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79" r:id="rId4"/>
    <p:sldId id="266" r:id="rId5"/>
    <p:sldId id="280" r:id="rId6"/>
    <p:sldId id="284" r:id="rId7"/>
    <p:sldId id="281" r:id="rId8"/>
    <p:sldId id="282" r:id="rId9"/>
    <p:sldId id="283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5" r:id="rId20"/>
    <p:sldId id="296" r:id="rId21"/>
    <p:sldId id="294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26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46"/>
    <a:srgbClr val="003E1C"/>
    <a:srgbClr val="C5AF76"/>
    <a:srgbClr val="D4BD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72F1A-248D-49DF-80F1-14D6F6071A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3FADD-8A21-4E05-8342-AA831B01BE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72F1A-248D-49DF-80F1-14D6F6071A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3FADD-8A21-4E05-8342-AA831B01BE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72F1A-248D-49DF-80F1-14D6F6071A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3FADD-8A21-4E05-8342-AA831B01BE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72F1A-248D-49DF-80F1-14D6F6071A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3FADD-8A21-4E05-8342-AA831B01BE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72F1A-248D-49DF-80F1-14D6F6071A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3FADD-8A21-4E05-8342-AA831B01BE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72F1A-248D-49DF-80F1-14D6F6071A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3FADD-8A21-4E05-8342-AA831B01BE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72F1A-248D-49DF-80F1-14D6F6071A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3FADD-8A21-4E05-8342-AA831B01BE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72F1A-248D-49DF-80F1-14D6F6071A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3FADD-8A21-4E05-8342-AA831B01BE98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680210" y="6443825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rot="5400000">
            <a:off x="-187025" y="228536"/>
            <a:ext cx="696039" cy="3492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email"/>
          <a:srcRect l="31870" t="5902" r="32747" b="674"/>
          <a:stretch>
            <a:fillRect/>
          </a:stretch>
        </p:blipFill>
        <p:spPr>
          <a:xfrm>
            <a:off x="293963" y="219758"/>
            <a:ext cx="604250" cy="4626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09425" y="55160"/>
            <a:ext cx="328096" cy="32809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 rot="10800000">
            <a:off x="10201245" y="5368468"/>
            <a:ext cx="2004403" cy="1565588"/>
            <a:chOff x="-13648" y="197355"/>
            <a:chExt cx="952974" cy="74434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5400000">
              <a:off x="-187025" y="412998"/>
              <a:ext cx="696039" cy="34928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email"/>
            <a:srcRect l="31870" t="5902" r="32747" b="674"/>
            <a:stretch>
              <a:fillRect/>
            </a:stretch>
          </p:blipFill>
          <p:spPr>
            <a:xfrm flipV="1">
              <a:off x="335076" y="197355"/>
              <a:ext cx="604250" cy="46268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2523" y="613602"/>
              <a:ext cx="328096" cy="328096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" y="4624734"/>
            <a:ext cx="11906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175" y="-3031"/>
            <a:ext cx="39338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10800000">
            <a:off x="9994710" y="659"/>
            <a:ext cx="2210938" cy="1463988"/>
            <a:chOff x="-13648" y="245659"/>
            <a:chExt cx="1051169" cy="69603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5400000">
              <a:off x="-187025" y="419036"/>
              <a:ext cx="696039" cy="34928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email"/>
            <a:srcRect l="31870" t="5902" r="32747" b="674"/>
            <a:stretch>
              <a:fillRect/>
            </a:stretch>
          </p:blipFill>
          <p:spPr>
            <a:xfrm>
              <a:off x="293963" y="410258"/>
              <a:ext cx="604250" cy="46268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9425" y="245660"/>
              <a:ext cx="328096" cy="32809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72F1A-248D-49DF-80F1-14D6F6071A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3FADD-8A21-4E05-8342-AA831B01BE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72F1A-248D-49DF-80F1-14D6F6071A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3FADD-8A21-4E05-8342-AA831B01BE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30400" y="2035293"/>
            <a:ext cx="9385300" cy="1200329"/>
          </a:xfrm>
          <a:prstGeom prst="rect">
            <a:avLst/>
          </a:prstGeom>
          <a:solidFill>
            <a:schemeClr val="lt1">
              <a:alpha val="9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7200" spc="300" dirty="0" smtClean="0">
                <a:solidFill>
                  <a:srgbClr val="FFC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彩色</a:t>
            </a:r>
            <a:r>
              <a:rPr lang="zh-CN" altLang="en-US" sz="7200" spc="300" dirty="0" smtClean="0">
                <a:solidFill>
                  <a:srgbClr val="00B05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孟菲斯</a:t>
            </a:r>
            <a:r>
              <a:rPr lang="en-US" altLang="zh-CN" sz="7200" spc="300" dirty="0" smtClean="0">
                <a:solidFill>
                  <a:srgbClr val="0070C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PPT</a:t>
            </a:r>
            <a:r>
              <a:rPr lang="zh-CN" altLang="en-US" sz="7200" spc="300" dirty="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模板</a:t>
            </a:r>
            <a:endParaRPr lang="zh-CN" altLang="en-US" sz="7200" spc="3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8" name="流程图: 终止 7"/>
          <p:cNvSpPr/>
          <p:nvPr/>
        </p:nvSpPr>
        <p:spPr>
          <a:xfrm>
            <a:off x="5043131" y="4418763"/>
            <a:ext cx="2105738" cy="561806"/>
          </a:xfrm>
          <a:prstGeom prst="flowChartTermina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27010" y="4530196"/>
            <a:ext cx="202185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30238" y="3552545"/>
            <a:ext cx="813776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年终总结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新年计划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述职报告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工作汇报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1"/>
          <p:cNvSpPr txBox="1"/>
          <p:nvPr/>
        </p:nvSpPr>
        <p:spPr>
          <a:xfrm>
            <a:off x="812800" y="1337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市场营销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5" name="Group 64"/>
          <p:cNvGrpSpPr/>
          <p:nvPr/>
        </p:nvGrpSpPr>
        <p:grpSpPr>
          <a:xfrm>
            <a:off x="4441878" y="1185329"/>
            <a:ext cx="3500109" cy="5105400"/>
            <a:chOff x="6872948" y="1261025"/>
            <a:chExt cx="3728095" cy="5437950"/>
          </a:xfrm>
        </p:grpSpPr>
        <p:sp>
          <p:nvSpPr>
            <p:cNvPr id="76" name="Freeform 6"/>
            <p:cNvSpPr/>
            <p:nvPr/>
          </p:nvSpPr>
          <p:spPr bwMode="auto">
            <a:xfrm>
              <a:off x="8263434" y="4586881"/>
              <a:ext cx="230034" cy="888009"/>
            </a:xfrm>
            <a:custGeom>
              <a:avLst/>
              <a:gdLst>
                <a:gd name="T0" fmla="*/ 76 w 76"/>
                <a:gd name="T1" fmla="*/ 292 h 292"/>
                <a:gd name="T2" fmla="*/ 53 w 76"/>
                <a:gd name="T3" fmla="*/ 292 h 292"/>
                <a:gd name="T4" fmla="*/ 0 w 76"/>
                <a:gd name="T5" fmla="*/ 10 h 292"/>
                <a:gd name="T6" fmla="*/ 21 w 76"/>
                <a:gd name="T7" fmla="*/ 0 h 292"/>
                <a:gd name="T8" fmla="*/ 76 w 76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92">
                  <a:moveTo>
                    <a:pt x="76" y="292"/>
                  </a:moveTo>
                  <a:cubicBezTo>
                    <a:pt x="53" y="292"/>
                    <a:pt x="53" y="292"/>
                    <a:pt x="53" y="292"/>
                  </a:cubicBezTo>
                  <a:cubicBezTo>
                    <a:pt x="53" y="118"/>
                    <a:pt x="1" y="11"/>
                    <a:pt x="0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4"/>
                    <a:pt x="76" y="112"/>
                    <a:pt x="76" y="292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7"/>
            <p:cNvSpPr/>
            <p:nvPr/>
          </p:nvSpPr>
          <p:spPr bwMode="auto">
            <a:xfrm>
              <a:off x="8715792" y="4559894"/>
              <a:ext cx="231319" cy="888009"/>
            </a:xfrm>
            <a:custGeom>
              <a:avLst/>
              <a:gdLst>
                <a:gd name="T0" fmla="*/ 24 w 76"/>
                <a:gd name="T1" fmla="*/ 292 h 292"/>
                <a:gd name="T2" fmla="*/ 0 w 76"/>
                <a:gd name="T3" fmla="*/ 292 h 292"/>
                <a:gd name="T4" fmla="*/ 55 w 76"/>
                <a:gd name="T5" fmla="*/ 0 h 292"/>
                <a:gd name="T6" fmla="*/ 76 w 76"/>
                <a:gd name="T7" fmla="*/ 11 h 292"/>
                <a:gd name="T8" fmla="*/ 66 w 76"/>
                <a:gd name="T9" fmla="*/ 6 h 292"/>
                <a:gd name="T10" fmla="*/ 76 w 76"/>
                <a:gd name="T11" fmla="*/ 11 h 292"/>
                <a:gd name="T12" fmla="*/ 24 w 76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2">
                  <a:moveTo>
                    <a:pt x="24" y="292"/>
                  </a:moveTo>
                  <a:cubicBezTo>
                    <a:pt x="0" y="292"/>
                    <a:pt x="0" y="292"/>
                    <a:pt x="0" y="292"/>
                  </a:cubicBezTo>
                  <a:cubicBezTo>
                    <a:pt x="0" y="113"/>
                    <a:pt x="53" y="5"/>
                    <a:pt x="55" y="0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24" y="119"/>
                    <a:pt x="24" y="292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8"/>
            <p:cNvSpPr/>
            <p:nvPr/>
          </p:nvSpPr>
          <p:spPr bwMode="auto">
            <a:xfrm>
              <a:off x="7633732" y="1744225"/>
              <a:ext cx="514043" cy="514043"/>
            </a:xfrm>
            <a:custGeom>
              <a:avLst/>
              <a:gdLst>
                <a:gd name="T0" fmla="*/ 21 w 169"/>
                <a:gd name="T1" fmla="*/ 46 h 169"/>
                <a:gd name="T2" fmla="*/ 46 w 169"/>
                <a:gd name="T3" fmla="*/ 148 h 169"/>
                <a:gd name="T4" fmla="*/ 148 w 169"/>
                <a:gd name="T5" fmla="*/ 123 h 169"/>
                <a:gd name="T6" fmla="*/ 123 w 169"/>
                <a:gd name="T7" fmla="*/ 21 h 169"/>
                <a:gd name="T8" fmla="*/ 21 w 169"/>
                <a:gd name="T9" fmla="*/ 4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21" y="46"/>
                  </a:moveTo>
                  <a:cubicBezTo>
                    <a:pt x="0" y="81"/>
                    <a:pt x="11" y="127"/>
                    <a:pt x="46" y="148"/>
                  </a:cubicBezTo>
                  <a:cubicBezTo>
                    <a:pt x="81" y="169"/>
                    <a:pt x="127" y="158"/>
                    <a:pt x="148" y="123"/>
                  </a:cubicBezTo>
                  <a:cubicBezTo>
                    <a:pt x="169" y="88"/>
                    <a:pt x="158" y="43"/>
                    <a:pt x="123" y="21"/>
                  </a:cubicBezTo>
                  <a:cubicBezTo>
                    <a:pt x="88" y="0"/>
                    <a:pt x="43" y="11"/>
                    <a:pt x="21" y="46"/>
                  </a:cubicBezTo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 9"/>
            <p:cNvSpPr>
              <a:spLocks noEditPoints="1"/>
            </p:cNvSpPr>
            <p:nvPr/>
          </p:nvSpPr>
          <p:spPr bwMode="auto">
            <a:xfrm>
              <a:off x="7509077" y="1619570"/>
              <a:ext cx="765924" cy="763353"/>
            </a:xfrm>
            <a:custGeom>
              <a:avLst/>
              <a:gdLst>
                <a:gd name="T0" fmla="*/ 45 w 252"/>
                <a:gd name="T1" fmla="*/ 64 h 251"/>
                <a:gd name="T2" fmla="*/ 20 w 252"/>
                <a:gd name="T3" fmla="*/ 56 h 251"/>
                <a:gd name="T4" fmla="*/ 29 w 252"/>
                <a:gd name="T5" fmla="*/ 94 h 251"/>
                <a:gd name="T6" fmla="*/ 24 w 252"/>
                <a:gd name="T7" fmla="*/ 110 h 251"/>
                <a:gd name="T8" fmla="*/ 0 w 252"/>
                <a:gd name="T9" fmla="*/ 141 h 251"/>
                <a:gd name="T10" fmla="*/ 30 w 252"/>
                <a:gd name="T11" fmla="*/ 161 h 251"/>
                <a:gd name="T12" fmla="*/ 10 w 252"/>
                <a:gd name="T13" fmla="*/ 177 h 251"/>
                <a:gd name="T14" fmla="*/ 47 w 252"/>
                <a:gd name="T15" fmla="*/ 191 h 251"/>
                <a:gd name="T16" fmla="*/ 59 w 252"/>
                <a:gd name="T17" fmla="*/ 203 h 251"/>
                <a:gd name="T18" fmla="*/ 71 w 252"/>
                <a:gd name="T19" fmla="*/ 239 h 251"/>
                <a:gd name="T20" fmla="*/ 109 w 252"/>
                <a:gd name="T21" fmla="*/ 226 h 251"/>
                <a:gd name="T22" fmla="*/ 113 w 252"/>
                <a:gd name="T23" fmla="*/ 251 h 251"/>
                <a:gd name="T24" fmla="*/ 144 w 252"/>
                <a:gd name="T25" fmla="*/ 226 h 251"/>
                <a:gd name="T26" fmla="*/ 168 w 252"/>
                <a:gd name="T27" fmla="*/ 219 h 251"/>
                <a:gd name="T28" fmla="*/ 206 w 252"/>
                <a:gd name="T29" fmla="*/ 223 h 251"/>
                <a:gd name="T30" fmla="*/ 196 w 252"/>
                <a:gd name="T31" fmla="*/ 199 h 251"/>
                <a:gd name="T32" fmla="*/ 207 w 252"/>
                <a:gd name="T33" fmla="*/ 188 h 251"/>
                <a:gd name="T34" fmla="*/ 243 w 252"/>
                <a:gd name="T35" fmla="*/ 172 h 251"/>
                <a:gd name="T36" fmla="*/ 223 w 252"/>
                <a:gd name="T37" fmla="*/ 156 h 251"/>
                <a:gd name="T38" fmla="*/ 227 w 252"/>
                <a:gd name="T39" fmla="*/ 141 h 251"/>
                <a:gd name="T40" fmla="*/ 251 w 252"/>
                <a:gd name="T41" fmla="*/ 110 h 251"/>
                <a:gd name="T42" fmla="*/ 226 w 252"/>
                <a:gd name="T43" fmla="*/ 106 h 251"/>
                <a:gd name="T44" fmla="*/ 222 w 252"/>
                <a:gd name="T45" fmla="*/ 90 h 251"/>
                <a:gd name="T46" fmla="*/ 228 w 252"/>
                <a:gd name="T47" fmla="*/ 52 h 251"/>
                <a:gd name="T48" fmla="*/ 202 w 252"/>
                <a:gd name="T49" fmla="*/ 59 h 251"/>
                <a:gd name="T50" fmla="*/ 190 w 252"/>
                <a:gd name="T51" fmla="*/ 46 h 251"/>
                <a:gd name="T52" fmla="*/ 179 w 252"/>
                <a:gd name="T53" fmla="*/ 14 h 251"/>
                <a:gd name="T54" fmla="*/ 163 w 252"/>
                <a:gd name="T55" fmla="*/ 32 h 251"/>
                <a:gd name="T56" fmla="*/ 142 w 252"/>
                <a:gd name="T57" fmla="*/ 24 h 251"/>
                <a:gd name="T58" fmla="*/ 113 w 252"/>
                <a:gd name="T59" fmla="*/ 0 h 251"/>
                <a:gd name="T60" fmla="*/ 108 w 252"/>
                <a:gd name="T61" fmla="*/ 25 h 251"/>
                <a:gd name="T62" fmla="*/ 84 w 252"/>
                <a:gd name="T63" fmla="*/ 32 h 251"/>
                <a:gd name="T64" fmla="*/ 46 w 252"/>
                <a:gd name="T65" fmla="*/ 28 h 251"/>
                <a:gd name="T66" fmla="*/ 56 w 252"/>
                <a:gd name="T67" fmla="*/ 52 h 251"/>
                <a:gd name="T68" fmla="*/ 198 w 252"/>
                <a:gd name="T69" fmla="*/ 170 h 251"/>
                <a:gd name="T70" fmla="*/ 53 w 252"/>
                <a:gd name="T71" fmla="*/ 8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51">
                  <a:moveTo>
                    <a:pt x="56" y="52"/>
                  </a:moveTo>
                  <a:cubicBezTo>
                    <a:pt x="52" y="55"/>
                    <a:pt x="48" y="59"/>
                    <a:pt x="45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7" y="100"/>
                    <a:pt x="25" y="105"/>
                    <a:pt x="25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7" y="150"/>
                    <a:pt x="28" y="156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47" y="191"/>
                    <a:pt x="47" y="191"/>
                    <a:pt x="47" y="191"/>
                  </a:cubicBezTo>
                  <a:cubicBezTo>
                    <a:pt x="51" y="195"/>
                    <a:pt x="52" y="198"/>
                    <a:pt x="59" y="203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71" y="239"/>
                    <a:pt x="71" y="239"/>
                    <a:pt x="71" y="239"/>
                  </a:cubicBezTo>
                  <a:cubicBezTo>
                    <a:pt x="88" y="220"/>
                    <a:pt x="88" y="220"/>
                    <a:pt x="88" y="220"/>
                  </a:cubicBezTo>
                  <a:cubicBezTo>
                    <a:pt x="95" y="223"/>
                    <a:pt x="102" y="225"/>
                    <a:pt x="109" y="226"/>
                  </a:cubicBezTo>
                  <a:cubicBezTo>
                    <a:pt x="109" y="227"/>
                    <a:pt x="109" y="227"/>
                    <a:pt x="109" y="227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44" y="226"/>
                    <a:pt x="144" y="226"/>
                    <a:pt x="144" y="226"/>
                  </a:cubicBezTo>
                  <a:cubicBezTo>
                    <a:pt x="152" y="225"/>
                    <a:pt x="160" y="222"/>
                    <a:pt x="167" y="219"/>
                  </a:cubicBezTo>
                  <a:cubicBezTo>
                    <a:pt x="168" y="219"/>
                    <a:pt x="168" y="219"/>
                    <a:pt x="168" y="219"/>
                  </a:cubicBezTo>
                  <a:cubicBezTo>
                    <a:pt x="185" y="237"/>
                    <a:pt x="185" y="237"/>
                    <a:pt x="185" y="237"/>
                  </a:cubicBezTo>
                  <a:cubicBezTo>
                    <a:pt x="206" y="223"/>
                    <a:pt x="206" y="223"/>
                    <a:pt x="206" y="223"/>
                  </a:cubicBezTo>
                  <a:cubicBezTo>
                    <a:pt x="196" y="199"/>
                    <a:pt x="196" y="199"/>
                    <a:pt x="196" y="199"/>
                  </a:cubicBezTo>
                  <a:cubicBezTo>
                    <a:pt x="196" y="199"/>
                    <a:pt x="196" y="199"/>
                    <a:pt x="196" y="199"/>
                  </a:cubicBezTo>
                  <a:cubicBezTo>
                    <a:pt x="200" y="196"/>
                    <a:pt x="204" y="192"/>
                    <a:pt x="207" y="187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31" y="195"/>
                    <a:pt x="231" y="195"/>
                    <a:pt x="231" y="195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23" y="157"/>
                    <a:pt x="223" y="157"/>
                    <a:pt x="223" y="157"/>
                  </a:cubicBezTo>
                  <a:cubicBezTo>
                    <a:pt x="223" y="156"/>
                    <a:pt x="223" y="156"/>
                    <a:pt x="223" y="156"/>
                  </a:cubicBezTo>
                  <a:cubicBezTo>
                    <a:pt x="224" y="151"/>
                    <a:pt x="226" y="146"/>
                    <a:pt x="226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52" y="136"/>
                    <a:pt x="252" y="136"/>
                    <a:pt x="252" y="136"/>
                  </a:cubicBezTo>
                  <a:cubicBezTo>
                    <a:pt x="251" y="110"/>
                    <a:pt x="251" y="110"/>
                    <a:pt x="251" y="110"/>
                  </a:cubicBezTo>
                  <a:cubicBezTo>
                    <a:pt x="226" y="106"/>
                    <a:pt x="226" y="106"/>
                    <a:pt x="226" y="106"/>
                  </a:cubicBezTo>
                  <a:cubicBezTo>
                    <a:pt x="226" y="106"/>
                    <a:pt x="226" y="106"/>
                    <a:pt x="226" y="106"/>
                  </a:cubicBezTo>
                  <a:cubicBezTo>
                    <a:pt x="224" y="101"/>
                    <a:pt x="223" y="95"/>
                    <a:pt x="221" y="90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28" y="52"/>
                    <a:pt x="228" y="52"/>
                    <a:pt x="228" y="52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2" y="59"/>
                    <a:pt x="202" y="59"/>
                    <a:pt x="202" y="59"/>
                  </a:cubicBezTo>
                  <a:cubicBezTo>
                    <a:pt x="199" y="55"/>
                    <a:pt x="196" y="52"/>
                    <a:pt x="189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3" y="32"/>
                    <a:pt x="163" y="32"/>
                    <a:pt x="163" y="32"/>
                  </a:cubicBezTo>
                  <a:cubicBezTo>
                    <a:pt x="156" y="29"/>
                    <a:pt x="149" y="27"/>
                    <a:pt x="142" y="25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0" y="27"/>
                    <a:pt x="92" y="29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55" y="52"/>
                    <a:pt x="55" y="52"/>
                    <a:pt x="55" y="52"/>
                  </a:cubicBezTo>
                  <a:lnTo>
                    <a:pt x="56" y="52"/>
                  </a:lnTo>
                  <a:close/>
                  <a:moveTo>
                    <a:pt x="169" y="53"/>
                  </a:moveTo>
                  <a:cubicBezTo>
                    <a:pt x="209" y="78"/>
                    <a:pt x="222" y="130"/>
                    <a:pt x="198" y="170"/>
                  </a:cubicBezTo>
                  <a:cubicBezTo>
                    <a:pt x="174" y="210"/>
                    <a:pt x="122" y="222"/>
                    <a:pt x="82" y="198"/>
                  </a:cubicBezTo>
                  <a:cubicBezTo>
                    <a:pt x="42" y="174"/>
                    <a:pt x="29" y="122"/>
                    <a:pt x="53" y="82"/>
                  </a:cubicBezTo>
                  <a:cubicBezTo>
                    <a:pt x="77" y="42"/>
                    <a:pt x="129" y="29"/>
                    <a:pt x="169" y="53"/>
                  </a:cubicBezTo>
                  <a:close/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10"/>
            <p:cNvSpPr/>
            <p:nvPr/>
          </p:nvSpPr>
          <p:spPr bwMode="auto">
            <a:xfrm>
              <a:off x="8648966" y="1811050"/>
              <a:ext cx="1252979" cy="1252979"/>
            </a:xfrm>
            <a:custGeom>
              <a:avLst/>
              <a:gdLst>
                <a:gd name="T0" fmla="*/ 52 w 412"/>
                <a:gd name="T1" fmla="*/ 112 h 412"/>
                <a:gd name="T2" fmla="*/ 112 w 412"/>
                <a:gd name="T3" fmla="*/ 361 h 412"/>
                <a:gd name="T4" fmla="*/ 360 w 412"/>
                <a:gd name="T5" fmla="*/ 300 h 412"/>
                <a:gd name="T6" fmla="*/ 300 w 412"/>
                <a:gd name="T7" fmla="*/ 52 h 412"/>
                <a:gd name="T8" fmla="*/ 52 w 412"/>
                <a:gd name="T9" fmla="*/ 1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12">
                  <a:moveTo>
                    <a:pt x="52" y="112"/>
                  </a:moveTo>
                  <a:cubicBezTo>
                    <a:pt x="0" y="198"/>
                    <a:pt x="27" y="309"/>
                    <a:pt x="112" y="361"/>
                  </a:cubicBezTo>
                  <a:cubicBezTo>
                    <a:pt x="197" y="412"/>
                    <a:pt x="308" y="385"/>
                    <a:pt x="360" y="300"/>
                  </a:cubicBezTo>
                  <a:cubicBezTo>
                    <a:pt x="412" y="215"/>
                    <a:pt x="385" y="104"/>
                    <a:pt x="300" y="52"/>
                  </a:cubicBezTo>
                  <a:cubicBezTo>
                    <a:pt x="214" y="0"/>
                    <a:pt x="103" y="27"/>
                    <a:pt x="52" y="112"/>
                  </a:cubicBezTo>
                  <a:close/>
                </a:path>
              </a:pathLst>
            </a:cu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11"/>
            <p:cNvSpPr>
              <a:spLocks noEditPoints="1"/>
            </p:cNvSpPr>
            <p:nvPr/>
          </p:nvSpPr>
          <p:spPr bwMode="auto">
            <a:xfrm>
              <a:off x="8341826" y="1503910"/>
              <a:ext cx="1869831" cy="1863405"/>
            </a:xfrm>
            <a:custGeom>
              <a:avLst/>
              <a:gdLst>
                <a:gd name="T0" fmla="*/ 109 w 615"/>
                <a:gd name="T1" fmla="*/ 156 h 613"/>
                <a:gd name="T2" fmla="*/ 50 w 615"/>
                <a:gd name="T3" fmla="*/ 137 h 613"/>
                <a:gd name="T4" fmla="*/ 70 w 615"/>
                <a:gd name="T5" fmla="*/ 231 h 613"/>
                <a:gd name="T6" fmla="*/ 59 w 615"/>
                <a:gd name="T7" fmla="*/ 270 h 613"/>
                <a:gd name="T8" fmla="*/ 1 w 615"/>
                <a:gd name="T9" fmla="*/ 344 h 613"/>
                <a:gd name="T10" fmla="*/ 73 w 615"/>
                <a:gd name="T11" fmla="*/ 393 h 613"/>
                <a:gd name="T12" fmla="*/ 26 w 615"/>
                <a:gd name="T13" fmla="*/ 432 h 613"/>
                <a:gd name="T14" fmla="*/ 116 w 615"/>
                <a:gd name="T15" fmla="*/ 466 h 613"/>
                <a:gd name="T16" fmla="*/ 144 w 615"/>
                <a:gd name="T17" fmla="*/ 496 h 613"/>
                <a:gd name="T18" fmla="*/ 175 w 615"/>
                <a:gd name="T19" fmla="*/ 583 h 613"/>
                <a:gd name="T20" fmla="*/ 267 w 615"/>
                <a:gd name="T21" fmla="*/ 553 h 613"/>
                <a:gd name="T22" fmla="*/ 277 w 615"/>
                <a:gd name="T23" fmla="*/ 613 h 613"/>
                <a:gd name="T24" fmla="*/ 351 w 615"/>
                <a:gd name="T25" fmla="*/ 552 h 613"/>
                <a:gd name="T26" fmla="*/ 409 w 615"/>
                <a:gd name="T27" fmla="*/ 536 h 613"/>
                <a:gd name="T28" fmla="*/ 503 w 615"/>
                <a:gd name="T29" fmla="*/ 545 h 613"/>
                <a:gd name="T30" fmla="*/ 479 w 615"/>
                <a:gd name="T31" fmla="*/ 487 h 613"/>
                <a:gd name="T32" fmla="*/ 507 w 615"/>
                <a:gd name="T33" fmla="*/ 458 h 613"/>
                <a:gd name="T34" fmla="*/ 593 w 615"/>
                <a:gd name="T35" fmla="*/ 421 h 613"/>
                <a:gd name="T36" fmla="*/ 544 w 615"/>
                <a:gd name="T37" fmla="*/ 382 h 613"/>
                <a:gd name="T38" fmla="*/ 555 w 615"/>
                <a:gd name="T39" fmla="*/ 344 h 613"/>
                <a:gd name="T40" fmla="*/ 613 w 615"/>
                <a:gd name="T41" fmla="*/ 270 h 613"/>
                <a:gd name="T42" fmla="*/ 551 w 615"/>
                <a:gd name="T43" fmla="*/ 259 h 613"/>
                <a:gd name="T44" fmla="*/ 542 w 615"/>
                <a:gd name="T45" fmla="*/ 220 h 613"/>
                <a:gd name="T46" fmla="*/ 558 w 615"/>
                <a:gd name="T47" fmla="*/ 127 h 613"/>
                <a:gd name="T48" fmla="*/ 494 w 615"/>
                <a:gd name="T49" fmla="*/ 145 h 613"/>
                <a:gd name="T50" fmla="*/ 464 w 615"/>
                <a:gd name="T51" fmla="*/ 113 h 613"/>
                <a:gd name="T52" fmla="*/ 437 w 615"/>
                <a:gd name="T53" fmla="*/ 35 h 613"/>
                <a:gd name="T54" fmla="*/ 397 w 615"/>
                <a:gd name="T55" fmla="*/ 77 h 613"/>
                <a:gd name="T56" fmla="*/ 348 w 615"/>
                <a:gd name="T57" fmla="*/ 60 h 613"/>
                <a:gd name="T58" fmla="*/ 275 w 615"/>
                <a:gd name="T59" fmla="*/ 0 h 613"/>
                <a:gd name="T60" fmla="*/ 264 w 615"/>
                <a:gd name="T61" fmla="*/ 62 h 613"/>
                <a:gd name="T62" fmla="*/ 205 w 615"/>
                <a:gd name="T63" fmla="*/ 78 h 613"/>
                <a:gd name="T64" fmla="*/ 112 w 615"/>
                <a:gd name="T65" fmla="*/ 69 h 613"/>
                <a:gd name="T66" fmla="*/ 414 w 615"/>
                <a:gd name="T67" fmla="*/ 131 h 613"/>
                <a:gd name="T68" fmla="*/ 200 w 615"/>
                <a:gd name="T69" fmla="*/ 484 h 613"/>
                <a:gd name="T70" fmla="*/ 414 w 615"/>
                <a:gd name="T71" fmla="*/ 131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5" h="613">
                  <a:moveTo>
                    <a:pt x="136" y="126"/>
                  </a:moveTo>
                  <a:cubicBezTo>
                    <a:pt x="126" y="135"/>
                    <a:pt x="117" y="145"/>
                    <a:pt x="109" y="156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66" y="244"/>
                    <a:pt x="63" y="257"/>
                    <a:pt x="61" y="270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62" y="354"/>
                    <a:pt x="62" y="354"/>
                    <a:pt x="62" y="354"/>
                  </a:cubicBezTo>
                  <a:cubicBezTo>
                    <a:pt x="65" y="367"/>
                    <a:pt x="69" y="380"/>
                    <a:pt x="73" y="393"/>
                  </a:cubicBezTo>
                  <a:cubicBezTo>
                    <a:pt x="72" y="394"/>
                    <a:pt x="72" y="394"/>
                    <a:pt x="72" y="394"/>
                  </a:cubicBezTo>
                  <a:cubicBezTo>
                    <a:pt x="26" y="432"/>
                    <a:pt x="26" y="432"/>
                    <a:pt x="26" y="432"/>
                  </a:cubicBezTo>
                  <a:cubicBezTo>
                    <a:pt x="57" y="486"/>
                    <a:pt x="57" y="486"/>
                    <a:pt x="57" y="486"/>
                  </a:cubicBezTo>
                  <a:cubicBezTo>
                    <a:pt x="116" y="466"/>
                    <a:pt x="116" y="466"/>
                    <a:pt x="116" y="466"/>
                  </a:cubicBezTo>
                  <a:cubicBezTo>
                    <a:pt x="124" y="477"/>
                    <a:pt x="128" y="483"/>
                    <a:pt x="144" y="495"/>
                  </a:cubicBezTo>
                  <a:cubicBezTo>
                    <a:pt x="144" y="496"/>
                    <a:pt x="144" y="496"/>
                    <a:pt x="144" y="496"/>
                  </a:cubicBezTo>
                  <a:cubicBezTo>
                    <a:pt x="122" y="551"/>
                    <a:pt x="122" y="551"/>
                    <a:pt x="122" y="551"/>
                  </a:cubicBezTo>
                  <a:cubicBezTo>
                    <a:pt x="175" y="583"/>
                    <a:pt x="175" y="583"/>
                    <a:pt x="175" y="583"/>
                  </a:cubicBezTo>
                  <a:cubicBezTo>
                    <a:pt x="216" y="538"/>
                    <a:pt x="216" y="538"/>
                    <a:pt x="216" y="538"/>
                  </a:cubicBezTo>
                  <a:cubicBezTo>
                    <a:pt x="233" y="545"/>
                    <a:pt x="249" y="550"/>
                    <a:pt x="267" y="553"/>
                  </a:cubicBezTo>
                  <a:cubicBezTo>
                    <a:pt x="266" y="554"/>
                    <a:pt x="266" y="554"/>
                    <a:pt x="266" y="554"/>
                  </a:cubicBezTo>
                  <a:cubicBezTo>
                    <a:pt x="277" y="613"/>
                    <a:pt x="277" y="613"/>
                    <a:pt x="277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71" y="549"/>
                    <a:pt x="390" y="543"/>
                    <a:pt x="409" y="534"/>
                  </a:cubicBezTo>
                  <a:cubicBezTo>
                    <a:pt x="409" y="536"/>
                    <a:pt x="409" y="536"/>
                    <a:pt x="409" y="536"/>
                  </a:cubicBezTo>
                  <a:cubicBezTo>
                    <a:pt x="451" y="579"/>
                    <a:pt x="451" y="579"/>
                    <a:pt x="451" y="579"/>
                  </a:cubicBezTo>
                  <a:cubicBezTo>
                    <a:pt x="503" y="545"/>
                    <a:pt x="503" y="545"/>
                    <a:pt x="503" y="545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88" y="478"/>
                    <a:pt x="497" y="468"/>
                    <a:pt x="506" y="458"/>
                  </a:cubicBezTo>
                  <a:cubicBezTo>
                    <a:pt x="507" y="458"/>
                    <a:pt x="507" y="458"/>
                    <a:pt x="507" y="458"/>
                  </a:cubicBezTo>
                  <a:cubicBezTo>
                    <a:pt x="565" y="477"/>
                    <a:pt x="565" y="477"/>
                    <a:pt x="565" y="477"/>
                  </a:cubicBezTo>
                  <a:cubicBezTo>
                    <a:pt x="593" y="421"/>
                    <a:pt x="593" y="421"/>
                    <a:pt x="593" y="421"/>
                  </a:cubicBezTo>
                  <a:cubicBezTo>
                    <a:pt x="545" y="382"/>
                    <a:pt x="545" y="382"/>
                    <a:pt x="545" y="382"/>
                  </a:cubicBezTo>
                  <a:cubicBezTo>
                    <a:pt x="544" y="382"/>
                    <a:pt x="544" y="382"/>
                    <a:pt x="544" y="382"/>
                  </a:cubicBezTo>
                  <a:cubicBezTo>
                    <a:pt x="548" y="370"/>
                    <a:pt x="551" y="357"/>
                    <a:pt x="553" y="344"/>
                  </a:cubicBezTo>
                  <a:cubicBezTo>
                    <a:pt x="555" y="344"/>
                    <a:pt x="555" y="344"/>
                    <a:pt x="555" y="344"/>
                  </a:cubicBezTo>
                  <a:cubicBezTo>
                    <a:pt x="615" y="332"/>
                    <a:pt x="615" y="332"/>
                    <a:pt x="615" y="332"/>
                  </a:cubicBezTo>
                  <a:cubicBezTo>
                    <a:pt x="613" y="270"/>
                    <a:pt x="613" y="270"/>
                    <a:pt x="613" y="270"/>
                  </a:cubicBezTo>
                  <a:cubicBezTo>
                    <a:pt x="552" y="259"/>
                    <a:pt x="552" y="259"/>
                    <a:pt x="552" y="259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48" y="246"/>
                    <a:pt x="545" y="233"/>
                    <a:pt x="540" y="221"/>
                  </a:cubicBezTo>
                  <a:cubicBezTo>
                    <a:pt x="542" y="220"/>
                    <a:pt x="542" y="220"/>
                    <a:pt x="542" y="220"/>
                  </a:cubicBezTo>
                  <a:cubicBezTo>
                    <a:pt x="589" y="181"/>
                    <a:pt x="589" y="181"/>
                    <a:pt x="589" y="181"/>
                  </a:cubicBezTo>
                  <a:cubicBezTo>
                    <a:pt x="558" y="127"/>
                    <a:pt x="558" y="127"/>
                    <a:pt x="558" y="127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4" y="145"/>
                    <a:pt x="494" y="145"/>
                    <a:pt x="494" y="145"/>
                  </a:cubicBezTo>
                  <a:cubicBezTo>
                    <a:pt x="486" y="135"/>
                    <a:pt x="479" y="127"/>
                    <a:pt x="463" y="115"/>
                  </a:cubicBezTo>
                  <a:cubicBezTo>
                    <a:pt x="464" y="113"/>
                    <a:pt x="464" y="113"/>
                    <a:pt x="464" y="113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37" y="35"/>
                    <a:pt x="437" y="35"/>
                    <a:pt x="437" y="35"/>
                  </a:cubicBezTo>
                  <a:cubicBezTo>
                    <a:pt x="396" y="78"/>
                    <a:pt x="396" y="78"/>
                    <a:pt x="396" y="78"/>
                  </a:cubicBezTo>
                  <a:cubicBezTo>
                    <a:pt x="397" y="77"/>
                    <a:pt x="397" y="77"/>
                    <a:pt x="397" y="77"/>
                  </a:cubicBezTo>
                  <a:cubicBezTo>
                    <a:pt x="381" y="71"/>
                    <a:pt x="365" y="65"/>
                    <a:pt x="348" y="62"/>
                  </a:cubicBezTo>
                  <a:cubicBezTo>
                    <a:pt x="348" y="60"/>
                    <a:pt x="348" y="60"/>
                    <a:pt x="348" y="6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44" y="66"/>
                    <a:pt x="225" y="71"/>
                    <a:pt x="206" y="79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36" y="126"/>
                    <a:pt x="136" y="126"/>
                    <a:pt x="136" y="126"/>
                  </a:cubicBezTo>
                  <a:close/>
                  <a:moveTo>
                    <a:pt x="414" y="131"/>
                  </a:moveTo>
                  <a:cubicBezTo>
                    <a:pt x="512" y="190"/>
                    <a:pt x="543" y="317"/>
                    <a:pt x="483" y="414"/>
                  </a:cubicBezTo>
                  <a:cubicBezTo>
                    <a:pt x="424" y="512"/>
                    <a:pt x="297" y="543"/>
                    <a:pt x="200" y="484"/>
                  </a:cubicBezTo>
                  <a:cubicBezTo>
                    <a:pt x="102" y="425"/>
                    <a:pt x="71" y="298"/>
                    <a:pt x="130" y="200"/>
                  </a:cubicBezTo>
                  <a:cubicBezTo>
                    <a:pt x="189" y="102"/>
                    <a:pt x="317" y="71"/>
                    <a:pt x="414" y="131"/>
                  </a:cubicBezTo>
                  <a:close/>
                </a:path>
              </a:pathLst>
            </a:cu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 12"/>
            <p:cNvSpPr/>
            <p:nvPr/>
          </p:nvSpPr>
          <p:spPr bwMode="auto">
            <a:xfrm>
              <a:off x="8059102" y="3486830"/>
              <a:ext cx="1119328" cy="1115473"/>
            </a:xfrm>
            <a:custGeom>
              <a:avLst/>
              <a:gdLst>
                <a:gd name="T0" fmla="*/ 46 w 368"/>
                <a:gd name="T1" fmla="*/ 100 h 367"/>
                <a:gd name="T2" fmla="*/ 101 w 368"/>
                <a:gd name="T3" fmla="*/ 321 h 367"/>
                <a:gd name="T4" fmla="*/ 322 w 368"/>
                <a:gd name="T5" fmla="*/ 267 h 367"/>
                <a:gd name="T6" fmla="*/ 267 w 368"/>
                <a:gd name="T7" fmla="*/ 46 h 367"/>
                <a:gd name="T8" fmla="*/ 46 w 368"/>
                <a:gd name="T9" fmla="*/ 10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7">
                  <a:moveTo>
                    <a:pt x="46" y="100"/>
                  </a:moveTo>
                  <a:cubicBezTo>
                    <a:pt x="0" y="176"/>
                    <a:pt x="25" y="275"/>
                    <a:pt x="101" y="321"/>
                  </a:cubicBezTo>
                  <a:cubicBezTo>
                    <a:pt x="176" y="367"/>
                    <a:pt x="275" y="343"/>
                    <a:pt x="322" y="267"/>
                  </a:cubicBezTo>
                  <a:cubicBezTo>
                    <a:pt x="368" y="191"/>
                    <a:pt x="343" y="92"/>
                    <a:pt x="267" y="46"/>
                  </a:cubicBezTo>
                  <a:cubicBezTo>
                    <a:pt x="192" y="0"/>
                    <a:pt x="93" y="24"/>
                    <a:pt x="46" y="100"/>
                  </a:cubicBezTo>
                  <a:close/>
                </a:path>
              </a:pathLst>
            </a:cu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Freeform 13"/>
            <p:cNvSpPr>
              <a:spLocks noEditPoints="1"/>
            </p:cNvSpPr>
            <p:nvPr/>
          </p:nvSpPr>
          <p:spPr bwMode="auto">
            <a:xfrm>
              <a:off x="7787944" y="3213102"/>
              <a:ext cx="1664213" cy="1662928"/>
            </a:xfrm>
            <a:custGeom>
              <a:avLst/>
              <a:gdLst>
                <a:gd name="T0" fmla="*/ 97 w 547"/>
                <a:gd name="T1" fmla="*/ 139 h 547"/>
                <a:gd name="T2" fmla="*/ 44 w 547"/>
                <a:gd name="T3" fmla="*/ 122 h 547"/>
                <a:gd name="T4" fmla="*/ 62 w 547"/>
                <a:gd name="T5" fmla="*/ 206 h 547"/>
                <a:gd name="T6" fmla="*/ 52 w 547"/>
                <a:gd name="T7" fmla="*/ 240 h 547"/>
                <a:gd name="T8" fmla="*/ 1 w 547"/>
                <a:gd name="T9" fmla="*/ 306 h 547"/>
                <a:gd name="T10" fmla="*/ 65 w 547"/>
                <a:gd name="T11" fmla="*/ 350 h 547"/>
                <a:gd name="T12" fmla="*/ 23 w 547"/>
                <a:gd name="T13" fmla="*/ 385 h 547"/>
                <a:gd name="T14" fmla="*/ 103 w 547"/>
                <a:gd name="T15" fmla="*/ 416 h 547"/>
                <a:gd name="T16" fmla="*/ 128 w 547"/>
                <a:gd name="T17" fmla="*/ 442 h 547"/>
                <a:gd name="T18" fmla="*/ 155 w 547"/>
                <a:gd name="T19" fmla="*/ 520 h 547"/>
                <a:gd name="T20" fmla="*/ 237 w 547"/>
                <a:gd name="T21" fmla="*/ 492 h 547"/>
                <a:gd name="T22" fmla="*/ 247 w 547"/>
                <a:gd name="T23" fmla="*/ 547 h 547"/>
                <a:gd name="T24" fmla="*/ 312 w 547"/>
                <a:gd name="T25" fmla="*/ 492 h 547"/>
                <a:gd name="T26" fmla="*/ 364 w 547"/>
                <a:gd name="T27" fmla="*/ 477 h 547"/>
                <a:gd name="T28" fmla="*/ 448 w 547"/>
                <a:gd name="T29" fmla="*/ 486 h 547"/>
                <a:gd name="T30" fmla="*/ 426 w 547"/>
                <a:gd name="T31" fmla="*/ 434 h 547"/>
                <a:gd name="T32" fmla="*/ 451 w 547"/>
                <a:gd name="T33" fmla="*/ 408 h 547"/>
                <a:gd name="T34" fmla="*/ 528 w 547"/>
                <a:gd name="T35" fmla="*/ 376 h 547"/>
                <a:gd name="T36" fmla="*/ 484 w 547"/>
                <a:gd name="T37" fmla="*/ 341 h 547"/>
                <a:gd name="T38" fmla="*/ 494 w 547"/>
                <a:gd name="T39" fmla="*/ 306 h 547"/>
                <a:gd name="T40" fmla="*/ 546 w 547"/>
                <a:gd name="T41" fmla="*/ 240 h 547"/>
                <a:gd name="T42" fmla="*/ 491 w 547"/>
                <a:gd name="T43" fmla="*/ 231 h 547"/>
                <a:gd name="T44" fmla="*/ 483 w 547"/>
                <a:gd name="T45" fmla="*/ 196 h 547"/>
                <a:gd name="T46" fmla="*/ 497 w 547"/>
                <a:gd name="T47" fmla="*/ 113 h 547"/>
                <a:gd name="T48" fmla="*/ 440 w 547"/>
                <a:gd name="T49" fmla="*/ 130 h 547"/>
                <a:gd name="T50" fmla="*/ 413 w 547"/>
                <a:gd name="T51" fmla="*/ 101 h 547"/>
                <a:gd name="T52" fmla="*/ 389 w 547"/>
                <a:gd name="T53" fmla="*/ 32 h 547"/>
                <a:gd name="T54" fmla="*/ 353 w 547"/>
                <a:gd name="T55" fmla="*/ 69 h 547"/>
                <a:gd name="T56" fmla="*/ 310 w 547"/>
                <a:gd name="T57" fmla="*/ 53 h 547"/>
                <a:gd name="T58" fmla="*/ 245 w 547"/>
                <a:gd name="T59" fmla="*/ 0 h 547"/>
                <a:gd name="T60" fmla="*/ 235 w 547"/>
                <a:gd name="T61" fmla="*/ 55 h 547"/>
                <a:gd name="T62" fmla="*/ 182 w 547"/>
                <a:gd name="T63" fmla="*/ 69 h 547"/>
                <a:gd name="T64" fmla="*/ 99 w 547"/>
                <a:gd name="T65" fmla="*/ 61 h 547"/>
                <a:gd name="T66" fmla="*/ 121 w 547"/>
                <a:gd name="T67" fmla="*/ 113 h 547"/>
                <a:gd name="T68" fmla="*/ 430 w 547"/>
                <a:gd name="T69" fmla="*/ 369 h 547"/>
                <a:gd name="T70" fmla="*/ 116 w 547"/>
                <a:gd name="T71" fmla="*/ 178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7" h="547">
                  <a:moveTo>
                    <a:pt x="121" y="113"/>
                  </a:moveTo>
                  <a:cubicBezTo>
                    <a:pt x="112" y="121"/>
                    <a:pt x="104" y="129"/>
                    <a:pt x="97" y="139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58" y="217"/>
                    <a:pt x="55" y="229"/>
                    <a:pt x="53" y="240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" y="306"/>
                    <a:pt x="1" y="306"/>
                    <a:pt x="1" y="30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7" y="328"/>
                    <a:pt x="61" y="339"/>
                    <a:pt x="65" y="350"/>
                  </a:cubicBezTo>
                  <a:cubicBezTo>
                    <a:pt x="64" y="351"/>
                    <a:pt x="64" y="351"/>
                    <a:pt x="64" y="351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50" y="433"/>
                    <a:pt x="50" y="433"/>
                    <a:pt x="50" y="433"/>
                  </a:cubicBezTo>
                  <a:cubicBezTo>
                    <a:pt x="103" y="416"/>
                    <a:pt x="103" y="416"/>
                    <a:pt x="103" y="416"/>
                  </a:cubicBezTo>
                  <a:cubicBezTo>
                    <a:pt x="110" y="425"/>
                    <a:pt x="114" y="431"/>
                    <a:pt x="128" y="442"/>
                  </a:cubicBezTo>
                  <a:cubicBezTo>
                    <a:pt x="128" y="442"/>
                    <a:pt x="128" y="442"/>
                    <a:pt x="128" y="442"/>
                  </a:cubicBezTo>
                  <a:cubicBezTo>
                    <a:pt x="108" y="491"/>
                    <a:pt x="108" y="491"/>
                    <a:pt x="108" y="491"/>
                  </a:cubicBezTo>
                  <a:cubicBezTo>
                    <a:pt x="155" y="520"/>
                    <a:pt x="155" y="520"/>
                    <a:pt x="155" y="520"/>
                  </a:cubicBezTo>
                  <a:cubicBezTo>
                    <a:pt x="192" y="480"/>
                    <a:pt x="192" y="480"/>
                    <a:pt x="192" y="480"/>
                  </a:cubicBezTo>
                  <a:cubicBezTo>
                    <a:pt x="207" y="485"/>
                    <a:pt x="222" y="490"/>
                    <a:pt x="237" y="492"/>
                  </a:cubicBezTo>
                  <a:cubicBezTo>
                    <a:pt x="237" y="494"/>
                    <a:pt x="237" y="494"/>
                    <a:pt x="237" y="494"/>
                  </a:cubicBezTo>
                  <a:cubicBezTo>
                    <a:pt x="247" y="547"/>
                    <a:pt x="247" y="547"/>
                    <a:pt x="247" y="547"/>
                  </a:cubicBezTo>
                  <a:cubicBezTo>
                    <a:pt x="302" y="546"/>
                    <a:pt x="302" y="546"/>
                    <a:pt x="302" y="546"/>
                  </a:cubicBezTo>
                  <a:cubicBezTo>
                    <a:pt x="312" y="492"/>
                    <a:pt x="312" y="492"/>
                    <a:pt x="312" y="492"/>
                  </a:cubicBezTo>
                  <a:cubicBezTo>
                    <a:pt x="330" y="489"/>
                    <a:pt x="347" y="484"/>
                    <a:pt x="364" y="476"/>
                  </a:cubicBezTo>
                  <a:cubicBezTo>
                    <a:pt x="364" y="477"/>
                    <a:pt x="364" y="477"/>
                    <a:pt x="364" y="477"/>
                  </a:cubicBezTo>
                  <a:cubicBezTo>
                    <a:pt x="402" y="516"/>
                    <a:pt x="402" y="516"/>
                    <a:pt x="402" y="516"/>
                  </a:cubicBezTo>
                  <a:cubicBezTo>
                    <a:pt x="448" y="486"/>
                    <a:pt x="448" y="486"/>
                    <a:pt x="448" y="486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35" y="426"/>
                    <a:pt x="443" y="417"/>
                    <a:pt x="450" y="408"/>
                  </a:cubicBezTo>
                  <a:cubicBezTo>
                    <a:pt x="451" y="408"/>
                    <a:pt x="451" y="408"/>
                    <a:pt x="451" y="408"/>
                  </a:cubicBezTo>
                  <a:cubicBezTo>
                    <a:pt x="503" y="425"/>
                    <a:pt x="503" y="425"/>
                    <a:pt x="503" y="425"/>
                  </a:cubicBezTo>
                  <a:cubicBezTo>
                    <a:pt x="528" y="376"/>
                    <a:pt x="528" y="376"/>
                    <a:pt x="528" y="376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4" y="341"/>
                    <a:pt x="484" y="341"/>
                    <a:pt x="484" y="341"/>
                  </a:cubicBezTo>
                  <a:cubicBezTo>
                    <a:pt x="488" y="329"/>
                    <a:pt x="491" y="318"/>
                    <a:pt x="493" y="306"/>
                  </a:cubicBezTo>
                  <a:cubicBezTo>
                    <a:pt x="494" y="306"/>
                    <a:pt x="494" y="306"/>
                    <a:pt x="494" y="306"/>
                  </a:cubicBezTo>
                  <a:cubicBezTo>
                    <a:pt x="547" y="296"/>
                    <a:pt x="547" y="296"/>
                    <a:pt x="547" y="296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88" y="219"/>
                    <a:pt x="485" y="208"/>
                    <a:pt x="481" y="197"/>
                  </a:cubicBezTo>
                  <a:cubicBezTo>
                    <a:pt x="483" y="196"/>
                    <a:pt x="483" y="196"/>
                    <a:pt x="483" y="196"/>
                  </a:cubicBezTo>
                  <a:cubicBezTo>
                    <a:pt x="524" y="161"/>
                    <a:pt x="524" y="161"/>
                    <a:pt x="524" y="161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44" y="131"/>
                    <a:pt x="444" y="131"/>
                    <a:pt x="444" y="131"/>
                  </a:cubicBezTo>
                  <a:cubicBezTo>
                    <a:pt x="440" y="130"/>
                    <a:pt x="440" y="130"/>
                    <a:pt x="440" y="130"/>
                  </a:cubicBezTo>
                  <a:cubicBezTo>
                    <a:pt x="433" y="121"/>
                    <a:pt x="426" y="113"/>
                    <a:pt x="412" y="102"/>
                  </a:cubicBezTo>
                  <a:cubicBezTo>
                    <a:pt x="413" y="101"/>
                    <a:pt x="413" y="101"/>
                    <a:pt x="413" y="101"/>
                  </a:cubicBezTo>
                  <a:cubicBezTo>
                    <a:pt x="436" y="60"/>
                    <a:pt x="436" y="60"/>
                    <a:pt x="436" y="60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39" y="63"/>
                    <a:pt x="324" y="58"/>
                    <a:pt x="309" y="56"/>
                  </a:cubicBezTo>
                  <a:cubicBezTo>
                    <a:pt x="310" y="53"/>
                    <a:pt x="310" y="53"/>
                    <a:pt x="310" y="53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17" y="58"/>
                    <a:pt x="200" y="64"/>
                    <a:pt x="183" y="71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21" y="112"/>
                    <a:pt x="121" y="112"/>
                    <a:pt x="121" y="112"/>
                  </a:cubicBezTo>
                  <a:lnTo>
                    <a:pt x="121" y="113"/>
                  </a:lnTo>
                  <a:close/>
                  <a:moveTo>
                    <a:pt x="369" y="116"/>
                  </a:moveTo>
                  <a:cubicBezTo>
                    <a:pt x="455" y="169"/>
                    <a:pt x="483" y="282"/>
                    <a:pt x="430" y="369"/>
                  </a:cubicBezTo>
                  <a:cubicBezTo>
                    <a:pt x="378" y="456"/>
                    <a:pt x="264" y="484"/>
                    <a:pt x="177" y="431"/>
                  </a:cubicBezTo>
                  <a:cubicBezTo>
                    <a:pt x="91" y="378"/>
                    <a:pt x="63" y="265"/>
                    <a:pt x="116" y="178"/>
                  </a:cubicBezTo>
                  <a:cubicBezTo>
                    <a:pt x="168" y="91"/>
                    <a:pt x="282" y="64"/>
                    <a:pt x="369" y="116"/>
                  </a:cubicBezTo>
                  <a:close/>
                </a:path>
              </a:pathLst>
            </a:cu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14"/>
            <p:cNvSpPr/>
            <p:nvPr/>
          </p:nvSpPr>
          <p:spPr bwMode="auto">
            <a:xfrm>
              <a:off x="9677051" y="3367315"/>
              <a:ext cx="661830" cy="666970"/>
            </a:xfrm>
            <a:custGeom>
              <a:avLst/>
              <a:gdLst>
                <a:gd name="T0" fmla="*/ 28 w 218"/>
                <a:gd name="T1" fmla="*/ 60 h 219"/>
                <a:gd name="T2" fmla="*/ 60 w 218"/>
                <a:gd name="T3" fmla="*/ 191 h 219"/>
                <a:gd name="T4" fmla="*/ 191 w 218"/>
                <a:gd name="T5" fmla="*/ 159 h 219"/>
                <a:gd name="T6" fmla="*/ 159 w 218"/>
                <a:gd name="T7" fmla="*/ 28 h 219"/>
                <a:gd name="T8" fmla="*/ 28 w 218"/>
                <a:gd name="T9" fmla="*/ 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9">
                  <a:moveTo>
                    <a:pt x="28" y="60"/>
                  </a:moveTo>
                  <a:cubicBezTo>
                    <a:pt x="0" y="105"/>
                    <a:pt x="15" y="164"/>
                    <a:pt x="60" y="191"/>
                  </a:cubicBezTo>
                  <a:cubicBezTo>
                    <a:pt x="105" y="219"/>
                    <a:pt x="164" y="204"/>
                    <a:pt x="191" y="159"/>
                  </a:cubicBezTo>
                  <a:cubicBezTo>
                    <a:pt x="218" y="114"/>
                    <a:pt x="204" y="55"/>
                    <a:pt x="159" y="28"/>
                  </a:cubicBezTo>
                  <a:cubicBezTo>
                    <a:pt x="114" y="0"/>
                    <a:pt x="55" y="15"/>
                    <a:pt x="28" y="60"/>
                  </a:cubicBezTo>
                </a:path>
              </a:pathLst>
            </a:cu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15"/>
            <p:cNvSpPr>
              <a:spLocks noEditPoints="1"/>
            </p:cNvSpPr>
            <p:nvPr/>
          </p:nvSpPr>
          <p:spPr bwMode="auto">
            <a:xfrm>
              <a:off x="9515128" y="3206677"/>
              <a:ext cx="988247" cy="988247"/>
            </a:xfrm>
            <a:custGeom>
              <a:avLst/>
              <a:gdLst>
                <a:gd name="T0" fmla="*/ 57 w 325"/>
                <a:gd name="T1" fmla="*/ 82 h 325"/>
                <a:gd name="T2" fmla="*/ 26 w 325"/>
                <a:gd name="T3" fmla="*/ 72 h 325"/>
                <a:gd name="T4" fmla="*/ 37 w 325"/>
                <a:gd name="T5" fmla="*/ 122 h 325"/>
                <a:gd name="T6" fmla="*/ 31 w 325"/>
                <a:gd name="T7" fmla="*/ 143 h 325"/>
                <a:gd name="T8" fmla="*/ 0 w 325"/>
                <a:gd name="T9" fmla="*/ 182 h 325"/>
                <a:gd name="T10" fmla="*/ 38 w 325"/>
                <a:gd name="T11" fmla="*/ 208 h 325"/>
                <a:gd name="T12" fmla="*/ 13 w 325"/>
                <a:gd name="T13" fmla="*/ 229 h 325"/>
                <a:gd name="T14" fmla="*/ 61 w 325"/>
                <a:gd name="T15" fmla="*/ 247 h 325"/>
                <a:gd name="T16" fmla="*/ 76 w 325"/>
                <a:gd name="T17" fmla="*/ 263 h 325"/>
                <a:gd name="T18" fmla="*/ 92 w 325"/>
                <a:gd name="T19" fmla="*/ 309 h 325"/>
                <a:gd name="T20" fmla="*/ 141 w 325"/>
                <a:gd name="T21" fmla="*/ 292 h 325"/>
                <a:gd name="T22" fmla="*/ 147 w 325"/>
                <a:gd name="T23" fmla="*/ 325 h 325"/>
                <a:gd name="T24" fmla="*/ 186 w 325"/>
                <a:gd name="T25" fmla="*/ 292 h 325"/>
                <a:gd name="T26" fmla="*/ 217 w 325"/>
                <a:gd name="T27" fmla="*/ 283 h 325"/>
                <a:gd name="T28" fmla="*/ 266 w 325"/>
                <a:gd name="T29" fmla="*/ 288 h 325"/>
                <a:gd name="T30" fmla="*/ 253 w 325"/>
                <a:gd name="T31" fmla="*/ 258 h 325"/>
                <a:gd name="T32" fmla="*/ 268 w 325"/>
                <a:gd name="T33" fmla="*/ 242 h 325"/>
                <a:gd name="T34" fmla="*/ 314 w 325"/>
                <a:gd name="T35" fmla="*/ 223 h 325"/>
                <a:gd name="T36" fmla="*/ 288 w 325"/>
                <a:gd name="T37" fmla="*/ 202 h 325"/>
                <a:gd name="T38" fmla="*/ 294 w 325"/>
                <a:gd name="T39" fmla="*/ 182 h 325"/>
                <a:gd name="T40" fmla="*/ 325 w 325"/>
                <a:gd name="T41" fmla="*/ 143 h 325"/>
                <a:gd name="T42" fmla="*/ 292 w 325"/>
                <a:gd name="T43" fmla="*/ 137 h 325"/>
                <a:gd name="T44" fmla="*/ 287 w 325"/>
                <a:gd name="T45" fmla="*/ 116 h 325"/>
                <a:gd name="T46" fmla="*/ 295 w 325"/>
                <a:gd name="T47" fmla="*/ 67 h 325"/>
                <a:gd name="T48" fmla="*/ 262 w 325"/>
                <a:gd name="T49" fmla="*/ 77 h 325"/>
                <a:gd name="T50" fmla="*/ 246 w 325"/>
                <a:gd name="T51" fmla="*/ 59 h 325"/>
                <a:gd name="T52" fmla="*/ 231 w 325"/>
                <a:gd name="T53" fmla="*/ 18 h 325"/>
                <a:gd name="T54" fmla="*/ 210 w 325"/>
                <a:gd name="T55" fmla="*/ 41 h 325"/>
                <a:gd name="T56" fmla="*/ 184 w 325"/>
                <a:gd name="T57" fmla="*/ 31 h 325"/>
                <a:gd name="T58" fmla="*/ 146 w 325"/>
                <a:gd name="T59" fmla="*/ 0 h 325"/>
                <a:gd name="T60" fmla="*/ 139 w 325"/>
                <a:gd name="T61" fmla="*/ 33 h 325"/>
                <a:gd name="T62" fmla="*/ 108 w 325"/>
                <a:gd name="T63" fmla="*/ 41 h 325"/>
                <a:gd name="T64" fmla="*/ 59 w 325"/>
                <a:gd name="T65" fmla="*/ 36 h 325"/>
                <a:gd name="T66" fmla="*/ 72 w 325"/>
                <a:gd name="T67" fmla="*/ 67 h 325"/>
                <a:gd name="T68" fmla="*/ 256 w 325"/>
                <a:gd name="T69" fmla="*/ 219 h 325"/>
                <a:gd name="T70" fmla="*/ 69 w 325"/>
                <a:gd name="T71" fmla="*/ 10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325">
                  <a:moveTo>
                    <a:pt x="72" y="67"/>
                  </a:moveTo>
                  <a:cubicBezTo>
                    <a:pt x="67" y="71"/>
                    <a:pt x="62" y="77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5" y="129"/>
                    <a:pt x="33" y="136"/>
                    <a:pt x="32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94"/>
                    <a:pt x="36" y="201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61" y="247"/>
                    <a:pt x="61" y="247"/>
                    <a:pt x="61" y="247"/>
                  </a:cubicBezTo>
                  <a:cubicBezTo>
                    <a:pt x="66" y="252"/>
                    <a:pt x="68" y="256"/>
                    <a:pt x="76" y="262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92" y="309"/>
                    <a:pt x="92" y="309"/>
                    <a:pt x="92" y="309"/>
                  </a:cubicBezTo>
                  <a:cubicBezTo>
                    <a:pt x="114" y="285"/>
                    <a:pt x="114" y="285"/>
                    <a:pt x="114" y="285"/>
                  </a:cubicBezTo>
                  <a:cubicBezTo>
                    <a:pt x="123" y="288"/>
                    <a:pt x="132" y="291"/>
                    <a:pt x="141" y="292"/>
                  </a:cubicBezTo>
                  <a:cubicBezTo>
                    <a:pt x="141" y="293"/>
                    <a:pt x="141" y="293"/>
                    <a:pt x="141" y="293"/>
                  </a:cubicBezTo>
                  <a:cubicBezTo>
                    <a:pt x="147" y="325"/>
                    <a:pt x="147" y="325"/>
                    <a:pt x="147" y="325"/>
                  </a:cubicBezTo>
                  <a:cubicBezTo>
                    <a:pt x="179" y="324"/>
                    <a:pt x="179" y="324"/>
                    <a:pt x="179" y="324"/>
                  </a:cubicBezTo>
                  <a:cubicBezTo>
                    <a:pt x="186" y="292"/>
                    <a:pt x="186" y="292"/>
                    <a:pt x="186" y="292"/>
                  </a:cubicBezTo>
                  <a:cubicBezTo>
                    <a:pt x="196" y="290"/>
                    <a:pt x="206" y="287"/>
                    <a:pt x="216" y="283"/>
                  </a:cubicBezTo>
                  <a:cubicBezTo>
                    <a:pt x="217" y="283"/>
                    <a:pt x="217" y="283"/>
                    <a:pt x="217" y="283"/>
                  </a:cubicBezTo>
                  <a:cubicBezTo>
                    <a:pt x="239" y="307"/>
                    <a:pt x="239" y="307"/>
                    <a:pt x="239" y="30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8" y="253"/>
                    <a:pt x="263" y="248"/>
                    <a:pt x="268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99" y="252"/>
                    <a:pt x="299" y="252"/>
                    <a:pt x="299" y="252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90" y="195"/>
                    <a:pt x="292" y="189"/>
                    <a:pt x="293" y="182"/>
                  </a:cubicBezTo>
                  <a:cubicBezTo>
                    <a:pt x="294" y="182"/>
                    <a:pt x="294" y="182"/>
                    <a:pt x="294" y="182"/>
                  </a:cubicBezTo>
                  <a:cubicBezTo>
                    <a:pt x="325" y="175"/>
                    <a:pt x="325" y="175"/>
                    <a:pt x="325" y="175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0" y="130"/>
                    <a:pt x="288" y="123"/>
                    <a:pt x="286" y="117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12" y="96"/>
                    <a:pt x="312" y="96"/>
                    <a:pt x="312" y="96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64" y="78"/>
                    <a:pt x="264" y="78"/>
                    <a:pt x="264" y="78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57" y="71"/>
                    <a:pt x="253" y="67"/>
                    <a:pt x="245" y="6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01" y="37"/>
                    <a:pt x="193" y="34"/>
                    <a:pt x="184" y="33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29" y="34"/>
                    <a:pt x="119" y="37"/>
                    <a:pt x="109" y="42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67"/>
                  </a:lnTo>
                  <a:close/>
                  <a:moveTo>
                    <a:pt x="219" y="69"/>
                  </a:moveTo>
                  <a:cubicBezTo>
                    <a:pt x="271" y="100"/>
                    <a:pt x="287" y="167"/>
                    <a:pt x="256" y="219"/>
                  </a:cubicBezTo>
                  <a:cubicBezTo>
                    <a:pt x="224" y="271"/>
                    <a:pt x="157" y="287"/>
                    <a:pt x="106" y="256"/>
                  </a:cubicBezTo>
                  <a:cubicBezTo>
                    <a:pt x="54" y="225"/>
                    <a:pt x="37" y="157"/>
                    <a:pt x="69" y="106"/>
                  </a:cubicBezTo>
                  <a:cubicBezTo>
                    <a:pt x="100" y="54"/>
                    <a:pt x="167" y="38"/>
                    <a:pt x="219" y="69"/>
                  </a:cubicBezTo>
                  <a:close/>
                </a:path>
              </a:pathLst>
            </a:cu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16"/>
            <p:cNvSpPr/>
            <p:nvPr/>
          </p:nvSpPr>
          <p:spPr bwMode="auto">
            <a:xfrm>
              <a:off x="7126114" y="3091017"/>
              <a:ext cx="379106" cy="334127"/>
            </a:xfrm>
            <a:custGeom>
              <a:avLst/>
              <a:gdLst>
                <a:gd name="T0" fmla="*/ 113 w 125"/>
                <a:gd name="T1" fmla="*/ 62 h 110"/>
                <a:gd name="T2" fmla="*/ 117 w 125"/>
                <a:gd name="T3" fmla="*/ 97 h 110"/>
                <a:gd name="T4" fmla="*/ 82 w 125"/>
                <a:gd name="T5" fmla="*/ 102 h 110"/>
                <a:gd name="T6" fmla="*/ 13 w 125"/>
                <a:gd name="T7" fmla="*/ 49 h 110"/>
                <a:gd name="T8" fmla="*/ 9 w 125"/>
                <a:gd name="T9" fmla="*/ 14 h 110"/>
                <a:gd name="T10" fmla="*/ 44 w 125"/>
                <a:gd name="T11" fmla="*/ 9 h 110"/>
                <a:gd name="T12" fmla="*/ 113 w 125"/>
                <a:gd name="T13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10">
                  <a:moveTo>
                    <a:pt x="113" y="62"/>
                  </a:moveTo>
                  <a:cubicBezTo>
                    <a:pt x="124" y="70"/>
                    <a:pt x="125" y="86"/>
                    <a:pt x="117" y="97"/>
                  </a:cubicBezTo>
                  <a:cubicBezTo>
                    <a:pt x="109" y="108"/>
                    <a:pt x="93" y="110"/>
                    <a:pt x="82" y="10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2" y="41"/>
                    <a:pt x="0" y="25"/>
                    <a:pt x="9" y="14"/>
                  </a:cubicBezTo>
                  <a:cubicBezTo>
                    <a:pt x="17" y="3"/>
                    <a:pt x="33" y="0"/>
                    <a:pt x="44" y="9"/>
                  </a:cubicBezTo>
                  <a:lnTo>
                    <a:pt x="113" y="62"/>
                  </a:lnTo>
                  <a:close/>
                </a:path>
              </a:pathLst>
            </a:cu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17"/>
            <p:cNvSpPr/>
            <p:nvPr/>
          </p:nvSpPr>
          <p:spPr bwMode="auto">
            <a:xfrm>
              <a:off x="6872948" y="3827383"/>
              <a:ext cx="426656" cy="218468"/>
            </a:xfrm>
            <a:custGeom>
              <a:avLst/>
              <a:gdLst>
                <a:gd name="T0" fmla="*/ 117 w 140"/>
                <a:gd name="T1" fmla="*/ 20 h 72"/>
                <a:gd name="T2" fmla="*/ 137 w 140"/>
                <a:gd name="T3" fmla="*/ 49 h 72"/>
                <a:gd name="T4" fmla="*/ 108 w 140"/>
                <a:gd name="T5" fmla="*/ 69 h 72"/>
                <a:gd name="T6" fmla="*/ 22 w 140"/>
                <a:gd name="T7" fmla="*/ 52 h 72"/>
                <a:gd name="T8" fmla="*/ 3 w 140"/>
                <a:gd name="T9" fmla="*/ 23 h 72"/>
                <a:gd name="T10" fmla="*/ 32 w 140"/>
                <a:gd name="T11" fmla="*/ 3 h 72"/>
                <a:gd name="T12" fmla="*/ 117 w 140"/>
                <a:gd name="T13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2">
                  <a:moveTo>
                    <a:pt x="117" y="20"/>
                  </a:moveTo>
                  <a:cubicBezTo>
                    <a:pt x="131" y="22"/>
                    <a:pt x="140" y="36"/>
                    <a:pt x="137" y="49"/>
                  </a:cubicBezTo>
                  <a:cubicBezTo>
                    <a:pt x="134" y="63"/>
                    <a:pt x="121" y="72"/>
                    <a:pt x="108" y="69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9" y="50"/>
                    <a:pt x="0" y="37"/>
                    <a:pt x="3" y="23"/>
                  </a:cubicBezTo>
                  <a:cubicBezTo>
                    <a:pt x="6" y="9"/>
                    <a:pt x="19" y="0"/>
                    <a:pt x="32" y="3"/>
                  </a:cubicBezTo>
                  <a:lnTo>
                    <a:pt x="117" y="20"/>
                  </a:lnTo>
                  <a:close/>
                </a:path>
              </a:pathLst>
            </a:cu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 18"/>
            <p:cNvSpPr/>
            <p:nvPr/>
          </p:nvSpPr>
          <p:spPr bwMode="auto">
            <a:xfrm>
              <a:off x="7059289" y="4532907"/>
              <a:ext cx="422800" cy="240315"/>
            </a:xfrm>
            <a:custGeom>
              <a:avLst/>
              <a:gdLst>
                <a:gd name="T0" fmla="*/ 105 w 139"/>
                <a:gd name="T1" fmla="*/ 4 h 79"/>
                <a:gd name="T2" fmla="*/ 136 w 139"/>
                <a:gd name="T3" fmla="*/ 22 h 79"/>
                <a:gd name="T4" fmla="*/ 118 w 139"/>
                <a:gd name="T5" fmla="*/ 52 h 79"/>
                <a:gd name="T6" fmla="*/ 34 w 139"/>
                <a:gd name="T7" fmla="*/ 75 h 79"/>
                <a:gd name="T8" fmla="*/ 4 w 139"/>
                <a:gd name="T9" fmla="*/ 57 h 79"/>
                <a:gd name="T10" fmla="*/ 21 w 139"/>
                <a:gd name="T11" fmla="*/ 26 h 79"/>
                <a:gd name="T12" fmla="*/ 105 w 139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9">
                  <a:moveTo>
                    <a:pt x="105" y="4"/>
                  </a:moveTo>
                  <a:cubicBezTo>
                    <a:pt x="118" y="0"/>
                    <a:pt x="132" y="8"/>
                    <a:pt x="136" y="22"/>
                  </a:cubicBezTo>
                  <a:cubicBezTo>
                    <a:pt x="139" y="35"/>
                    <a:pt x="131" y="49"/>
                    <a:pt x="118" y="5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1" y="79"/>
                    <a:pt x="7" y="71"/>
                    <a:pt x="4" y="57"/>
                  </a:cubicBezTo>
                  <a:cubicBezTo>
                    <a:pt x="0" y="44"/>
                    <a:pt x="8" y="30"/>
                    <a:pt x="21" y="26"/>
                  </a:cubicBezTo>
                  <a:lnTo>
                    <a:pt x="105" y="4"/>
                  </a:lnTo>
                  <a:close/>
                </a:path>
              </a:pathLst>
            </a:cu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19"/>
            <p:cNvSpPr/>
            <p:nvPr/>
          </p:nvSpPr>
          <p:spPr bwMode="auto">
            <a:xfrm>
              <a:off x="9846685" y="4532907"/>
              <a:ext cx="425371" cy="240315"/>
            </a:xfrm>
            <a:custGeom>
              <a:avLst/>
              <a:gdLst>
                <a:gd name="T0" fmla="*/ 35 w 140"/>
                <a:gd name="T1" fmla="*/ 4 h 79"/>
                <a:gd name="T2" fmla="*/ 4 w 140"/>
                <a:gd name="T3" fmla="*/ 22 h 79"/>
                <a:gd name="T4" fmla="*/ 21 w 140"/>
                <a:gd name="T5" fmla="*/ 52 h 79"/>
                <a:gd name="T6" fmla="*/ 105 w 140"/>
                <a:gd name="T7" fmla="*/ 75 h 79"/>
                <a:gd name="T8" fmla="*/ 136 w 140"/>
                <a:gd name="T9" fmla="*/ 57 h 79"/>
                <a:gd name="T10" fmla="*/ 119 w 140"/>
                <a:gd name="T11" fmla="*/ 26 h 79"/>
                <a:gd name="T12" fmla="*/ 35 w 140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9">
                  <a:moveTo>
                    <a:pt x="35" y="4"/>
                  </a:moveTo>
                  <a:cubicBezTo>
                    <a:pt x="21" y="0"/>
                    <a:pt x="8" y="8"/>
                    <a:pt x="4" y="22"/>
                  </a:cubicBezTo>
                  <a:cubicBezTo>
                    <a:pt x="0" y="35"/>
                    <a:pt x="8" y="49"/>
                    <a:pt x="21" y="52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19" y="79"/>
                    <a:pt x="132" y="71"/>
                    <a:pt x="136" y="57"/>
                  </a:cubicBezTo>
                  <a:cubicBezTo>
                    <a:pt x="140" y="44"/>
                    <a:pt x="132" y="30"/>
                    <a:pt x="119" y="26"/>
                  </a:cubicBezTo>
                  <a:lnTo>
                    <a:pt x="35" y="4"/>
                  </a:lnTo>
                  <a:close/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20"/>
            <p:cNvSpPr/>
            <p:nvPr/>
          </p:nvSpPr>
          <p:spPr bwMode="auto">
            <a:xfrm>
              <a:off x="7442251" y="2848132"/>
              <a:ext cx="2335039" cy="2748843"/>
            </a:xfrm>
            <a:custGeom>
              <a:avLst/>
              <a:gdLst>
                <a:gd name="T0" fmla="*/ 702 w 768"/>
                <a:gd name="T1" fmla="*/ 412 h 904"/>
                <a:gd name="T2" fmla="*/ 611 w 768"/>
                <a:gd name="T3" fmla="*/ 601 h 904"/>
                <a:gd name="T4" fmla="*/ 611 w 768"/>
                <a:gd name="T5" fmla="*/ 602 h 904"/>
                <a:gd name="T6" fmla="*/ 609 w 768"/>
                <a:gd name="T7" fmla="*/ 604 h 904"/>
                <a:gd name="T8" fmla="*/ 606 w 768"/>
                <a:gd name="T9" fmla="*/ 606 h 904"/>
                <a:gd name="T10" fmla="*/ 606 w 768"/>
                <a:gd name="T11" fmla="*/ 607 h 904"/>
                <a:gd name="T12" fmla="*/ 536 w 768"/>
                <a:gd name="T13" fmla="*/ 735 h 904"/>
                <a:gd name="T14" fmla="*/ 523 w 768"/>
                <a:gd name="T15" fmla="*/ 827 h 904"/>
                <a:gd name="T16" fmla="*/ 523 w 768"/>
                <a:gd name="T17" fmla="*/ 833 h 904"/>
                <a:gd name="T18" fmla="*/ 521 w 768"/>
                <a:gd name="T19" fmla="*/ 837 h 904"/>
                <a:gd name="T20" fmla="*/ 504 w 768"/>
                <a:gd name="T21" fmla="*/ 844 h 904"/>
                <a:gd name="T22" fmla="*/ 274 w 768"/>
                <a:gd name="T23" fmla="*/ 844 h 904"/>
                <a:gd name="T24" fmla="*/ 257 w 768"/>
                <a:gd name="T25" fmla="*/ 837 h 904"/>
                <a:gd name="T26" fmla="*/ 255 w 768"/>
                <a:gd name="T27" fmla="*/ 832 h 904"/>
                <a:gd name="T28" fmla="*/ 256 w 768"/>
                <a:gd name="T29" fmla="*/ 827 h 904"/>
                <a:gd name="T30" fmla="*/ 243 w 768"/>
                <a:gd name="T31" fmla="*/ 737 h 904"/>
                <a:gd name="T32" fmla="*/ 185 w 768"/>
                <a:gd name="T33" fmla="*/ 622 h 904"/>
                <a:gd name="T34" fmla="*/ 170 w 768"/>
                <a:gd name="T35" fmla="*/ 604 h 904"/>
                <a:gd name="T36" fmla="*/ 136 w 768"/>
                <a:gd name="T37" fmla="*/ 571 h 904"/>
                <a:gd name="T38" fmla="*/ 109 w 768"/>
                <a:gd name="T39" fmla="*/ 530 h 904"/>
                <a:gd name="T40" fmla="*/ 75 w 768"/>
                <a:gd name="T41" fmla="*/ 436 h 904"/>
                <a:gd name="T42" fmla="*/ 70 w 768"/>
                <a:gd name="T43" fmla="*/ 378 h 904"/>
                <a:gd name="T44" fmla="*/ 342 w 768"/>
                <a:gd name="T45" fmla="*/ 65 h 904"/>
                <a:gd name="T46" fmla="*/ 305 w 768"/>
                <a:gd name="T47" fmla="*/ 0 h 904"/>
                <a:gd name="T48" fmla="*/ 0 w 768"/>
                <a:gd name="T49" fmla="*/ 378 h 904"/>
                <a:gd name="T50" fmla="*/ 132 w 768"/>
                <a:gd name="T51" fmla="*/ 669 h 904"/>
                <a:gd name="T52" fmla="*/ 186 w 768"/>
                <a:gd name="T53" fmla="*/ 825 h 904"/>
                <a:gd name="T54" fmla="*/ 204 w 768"/>
                <a:gd name="T55" fmla="*/ 883 h 904"/>
                <a:gd name="T56" fmla="*/ 226 w 768"/>
                <a:gd name="T57" fmla="*/ 902 h 904"/>
                <a:gd name="T58" fmla="*/ 380 w 768"/>
                <a:gd name="T59" fmla="*/ 903 h 904"/>
                <a:gd name="T60" fmla="*/ 547 w 768"/>
                <a:gd name="T61" fmla="*/ 904 h 904"/>
                <a:gd name="T62" fmla="*/ 575 w 768"/>
                <a:gd name="T63" fmla="*/ 883 h 904"/>
                <a:gd name="T64" fmla="*/ 593 w 768"/>
                <a:gd name="T65" fmla="*/ 825 h 904"/>
                <a:gd name="T66" fmla="*/ 658 w 768"/>
                <a:gd name="T67" fmla="*/ 654 h 904"/>
                <a:gd name="T68" fmla="*/ 662 w 768"/>
                <a:gd name="T69" fmla="*/ 650 h 904"/>
                <a:gd name="T70" fmla="*/ 768 w 768"/>
                <a:gd name="T71" fmla="*/ 442 h 904"/>
                <a:gd name="T72" fmla="*/ 702 w 768"/>
                <a:gd name="T73" fmla="*/ 41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904">
                  <a:moveTo>
                    <a:pt x="702" y="412"/>
                  </a:moveTo>
                  <a:cubicBezTo>
                    <a:pt x="694" y="485"/>
                    <a:pt x="661" y="552"/>
                    <a:pt x="611" y="601"/>
                  </a:cubicBezTo>
                  <a:cubicBezTo>
                    <a:pt x="611" y="602"/>
                    <a:pt x="611" y="602"/>
                    <a:pt x="611" y="602"/>
                  </a:cubicBezTo>
                  <a:cubicBezTo>
                    <a:pt x="610" y="603"/>
                    <a:pt x="609" y="603"/>
                    <a:pt x="609" y="604"/>
                  </a:cubicBezTo>
                  <a:cubicBezTo>
                    <a:pt x="609" y="604"/>
                    <a:pt x="608" y="605"/>
                    <a:pt x="606" y="606"/>
                  </a:cubicBezTo>
                  <a:cubicBezTo>
                    <a:pt x="606" y="607"/>
                    <a:pt x="606" y="607"/>
                    <a:pt x="606" y="607"/>
                  </a:cubicBezTo>
                  <a:cubicBezTo>
                    <a:pt x="595" y="619"/>
                    <a:pt x="556" y="665"/>
                    <a:pt x="536" y="735"/>
                  </a:cubicBezTo>
                  <a:cubicBezTo>
                    <a:pt x="528" y="762"/>
                    <a:pt x="523" y="793"/>
                    <a:pt x="523" y="827"/>
                  </a:cubicBezTo>
                  <a:cubicBezTo>
                    <a:pt x="523" y="829"/>
                    <a:pt x="523" y="831"/>
                    <a:pt x="523" y="833"/>
                  </a:cubicBezTo>
                  <a:cubicBezTo>
                    <a:pt x="523" y="833"/>
                    <a:pt x="522" y="835"/>
                    <a:pt x="521" y="837"/>
                  </a:cubicBezTo>
                  <a:cubicBezTo>
                    <a:pt x="519" y="839"/>
                    <a:pt x="514" y="842"/>
                    <a:pt x="504" y="844"/>
                  </a:cubicBezTo>
                  <a:cubicBezTo>
                    <a:pt x="274" y="844"/>
                    <a:pt x="274" y="844"/>
                    <a:pt x="274" y="844"/>
                  </a:cubicBezTo>
                  <a:cubicBezTo>
                    <a:pt x="265" y="842"/>
                    <a:pt x="260" y="840"/>
                    <a:pt x="257" y="837"/>
                  </a:cubicBezTo>
                  <a:cubicBezTo>
                    <a:pt x="256" y="836"/>
                    <a:pt x="255" y="833"/>
                    <a:pt x="255" y="832"/>
                  </a:cubicBezTo>
                  <a:cubicBezTo>
                    <a:pt x="256" y="830"/>
                    <a:pt x="256" y="830"/>
                    <a:pt x="256" y="827"/>
                  </a:cubicBezTo>
                  <a:cubicBezTo>
                    <a:pt x="256" y="794"/>
                    <a:pt x="251" y="764"/>
                    <a:pt x="243" y="737"/>
                  </a:cubicBezTo>
                  <a:cubicBezTo>
                    <a:pt x="227" y="683"/>
                    <a:pt x="201" y="643"/>
                    <a:pt x="185" y="622"/>
                  </a:cubicBezTo>
                  <a:cubicBezTo>
                    <a:pt x="180" y="616"/>
                    <a:pt x="175" y="610"/>
                    <a:pt x="170" y="604"/>
                  </a:cubicBezTo>
                  <a:cubicBezTo>
                    <a:pt x="159" y="593"/>
                    <a:pt x="146" y="583"/>
                    <a:pt x="136" y="571"/>
                  </a:cubicBezTo>
                  <a:cubicBezTo>
                    <a:pt x="125" y="558"/>
                    <a:pt x="116" y="544"/>
                    <a:pt x="109" y="530"/>
                  </a:cubicBezTo>
                  <a:cubicBezTo>
                    <a:pt x="94" y="501"/>
                    <a:pt x="81" y="469"/>
                    <a:pt x="75" y="436"/>
                  </a:cubicBezTo>
                  <a:cubicBezTo>
                    <a:pt x="72" y="417"/>
                    <a:pt x="70" y="397"/>
                    <a:pt x="70" y="378"/>
                  </a:cubicBezTo>
                  <a:cubicBezTo>
                    <a:pt x="70" y="219"/>
                    <a:pt x="189" y="87"/>
                    <a:pt x="342" y="65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131" y="38"/>
                    <a:pt x="0" y="193"/>
                    <a:pt x="0" y="378"/>
                  </a:cubicBezTo>
                  <a:cubicBezTo>
                    <a:pt x="0" y="494"/>
                    <a:pt x="51" y="598"/>
                    <a:pt x="132" y="669"/>
                  </a:cubicBezTo>
                  <a:cubicBezTo>
                    <a:pt x="151" y="694"/>
                    <a:pt x="185" y="750"/>
                    <a:pt x="186" y="825"/>
                  </a:cubicBezTo>
                  <a:cubicBezTo>
                    <a:pt x="184" y="841"/>
                    <a:pt x="188" y="864"/>
                    <a:pt x="204" y="883"/>
                  </a:cubicBezTo>
                  <a:cubicBezTo>
                    <a:pt x="210" y="890"/>
                    <a:pt x="218" y="897"/>
                    <a:pt x="226" y="902"/>
                  </a:cubicBezTo>
                  <a:cubicBezTo>
                    <a:pt x="380" y="903"/>
                    <a:pt x="380" y="903"/>
                    <a:pt x="380" y="903"/>
                  </a:cubicBezTo>
                  <a:cubicBezTo>
                    <a:pt x="547" y="904"/>
                    <a:pt x="547" y="904"/>
                    <a:pt x="547" y="904"/>
                  </a:cubicBezTo>
                  <a:cubicBezTo>
                    <a:pt x="558" y="899"/>
                    <a:pt x="567" y="892"/>
                    <a:pt x="575" y="883"/>
                  </a:cubicBezTo>
                  <a:cubicBezTo>
                    <a:pt x="590" y="864"/>
                    <a:pt x="594" y="841"/>
                    <a:pt x="593" y="825"/>
                  </a:cubicBezTo>
                  <a:cubicBezTo>
                    <a:pt x="594" y="723"/>
                    <a:pt x="657" y="655"/>
                    <a:pt x="658" y="654"/>
                  </a:cubicBezTo>
                  <a:cubicBezTo>
                    <a:pt x="660" y="653"/>
                    <a:pt x="661" y="652"/>
                    <a:pt x="662" y="650"/>
                  </a:cubicBezTo>
                  <a:cubicBezTo>
                    <a:pt x="717" y="595"/>
                    <a:pt x="755" y="522"/>
                    <a:pt x="768" y="442"/>
                  </a:cubicBezTo>
                  <a:cubicBezTo>
                    <a:pt x="750" y="433"/>
                    <a:pt x="720" y="420"/>
                    <a:pt x="702" y="412"/>
                  </a:cubicBez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Freeform 33"/>
            <p:cNvSpPr/>
            <p:nvPr/>
          </p:nvSpPr>
          <p:spPr bwMode="auto">
            <a:xfrm>
              <a:off x="7448677" y="2303247"/>
              <a:ext cx="704238" cy="298145"/>
            </a:xfrm>
            <a:custGeom>
              <a:avLst/>
              <a:gdLst>
                <a:gd name="T0" fmla="*/ 232 w 232"/>
                <a:gd name="T1" fmla="*/ 44 h 98"/>
                <a:gd name="T2" fmla="*/ 225 w 232"/>
                <a:gd name="T3" fmla="*/ 34 h 98"/>
                <a:gd name="T4" fmla="*/ 10 w 232"/>
                <a:gd name="T5" fmla="*/ 0 h 98"/>
                <a:gd name="T6" fmla="*/ 0 w 232"/>
                <a:gd name="T7" fmla="*/ 7 h 98"/>
                <a:gd name="T8" fmla="*/ 232 w 232"/>
                <a:gd name="T9" fmla="*/ 4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98">
                  <a:moveTo>
                    <a:pt x="232" y="44"/>
                  </a:moveTo>
                  <a:cubicBezTo>
                    <a:pt x="225" y="34"/>
                    <a:pt x="225" y="34"/>
                    <a:pt x="225" y="34"/>
                  </a:cubicBezTo>
                  <a:cubicBezTo>
                    <a:pt x="157" y="84"/>
                    <a:pt x="60" y="69"/>
                    <a:pt x="1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4" y="81"/>
                    <a:pt x="158" y="98"/>
                    <a:pt x="232" y="44"/>
                  </a:cubicBezTo>
                  <a:close/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Freeform 34"/>
            <p:cNvSpPr/>
            <p:nvPr/>
          </p:nvSpPr>
          <p:spPr bwMode="auto">
            <a:xfrm>
              <a:off x="7438396" y="2287826"/>
              <a:ext cx="57830" cy="57830"/>
            </a:xfrm>
            <a:custGeom>
              <a:avLst/>
              <a:gdLst>
                <a:gd name="T0" fmla="*/ 45 w 45"/>
                <a:gd name="T1" fmla="*/ 12 h 45"/>
                <a:gd name="T2" fmla="*/ 3 w 45"/>
                <a:gd name="T3" fmla="*/ 0 h 45"/>
                <a:gd name="T4" fmla="*/ 0 w 45"/>
                <a:gd name="T5" fmla="*/ 45 h 45"/>
                <a:gd name="T6" fmla="*/ 45 w 45"/>
                <a:gd name="T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5">
                  <a:moveTo>
                    <a:pt x="45" y="12"/>
                  </a:moveTo>
                  <a:lnTo>
                    <a:pt x="3" y="0"/>
                  </a:lnTo>
                  <a:lnTo>
                    <a:pt x="0" y="45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35"/>
            <p:cNvSpPr/>
            <p:nvPr/>
          </p:nvSpPr>
          <p:spPr bwMode="auto">
            <a:xfrm>
              <a:off x="9980336" y="3921196"/>
              <a:ext cx="602715" cy="449787"/>
            </a:xfrm>
            <a:custGeom>
              <a:avLst/>
              <a:gdLst>
                <a:gd name="T0" fmla="*/ 0 w 198"/>
                <a:gd name="T1" fmla="*/ 129 h 148"/>
                <a:gd name="T2" fmla="*/ 3 w 198"/>
                <a:gd name="T3" fmla="*/ 117 h 148"/>
                <a:gd name="T4" fmla="*/ 186 w 198"/>
                <a:gd name="T5" fmla="*/ 0 h 148"/>
                <a:gd name="T6" fmla="*/ 198 w 198"/>
                <a:gd name="T7" fmla="*/ 2 h 148"/>
                <a:gd name="T8" fmla="*/ 0 w 198"/>
                <a:gd name="T9" fmla="*/ 1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48">
                  <a:moveTo>
                    <a:pt x="0" y="129"/>
                  </a:moveTo>
                  <a:cubicBezTo>
                    <a:pt x="3" y="117"/>
                    <a:pt x="3" y="117"/>
                    <a:pt x="3" y="117"/>
                  </a:cubicBezTo>
                  <a:cubicBezTo>
                    <a:pt x="86" y="135"/>
                    <a:pt x="168" y="83"/>
                    <a:pt x="186" y="0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78" y="92"/>
                    <a:pt x="90" y="148"/>
                    <a:pt x="0" y="129"/>
                  </a:cubicBezTo>
                  <a:close/>
                </a:path>
              </a:pathLst>
            </a:cu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Freeform 36"/>
            <p:cNvSpPr/>
            <p:nvPr/>
          </p:nvSpPr>
          <p:spPr bwMode="auto">
            <a:xfrm>
              <a:off x="10530362" y="3890354"/>
              <a:ext cx="70681" cy="52689"/>
            </a:xfrm>
            <a:custGeom>
              <a:avLst/>
              <a:gdLst>
                <a:gd name="T0" fmla="*/ 0 w 55"/>
                <a:gd name="T1" fmla="*/ 29 h 41"/>
                <a:gd name="T2" fmla="*/ 34 w 55"/>
                <a:gd name="T3" fmla="*/ 0 h 41"/>
                <a:gd name="T4" fmla="*/ 55 w 55"/>
                <a:gd name="T5" fmla="*/ 41 h 41"/>
                <a:gd name="T6" fmla="*/ 0 w 55"/>
                <a:gd name="T7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1">
                  <a:moveTo>
                    <a:pt x="0" y="29"/>
                  </a:moveTo>
                  <a:lnTo>
                    <a:pt x="34" y="0"/>
                  </a:lnTo>
                  <a:lnTo>
                    <a:pt x="55" y="41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179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Oval 37"/>
            <p:cNvSpPr>
              <a:spLocks noChangeArrowheads="1"/>
            </p:cNvSpPr>
            <p:nvPr/>
          </p:nvSpPr>
          <p:spPr bwMode="auto">
            <a:xfrm>
              <a:off x="10156396" y="4137094"/>
              <a:ext cx="244171" cy="242885"/>
            </a:xfrm>
            <a:prstGeom prst="ellipse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Freeform 40"/>
            <p:cNvSpPr/>
            <p:nvPr/>
          </p:nvSpPr>
          <p:spPr bwMode="auto">
            <a:xfrm>
              <a:off x="7578472" y="2370072"/>
              <a:ext cx="277583" cy="280153"/>
            </a:xfrm>
            <a:custGeom>
              <a:avLst/>
              <a:gdLst>
                <a:gd name="T0" fmla="*/ 10 w 91"/>
                <a:gd name="T1" fmla="*/ 65 h 92"/>
                <a:gd name="T2" fmla="*/ 64 w 91"/>
                <a:gd name="T3" fmla="*/ 81 h 92"/>
                <a:gd name="T4" fmla="*/ 81 w 91"/>
                <a:gd name="T5" fmla="*/ 27 h 92"/>
                <a:gd name="T6" fmla="*/ 27 w 91"/>
                <a:gd name="T7" fmla="*/ 10 h 92"/>
                <a:gd name="T8" fmla="*/ 10 w 91"/>
                <a:gd name="T9" fmla="*/ 6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0" y="65"/>
                  </a:moveTo>
                  <a:cubicBezTo>
                    <a:pt x="20" y="84"/>
                    <a:pt x="45" y="92"/>
                    <a:pt x="64" y="81"/>
                  </a:cubicBezTo>
                  <a:cubicBezTo>
                    <a:pt x="84" y="71"/>
                    <a:pt x="91" y="47"/>
                    <a:pt x="81" y="27"/>
                  </a:cubicBezTo>
                  <a:cubicBezTo>
                    <a:pt x="70" y="8"/>
                    <a:pt x="46" y="0"/>
                    <a:pt x="27" y="10"/>
                  </a:cubicBezTo>
                  <a:cubicBezTo>
                    <a:pt x="7" y="21"/>
                    <a:pt x="0" y="45"/>
                    <a:pt x="10" y="65"/>
                  </a:cubicBezTo>
                  <a:close/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Freeform 41"/>
            <p:cNvSpPr/>
            <p:nvPr/>
          </p:nvSpPr>
          <p:spPr bwMode="auto">
            <a:xfrm>
              <a:off x="9278669" y="1314999"/>
              <a:ext cx="1100051" cy="1101336"/>
            </a:xfrm>
            <a:custGeom>
              <a:avLst/>
              <a:gdLst>
                <a:gd name="T0" fmla="*/ 362 w 362"/>
                <a:gd name="T1" fmla="*/ 362 h 362"/>
                <a:gd name="T2" fmla="*/ 346 w 362"/>
                <a:gd name="T3" fmla="*/ 362 h 362"/>
                <a:gd name="T4" fmla="*/ 0 w 362"/>
                <a:gd name="T5" fmla="*/ 16 h 362"/>
                <a:gd name="T6" fmla="*/ 0 w 362"/>
                <a:gd name="T7" fmla="*/ 0 h 362"/>
                <a:gd name="T8" fmla="*/ 362 w 362"/>
                <a:gd name="T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362">
                  <a:moveTo>
                    <a:pt x="362" y="362"/>
                  </a:moveTo>
                  <a:cubicBezTo>
                    <a:pt x="346" y="362"/>
                    <a:pt x="346" y="362"/>
                    <a:pt x="346" y="362"/>
                  </a:cubicBezTo>
                  <a:cubicBezTo>
                    <a:pt x="346" y="171"/>
                    <a:pt x="191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0" y="0"/>
                    <a:pt x="362" y="162"/>
                    <a:pt x="362" y="362"/>
                  </a:cubicBezTo>
                  <a:close/>
                </a:path>
              </a:pathLst>
            </a:cu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42"/>
            <p:cNvSpPr/>
            <p:nvPr/>
          </p:nvSpPr>
          <p:spPr bwMode="auto">
            <a:xfrm>
              <a:off x="9216984" y="1261025"/>
              <a:ext cx="100239" cy="154213"/>
            </a:xfrm>
            <a:custGeom>
              <a:avLst/>
              <a:gdLst>
                <a:gd name="T0" fmla="*/ 78 w 78"/>
                <a:gd name="T1" fmla="*/ 0 h 120"/>
                <a:gd name="T2" fmla="*/ 0 w 78"/>
                <a:gd name="T3" fmla="*/ 56 h 120"/>
                <a:gd name="T4" fmla="*/ 74 w 78"/>
                <a:gd name="T5" fmla="*/ 120 h 120"/>
                <a:gd name="T6" fmla="*/ 78 w 78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20">
                  <a:moveTo>
                    <a:pt x="78" y="0"/>
                  </a:moveTo>
                  <a:lnTo>
                    <a:pt x="0" y="56"/>
                  </a:lnTo>
                  <a:lnTo>
                    <a:pt x="74" y="12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Oval 43"/>
            <p:cNvSpPr>
              <a:spLocks noChangeArrowheads="1"/>
            </p:cNvSpPr>
            <p:nvPr/>
          </p:nvSpPr>
          <p:spPr bwMode="auto">
            <a:xfrm>
              <a:off x="9886524" y="1501340"/>
              <a:ext cx="355974" cy="358545"/>
            </a:xfrm>
            <a:prstGeom prst="ellipse">
              <a:avLst/>
            </a:pr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10087934" y="4126875"/>
              <a:ext cx="381096" cy="2786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9843212" y="1521285"/>
              <a:ext cx="432318" cy="327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7526715" y="2372568"/>
              <a:ext cx="381096" cy="2786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AutoShape 115"/>
            <p:cNvSpPr>
              <a:spLocks noChangeAspect="1"/>
            </p:cNvSpPr>
            <p:nvPr/>
          </p:nvSpPr>
          <p:spPr bwMode="auto">
            <a:xfrm>
              <a:off x="8370754" y="3796486"/>
              <a:ext cx="496025" cy="4961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3600" b="0" i="0" u="none" strike="noStrike" kern="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290"/>
            <p:cNvSpPr>
              <a:spLocks noChangeAspect="1" noChangeArrowheads="1"/>
            </p:cNvSpPr>
            <p:nvPr/>
          </p:nvSpPr>
          <p:spPr bwMode="auto">
            <a:xfrm>
              <a:off x="7755574" y="1904644"/>
              <a:ext cx="276540" cy="214190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5" name="Group 4700"/>
            <p:cNvGrpSpPr>
              <a:grpSpLocks noChangeAspect="1"/>
            </p:cNvGrpSpPr>
            <p:nvPr/>
          </p:nvGrpSpPr>
          <p:grpSpPr bwMode="auto">
            <a:xfrm>
              <a:off x="8973178" y="2120702"/>
              <a:ext cx="619319" cy="619480"/>
              <a:chOff x="3062288" y="3998912"/>
              <a:chExt cx="412750" cy="412750"/>
            </a:xfrm>
            <a:solidFill>
              <a:sysClr val="window" lastClr="FFFFFF"/>
            </a:solidFill>
          </p:grpSpPr>
          <p:sp>
            <p:nvSpPr>
              <p:cNvPr id="110" name="Freeform 408"/>
              <p:cNvSpPr>
                <a:spLocks noChangeArrowheads="1"/>
              </p:cNvSpPr>
              <p:nvPr/>
            </p:nvSpPr>
            <p:spPr bwMode="auto">
              <a:xfrm>
                <a:off x="3062288" y="3998912"/>
                <a:ext cx="328612" cy="315912"/>
              </a:xfrm>
              <a:custGeom>
                <a:avLst/>
                <a:gdLst>
                  <a:gd name="T0" fmla="*/ 911 w 912"/>
                  <a:gd name="T1" fmla="*/ 242 h 879"/>
                  <a:gd name="T2" fmla="*/ 594 w 912"/>
                  <a:gd name="T3" fmla="*/ 33 h 879"/>
                  <a:gd name="T4" fmla="*/ 75 w 912"/>
                  <a:gd name="T5" fmla="*/ 435 h 879"/>
                  <a:gd name="T6" fmla="*/ 242 w 912"/>
                  <a:gd name="T7" fmla="*/ 878 h 879"/>
                  <a:gd name="T8" fmla="*/ 343 w 912"/>
                  <a:gd name="T9" fmla="*/ 819 h 879"/>
                  <a:gd name="T10" fmla="*/ 911 w 912"/>
                  <a:gd name="T11" fmla="*/ 242 h 879"/>
                  <a:gd name="T12" fmla="*/ 451 w 912"/>
                  <a:gd name="T13" fmla="*/ 226 h 879"/>
                  <a:gd name="T14" fmla="*/ 577 w 912"/>
                  <a:gd name="T15" fmla="*/ 125 h 879"/>
                  <a:gd name="T16" fmla="*/ 669 w 912"/>
                  <a:gd name="T17" fmla="*/ 251 h 879"/>
                  <a:gd name="T18" fmla="*/ 543 w 912"/>
                  <a:gd name="T19" fmla="*/ 351 h 879"/>
                  <a:gd name="T20" fmla="*/ 451 w 912"/>
                  <a:gd name="T21" fmla="*/ 226 h 879"/>
                  <a:gd name="T22" fmla="*/ 226 w 912"/>
                  <a:gd name="T23" fmla="*/ 343 h 879"/>
                  <a:gd name="T24" fmla="*/ 318 w 912"/>
                  <a:gd name="T25" fmla="*/ 276 h 879"/>
                  <a:gd name="T26" fmla="*/ 385 w 912"/>
                  <a:gd name="T27" fmla="*/ 368 h 879"/>
                  <a:gd name="T28" fmla="*/ 293 w 912"/>
                  <a:gd name="T29" fmla="*/ 435 h 879"/>
                  <a:gd name="T30" fmla="*/ 226 w 912"/>
                  <a:gd name="T31" fmla="*/ 343 h 879"/>
                  <a:gd name="T32" fmla="*/ 251 w 912"/>
                  <a:gd name="T33" fmla="*/ 710 h 879"/>
                  <a:gd name="T34" fmla="*/ 176 w 912"/>
                  <a:gd name="T35" fmla="*/ 618 h 879"/>
                  <a:gd name="T36" fmla="*/ 267 w 912"/>
                  <a:gd name="T37" fmla="*/ 552 h 879"/>
                  <a:gd name="T38" fmla="*/ 343 w 912"/>
                  <a:gd name="T39" fmla="*/ 644 h 879"/>
                  <a:gd name="T40" fmla="*/ 251 w 912"/>
                  <a:gd name="T41" fmla="*/ 710 h 879"/>
                  <a:gd name="T42" fmla="*/ 251 w 912"/>
                  <a:gd name="T43" fmla="*/ 710 h 879"/>
                  <a:gd name="T44" fmla="*/ 251 w 912"/>
                  <a:gd name="T45" fmla="*/ 71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2" h="879">
                    <a:moveTo>
                      <a:pt x="911" y="242"/>
                    </a:moveTo>
                    <a:cubicBezTo>
                      <a:pt x="844" y="134"/>
                      <a:pt x="727" y="50"/>
                      <a:pt x="594" y="33"/>
                    </a:cubicBezTo>
                    <a:cubicBezTo>
                      <a:pt x="343" y="0"/>
                      <a:pt x="134" y="184"/>
                      <a:pt x="75" y="435"/>
                    </a:cubicBezTo>
                    <a:cubicBezTo>
                      <a:pt x="0" y="761"/>
                      <a:pt x="84" y="869"/>
                      <a:pt x="242" y="878"/>
                    </a:cubicBezTo>
                    <a:cubicBezTo>
                      <a:pt x="267" y="853"/>
                      <a:pt x="309" y="828"/>
                      <a:pt x="343" y="819"/>
                    </a:cubicBezTo>
                    <a:lnTo>
                      <a:pt x="911" y="242"/>
                    </a:lnTo>
                    <a:close/>
                    <a:moveTo>
                      <a:pt x="451" y="226"/>
                    </a:moveTo>
                    <a:cubicBezTo>
                      <a:pt x="460" y="167"/>
                      <a:pt x="518" y="117"/>
                      <a:pt x="577" y="125"/>
                    </a:cubicBezTo>
                    <a:cubicBezTo>
                      <a:pt x="635" y="134"/>
                      <a:pt x="677" y="192"/>
                      <a:pt x="669" y="251"/>
                    </a:cubicBezTo>
                    <a:cubicBezTo>
                      <a:pt x="660" y="317"/>
                      <a:pt x="610" y="359"/>
                      <a:pt x="543" y="351"/>
                    </a:cubicBezTo>
                    <a:cubicBezTo>
                      <a:pt x="485" y="343"/>
                      <a:pt x="443" y="284"/>
                      <a:pt x="451" y="226"/>
                    </a:cubicBezTo>
                    <a:close/>
                    <a:moveTo>
                      <a:pt x="226" y="343"/>
                    </a:moveTo>
                    <a:cubicBezTo>
                      <a:pt x="226" y="301"/>
                      <a:pt x="267" y="267"/>
                      <a:pt x="318" y="276"/>
                    </a:cubicBezTo>
                    <a:cubicBezTo>
                      <a:pt x="359" y="284"/>
                      <a:pt x="393" y="326"/>
                      <a:pt x="385" y="368"/>
                    </a:cubicBezTo>
                    <a:cubicBezTo>
                      <a:pt x="376" y="409"/>
                      <a:pt x="334" y="443"/>
                      <a:pt x="293" y="435"/>
                    </a:cubicBezTo>
                    <a:cubicBezTo>
                      <a:pt x="251" y="435"/>
                      <a:pt x="217" y="393"/>
                      <a:pt x="226" y="343"/>
                    </a:cubicBezTo>
                    <a:close/>
                    <a:moveTo>
                      <a:pt x="251" y="710"/>
                    </a:moveTo>
                    <a:cubicBezTo>
                      <a:pt x="200" y="710"/>
                      <a:pt x="167" y="669"/>
                      <a:pt x="176" y="618"/>
                    </a:cubicBezTo>
                    <a:cubicBezTo>
                      <a:pt x="184" y="577"/>
                      <a:pt x="226" y="543"/>
                      <a:pt x="267" y="552"/>
                    </a:cubicBezTo>
                    <a:cubicBezTo>
                      <a:pt x="318" y="560"/>
                      <a:pt x="343" y="602"/>
                      <a:pt x="343" y="644"/>
                    </a:cubicBezTo>
                    <a:cubicBezTo>
                      <a:pt x="334" y="685"/>
                      <a:pt x="293" y="719"/>
                      <a:pt x="251" y="710"/>
                    </a:cubicBezTo>
                    <a:close/>
                    <a:moveTo>
                      <a:pt x="251" y="710"/>
                    </a:moveTo>
                    <a:lnTo>
                      <a:pt x="251" y="71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409"/>
              <p:cNvSpPr>
                <a:spLocks noChangeArrowheads="1"/>
              </p:cNvSpPr>
              <p:nvPr/>
            </p:nvSpPr>
            <p:spPr bwMode="auto">
              <a:xfrm>
                <a:off x="3270250" y="4052887"/>
                <a:ext cx="204788" cy="223837"/>
              </a:xfrm>
              <a:custGeom>
                <a:avLst/>
                <a:gdLst>
                  <a:gd name="T0" fmla="*/ 142 w 569"/>
                  <a:gd name="T1" fmla="*/ 619 h 620"/>
                  <a:gd name="T2" fmla="*/ 150 w 569"/>
                  <a:gd name="T3" fmla="*/ 611 h 620"/>
                  <a:gd name="T4" fmla="*/ 568 w 569"/>
                  <a:gd name="T5" fmla="*/ 67 h 620"/>
                  <a:gd name="T6" fmla="*/ 543 w 569"/>
                  <a:gd name="T7" fmla="*/ 25 h 620"/>
                  <a:gd name="T8" fmla="*/ 493 w 569"/>
                  <a:gd name="T9" fmla="*/ 17 h 620"/>
                  <a:gd name="T10" fmla="*/ 8 w 569"/>
                  <a:gd name="T11" fmla="*/ 485 h 620"/>
                  <a:gd name="T12" fmla="*/ 0 w 569"/>
                  <a:gd name="T13" fmla="*/ 494 h 620"/>
                  <a:gd name="T14" fmla="*/ 142 w 569"/>
                  <a:gd name="T15" fmla="*/ 619 h 620"/>
                  <a:gd name="T16" fmla="*/ 142 w 569"/>
                  <a:gd name="T17" fmla="*/ 619 h 620"/>
                  <a:gd name="T18" fmla="*/ 142 w 569"/>
                  <a:gd name="T19" fmla="*/ 619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9" h="620">
                    <a:moveTo>
                      <a:pt x="142" y="619"/>
                    </a:moveTo>
                    <a:cubicBezTo>
                      <a:pt x="150" y="611"/>
                      <a:pt x="150" y="611"/>
                      <a:pt x="150" y="611"/>
                    </a:cubicBezTo>
                    <a:cubicBezTo>
                      <a:pt x="568" y="67"/>
                      <a:pt x="568" y="67"/>
                      <a:pt x="568" y="67"/>
                    </a:cubicBezTo>
                    <a:cubicBezTo>
                      <a:pt x="568" y="59"/>
                      <a:pt x="560" y="42"/>
                      <a:pt x="543" y="25"/>
                    </a:cubicBezTo>
                    <a:cubicBezTo>
                      <a:pt x="518" y="0"/>
                      <a:pt x="493" y="17"/>
                      <a:pt x="493" y="17"/>
                    </a:cubicBezTo>
                    <a:cubicBezTo>
                      <a:pt x="8" y="485"/>
                      <a:pt x="8" y="485"/>
                      <a:pt x="8" y="485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142" y="619"/>
                    </a:lnTo>
                    <a:close/>
                    <a:moveTo>
                      <a:pt x="142" y="619"/>
                    </a:moveTo>
                    <a:lnTo>
                      <a:pt x="142" y="6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410"/>
              <p:cNvSpPr>
                <a:spLocks noChangeArrowheads="1"/>
              </p:cNvSpPr>
              <p:nvPr/>
            </p:nvSpPr>
            <p:spPr bwMode="auto">
              <a:xfrm>
                <a:off x="3209925" y="4241799"/>
                <a:ext cx="103188" cy="103188"/>
              </a:xfrm>
              <a:custGeom>
                <a:avLst/>
                <a:gdLst>
                  <a:gd name="T0" fmla="*/ 143 w 286"/>
                  <a:gd name="T1" fmla="*/ 284 h 285"/>
                  <a:gd name="T2" fmla="*/ 151 w 286"/>
                  <a:gd name="T3" fmla="*/ 268 h 285"/>
                  <a:gd name="T4" fmla="*/ 285 w 286"/>
                  <a:gd name="T5" fmla="*/ 125 h 285"/>
                  <a:gd name="T6" fmla="*/ 143 w 286"/>
                  <a:gd name="T7" fmla="*/ 0 h 285"/>
                  <a:gd name="T8" fmla="*/ 9 w 286"/>
                  <a:gd name="T9" fmla="*/ 142 h 285"/>
                  <a:gd name="T10" fmla="*/ 0 w 286"/>
                  <a:gd name="T11" fmla="*/ 151 h 285"/>
                  <a:gd name="T12" fmla="*/ 143 w 286"/>
                  <a:gd name="T13" fmla="*/ 284 h 285"/>
                  <a:gd name="T14" fmla="*/ 59 w 286"/>
                  <a:gd name="T15" fmla="*/ 134 h 285"/>
                  <a:gd name="T16" fmla="*/ 126 w 286"/>
                  <a:gd name="T17" fmla="*/ 59 h 285"/>
                  <a:gd name="T18" fmla="*/ 151 w 286"/>
                  <a:gd name="T19" fmla="*/ 59 h 285"/>
                  <a:gd name="T20" fmla="*/ 159 w 286"/>
                  <a:gd name="T21" fmla="*/ 67 h 285"/>
                  <a:gd name="T22" fmla="*/ 159 w 286"/>
                  <a:gd name="T23" fmla="*/ 75 h 285"/>
                  <a:gd name="T24" fmla="*/ 159 w 286"/>
                  <a:gd name="T25" fmla="*/ 92 h 285"/>
                  <a:gd name="T26" fmla="*/ 92 w 286"/>
                  <a:gd name="T27" fmla="*/ 159 h 285"/>
                  <a:gd name="T28" fmla="*/ 68 w 286"/>
                  <a:gd name="T29" fmla="*/ 167 h 285"/>
                  <a:gd name="T30" fmla="*/ 59 w 286"/>
                  <a:gd name="T31" fmla="*/ 159 h 285"/>
                  <a:gd name="T32" fmla="*/ 59 w 286"/>
                  <a:gd name="T33" fmla="*/ 142 h 285"/>
                  <a:gd name="T34" fmla="*/ 59 w 286"/>
                  <a:gd name="T35" fmla="*/ 134 h 285"/>
                  <a:gd name="T36" fmla="*/ 59 w 286"/>
                  <a:gd name="T37" fmla="*/ 134 h 285"/>
                  <a:gd name="T38" fmla="*/ 59 w 286"/>
                  <a:gd name="T39" fmla="*/ 13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285">
                    <a:moveTo>
                      <a:pt x="143" y="284"/>
                    </a:moveTo>
                    <a:cubicBezTo>
                      <a:pt x="151" y="268"/>
                      <a:pt x="151" y="268"/>
                      <a:pt x="151" y="268"/>
                    </a:cubicBezTo>
                    <a:cubicBezTo>
                      <a:pt x="285" y="125"/>
                      <a:pt x="285" y="125"/>
                      <a:pt x="285" y="12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9" y="142"/>
                      <a:pt x="9" y="142"/>
                      <a:pt x="9" y="142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143" y="284"/>
                    </a:lnTo>
                    <a:close/>
                    <a:moveTo>
                      <a:pt x="59" y="134"/>
                    </a:moveTo>
                    <a:cubicBezTo>
                      <a:pt x="126" y="59"/>
                      <a:pt x="126" y="59"/>
                      <a:pt x="126" y="59"/>
                    </a:cubicBezTo>
                    <a:cubicBezTo>
                      <a:pt x="134" y="50"/>
                      <a:pt x="143" y="50"/>
                      <a:pt x="151" y="59"/>
                    </a:cubicBezTo>
                    <a:cubicBezTo>
                      <a:pt x="159" y="67"/>
                      <a:pt x="159" y="67"/>
                      <a:pt x="159" y="67"/>
                    </a:cubicBezTo>
                    <a:lnTo>
                      <a:pt x="159" y="75"/>
                    </a:lnTo>
                    <a:cubicBezTo>
                      <a:pt x="159" y="84"/>
                      <a:pt x="159" y="84"/>
                      <a:pt x="159" y="92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84" y="167"/>
                      <a:pt x="76" y="167"/>
                      <a:pt x="68" y="167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1"/>
                      <a:pt x="59" y="151"/>
                      <a:pt x="59" y="142"/>
                    </a:cubicBezTo>
                    <a:lnTo>
                      <a:pt x="59" y="134"/>
                    </a:lnTo>
                    <a:close/>
                    <a:moveTo>
                      <a:pt x="59" y="134"/>
                    </a:moveTo>
                    <a:lnTo>
                      <a:pt x="59" y="1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411"/>
              <p:cNvSpPr>
                <a:spLocks noChangeArrowheads="1"/>
              </p:cNvSpPr>
              <p:nvPr/>
            </p:nvSpPr>
            <p:spPr bwMode="auto">
              <a:xfrm>
                <a:off x="3122613" y="4308474"/>
                <a:ext cx="127000" cy="103188"/>
              </a:xfrm>
              <a:custGeom>
                <a:avLst/>
                <a:gdLst>
                  <a:gd name="T0" fmla="*/ 343 w 352"/>
                  <a:gd name="T1" fmla="*/ 134 h 285"/>
                  <a:gd name="T2" fmla="*/ 351 w 352"/>
                  <a:gd name="T3" fmla="*/ 125 h 285"/>
                  <a:gd name="T4" fmla="*/ 218 w 352"/>
                  <a:gd name="T5" fmla="*/ 0 h 285"/>
                  <a:gd name="T6" fmla="*/ 209 w 352"/>
                  <a:gd name="T7" fmla="*/ 8 h 285"/>
                  <a:gd name="T8" fmla="*/ 100 w 352"/>
                  <a:gd name="T9" fmla="*/ 276 h 285"/>
                  <a:gd name="T10" fmla="*/ 126 w 352"/>
                  <a:gd name="T11" fmla="*/ 276 h 285"/>
                  <a:gd name="T12" fmla="*/ 134 w 352"/>
                  <a:gd name="T13" fmla="*/ 268 h 285"/>
                  <a:gd name="T14" fmla="*/ 159 w 352"/>
                  <a:gd name="T15" fmla="*/ 217 h 285"/>
                  <a:gd name="T16" fmla="*/ 343 w 352"/>
                  <a:gd name="T17" fmla="*/ 134 h 285"/>
                  <a:gd name="T18" fmla="*/ 218 w 352"/>
                  <a:gd name="T19" fmla="*/ 167 h 285"/>
                  <a:gd name="T20" fmla="*/ 142 w 352"/>
                  <a:gd name="T21" fmla="*/ 192 h 285"/>
                  <a:gd name="T22" fmla="*/ 126 w 352"/>
                  <a:gd name="T23" fmla="*/ 201 h 285"/>
                  <a:gd name="T24" fmla="*/ 109 w 352"/>
                  <a:gd name="T25" fmla="*/ 209 h 285"/>
                  <a:gd name="T26" fmla="*/ 100 w 352"/>
                  <a:gd name="T27" fmla="*/ 201 h 285"/>
                  <a:gd name="T28" fmla="*/ 100 w 352"/>
                  <a:gd name="T29" fmla="*/ 142 h 285"/>
                  <a:gd name="T30" fmla="*/ 109 w 352"/>
                  <a:gd name="T31" fmla="*/ 109 h 285"/>
                  <a:gd name="T32" fmla="*/ 209 w 352"/>
                  <a:gd name="T33" fmla="*/ 150 h 285"/>
                  <a:gd name="T34" fmla="*/ 284 w 352"/>
                  <a:gd name="T35" fmla="*/ 150 h 285"/>
                  <a:gd name="T36" fmla="*/ 218 w 352"/>
                  <a:gd name="T37" fmla="*/ 167 h 285"/>
                  <a:gd name="T38" fmla="*/ 218 w 352"/>
                  <a:gd name="T39" fmla="*/ 167 h 285"/>
                  <a:gd name="T40" fmla="*/ 218 w 352"/>
                  <a:gd name="T41" fmla="*/ 16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285">
                    <a:moveTo>
                      <a:pt x="343" y="134"/>
                    </a:moveTo>
                    <a:lnTo>
                      <a:pt x="351" y="125"/>
                    </a:ln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0"/>
                      <a:pt x="209" y="0"/>
                      <a:pt x="209" y="8"/>
                    </a:cubicBezTo>
                    <a:cubicBezTo>
                      <a:pt x="100" y="34"/>
                      <a:pt x="0" y="142"/>
                      <a:pt x="100" y="276"/>
                    </a:cubicBezTo>
                    <a:cubicBezTo>
                      <a:pt x="109" y="276"/>
                      <a:pt x="117" y="284"/>
                      <a:pt x="126" y="276"/>
                    </a:cubicBezTo>
                    <a:cubicBezTo>
                      <a:pt x="134" y="276"/>
                      <a:pt x="134" y="276"/>
                      <a:pt x="134" y="268"/>
                    </a:cubicBezTo>
                    <a:cubicBezTo>
                      <a:pt x="142" y="251"/>
                      <a:pt x="151" y="226"/>
                      <a:pt x="159" y="217"/>
                    </a:cubicBezTo>
                    <a:cubicBezTo>
                      <a:pt x="192" y="184"/>
                      <a:pt x="284" y="234"/>
                      <a:pt x="343" y="134"/>
                    </a:cubicBezTo>
                    <a:close/>
                    <a:moveTo>
                      <a:pt x="218" y="167"/>
                    </a:moveTo>
                    <a:cubicBezTo>
                      <a:pt x="184" y="167"/>
                      <a:pt x="159" y="167"/>
                      <a:pt x="142" y="192"/>
                    </a:cubicBezTo>
                    <a:cubicBezTo>
                      <a:pt x="134" y="192"/>
                      <a:pt x="134" y="201"/>
                      <a:pt x="126" y="201"/>
                    </a:cubicBezTo>
                    <a:cubicBezTo>
                      <a:pt x="126" y="209"/>
                      <a:pt x="117" y="209"/>
                      <a:pt x="109" y="209"/>
                    </a:cubicBezTo>
                    <a:lnTo>
                      <a:pt x="100" y="201"/>
                    </a:lnTo>
                    <a:cubicBezTo>
                      <a:pt x="92" y="176"/>
                      <a:pt x="92" y="159"/>
                      <a:pt x="100" y="142"/>
                    </a:cubicBezTo>
                    <a:cubicBezTo>
                      <a:pt x="100" y="125"/>
                      <a:pt x="109" y="117"/>
                      <a:pt x="109" y="109"/>
                    </a:cubicBezTo>
                    <a:cubicBezTo>
                      <a:pt x="142" y="134"/>
                      <a:pt x="167" y="150"/>
                      <a:pt x="209" y="150"/>
                    </a:cubicBezTo>
                    <a:cubicBezTo>
                      <a:pt x="234" y="142"/>
                      <a:pt x="259" y="150"/>
                      <a:pt x="284" y="150"/>
                    </a:cubicBezTo>
                    <a:cubicBezTo>
                      <a:pt x="259" y="167"/>
                      <a:pt x="234" y="167"/>
                      <a:pt x="218" y="167"/>
                    </a:cubicBezTo>
                    <a:close/>
                    <a:moveTo>
                      <a:pt x="218" y="167"/>
                    </a:moveTo>
                    <a:lnTo>
                      <a:pt x="218" y="1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6" name="Freeform 325"/>
            <p:cNvSpPr>
              <a:spLocks noChangeAspect="1" noChangeArrowheads="1"/>
            </p:cNvSpPr>
            <p:nvPr/>
          </p:nvSpPr>
          <p:spPr bwMode="auto">
            <a:xfrm>
              <a:off x="9873466" y="3519717"/>
              <a:ext cx="269000" cy="362166"/>
            </a:xfrm>
            <a:custGeom>
              <a:avLst/>
              <a:gdLst>
                <a:gd name="T0" fmla="*/ 694 w 1046"/>
                <a:gd name="T1" fmla="*/ 1053 h 1405"/>
                <a:gd name="T2" fmla="*/ 176 w 1046"/>
                <a:gd name="T3" fmla="*/ 526 h 1405"/>
                <a:gd name="T4" fmla="*/ 870 w 1046"/>
                <a:gd name="T5" fmla="*/ 526 h 1405"/>
                <a:gd name="T6" fmla="*/ 393 w 1046"/>
                <a:gd name="T7" fmla="*/ 1229 h 1405"/>
                <a:gd name="T8" fmla="*/ 393 w 1046"/>
                <a:gd name="T9" fmla="*/ 1321 h 1405"/>
                <a:gd name="T10" fmla="*/ 519 w 1046"/>
                <a:gd name="T11" fmla="*/ 1404 h 1405"/>
                <a:gd name="T12" fmla="*/ 652 w 1046"/>
                <a:gd name="T13" fmla="*/ 1321 h 1405"/>
                <a:gd name="T14" fmla="*/ 652 w 1046"/>
                <a:gd name="T15" fmla="*/ 1229 h 1405"/>
                <a:gd name="T16" fmla="*/ 393 w 1046"/>
                <a:gd name="T17" fmla="*/ 1095 h 1405"/>
                <a:gd name="T18" fmla="*/ 393 w 1046"/>
                <a:gd name="T19" fmla="*/ 1187 h 1405"/>
                <a:gd name="T20" fmla="*/ 694 w 1046"/>
                <a:gd name="T21" fmla="*/ 1145 h 1405"/>
                <a:gd name="T22" fmla="*/ 42 w 1046"/>
                <a:gd name="T23" fmla="*/ 301 h 1405"/>
                <a:gd name="T24" fmla="*/ 168 w 1046"/>
                <a:gd name="T25" fmla="*/ 275 h 1405"/>
                <a:gd name="T26" fmla="*/ 42 w 1046"/>
                <a:gd name="T27" fmla="*/ 301 h 1405"/>
                <a:gd name="T28" fmla="*/ 569 w 1046"/>
                <a:gd name="T29" fmla="*/ 0 h 1405"/>
                <a:gd name="T30" fmla="*/ 477 w 1046"/>
                <a:gd name="T31" fmla="*/ 92 h 1405"/>
                <a:gd name="T32" fmla="*/ 569 w 1046"/>
                <a:gd name="T33" fmla="*/ 92 h 1405"/>
                <a:gd name="T34" fmla="*/ 301 w 1046"/>
                <a:gd name="T35" fmla="*/ 50 h 1405"/>
                <a:gd name="T36" fmla="*/ 268 w 1046"/>
                <a:gd name="T37" fmla="*/ 175 h 1405"/>
                <a:gd name="T38" fmla="*/ 1004 w 1046"/>
                <a:gd name="T39" fmla="*/ 301 h 1405"/>
                <a:gd name="T40" fmla="*/ 878 w 1046"/>
                <a:gd name="T41" fmla="*/ 275 h 1405"/>
                <a:gd name="T42" fmla="*/ 1004 w 1046"/>
                <a:gd name="T43" fmla="*/ 301 h 1405"/>
                <a:gd name="T44" fmla="*/ 744 w 1046"/>
                <a:gd name="T45" fmla="*/ 50 h 1405"/>
                <a:gd name="T46" fmla="*/ 778 w 1046"/>
                <a:gd name="T47" fmla="*/ 175 h 1405"/>
                <a:gd name="T48" fmla="*/ 84 w 1046"/>
                <a:gd name="T49" fmla="*/ 526 h 1405"/>
                <a:gd name="T50" fmla="*/ 0 w 1046"/>
                <a:gd name="T51" fmla="*/ 485 h 1405"/>
                <a:gd name="T52" fmla="*/ 92 w 1046"/>
                <a:gd name="T53" fmla="*/ 568 h 1405"/>
                <a:gd name="T54" fmla="*/ 953 w 1046"/>
                <a:gd name="T55" fmla="*/ 485 h 1405"/>
                <a:gd name="T56" fmla="*/ 953 w 1046"/>
                <a:gd name="T57" fmla="*/ 568 h 1405"/>
                <a:gd name="T58" fmla="*/ 1045 w 1046"/>
                <a:gd name="T59" fmla="*/ 485 h 1405"/>
                <a:gd name="T60" fmla="*/ 886 w 1046"/>
                <a:gd name="T61" fmla="*/ 786 h 1405"/>
                <a:gd name="T62" fmla="*/ 1004 w 1046"/>
                <a:gd name="T63" fmla="*/ 752 h 1405"/>
                <a:gd name="T64" fmla="*/ 886 w 1046"/>
                <a:gd name="T65" fmla="*/ 786 h 1405"/>
                <a:gd name="T66" fmla="*/ 92 w 1046"/>
                <a:gd name="T67" fmla="*/ 827 h 1405"/>
                <a:gd name="T68" fmla="*/ 126 w 1046"/>
                <a:gd name="T69" fmla="*/ 710 h 1405"/>
                <a:gd name="T70" fmla="*/ 42 w 1046"/>
                <a:gd name="T71" fmla="*/ 752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6" h="1405">
                  <a:moveTo>
                    <a:pt x="870" y="526"/>
                  </a:moveTo>
                  <a:cubicBezTo>
                    <a:pt x="870" y="702"/>
                    <a:pt x="694" y="877"/>
                    <a:pt x="694" y="1053"/>
                  </a:cubicBezTo>
                  <a:cubicBezTo>
                    <a:pt x="343" y="1053"/>
                    <a:pt x="343" y="1053"/>
                    <a:pt x="343" y="1053"/>
                  </a:cubicBezTo>
                  <a:cubicBezTo>
                    <a:pt x="343" y="877"/>
                    <a:pt x="176" y="702"/>
                    <a:pt x="176" y="526"/>
                  </a:cubicBezTo>
                  <a:cubicBezTo>
                    <a:pt x="176" y="334"/>
                    <a:pt x="326" y="175"/>
                    <a:pt x="519" y="175"/>
                  </a:cubicBezTo>
                  <a:cubicBezTo>
                    <a:pt x="719" y="175"/>
                    <a:pt x="870" y="334"/>
                    <a:pt x="870" y="526"/>
                  </a:cubicBezTo>
                  <a:close/>
                  <a:moveTo>
                    <a:pt x="652" y="1229"/>
                  </a:moveTo>
                  <a:cubicBezTo>
                    <a:pt x="393" y="1229"/>
                    <a:pt x="393" y="1229"/>
                    <a:pt x="393" y="1229"/>
                  </a:cubicBezTo>
                  <a:cubicBezTo>
                    <a:pt x="368" y="1229"/>
                    <a:pt x="343" y="1245"/>
                    <a:pt x="343" y="1270"/>
                  </a:cubicBezTo>
                  <a:cubicBezTo>
                    <a:pt x="343" y="1296"/>
                    <a:pt x="368" y="1321"/>
                    <a:pt x="393" y="1321"/>
                  </a:cubicBezTo>
                  <a:cubicBezTo>
                    <a:pt x="402" y="1321"/>
                    <a:pt x="402" y="1321"/>
                    <a:pt x="402" y="1321"/>
                  </a:cubicBezTo>
                  <a:cubicBezTo>
                    <a:pt x="418" y="1371"/>
                    <a:pt x="469" y="1404"/>
                    <a:pt x="519" y="1404"/>
                  </a:cubicBezTo>
                  <a:cubicBezTo>
                    <a:pt x="577" y="1404"/>
                    <a:pt x="627" y="1371"/>
                    <a:pt x="644" y="1321"/>
                  </a:cubicBezTo>
                  <a:cubicBezTo>
                    <a:pt x="652" y="1321"/>
                    <a:pt x="652" y="1321"/>
                    <a:pt x="652" y="1321"/>
                  </a:cubicBezTo>
                  <a:cubicBezTo>
                    <a:pt x="677" y="1321"/>
                    <a:pt x="694" y="1296"/>
                    <a:pt x="694" y="1270"/>
                  </a:cubicBezTo>
                  <a:cubicBezTo>
                    <a:pt x="694" y="1245"/>
                    <a:pt x="677" y="1229"/>
                    <a:pt x="652" y="1229"/>
                  </a:cubicBezTo>
                  <a:close/>
                  <a:moveTo>
                    <a:pt x="652" y="1095"/>
                  </a:moveTo>
                  <a:cubicBezTo>
                    <a:pt x="393" y="1095"/>
                    <a:pt x="393" y="1095"/>
                    <a:pt x="393" y="1095"/>
                  </a:cubicBezTo>
                  <a:cubicBezTo>
                    <a:pt x="368" y="1095"/>
                    <a:pt x="343" y="1120"/>
                    <a:pt x="343" y="1145"/>
                  </a:cubicBezTo>
                  <a:cubicBezTo>
                    <a:pt x="343" y="1162"/>
                    <a:pt x="368" y="1187"/>
                    <a:pt x="393" y="1187"/>
                  </a:cubicBezTo>
                  <a:cubicBezTo>
                    <a:pt x="652" y="1187"/>
                    <a:pt x="652" y="1187"/>
                    <a:pt x="652" y="1187"/>
                  </a:cubicBezTo>
                  <a:cubicBezTo>
                    <a:pt x="677" y="1187"/>
                    <a:pt x="694" y="1162"/>
                    <a:pt x="694" y="1145"/>
                  </a:cubicBezTo>
                  <a:cubicBezTo>
                    <a:pt x="694" y="1120"/>
                    <a:pt x="677" y="1095"/>
                    <a:pt x="652" y="1095"/>
                  </a:cubicBezTo>
                  <a:close/>
                  <a:moveTo>
                    <a:pt x="42" y="301"/>
                  </a:moveTo>
                  <a:cubicBezTo>
                    <a:pt x="126" y="351"/>
                    <a:pt x="126" y="351"/>
                    <a:pt x="126" y="351"/>
                  </a:cubicBezTo>
                  <a:cubicBezTo>
                    <a:pt x="134" y="326"/>
                    <a:pt x="151" y="301"/>
                    <a:pt x="168" y="275"/>
                  </a:cubicBezTo>
                  <a:cubicBezTo>
                    <a:pt x="92" y="225"/>
                    <a:pt x="92" y="225"/>
                    <a:pt x="92" y="225"/>
                  </a:cubicBezTo>
                  <a:lnTo>
                    <a:pt x="42" y="301"/>
                  </a:lnTo>
                  <a:close/>
                  <a:moveTo>
                    <a:pt x="569" y="92"/>
                  </a:moveTo>
                  <a:cubicBezTo>
                    <a:pt x="569" y="0"/>
                    <a:pt x="569" y="0"/>
                    <a:pt x="569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77" y="92"/>
                    <a:pt x="477" y="92"/>
                    <a:pt x="477" y="92"/>
                  </a:cubicBezTo>
                  <a:cubicBezTo>
                    <a:pt x="493" y="92"/>
                    <a:pt x="510" y="92"/>
                    <a:pt x="519" y="92"/>
                  </a:cubicBezTo>
                  <a:cubicBezTo>
                    <a:pt x="535" y="92"/>
                    <a:pt x="552" y="92"/>
                    <a:pt x="569" y="92"/>
                  </a:cubicBezTo>
                  <a:close/>
                  <a:moveTo>
                    <a:pt x="343" y="133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293" y="159"/>
                    <a:pt x="318" y="142"/>
                    <a:pt x="343" y="133"/>
                  </a:cubicBezTo>
                  <a:close/>
                  <a:moveTo>
                    <a:pt x="1004" y="301"/>
                  </a:moveTo>
                  <a:cubicBezTo>
                    <a:pt x="953" y="225"/>
                    <a:pt x="953" y="225"/>
                    <a:pt x="953" y="225"/>
                  </a:cubicBezTo>
                  <a:cubicBezTo>
                    <a:pt x="878" y="275"/>
                    <a:pt x="878" y="275"/>
                    <a:pt x="878" y="275"/>
                  </a:cubicBezTo>
                  <a:cubicBezTo>
                    <a:pt x="895" y="301"/>
                    <a:pt x="912" y="326"/>
                    <a:pt x="920" y="351"/>
                  </a:cubicBezTo>
                  <a:lnTo>
                    <a:pt x="1004" y="301"/>
                  </a:lnTo>
                  <a:close/>
                  <a:moveTo>
                    <a:pt x="820" y="92"/>
                  </a:moveTo>
                  <a:cubicBezTo>
                    <a:pt x="744" y="50"/>
                    <a:pt x="744" y="50"/>
                    <a:pt x="744" y="50"/>
                  </a:cubicBezTo>
                  <a:cubicBezTo>
                    <a:pt x="702" y="133"/>
                    <a:pt x="702" y="133"/>
                    <a:pt x="702" y="133"/>
                  </a:cubicBezTo>
                  <a:cubicBezTo>
                    <a:pt x="727" y="142"/>
                    <a:pt x="753" y="159"/>
                    <a:pt x="778" y="175"/>
                  </a:cubicBezTo>
                  <a:lnTo>
                    <a:pt x="820" y="92"/>
                  </a:lnTo>
                  <a:close/>
                  <a:moveTo>
                    <a:pt x="84" y="526"/>
                  </a:moveTo>
                  <a:cubicBezTo>
                    <a:pt x="84" y="510"/>
                    <a:pt x="84" y="501"/>
                    <a:pt x="92" y="485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92" y="568"/>
                    <a:pt x="92" y="568"/>
                    <a:pt x="92" y="568"/>
                  </a:cubicBezTo>
                  <a:cubicBezTo>
                    <a:pt x="84" y="560"/>
                    <a:pt x="84" y="543"/>
                    <a:pt x="84" y="526"/>
                  </a:cubicBezTo>
                  <a:close/>
                  <a:moveTo>
                    <a:pt x="953" y="485"/>
                  </a:moveTo>
                  <a:cubicBezTo>
                    <a:pt x="953" y="501"/>
                    <a:pt x="962" y="510"/>
                    <a:pt x="962" y="526"/>
                  </a:cubicBezTo>
                  <a:cubicBezTo>
                    <a:pt x="962" y="543"/>
                    <a:pt x="953" y="560"/>
                    <a:pt x="953" y="568"/>
                  </a:cubicBezTo>
                  <a:cubicBezTo>
                    <a:pt x="1045" y="568"/>
                    <a:pt x="1045" y="568"/>
                    <a:pt x="1045" y="568"/>
                  </a:cubicBezTo>
                  <a:cubicBezTo>
                    <a:pt x="1045" y="485"/>
                    <a:pt x="1045" y="485"/>
                    <a:pt x="1045" y="485"/>
                  </a:cubicBezTo>
                  <a:lnTo>
                    <a:pt x="953" y="485"/>
                  </a:lnTo>
                  <a:close/>
                  <a:moveTo>
                    <a:pt x="886" y="786"/>
                  </a:moveTo>
                  <a:cubicBezTo>
                    <a:pt x="953" y="827"/>
                    <a:pt x="953" y="827"/>
                    <a:pt x="953" y="827"/>
                  </a:cubicBezTo>
                  <a:cubicBezTo>
                    <a:pt x="1004" y="752"/>
                    <a:pt x="1004" y="752"/>
                    <a:pt x="1004" y="752"/>
                  </a:cubicBezTo>
                  <a:cubicBezTo>
                    <a:pt x="920" y="710"/>
                    <a:pt x="920" y="710"/>
                    <a:pt x="920" y="710"/>
                  </a:cubicBezTo>
                  <a:cubicBezTo>
                    <a:pt x="912" y="735"/>
                    <a:pt x="895" y="761"/>
                    <a:pt x="886" y="786"/>
                  </a:cubicBezTo>
                  <a:close/>
                  <a:moveTo>
                    <a:pt x="42" y="752"/>
                  </a:moveTo>
                  <a:cubicBezTo>
                    <a:pt x="92" y="827"/>
                    <a:pt x="92" y="827"/>
                    <a:pt x="92" y="827"/>
                  </a:cubicBezTo>
                  <a:cubicBezTo>
                    <a:pt x="159" y="786"/>
                    <a:pt x="159" y="786"/>
                    <a:pt x="159" y="786"/>
                  </a:cubicBezTo>
                  <a:cubicBezTo>
                    <a:pt x="151" y="761"/>
                    <a:pt x="134" y="735"/>
                    <a:pt x="126" y="710"/>
                  </a:cubicBezTo>
                  <a:lnTo>
                    <a:pt x="42" y="752"/>
                  </a:lnTo>
                  <a:close/>
                  <a:moveTo>
                    <a:pt x="42" y="752"/>
                  </a:moveTo>
                  <a:lnTo>
                    <a:pt x="42" y="75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7" name="Group 41"/>
            <p:cNvGrpSpPr/>
            <p:nvPr/>
          </p:nvGrpSpPr>
          <p:grpSpPr>
            <a:xfrm>
              <a:off x="8071408" y="5674165"/>
              <a:ext cx="1094715" cy="1024810"/>
              <a:chOff x="4640262" y="2296293"/>
              <a:chExt cx="1094715" cy="1024810"/>
            </a:xfrm>
            <a:solidFill>
              <a:sysClr val="windowText" lastClr="000000">
                <a:lumMod val="65000"/>
                <a:lumOff val="35000"/>
              </a:sysClr>
            </a:solidFill>
          </p:grpSpPr>
          <p:sp>
            <p:nvSpPr>
              <p:cNvPr id="108" name="Freeform 52"/>
              <p:cNvSpPr/>
              <p:nvPr/>
            </p:nvSpPr>
            <p:spPr bwMode="auto">
              <a:xfrm>
                <a:off x="4640262" y="2296293"/>
                <a:ext cx="1094715" cy="511465"/>
              </a:xfrm>
              <a:custGeom>
                <a:avLst/>
                <a:gdLst>
                  <a:gd name="T0" fmla="*/ 22 w 244"/>
                  <a:gd name="T1" fmla="*/ 0 h 114"/>
                  <a:gd name="T2" fmla="*/ 223 w 244"/>
                  <a:gd name="T3" fmla="*/ 0 h 114"/>
                  <a:gd name="T4" fmla="*/ 228 w 244"/>
                  <a:gd name="T5" fmla="*/ 1 h 114"/>
                  <a:gd name="T6" fmla="*/ 233 w 244"/>
                  <a:gd name="T7" fmla="*/ 2 h 114"/>
                  <a:gd name="T8" fmla="*/ 237 w 244"/>
                  <a:gd name="T9" fmla="*/ 6 h 114"/>
                  <a:gd name="T10" fmla="*/ 240 w 244"/>
                  <a:gd name="T11" fmla="*/ 10 h 114"/>
                  <a:gd name="T12" fmla="*/ 242 w 244"/>
                  <a:gd name="T13" fmla="*/ 14 h 114"/>
                  <a:gd name="T14" fmla="*/ 244 w 244"/>
                  <a:gd name="T15" fmla="*/ 19 h 114"/>
                  <a:gd name="T16" fmla="*/ 244 w 244"/>
                  <a:gd name="T17" fmla="*/ 30 h 114"/>
                  <a:gd name="T18" fmla="*/ 238 w 244"/>
                  <a:gd name="T19" fmla="*/ 39 h 114"/>
                  <a:gd name="T20" fmla="*/ 229 w 244"/>
                  <a:gd name="T21" fmla="*/ 46 h 114"/>
                  <a:gd name="T22" fmla="*/ 29 w 244"/>
                  <a:gd name="T23" fmla="*/ 111 h 114"/>
                  <a:gd name="T24" fmla="*/ 25 w 244"/>
                  <a:gd name="T25" fmla="*/ 112 h 114"/>
                  <a:gd name="T26" fmla="*/ 22 w 244"/>
                  <a:gd name="T27" fmla="*/ 114 h 114"/>
                  <a:gd name="T28" fmla="*/ 17 w 244"/>
                  <a:gd name="T29" fmla="*/ 114 h 114"/>
                  <a:gd name="T30" fmla="*/ 13 w 244"/>
                  <a:gd name="T31" fmla="*/ 112 h 114"/>
                  <a:gd name="T32" fmla="*/ 9 w 244"/>
                  <a:gd name="T33" fmla="*/ 111 h 114"/>
                  <a:gd name="T34" fmla="*/ 7 w 244"/>
                  <a:gd name="T35" fmla="*/ 108 h 114"/>
                  <a:gd name="T36" fmla="*/ 4 w 244"/>
                  <a:gd name="T37" fmla="*/ 106 h 114"/>
                  <a:gd name="T38" fmla="*/ 2 w 244"/>
                  <a:gd name="T39" fmla="*/ 102 h 114"/>
                  <a:gd name="T40" fmla="*/ 2 w 244"/>
                  <a:gd name="T41" fmla="*/ 91 h 114"/>
                  <a:gd name="T42" fmla="*/ 7 w 244"/>
                  <a:gd name="T43" fmla="*/ 85 h 114"/>
                  <a:gd name="T44" fmla="*/ 16 w 244"/>
                  <a:gd name="T45" fmla="*/ 80 h 114"/>
                  <a:gd name="T46" fmla="*/ 89 w 244"/>
                  <a:gd name="T47" fmla="*/ 67 h 114"/>
                  <a:gd name="T48" fmla="*/ 22 w 244"/>
                  <a:gd name="T49" fmla="*/ 67 h 114"/>
                  <a:gd name="T50" fmla="*/ 13 w 244"/>
                  <a:gd name="T51" fmla="*/ 63 h 114"/>
                  <a:gd name="T52" fmla="*/ 7 w 244"/>
                  <a:gd name="T53" fmla="*/ 53 h 114"/>
                  <a:gd name="T54" fmla="*/ 3 w 244"/>
                  <a:gd name="T55" fmla="*/ 43 h 114"/>
                  <a:gd name="T56" fmla="*/ 0 w 244"/>
                  <a:gd name="T57" fmla="*/ 33 h 114"/>
                  <a:gd name="T58" fmla="*/ 3 w 244"/>
                  <a:gd name="T59" fmla="*/ 23 h 114"/>
                  <a:gd name="T60" fmla="*/ 7 w 244"/>
                  <a:gd name="T61" fmla="*/ 12 h 114"/>
                  <a:gd name="T62" fmla="*/ 13 w 244"/>
                  <a:gd name="T63" fmla="*/ 4 h 114"/>
                  <a:gd name="T64" fmla="*/ 22 w 244"/>
                  <a:gd name="T6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4" h="114">
                    <a:moveTo>
                      <a:pt x="22" y="0"/>
                    </a:moveTo>
                    <a:lnTo>
                      <a:pt x="223" y="0"/>
                    </a:lnTo>
                    <a:lnTo>
                      <a:pt x="228" y="1"/>
                    </a:lnTo>
                    <a:lnTo>
                      <a:pt x="233" y="2"/>
                    </a:lnTo>
                    <a:lnTo>
                      <a:pt x="237" y="6"/>
                    </a:lnTo>
                    <a:lnTo>
                      <a:pt x="240" y="10"/>
                    </a:lnTo>
                    <a:lnTo>
                      <a:pt x="242" y="14"/>
                    </a:lnTo>
                    <a:lnTo>
                      <a:pt x="244" y="19"/>
                    </a:lnTo>
                    <a:lnTo>
                      <a:pt x="244" y="30"/>
                    </a:lnTo>
                    <a:lnTo>
                      <a:pt x="238" y="39"/>
                    </a:lnTo>
                    <a:lnTo>
                      <a:pt x="229" y="46"/>
                    </a:lnTo>
                    <a:lnTo>
                      <a:pt x="29" y="111"/>
                    </a:lnTo>
                    <a:lnTo>
                      <a:pt x="25" y="112"/>
                    </a:lnTo>
                    <a:lnTo>
                      <a:pt x="22" y="114"/>
                    </a:lnTo>
                    <a:lnTo>
                      <a:pt x="17" y="114"/>
                    </a:lnTo>
                    <a:lnTo>
                      <a:pt x="13" y="112"/>
                    </a:lnTo>
                    <a:lnTo>
                      <a:pt x="9" y="111"/>
                    </a:lnTo>
                    <a:lnTo>
                      <a:pt x="7" y="108"/>
                    </a:lnTo>
                    <a:lnTo>
                      <a:pt x="4" y="106"/>
                    </a:lnTo>
                    <a:lnTo>
                      <a:pt x="2" y="102"/>
                    </a:lnTo>
                    <a:lnTo>
                      <a:pt x="2" y="91"/>
                    </a:lnTo>
                    <a:lnTo>
                      <a:pt x="7" y="85"/>
                    </a:lnTo>
                    <a:lnTo>
                      <a:pt x="16" y="80"/>
                    </a:lnTo>
                    <a:lnTo>
                      <a:pt x="89" y="67"/>
                    </a:lnTo>
                    <a:lnTo>
                      <a:pt x="22" y="67"/>
                    </a:lnTo>
                    <a:lnTo>
                      <a:pt x="13" y="63"/>
                    </a:lnTo>
                    <a:lnTo>
                      <a:pt x="7" y="53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3" y="23"/>
                    </a:lnTo>
                    <a:lnTo>
                      <a:pt x="7" y="12"/>
                    </a:lnTo>
                    <a:lnTo>
                      <a:pt x="13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9" name="Freeform 53"/>
              <p:cNvSpPr/>
              <p:nvPr/>
            </p:nvSpPr>
            <p:spPr bwMode="auto">
              <a:xfrm>
                <a:off x="4644748" y="2585311"/>
                <a:ext cx="1085742" cy="735792"/>
              </a:xfrm>
              <a:custGeom>
                <a:avLst/>
                <a:gdLst>
                  <a:gd name="T0" fmla="*/ 214 w 242"/>
                  <a:gd name="T1" fmla="*/ 0 h 164"/>
                  <a:gd name="T2" fmla="*/ 226 w 242"/>
                  <a:gd name="T3" fmla="*/ 0 h 164"/>
                  <a:gd name="T4" fmla="*/ 235 w 242"/>
                  <a:gd name="T5" fmla="*/ 5 h 164"/>
                  <a:gd name="T6" fmla="*/ 240 w 242"/>
                  <a:gd name="T7" fmla="*/ 16 h 164"/>
                  <a:gd name="T8" fmla="*/ 242 w 242"/>
                  <a:gd name="T9" fmla="*/ 25 h 164"/>
                  <a:gd name="T10" fmla="*/ 239 w 242"/>
                  <a:gd name="T11" fmla="*/ 34 h 164"/>
                  <a:gd name="T12" fmla="*/ 235 w 242"/>
                  <a:gd name="T13" fmla="*/ 42 h 164"/>
                  <a:gd name="T14" fmla="*/ 227 w 242"/>
                  <a:gd name="T15" fmla="*/ 47 h 164"/>
                  <a:gd name="T16" fmla="*/ 154 w 242"/>
                  <a:gd name="T17" fmla="*/ 80 h 164"/>
                  <a:gd name="T18" fmla="*/ 221 w 242"/>
                  <a:gd name="T19" fmla="*/ 80 h 164"/>
                  <a:gd name="T20" fmla="*/ 229 w 242"/>
                  <a:gd name="T21" fmla="*/ 81 h 164"/>
                  <a:gd name="T22" fmla="*/ 235 w 242"/>
                  <a:gd name="T23" fmla="*/ 84 h 164"/>
                  <a:gd name="T24" fmla="*/ 240 w 242"/>
                  <a:gd name="T25" fmla="*/ 89 h 164"/>
                  <a:gd name="T26" fmla="*/ 242 w 242"/>
                  <a:gd name="T27" fmla="*/ 97 h 164"/>
                  <a:gd name="T28" fmla="*/ 240 w 242"/>
                  <a:gd name="T29" fmla="*/ 105 h 164"/>
                  <a:gd name="T30" fmla="*/ 235 w 242"/>
                  <a:gd name="T31" fmla="*/ 109 h 164"/>
                  <a:gd name="T32" fmla="*/ 229 w 242"/>
                  <a:gd name="T33" fmla="*/ 113 h 164"/>
                  <a:gd name="T34" fmla="*/ 221 w 242"/>
                  <a:gd name="T35" fmla="*/ 113 h 164"/>
                  <a:gd name="T36" fmla="*/ 202 w 242"/>
                  <a:gd name="T37" fmla="*/ 113 h 164"/>
                  <a:gd name="T38" fmla="*/ 170 w 242"/>
                  <a:gd name="T39" fmla="*/ 164 h 164"/>
                  <a:gd name="T40" fmla="*/ 70 w 242"/>
                  <a:gd name="T41" fmla="*/ 164 h 164"/>
                  <a:gd name="T42" fmla="*/ 39 w 242"/>
                  <a:gd name="T43" fmla="*/ 113 h 164"/>
                  <a:gd name="T44" fmla="*/ 20 w 242"/>
                  <a:gd name="T45" fmla="*/ 113 h 164"/>
                  <a:gd name="T46" fmla="*/ 10 w 242"/>
                  <a:gd name="T47" fmla="*/ 110 h 164"/>
                  <a:gd name="T48" fmla="*/ 3 w 242"/>
                  <a:gd name="T49" fmla="*/ 101 h 164"/>
                  <a:gd name="T50" fmla="*/ 0 w 242"/>
                  <a:gd name="T51" fmla="*/ 92 h 164"/>
                  <a:gd name="T52" fmla="*/ 0 w 242"/>
                  <a:gd name="T53" fmla="*/ 80 h 164"/>
                  <a:gd name="T54" fmla="*/ 5 w 242"/>
                  <a:gd name="T55" fmla="*/ 70 h 164"/>
                  <a:gd name="T56" fmla="*/ 14 w 242"/>
                  <a:gd name="T57" fmla="*/ 63 h 164"/>
                  <a:gd name="T58" fmla="*/ 214 w 242"/>
                  <a:gd name="T5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2" h="164">
                    <a:moveTo>
                      <a:pt x="214" y="0"/>
                    </a:moveTo>
                    <a:lnTo>
                      <a:pt x="226" y="0"/>
                    </a:lnTo>
                    <a:lnTo>
                      <a:pt x="235" y="5"/>
                    </a:lnTo>
                    <a:lnTo>
                      <a:pt x="240" y="16"/>
                    </a:lnTo>
                    <a:lnTo>
                      <a:pt x="242" y="25"/>
                    </a:lnTo>
                    <a:lnTo>
                      <a:pt x="239" y="34"/>
                    </a:lnTo>
                    <a:lnTo>
                      <a:pt x="235" y="42"/>
                    </a:lnTo>
                    <a:lnTo>
                      <a:pt x="227" y="47"/>
                    </a:lnTo>
                    <a:lnTo>
                      <a:pt x="154" y="80"/>
                    </a:lnTo>
                    <a:lnTo>
                      <a:pt x="221" y="80"/>
                    </a:lnTo>
                    <a:lnTo>
                      <a:pt x="229" y="81"/>
                    </a:lnTo>
                    <a:lnTo>
                      <a:pt x="235" y="84"/>
                    </a:lnTo>
                    <a:lnTo>
                      <a:pt x="240" y="89"/>
                    </a:lnTo>
                    <a:lnTo>
                      <a:pt x="242" y="97"/>
                    </a:lnTo>
                    <a:lnTo>
                      <a:pt x="240" y="105"/>
                    </a:lnTo>
                    <a:lnTo>
                      <a:pt x="235" y="109"/>
                    </a:lnTo>
                    <a:lnTo>
                      <a:pt x="229" y="113"/>
                    </a:lnTo>
                    <a:lnTo>
                      <a:pt x="221" y="113"/>
                    </a:lnTo>
                    <a:lnTo>
                      <a:pt x="202" y="113"/>
                    </a:lnTo>
                    <a:lnTo>
                      <a:pt x="170" y="164"/>
                    </a:lnTo>
                    <a:lnTo>
                      <a:pt x="70" y="164"/>
                    </a:lnTo>
                    <a:lnTo>
                      <a:pt x="39" y="113"/>
                    </a:lnTo>
                    <a:lnTo>
                      <a:pt x="20" y="113"/>
                    </a:lnTo>
                    <a:lnTo>
                      <a:pt x="10" y="110"/>
                    </a:lnTo>
                    <a:lnTo>
                      <a:pt x="3" y="101"/>
                    </a:lnTo>
                    <a:lnTo>
                      <a:pt x="0" y="92"/>
                    </a:lnTo>
                    <a:lnTo>
                      <a:pt x="0" y="80"/>
                    </a:lnTo>
                    <a:lnTo>
                      <a:pt x="5" y="70"/>
                    </a:lnTo>
                    <a:lnTo>
                      <a:pt x="14" y="63"/>
                    </a:lnTo>
                    <a:lnTo>
                      <a:pt x="2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4" name="TextBox 113"/>
          <p:cNvSpPr txBox="1"/>
          <p:nvPr/>
        </p:nvSpPr>
        <p:spPr>
          <a:xfrm flipH="1">
            <a:off x="1330996" y="1869732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5" name="TextBox 114"/>
          <p:cNvSpPr txBox="1"/>
          <p:nvPr/>
        </p:nvSpPr>
        <p:spPr>
          <a:xfrm flipH="1">
            <a:off x="1325639" y="2127045"/>
            <a:ext cx="223968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16" name="TextBox 115"/>
          <p:cNvSpPr txBox="1"/>
          <p:nvPr/>
        </p:nvSpPr>
        <p:spPr>
          <a:xfrm flipH="1">
            <a:off x="1330996" y="3268478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7" name="TextBox 116"/>
          <p:cNvSpPr txBox="1"/>
          <p:nvPr/>
        </p:nvSpPr>
        <p:spPr>
          <a:xfrm flipH="1">
            <a:off x="1325640" y="3538670"/>
            <a:ext cx="223968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18" name="TextBox 117"/>
          <p:cNvSpPr txBox="1"/>
          <p:nvPr/>
        </p:nvSpPr>
        <p:spPr>
          <a:xfrm flipH="1">
            <a:off x="1330996" y="4690239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9" name="TextBox 118"/>
          <p:cNvSpPr txBox="1"/>
          <p:nvPr/>
        </p:nvSpPr>
        <p:spPr>
          <a:xfrm flipH="1">
            <a:off x="1325640" y="4960431"/>
            <a:ext cx="223968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120" name="Group 71"/>
          <p:cNvGrpSpPr/>
          <p:nvPr/>
        </p:nvGrpSpPr>
        <p:grpSpPr>
          <a:xfrm>
            <a:off x="969202" y="2037313"/>
            <a:ext cx="277647" cy="276819"/>
            <a:chOff x="2138511" y="2464802"/>
            <a:chExt cx="354012" cy="352956"/>
          </a:xfrm>
          <a:solidFill>
            <a:srgbClr val="2580B7"/>
          </a:solidFill>
        </p:grpSpPr>
        <p:sp>
          <p:nvSpPr>
            <p:cNvPr id="121" name="Oval 7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Freeform 7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3" name="Group 74"/>
          <p:cNvGrpSpPr/>
          <p:nvPr/>
        </p:nvGrpSpPr>
        <p:grpSpPr>
          <a:xfrm>
            <a:off x="969202" y="3454871"/>
            <a:ext cx="277647" cy="276819"/>
            <a:chOff x="2138511" y="2464802"/>
            <a:chExt cx="354012" cy="352956"/>
          </a:xfrm>
          <a:solidFill>
            <a:srgbClr val="9EBE5B"/>
          </a:solidFill>
        </p:grpSpPr>
        <p:sp>
          <p:nvSpPr>
            <p:cNvPr id="124" name="Oval 7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Freeform 7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6" name="Group 77"/>
          <p:cNvGrpSpPr/>
          <p:nvPr/>
        </p:nvGrpSpPr>
        <p:grpSpPr>
          <a:xfrm>
            <a:off x="969202" y="4875459"/>
            <a:ext cx="277647" cy="276819"/>
            <a:chOff x="2138511" y="2464802"/>
            <a:chExt cx="354012" cy="352956"/>
          </a:xfrm>
          <a:solidFill>
            <a:srgbClr val="C03B26"/>
          </a:solidFill>
        </p:grpSpPr>
        <p:sp>
          <p:nvSpPr>
            <p:cNvPr id="127" name="Oval 7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7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9" name="TextBox 128"/>
          <p:cNvSpPr txBox="1"/>
          <p:nvPr/>
        </p:nvSpPr>
        <p:spPr>
          <a:xfrm>
            <a:off x="9328772" y="1853321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9308563" y="2123513"/>
            <a:ext cx="223968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9328772" y="3266951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9318015" y="3524264"/>
            <a:ext cx="223968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328772" y="4690239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9318015" y="4960431"/>
            <a:ext cx="223968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135" name="Group 86"/>
          <p:cNvGrpSpPr/>
          <p:nvPr/>
        </p:nvGrpSpPr>
        <p:grpSpPr>
          <a:xfrm>
            <a:off x="8950938" y="1979261"/>
            <a:ext cx="277647" cy="276819"/>
            <a:chOff x="2138511" y="2464802"/>
            <a:chExt cx="354012" cy="352956"/>
          </a:xfrm>
          <a:solidFill>
            <a:srgbClr val="179E86"/>
          </a:solidFill>
        </p:grpSpPr>
        <p:sp>
          <p:nvSpPr>
            <p:cNvPr id="136" name="Oval 8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8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8" name="Group 89"/>
          <p:cNvGrpSpPr/>
          <p:nvPr/>
        </p:nvGrpSpPr>
        <p:grpSpPr>
          <a:xfrm>
            <a:off x="8951841" y="3449607"/>
            <a:ext cx="277647" cy="276819"/>
            <a:chOff x="2138511" y="2464802"/>
            <a:chExt cx="354012" cy="352956"/>
          </a:xfrm>
          <a:solidFill>
            <a:srgbClr val="F59B11"/>
          </a:solidFill>
        </p:grpSpPr>
        <p:sp>
          <p:nvSpPr>
            <p:cNvPr id="139" name="Oval 9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Freeform 9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1" name="Group 92"/>
          <p:cNvGrpSpPr/>
          <p:nvPr/>
        </p:nvGrpSpPr>
        <p:grpSpPr>
          <a:xfrm>
            <a:off x="8951841" y="4879152"/>
            <a:ext cx="277647" cy="276819"/>
            <a:chOff x="2138511" y="2464802"/>
            <a:chExt cx="354012" cy="352956"/>
          </a:xfrm>
          <a:solidFill>
            <a:srgbClr val="7030A0"/>
          </a:solidFill>
        </p:grpSpPr>
        <p:sp>
          <p:nvSpPr>
            <p:cNvPr id="142" name="Oval 9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Freeform 9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144" name="Straight Connector 95"/>
          <p:cNvCxnSpPr/>
          <p:nvPr/>
        </p:nvCxnSpPr>
        <p:spPr>
          <a:xfrm>
            <a:off x="5331817" y="846667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145" name="Straight Connector 96"/>
          <p:cNvCxnSpPr/>
          <p:nvPr/>
        </p:nvCxnSpPr>
        <p:spPr>
          <a:xfrm>
            <a:off x="5484217" y="948267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5" grpId="0"/>
      <p:bldP spid="116" grpId="0"/>
      <p:bldP spid="117" grpId="0"/>
      <p:bldP spid="118" grpId="0"/>
      <p:bldP spid="119" grpId="0"/>
      <p:bldP spid="129" grpId="0"/>
      <p:bldP spid="130" grpId="0"/>
      <p:bldP spid="131" grpId="0"/>
      <p:bldP spid="132" grpId="0"/>
      <p:bldP spid="133" grpId="0"/>
      <p:bldP spid="1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Group 47"/>
          <p:cNvGrpSpPr/>
          <p:nvPr/>
        </p:nvGrpSpPr>
        <p:grpSpPr>
          <a:xfrm>
            <a:off x="6847350" y="5124916"/>
            <a:ext cx="4880764" cy="914400"/>
            <a:chOff x="6847350" y="5137616"/>
            <a:chExt cx="4880764" cy="914400"/>
          </a:xfrm>
        </p:grpSpPr>
        <p:sp>
          <p:nvSpPr>
            <p:cNvPr id="301" name="Rectangle 65"/>
            <p:cNvSpPr/>
            <p:nvPr/>
          </p:nvSpPr>
          <p:spPr>
            <a:xfrm>
              <a:off x="6847351" y="5137616"/>
              <a:ext cx="4880763" cy="914400"/>
            </a:xfrm>
            <a:prstGeom prst="rect">
              <a:avLst/>
            </a:prstGeom>
            <a:solidFill>
              <a:srgbClr val="2580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2" name="Rectangle 465"/>
            <p:cNvSpPr/>
            <p:nvPr/>
          </p:nvSpPr>
          <p:spPr>
            <a:xfrm>
              <a:off x="6847350" y="5966823"/>
              <a:ext cx="4880764" cy="85193"/>
            </a:xfrm>
            <a:prstGeom prst="rect">
              <a:avLst/>
            </a:prstGeom>
            <a:solidFill>
              <a:srgbClr val="2580B7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03" name="Title 1"/>
          <p:cNvSpPr txBox="1"/>
          <p:nvPr/>
        </p:nvSpPr>
        <p:spPr>
          <a:xfrm>
            <a:off x="838200" y="4258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4" name="Group 46"/>
          <p:cNvGrpSpPr/>
          <p:nvPr/>
        </p:nvGrpSpPr>
        <p:grpSpPr>
          <a:xfrm>
            <a:off x="762803" y="2917824"/>
            <a:ext cx="5016500" cy="3927476"/>
            <a:chOff x="762803" y="2930524"/>
            <a:chExt cx="5016500" cy="3927476"/>
          </a:xfrm>
        </p:grpSpPr>
        <p:sp>
          <p:nvSpPr>
            <p:cNvPr id="305" name="Freeform 235"/>
            <p:cNvSpPr/>
            <p:nvPr/>
          </p:nvSpPr>
          <p:spPr bwMode="auto">
            <a:xfrm>
              <a:off x="1153328" y="3117849"/>
              <a:ext cx="620713" cy="1057275"/>
            </a:xfrm>
            <a:custGeom>
              <a:avLst/>
              <a:gdLst>
                <a:gd name="T0" fmla="*/ 252 w 391"/>
                <a:gd name="T1" fmla="*/ 0 h 666"/>
                <a:gd name="T2" fmla="*/ 260 w 391"/>
                <a:gd name="T3" fmla="*/ 1 h 666"/>
                <a:gd name="T4" fmla="*/ 270 w 391"/>
                <a:gd name="T5" fmla="*/ 4 h 666"/>
                <a:gd name="T6" fmla="*/ 286 w 391"/>
                <a:gd name="T7" fmla="*/ 13 h 666"/>
                <a:gd name="T8" fmla="*/ 305 w 391"/>
                <a:gd name="T9" fmla="*/ 25 h 666"/>
                <a:gd name="T10" fmla="*/ 323 w 391"/>
                <a:gd name="T11" fmla="*/ 39 h 666"/>
                <a:gd name="T12" fmla="*/ 342 w 391"/>
                <a:gd name="T13" fmla="*/ 55 h 666"/>
                <a:gd name="T14" fmla="*/ 358 w 391"/>
                <a:gd name="T15" fmla="*/ 72 h 666"/>
                <a:gd name="T16" fmla="*/ 372 w 391"/>
                <a:gd name="T17" fmla="*/ 91 h 666"/>
                <a:gd name="T18" fmla="*/ 383 w 391"/>
                <a:gd name="T19" fmla="*/ 110 h 666"/>
                <a:gd name="T20" fmla="*/ 389 w 391"/>
                <a:gd name="T21" fmla="*/ 127 h 666"/>
                <a:gd name="T22" fmla="*/ 391 w 391"/>
                <a:gd name="T23" fmla="*/ 150 h 666"/>
                <a:gd name="T24" fmla="*/ 385 w 391"/>
                <a:gd name="T25" fmla="*/ 173 h 666"/>
                <a:gd name="T26" fmla="*/ 377 w 391"/>
                <a:gd name="T27" fmla="*/ 195 h 666"/>
                <a:gd name="T28" fmla="*/ 366 w 391"/>
                <a:gd name="T29" fmla="*/ 217 h 666"/>
                <a:gd name="T30" fmla="*/ 353 w 391"/>
                <a:gd name="T31" fmla="*/ 237 h 666"/>
                <a:gd name="T32" fmla="*/ 341 w 391"/>
                <a:gd name="T33" fmla="*/ 256 h 666"/>
                <a:gd name="T34" fmla="*/ 282 w 391"/>
                <a:gd name="T35" fmla="*/ 349 h 666"/>
                <a:gd name="T36" fmla="*/ 221 w 391"/>
                <a:gd name="T37" fmla="*/ 441 h 666"/>
                <a:gd name="T38" fmla="*/ 160 w 391"/>
                <a:gd name="T39" fmla="*/ 533 h 666"/>
                <a:gd name="T40" fmla="*/ 117 w 391"/>
                <a:gd name="T41" fmla="*/ 600 h 666"/>
                <a:gd name="T42" fmla="*/ 74 w 391"/>
                <a:gd name="T43" fmla="*/ 666 h 666"/>
                <a:gd name="T44" fmla="*/ 36 w 391"/>
                <a:gd name="T45" fmla="*/ 626 h 666"/>
                <a:gd name="T46" fmla="*/ 0 w 391"/>
                <a:gd name="T47" fmla="*/ 586 h 666"/>
                <a:gd name="T48" fmla="*/ 91 w 391"/>
                <a:gd name="T49" fmla="*/ 453 h 666"/>
                <a:gd name="T50" fmla="*/ 116 w 391"/>
                <a:gd name="T51" fmla="*/ 414 h 666"/>
                <a:gd name="T52" fmla="*/ 139 w 391"/>
                <a:gd name="T53" fmla="*/ 375 h 666"/>
                <a:gd name="T54" fmla="*/ 157 w 391"/>
                <a:gd name="T55" fmla="*/ 336 h 666"/>
                <a:gd name="T56" fmla="*/ 173 w 391"/>
                <a:gd name="T57" fmla="*/ 294 h 666"/>
                <a:gd name="T58" fmla="*/ 185 w 391"/>
                <a:gd name="T59" fmla="*/ 252 h 666"/>
                <a:gd name="T60" fmla="*/ 193 w 391"/>
                <a:gd name="T61" fmla="*/ 209 h 666"/>
                <a:gd name="T62" fmla="*/ 197 w 391"/>
                <a:gd name="T63" fmla="*/ 162 h 666"/>
                <a:gd name="T64" fmla="*/ 197 w 391"/>
                <a:gd name="T65" fmla="*/ 152 h 666"/>
                <a:gd name="T66" fmla="*/ 198 w 391"/>
                <a:gd name="T67" fmla="*/ 139 h 666"/>
                <a:gd name="T68" fmla="*/ 199 w 391"/>
                <a:gd name="T69" fmla="*/ 124 h 666"/>
                <a:gd name="T70" fmla="*/ 200 w 391"/>
                <a:gd name="T71" fmla="*/ 106 h 666"/>
                <a:gd name="T72" fmla="*/ 203 w 391"/>
                <a:gd name="T73" fmla="*/ 88 h 666"/>
                <a:gd name="T74" fmla="*/ 206 w 391"/>
                <a:gd name="T75" fmla="*/ 69 h 666"/>
                <a:gd name="T76" fmla="*/ 210 w 391"/>
                <a:gd name="T77" fmla="*/ 52 h 666"/>
                <a:gd name="T78" fmla="*/ 215 w 391"/>
                <a:gd name="T79" fmla="*/ 35 h 666"/>
                <a:gd name="T80" fmla="*/ 222 w 391"/>
                <a:gd name="T81" fmla="*/ 21 h 666"/>
                <a:gd name="T82" fmla="*/ 230 w 391"/>
                <a:gd name="T83" fmla="*/ 10 h 666"/>
                <a:gd name="T84" fmla="*/ 241 w 391"/>
                <a:gd name="T85" fmla="*/ 3 h 666"/>
                <a:gd name="T86" fmla="*/ 252 w 391"/>
                <a:gd name="T87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1" h="666">
                  <a:moveTo>
                    <a:pt x="252" y="0"/>
                  </a:moveTo>
                  <a:lnTo>
                    <a:pt x="260" y="1"/>
                  </a:lnTo>
                  <a:lnTo>
                    <a:pt x="270" y="4"/>
                  </a:lnTo>
                  <a:lnTo>
                    <a:pt x="286" y="13"/>
                  </a:lnTo>
                  <a:lnTo>
                    <a:pt x="305" y="25"/>
                  </a:lnTo>
                  <a:lnTo>
                    <a:pt x="323" y="39"/>
                  </a:lnTo>
                  <a:lnTo>
                    <a:pt x="342" y="55"/>
                  </a:lnTo>
                  <a:lnTo>
                    <a:pt x="358" y="72"/>
                  </a:lnTo>
                  <a:lnTo>
                    <a:pt x="372" y="91"/>
                  </a:lnTo>
                  <a:lnTo>
                    <a:pt x="383" y="110"/>
                  </a:lnTo>
                  <a:lnTo>
                    <a:pt x="389" y="127"/>
                  </a:lnTo>
                  <a:lnTo>
                    <a:pt x="391" y="150"/>
                  </a:lnTo>
                  <a:lnTo>
                    <a:pt x="385" y="173"/>
                  </a:lnTo>
                  <a:lnTo>
                    <a:pt x="377" y="195"/>
                  </a:lnTo>
                  <a:lnTo>
                    <a:pt x="366" y="217"/>
                  </a:lnTo>
                  <a:lnTo>
                    <a:pt x="353" y="237"/>
                  </a:lnTo>
                  <a:lnTo>
                    <a:pt x="341" y="256"/>
                  </a:lnTo>
                  <a:lnTo>
                    <a:pt x="282" y="349"/>
                  </a:lnTo>
                  <a:lnTo>
                    <a:pt x="221" y="441"/>
                  </a:lnTo>
                  <a:lnTo>
                    <a:pt x="160" y="533"/>
                  </a:lnTo>
                  <a:lnTo>
                    <a:pt x="117" y="600"/>
                  </a:lnTo>
                  <a:lnTo>
                    <a:pt x="74" y="666"/>
                  </a:lnTo>
                  <a:lnTo>
                    <a:pt x="36" y="626"/>
                  </a:lnTo>
                  <a:lnTo>
                    <a:pt x="0" y="586"/>
                  </a:lnTo>
                  <a:lnTo>
                    <a:pt x="91" y="453"/>
                  </a:lnTo>
                  <a:lnTo>
                    <a:pt x="116" y="414"/>
                  </a:lnTo>
                  <a:lnTo>
                    <a:pt x="139" y="375"/>
                  </a:lnTo>
                  <a:lnTo>
                    <a:pt x="157" y="336"/>
                  </a:lnTo>
                  <a:lnTo>
                    <a:pt x="173" y="294"/>
                  </a:lnTo>
                  <a:lnTo>
                    <a:pt x="185" y="252"/>
                  </a:lnTo>
                  <a:lnTo>
                    <a:pt x="193" y="209"/>
                  </a:lnTo>
                  <a:lnTo>
                    <a:pt x="197" y="162"/>
                  </a:lnTo>
                  <a:lnTo>
                    <a:pt x="197" y="152"/>
                  </a:lnTo>
                  <a:lnTo>
                    <a:pt x="198" y="139"/>
                  </a:lnTo>
                  <a:lnTo>
                    <a:pt x="199" y="124"/>
                  </a:lnTo>
                  <a:lnTo>
                    <a:pt x="200" y="106"/>
                  </a:lnTo>
                  <a:lnTo>
                    <a:pt x="203" y="88"/>
                  </a:lnTo>
                  <a:lnTo>
                    <a:pt x="206" y="69"/>
                  </a:lnTo>
                  <a:lnTo>
                    <a:pt x="210" y="52"/>
                  </a:lnTo>
                  <a:lnTo>
                    <a:pt x="215" y="35"/>
                  </a:lnTo>
                  <a:lnTo>
                    <a:pt x="222" y="21"/>
                  </a:lnTo>
                  <a:lnTo>
                    <a:pt x="230" y="10"/>
                  </a:lnTo>
                  <a:lnTo>
                    <a:pt x="241" y="3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E6E7E2"/>
            </a:solidFill>
            <a:ln w="0">
              <a:solidFill>
                <a:srgbClr val="E6E7E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06" name="Group 5"/>
            <p:cNvGrpSpPr/>
            <p:nvPr/>
          </p:nvGrpSpPr>
          <p:grpSpPr>
            <a:xfrm>
              <a:off x="762803" y="2930524"/>
              <a:ext cx="5016500" cy="3927476"/>
              <a:chOff x="762803" y="2930524"/>
              <a:chExt cx="5016500" cy="3927476"/>
            </a:xfrm>
          </p:grpSpPr>
          <p:sp>
            <p:nvSpPr>
              <p:cNvPr id="307" name="Freeform 225"/>
              <p:cNvSpPr/>
              <p:nvPr/>
            </p:nvSpPr>
            <p:spPr bwMode="auto">
              <a:xfrm>
                <a:off x="909647" y="2944811"/>
                <a:ext cx="1817688" cy="1858963"/>
              </a:xfrm>
              <a:custGeom>
                <a:avLst/>
                <a:gdLst>
                  <a:gd name="T0" fmla="*/ 391 w 1145"/>
                  <a:gd name="T1" fmla="*/ 0 h 1171"/>
                  <a:gd name="T2" fmla="*/ 1144 w 1145"/>
                  <a:gd name="T3" fmla="*/ 667 h 1171"/>
                  <a:gd name="T4" fmla="*/ 1141 w 1145"/>
                  <a:gd name="T5" fmla="*/ 677 h 1171"/>
                  <a:gd name="T6" fmla="*/ 1120 w 1145"/>
                  <a:gd name="T7" fmla="*/ 691 h 1171"/>
                  <a:gd name="T8" fmla="*/ 1089 w 1145"/>
                  <a:gd name="T9" fmla="*/ 707 h 1171"/>
                  <a:gd name="T10" fmla="*/ 1055 w 1145"/>
                  <a:gd name="T11" fmla="*/ 724 h 1171"/>
                  <a:gd name="T12" fmla="*/ 1024 w 1145"/>
                  <a:gd name="T13" fmla="*/ 737 h 1171"/>
                  <a:gd name="T14" fmla="*/ 1004 w 1145"/>
                  <a:gd name="T15" fmla="*/ 745 h 1171"/>
                  <a:gd name="T16" fmla="*/ 952 w 1145"/>
                  <a:gd name="T17" fmla="*/ 760 h 1171"/>
                  <a:gd name="T18" fmla="*/ 861 w 1145"/>
                  <a:gd name="T19" fmla="*/ 783 h 1171"/>
                  <a:gd name="T20" fmla="*/ 774 w 1145"/>
                  <a:gd name="T21" fmla="*/ 808 h 1171"/>
                  <a:gd name="T22" fmla="*/ 692 w 1145"/>
                  <a:gd name="T23" fmla="*/ 845 h 1171"/>
                  <a:gd name="T24" fmla="*/ 611 w 1145"/>
                  <a:gd name="T25" fmla="*/ 899 h 1171"/>
                  <a:gd name="T26" fmla="*/ 536 w 1145"/>
                  <a:gd name="T27" fmla="*/ 965 h 1171"/>
                  <a:gd name="T28" fmla="*/ 464 w 1145"/>
                  <a:gd name="T29" fmla="*/ 1035 h 1171"/>
                  <a:gd name="T30" fmla="*/ 388 w 1145"/>
                  <a:gd name="T31" fmla="*/ 1100 h 1171"/>
                  <a:gd name="T32" fmla="*/ 305 w 1145"/>
                  <a:gd name="T33" fmla="*/ 1154 h 1171"/>
                  <a:gd name="T34" fmla="*/ 255 w 1145"/>
                  <a:gd name="T35" fmla="*/ 1170 h 1171"/>
                  <a:gd name="T36" fmla="*/ 207 w 1145"/>
                  <a:gd name="T37" fmla="*/ 1168 h 1171"/>
                  <a:gd name="T38" fmla="*/ 164 w 1145"/>
                  <a:gd name="T39" fmla="*/ 1156 h 1171"/>
                  <a:gd name="T40" fmla="*/ 128 w 1145"/>
                  <a:gd name="T41" fmla="*/ 1137 h 1171"/>
                  <a:gd name="T42" fmla="*/ 101 w 1145"/>
                  <a:gd name="T43" fmla="*/ 1119 h 1171"/>
                  <a:gd name="T44" fmla="*/ 87 w 1145"/>
                  <a:gd name="T45" fmla="*/ 1107 h 1171"/>
                  <a:gd name="T46" fmla="*/ 83 w 1145"/>
                  <a:gd name="T47" fmla="*/ 1104 h 1171"/>
                  <a:gd name="T48" fmla="*/ 69 w 1145"/>
                  <a:gd name="T49" fmla="*/ 1090 h 1171"/>
                  <a:gd name="T50" fmla="*/ 47 w 1145"/>
                  <a:gd name="T51" fmla="*/ 1066 h 1171"/>
                  <a:gd name="T52" fmla="*/ 26 w 1145"/>
                  <a:gd name="T53" fmla="*/ 1033 h 1171"/>
                  <a:gd name="T54" fmla="*/ 7 w 1145"/>
                  <a:gd name="T55" fmla="*/ 991 h 1171"/>
                  <a:gd name="T56" fmla="*/ 0 w 1145"/>
                  <a:gd name="T57" fmla="*/ 944 h 1171"/>
                  <a:gd name="T58" fmla="*/ 9 w 1145"/>
                  <a:gd name="T59" fmla="*/ 893 h 1171"/>
                  <a:gd name="T60" fmla="*/ 54 w 1145"/>
                  <a:gd name="T61" fmla="*/ 803 h 1171"/>
                  <a:gd name="T62" fmla="*/ 108 w 1145"/>
                  <a:gd name="T63" fmla="*/ 721 h 1171"/>
                  <a:gd name="T64" fmla="*/ 168 w 1145"/>
                  <a:gd name="T65" fmla="*/ 640 h 1171"/>
                  <a:gd name="T66" fmla="*/ 226 w 1145"/>
                  <a:gd name="T67" fmla="*/ 557 h 1171"/>
                  <a:gd name="T68" fmla="*/ 270 w 1145"/>
                  <a:gd name="T69" fmla="*/ 471 h 1171"/>
                  <a:gd name="T70" fmla="*/ 296 w 1145"/>
                  <a:gd name="T71" fmla="*/ 384 h 1171"/>
                  <a:gd name="T72" fmla="*/ 311 w 1145"/>
                  <a:gd name="T73" fmla="*/ 295 h 1171"/>
                  <a:gd name="T74" fmla="*/ 322 w 1145"/>
                  <a:gd name="T75" fmla="*/ 202 h 1171"/>
                  <a:gd name="T76" fmla="*/ 330 w 1145"/>
                  <a:gd name="T77" fmla="*/ 150 h 1171"/>
                  <a:gd name="T78" fmla="*/ 337 w 1145"/>
                  <a:gd name="T79" fmla="*/ 128 h 1171"/>
                  <a:gd name="T80" fmla="*/ 347 w 1145"/>
                  <a:gd name="T81" fmla="*/ 95 h 1171"/>
                  <a:gd name="T82" fmla="*/ 358 w 1145"/>
                  <a:gd name="T83" fmla="*/ 60 h 1171"/>
                  <a:gd name="T84" fmla="*/ 371 w 1145"/>
                  <a:gd name="T85" fmla="*/ 27 h 1171"/>
                  <a:gd name="T86" fmla="*/ 383 w 1145"/>
                  <a:gd name="T87" fmla="*/ 5 h 1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45" h="1171">
                    <a:moveTo>
                      <a:pt x="387" y="0"/>
                    </a:moveTo>
                    <a:lnTo>
                      <a:pt x="391" y="0"/>
                    </a:lnTo>
                    <a:lnTo>
                      <a:pt x="768" y="333"/>
                    </a:lnTo>
                    <a:lnTo>
                      <a:pt x="1144" y="667"/>
                    </a:lnTo>
                    <a:lnTo>
                      <a:pt x="1145" y="671"/>
                    </a:lnTo>
                    <a:lnTo>
                      <a:pt x="1141" y="677"/>
                    </a:lnTo>
                    <a:lnTo>
                      <a:pt x="1133" y="683"/>
                    </a:lnTo>
                    <a:lnTo>
                      <a:pt x="1120" y="691"/>
                    </a:lnTo>
                    <a:lnTo>
                      <a:pt x="1106" y="699"/>
                    </a:lnTo>
                    <a:lnTo>
                      <a:pt x="1089" y="707"/>
                    </a:lnTo>
                    <a:lnTo>
                      <a:pt x="1073" y="716"/>
                    </a:lnTo>
                    <a:lnTo>
                      <a:pt x="1055" y="724"/>
                    </a:lnTo>
                    <a:lnTo>
                      <a:pt x="1039" y="731"/>
                    </a:lnTo>
                    <a:lnTo>
                      <a:pt x="1024" y="737"/>
                    </a:lnTo>
                    <a:lnTo>
                      <a:pt x="1012" y="742"/>
                    </a:lnTo>
                    <a:lnTo>
                      <a:pt x="1004" y="745"/>
                    </a:lnTo>
                    <a:lnTo>
                      <a:pt x="999" y="748"/>
                    </a:lnTo>
                    <a:lnTo>
                      <a:pt x="952" y="760"/>
                    </a:lnTo>
                    <a:lnTo>
                      <a:pt x="906" y="771"/>
                    </a:lnTo>
                    <a:lnTo>
                      <a:pt x="861" y="783"/>
                    </a:lnTo>
                    <a:lnTo>
                      <a:pt x="818" y="795"/>
                    </a:lnTo>
                    <a:lnTo>
                      <a:pt x="774" y="808"/>
                    </a:lnTo>
                    <a:lnTo>
                      <a:pt x="733" y="825"/>
                    </a:lnTo>
                    <a:lnTo>
                      <a:pt x="692" y="845"/>
                    </a:lnTo>
                    <a:lnTo>
                      <a:pt x="651" y="869"/>
                    </a:lnTo>
                    <a:lnTo>
                      <a:pt x="611" y="899"/>
                    </a:lnTo>
                    <a:lnTo>
                      <a:pt x="573" y="931"/>
                    </a:lnTo>
                    <a:lnTo>
                      <a:pt x="536" y="965"/>
                    </a:lnTo>
                    <a:lnTo>
                      <a:pt x="500" y="1001"/>
                    </a:lnTo>
                    <a:lnTo>
                      <a:pt x="464" y="1035"/>
                    </a:lnTo>
                    <a:lnTo>
                      <a:pt x="426" y="1069"/>
                    </a:lnTo>
                    <a:lnTo>
                      <a:pt x="388" y="1100"/>
                    </a:lnTo>
                    <a:lnTo>
                      <a:pt x="347" y="1129"/>
                    </a:lnTo>
                    <a:lnTo>
                      <a:pt x="305" y="1154"/>
                    </a:lnTo>
                    <a:lnTo>
                      <a:pt x="280" y="1165"/>
                    </a:lnTo>
                    <a:lnTo>
                      <a:pt x="255" y="1170"/>
                    </a:lnTo>
                    <a:lnTo>
                      <a:pt x="231" y="1171"/>
                    </a:lnTo>
                    <a:lnTo>
                      <a:pt x="207" y="1168"/>
                    </a:lnTo>
                    <a:lnTo>
                      <a:pt x="185" y="1163"/>
                    </a:lnTo>
                    <a:lnTo>
                      <a:pt x="164" y="1156"/>
                    </a:lnTo>
                    <a:lnTo>
                      <a:pt x="146" y="1146"/>
                    </a:lnTo>
                    <a:lnTo>
                      <a:pt x="128" y="1137"/>
                    </a:lnTo>
                    <a:lnTo>
                      <a:pt x="114" y="1128"/>
                    </a:lnTo>
                    <a:lnTo>
                      <a:pt x="101" y="1119"/>
                    </a:lnTo>
                    <a:lnTo>
                      <a:pt x="92" y="1112"/>
                    </a:lnTo>
                    <a:lnTo>
                      <a:pt x="87" y="1107"/>
                    </a:lnTo>
                    <a:lnTo>
                      <a:pt x="85" y="1105"/>
                    </a:lnTo>
                    <a:lnTo>
                      <a:pt x="83" y="1104"/>
                    </a:lnTo>
                    <a:lnTo>
                      <a:pt x="77" y="1099"/>
                    </a:lnTo>
                    <a:lnTo>
                      <a:pt x="69" y="1090"/>
                    </a:lnTo>
                    <a:lnTo>
                      <a:pt x="59" y="1079"/>
                    </a:lnTo>
                    <a:lnTo>
                      <a:pt x="47" y="1066"/>
                    </a:lnTo>
                    <a:lnTo>
                      <a:pt x="36" y="1050"/>
                    </a:lnTo>
                    <a:lnTo>
                      <a:pt x="26" y="1033"/>
                    </a:lnTo>
                    <a:lnTo>
                      <a:pt x="15" y="1012"/>
                    </a:lnTo>
                    <a:lnTo>
                      <a:pt x="7" y="991"/>
                    </a:lnTo>
                    <a:lnTo>
                      <a:pt x="2" y="968"/>
                    </a:lnTo>
                    <a:lnTo>
                      <a:pt x="0" y="944"/>
                    </a:lnTo>
                    <a:lnTo>
                      <a:pt x="2" y="919"/>
                    </a:lnTo>
                    <a:lnTo>
                      <a:pt x="9" y="893"/>
                    </a:lnTo>
                    <a:lnTo>
                      <a:pt x="30" y="848"/>
                    </a:lnTo>
                    <a:lnTo>
                      <a:pt x="54" y="803"/>
                    </a:lnTo>
                    <a:lnTo>
                      <a:pt x="80" y="761"/>
                    </a:lnTo>
                    <a:lnTo>
                      <a:pt x="108" y="721"/>
                    </a:lnTo>
                    <a:lnTo>
                      <a:pt x="138" y="680"/>
                    </a:lnTo>
                    <a:lnTo>
                      <a:pt x="168" y="640"/>
                    </a:lnTo>
                    <a:lnTo>
                      <a:pt x="198" y="599"/>
                    </a:lnTo>
                    <a:lnTo>
                      <a:pt x="226" y="557"/>
                    </a:lnTo>
                    <a:lnTo>
                      <a:pt x="251" y="514"/>
                    </a:lnTo>
                    <a:lnTo>
                      <a:pt x="270" y="471"/>
                    </a:lnTo>
                    <a:lnTo>
                      <a:pt x="285" y="428"/>
                    </a:lnTo>
                    <a:lnTo>
                      <a:pt x="296" y="384"/>
                    </a:lnTo>
                    <a:lnTo>
                      <a:pt x="305" y="341"/>
                    </a:lnTo>
                    <a:lnTo>
                      <a:pt x="311" y="295"/>
                    </a:lnTo>
                    <a:lnTo>
                      <a:pt x="317" y="250"/>
                    </a:lnTo>
                    <a:lnTo>
                      <a:pt x="322" y="202"/>
                    </a:lnTo>
                    <a:lnTo>
                      <a:pt x="329" y="155"/>
                    </a:lnTo>
                    <a:lnTo>
                      <a:pt x="330" y="150"/>
                    </a:lnTo>
                    <a:lnTo>
                      <a:pt x="333" y="140"/>
                    </a:lnTo>
                    <a:lnTo>
                      <a:pt x="337" y="128"/>
                    </a:lnTo>
                    <a:lnTo>
                      <a:pt x="341" y="112"/>
                    </a:lnTo>
                    <a:lnTo>
                      <a:pt x="347" y="95"/>
                    </a:lnTo>
                    <a:lnTo>
                      <a:pt x="352" y="77"/>
                    </a:lnTo>
                    <a:lnTo>
                      <a:pt x="358" y="60"/>
                    </a:lnTo>
                    <a:lnTo>
                      <a:pt x="364" y="42"/>
                    </a:lnTo>
                    <a:lnTo>
                      <a:pt x="371" y="27"/>
                    </a:lnTo>
                    <a:lnTo>
                      <a:pt x="377" y="14"/>
                    </a:lnTo>
                    <a:lnTo>
                      <a:pt x="383" y="5"/>
                    </a:lnTo>
                    <a:lnTo>
                      <a:pt x="387" y="0"/>
                    </a:lnTo>
                    <a:close/>
                  </a:path>
                </a:pathLst>
              </a:custGeom>
              <a:solidFill>
                <a:srgbClr val="CCCFC4"/>
              </a:solidFill>
              <a:ln w="0">
                <a:solidFill>
                  <a:srgbClr val="CCCFC4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08" name="Group 205"/>
              <p:cNvGrpSpPr/>
              <p:nvPr/>
            </p:nvGrpSpPr>
            <p:grpSpPr bwMode="auto">
              <a:xfrm>
                <a:off x="2626528" y="4240212"/>
                <a:ext cx="2900363" cy="2617788"/>
                <a:chOff x="3447" y="2035"/>
                <a:chExt cx="1827" cy="1649"/>
              </a:xfrm>
            </p:grpSpPr>
            <p:sp>
              <p:nvSpPr>
                <p:cNvPr id="346" name="Freeform 7"/>
                <p:cNvSpPr/>
                <p:nvPr/>
              </p:nvSpPr>
              <p:spPr bwMode="auto">
                <a:xfrm>
                  <a:off x="3677" y="2709"/>
                  <a:ext cx="172" cy="139"/>
                </a:xfrm>
                <a:custGeom>
                  <a:avLst/>
                  <a:gdLst>
                    <a:gd name="T0" fmla="*/ 36 w 172"/>
                    <a:gd name="T1" fmla="*/ 0 h 139"/>
                    <a:gd name="T2" fmla="*/ 48 w 172"/>
                    <a:gd name="T3" fmla="*/ 1 h 139"/>
                    <a:gd name="T4" fmla="*/ 60 w 172"/>
                    <a:gd name="T5" fmla="*/ 6 h 139"/>
                    <a:gd name="T6" fmla="*/ 154 w 172"/>
                    <a:gd name="T7" fmla="*/ 67 h 139"/>
                    <a:gd name="T8" fmla="*/ 164 w 172"/>
                    <a:gd name="T9" fmla="*/ 75 h 139"/>
                    <a:gd name="T10" fmla="*/ 169 w 172"/>
                    <a:gd name="T11" fmla="*/ 86 h 139"/>
                    <a:gd name="T12" fmla="*/ 172 w 172"/>
                    <a:gd name="T13" fmla="*/ 98 h 139"/>
                    <a:gd name="T14" fmla="*/ 171 w 172"/>
                    <a:gd name="T15" fmla="*/ 110 h 139"/>
                    <a:gd name="T16" fmla="*/ 166 w 172"/>
                    <a:gd name="T17" fmla="*/ 122 h 139"/>
                    <a:gd name="T18" fmla="*/ 158 w 172"/>
                    <a:gd name="T19" fmla="*/ 131 h 139"/>
                    <a:gd name="T20" fmla="*/ 148 w 172"/>
                    <a:gd name="T21" fmla="*/ 137 h 139"/>
                    <a:gd name="T22" fmla="*/ 135 w 172"/>
                    <a:gd name="T23" fmla="*/ 139 h 139"/>
                    <a:gd name="T24" fmla="*/ 124 w 172"/>
                    <a:gd name="T25" fmla="*/ 138 h 139"/>
                    <a:gd name="T26" fmla="*/ 111 w 172"/>
                    <a:gd name="T27" fmla="*/ 133 h 139"/>
                    <a:gd name="T28" fmla="*/ 17 w 172"/>
                    <a:gd name="T29" fmla="*/ 73 h 139"/>
                    <a:gd name="T30" fmla="*/ 8 w 172"/>
                    <a:gd name="T31" fmla="*/ 64 h 139"/>
                    <a:gd name="T32" fmla="*/ 2 w 172"/>
                    <a:gd name="T33" fmla="*/ 54 h 139"/>
                    <a:gd name="T34" fmla="*/ 0 w 172"/>
                    <a:gd name="T35" fmla="*/ 42 h 139"/>
                    <a:gd name="T36" fmla="*/ 1 w 172"/>
                    <a:gd name="T37" fmla="*/ 30 h 139"/>
                    <a:gd name="T38" fmla="*/ 6 w 172"/>
                    <a:gd name="T39" fmla="*/ 19 h 139"/>
                    <a:gd name="T40" fmla="*/ 14 w 172"/>
                    <a:gd name="T41" fmla="*/ 9 h 139"/>
                    <a:gd name="T42" fmla="*/ 25 w 172"/>
                    <a:gd name="T43" fmla="*/ 3 h 139"/>
                    <a:gd name="T44" fmla="*/ 36 w 172"/>
                    <a:gd name="T45" fmla="*/ 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2" h="139">
                      <a:moveTo>
                        <a:pt x="36" y="0"/>
                      </a:moveTo>
                      <a:lnTo>
                        <a:pt x="48" y="1"/>
                      </a:lnTo>
                      <a:lnTo>
                        <a:pt x="60" y="6"/>
                      </a:lnTo>
                      <a:lnTo>
                        <a:pt x="154" y="67"/>
                      </a:lnTo>
                      <a:lnTo>
                        <a:pt x="164" y="75"/>
                      </a:lnTo>
                      <a:lnTo>
                        <a:pt x="169" y="86"/>
                      </a:lnTo>
                      <a:lnTo>
                        <a:pt x="172" y="98"/>
                      </a:lnTo>
                      <a:lnTo>
                        <a:pt x="171" y="110"/>
                      </a:lnTo>
                      <a:lnTo>
                        <a:pt x="166" y="122"/>
                      </a:lnTo>
                      <a:lnTo>
                        <a:pt x="158" y="131"/>
                      </a:lnTo>
                      <a:lnTo>
                        <a:pt x="148" y="137"/>
                      </a:lnTo>
                      <a:lnTo>
                        <a:pt x="135" y="139"/>
                      </a:lnTo>
                      <a:lnTo>
                        <a:pt x="124" y="138"/>
                      </a:lnTo>
                      <a:lnTo>
                        <a:pt x="111" y="133"/>
                      </a:lnTo>
                      <a:lnTo>
                        <a:pt x="17" y="73"/>
                      </a:lnTo>
                      <a:lnTo>
                        <a:pt x="8" y="64"/>
                      </a:lnTo>
                      <a:lnTo>
                        <a:pt x="2" y="54"/>
                      </a:lnTo>
                      <a:lnTo>
                        <a:pt x="0" y="42"/>
                      </a:lnTo>
                      <a:lnTo>
                        <a:pt x="1" y="30"/>
                      </a:lnTo>
                      <a:lnTo>
                        <a:pt x="6" y="19"/>
                      </a:lnTo>
                      <a:lnTo>
                        <a:pt x="14" y="9"/>
                      </a:lnTo>
                      <a:lnTo>
                        <a:pt x="25" y="3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CF7958"/>
                </a:solidFill>
                <a:ln w="0">
                  <a:solidFill>
                    <a:srgbClr val="CF795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 8"/>
                <p:cNvSpPr/>
                <p:nvPr/>
              </p:nvSpPr>
              <p:spPr bwMode="auto">
                <a:xfrm>
                  <a:off x="3595" y="2701"/>
                  <a:ext cx="164" cy="272"/>
                </a:xfrm>
                <a:custGeom>
                  <a:avLst/>
                  <a:gdLst>
                    <a:gd name="T0" fmla="*/ 114 w 164"/>
                    <a:gd name="T1" fmla="*/ 0 h 272"/>
                    <a:gd name="T2" fmla="*/ 130 w 164"/>
                    <a:gd name="T3" fmla="*/ 3 h 272"/>
                    <a:gd name="T4" fmla="*/ 145 w 164"/>
                    <a:gd name="T5" fmla="*/ 10 h 272"/>
                    <a:gd name="T6" fmla="*/ 155 w 164"/>
                    <a:gd name="T7" fmla="*/ 22 h 272"/>
                    <a:gd name="T8" fmla="*/ 162 w 164"/>
                    <a:gd name="T9" fmla="*/ 37 h 272"/>
                    <a:gd name="T10" fmla="*/ 164 w 164"/>
                    <a:gd name="T11" fmla="*/ 52 h 272"/>
                    <a:gd name="T12" fmla="*/ 161 w 164"/>
                    <a:gd name="T13" fmla="*/ 69 h 272"/>
                    <a:gd name="T14" fmla="*/ 101 w 164"/>
                    <a:gd name="T15" fmla="*/ 238 h 272"/>
                    <a:gd name="T16" fmla="*/ 94 w 164"/>
                    <a:gd name="T17" fmla="*/ 253 h 272"/>
                    <a:gd name="T18" fmla="*/ 82 w 164"/>
                    <a:gd name="T19" fmla="*/ 264 h 272"/>
                    <a:gd name="T20" fmla="*/ 67 w 164"/>
                    <a:gd name="T21" fmla="*/ 270 h 272"/>
                    <a:gd name="T22" fmla="*/ 52 w 164"/>
                    <a:gd name="T23" fmla="*/ 272 h 272"/>
                    <a:gd name="T24" fmla="*/ 35 w 164"/>
                    <a:gd name="T25" fmla="*/ 269 h 272"/>
                    <a:gd name="T26" fmla="*/ 21 w 164"/>
                    <a:gd name="T27" fmla="*/ 262 h 272"/>
                    <a:gd name="T28" fmla="*/ 10 w 164"/>
                    <a:gd name="T29" fmla="*/ 250 h 272"/>
                    <a:gd name="T30" fmla="*/ 3 w 164"/>
                    <a:gd name="T31" fmla="*/ 236 h 272"/>
                    <a:gd name="T32" fmla="*/ 0 w 164"/>
                    <a:gd name="T33" fmla="*/ 220 h 272"/>
                    <a:gd name="T34" fmla="*/ 3 w 164"/>
                    <a:gd name="T35" fmla="*/ 203 h 272"/>
                    <a:gd name="T36" fmla="*/ 63 w 164"/>
                    <a:gd name="T37" fmla="*/ 34 h 272"/>
                    <a:gd name="T38" fmla="*/ 72 w 164"/>
                    <a:gd name="T39" fmla="*/ 19 h 272"/>
                    <a:gd name="T40" fmla="*/ 83 w 164"/>
                    <a:gd name="T41" fmla="*/ 8 h 272"/>
                    <a:gd name="T42" fmla="*/ 97 w 164"/>
                    <a:gd name="T43" fmla="*/ 2 h 272"/>
                    <a:gd name="T44" fmla="*/ 114 w 164"/>
                    <a:gd name="T45" fmla="*/ 0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4" h="272">
                      <a:moveTo>
                        <a:pt x="114" y="0"/>
                      </a:moveTo>
                      <a:lnTo>
                        <a:pt x="130" y="3"/>
                      </a:lnTo>
                      <a:lnTo>
                        <a:pt x="145" y="10"/>
                      </a:lnTo>
                      <a:lnTo>
                        <a:pt x="155" y="22"/>
                      </a:lnTo>
                      <a:lnTo>
                        <a:pt x="162" y="37"/>
                      </a:lnTo>
                      <a:lnTo>
                        <a:pt x="164" y="52"/>
                      </a:lnTo>
                      <a:lnTo>
                        <a:pt x="161" y="69"/>
                      </a:lnTo>
                      <a:lnTo>
                        <a:pt x="101" y="238"/>
                      </a:lnTo>
                      <a:lnTo>
                        <a:pt x="94" y="253"/>
                      </a:lnTo>
                      <a:lnTo>
                        <a:pt x="82" y="264"/>
                      </a:lnTo>
                      <a:lnTo>
                        <a:pt x="67" y="270"/>
                      </a:lnTo>
                      <a:lnTo>
                        <a:pt x="52" y="272"/>
                      </a:lnTo>
                      <a:lnTo>
                        <a:pt x="35" y="269"/>
                      </a:lnTo>
                      <a:lnTo>
                        <a:pt x="21" y="262"/>
                      </a:lnTo>
                      <a:lnTo>
                        <a:pt x="10" y="250"/>
                      </a:lnTo>
                      <a:lnTo>
                        <a:pt x="3" y="236"/>
                      </a:lnTo>
                      <a:lnTo>
                        <a:pt x="0" y="220"/>
                      </a:lnTo>
                      <a:lnTo>
                        <a:pt x="3" y="203"/>
                      </a:lnTo>
                      <a:lnTo>
                        <a:pt x="63" y="34"/>
                      </a:lnTo>
                      <a:lnTo>
                        <a:pt x="72" y="19"/>
                      </a:lnTo>
                      <a:lnTo>
                        <a:pt x="83" y="8"/>
                      </a:lnTo>
                      <a:lnTo>
                        <a:pt x="97" y="2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CF7958"/>
                </a:solidFill>
                <a:ln w="0">
                  <a:solidFill>
                    <a:srgbClr val="CF795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 9"/>
                <p:cNvSpPr/>
                <p:nvPr/>
              </p:nvSpPr>
              <p:spPr bwMode="auto">
                <a:xfrm>
                  <a:off x="3726" y="2758"/>
                  <a:ext cx="83" cy="191"/>
                </a:xfrm>
                <a:custGeom>
                  <a:avLst/>
                  <a:gdLst>
                    <a:gd name="T0" fmla="*/ 45 w 83"/>
                    <a:gd name="T1" fmla="*/ 0 h 191"/>
                    <a:gd name="T2" fmla="*/ 57 w 83"/>
                    <a:gd name="T3" fmla="*/ 2 h 191"/>
                    <a:gd name="T4" fmla="*/ 69 w 83"/>
                    <a:gd name="T5" fmla="*/ 8 h 191"/>
                    <a:gd name="T6" fmla="*/ 77 w 83"/>
                    <a:gd name="T7" fmla="*/ 16 h 191"/>
                    <a:gd name="T8" fmla="*/ 82 w 83"/>
                    <a:gd name="T9" fmla="*/ 27 h 191"/>
                    <a:gd name="T10" fmla="*/ 83 w 83"/>
                    <a:gd name="T11" fmla="*/ 40 h 191"/>
                    <a:gd name="T12" fmla="*/ 79 w 83"/>
                    <a:gd name="T13" fmla="*/ 152 h 191"/>
                    <a:gd name="T14" fmla="*/ 77 w 83"/>
                    <a:gd name="T15" fmla="*/ 165 h 191"/>
                    <a:gd name="T16" fmla="*/ 71 w 83"/>
                    <a:gd name="T17" fmla="*/ 175 h 191"/>
                    <a:gd name="T18" fmla="*/ 62 w 83"/>
                    <a:gd name="T19" fmla="*/ 183 h 191"/>
                    <a:gd name="T20" fmla="*/ 51 w 83"/>
                    <a:gd name="T21" fmla="*/ 189 h 191"/>
                    <a:gd name="T22" fmla="*/ 39 w 83"/>
                    <a:gd name="T23" fmla="*/ 191 h 191"/>
                    <a:gd name="T24" fmla="*/ 26 w 83"/>
                    <a:gd name="T25" fmla="*/ 189 h 191"/>
                    <a:gd name="T26" fmla="*/ 16 w 83"/>
                    <a:gd name="T27" fmla="*/ 182 h 191"/>
                    <a:gd name="T28" fmla="*/ 8 w 83"/>
                    <a:gd name="T29" fmla="*/ 173 h 191"/>
                    <a:gd name="T30" fmla="*/ 2 w 83"/>
                    <a:gd name="T31" fmla="*/ 163 h 191"/>
                    <a:gd name="T32" fmla="*/ 0 w 83"/>
                    <a:gd name="T33" fmla="*/ 150 h 191"/>
                    <a:gd name="T34" fmla="*/ 5 w 83"/>
                    <a:gd name="T35" fmla="*/ 38 h 191"/>
                    <a:gd name="T36" fmla="*/ 7 w 83"/>
                    <a:gd name="T37" fmla="*/ 25 h 191"/>
                    <a:gd name="T38" fmla="*/ 13 w 83"/>
                    <a:gd name="T39" fmla="*/ 15 h 191"/>
                    <a:gd name="T40" fmla="*/ 22 w 83"/>
                    <a:gd name="T41" fmla="*/ 7 h 191"/>
                    <a:gd name="T42" fmla="*/ 32 w 83"/>
                    <a:gd name="T43" fmla="*/ 1 h 191"/>
                    <a:gd name="T44" fmla="*/ 45 w 83"/>
                    <a:gd name="T45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3" h="191">
                      <a:moveTo>
                        <a:pt x="45" y="0"/>
                      </a:moveTo>
                      <a:lnTo>
                        <a:pt x="57" y="2"/>
                      </a:lnTo>
                      <a:lnTo>
                        <a:pt x="69" y="8"/>
                      </a:lnTo>
                      <a:lnTo>
                        <a:pt x="77" y="16"/>
                      </a:lnTo>
                      <a:lnTo>
                        <a:pt x="82" y="27"/>
                      </a:lnTo>
                      <a:lnTo>
                        <a:pt x="83" y="40"/>
                      </a:lnTo>
                      <a:lnTo>
                        <a:pt x="79" y="152"/>
                      </a:lnTo>
                      <a:lnTo>
                        <a:pt x="77" y="165"/>
                      </a:lnTo>
                      <a:lnTo>
                        <a:pt x="71" y="175"/>
                      </a:lnTo>
                      <a:lnTo>
                        <a:pt x="62" y="183"/>
                      </a:lnTo>
                      <a:lnTo>
                        <a:pt x="51" y="189"/>
                      </a:lnTo>
                      <a:lnTo>
                        <a:pt x="39" y="191"/>
                      </a:lnTo>
                      <a:lnTo>
                        <a:pt x="26" y="189"/>
                      </a:lnTo>
                      <a:lnTo>
                        <a:pt x="16" y="182"/>
                      </a:lnTo>
                      <a:lnTo>
                        <a:pt x="8" y="173"/>
                      </a:lnTo>
                      <a:lnTo>
                        <a:pt x="2" y="163"/>
                      </a:lnTo>
                      <a:lnTo>
                        <a:pt x="0" y="150"/>
                      </a:lnTo>
                      <a:lnTo>
                        <a:pt x="5" y="38"/>
                      </a:lnTo>
                      <a:lnTo>
                        <a:pt x="7" y="25"/>
                      </a:lnTo>
                      <a:lnTo>
                        <a:pt x="13" y="15"/>
                      </a:lnTo>
                      <a:lnTo>
                        <a:pt x="22" y="7"/>
                      </a:lnTo>
                      <a:lnTo>
                        <a:pt x="32" y="1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solidFill>
                  <a:srgbClr val="CF7958"/>
                </a:solidFill>
                <a:ln w="0">
                  <a:solidFill>
                    <a:srgbClr val="CF795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 10"/>
                <p:cNvSpPr/>
                <p:nvPr/>
              </p:nvSpPr>
              <p:spPr bwMode="auto">
                <a:xfrm>
                  <a:off x="3639" y="2633"/>
                  <a:ext cx="242" cy="154"/>
                </a:xfrm>
                <a:custGeom>
                  <a:avLst/>
                  <a:gdLst>
                    <a:gd name="T0" fmla="*/ 53 w 242"/>
                    <a:gd name="T1" fmla="*/ 0 h 154"/>
                    <a:gd name="T2" fmla="*/ 70 w 242"/>
                    <a:gd name="T3" fmla="*/ 3 h 154"/>
                    <a:gd name="T4" fmla="*/ 208 w 242"/>
                    <a:gd name="T5" fmla="*/ 53 h 154"/>
                    <a:gd name="T6" fmla="*/ 223 w 242"/>
                    <a:gd name="T7" fmla="*/ 62 h 154"/>
                    <a:gd name="T8" fmla="*/ 234 w 242"/>
                    <a:gd name="T9" fmla="*/ 74 h 154"/>
                    <a:gd name="T10" fmla="*/ 240 w 242"/>
                    <a:gd name="T11" fmla="*/ 88 h 154"/>
                    <a:gd name="T12" fmla="*/ 242 w 242"/>
                    <a:gd name="T13" fmla="*/ 104 h 154"/>
                    <a:gd name="T14" fmla="*/ 239 w 242"/>
                    <a:gd name="T15" fmla="*/ 120 h 154"/>
                    <a:gd name="T16" fmla="*/ 232 w 242"/>
                    <a:gd name="T17" fmla="*/ 135 h 154"/>
                    <a:gd name="T18" fmla="*/ 220 w 242"/>
                    <a:gd name="T19" fmla="*/ 146 h 154"/>
                    <a:gd name="T20" fmla="*/ 205 w 242"/>
                    <a:gd name="T21" fmla="*/ 152 h 154"/>
                    <a:gd name="T22" fmla="*/ 190 w 242"/>
                    <a:gd name="T23" fmla="*/ 154 h 154"/>
                    <a:gd name="T24" fmla="*/ 173 w 242"/>
                    <a:gd name="T25" fmla="*/ 151 h 154"/>
                    <a:gd name="T26" fmla="*/ 35 w 242"/>
                    <a:gd name="T27" fmla="*/ 101 h 154"/>
                    <a:gd name="T28" fmla="*/ 19 w 242"/>
                    <a:gd name="T29" fmla="*/ 92 h 154"/>
                    <a:gd name="T30" fmla="*/ 9 w 242"/>
                    <a:gd name="T31" fmla="*/ 81 h 154"/>
                    <a:gd name="T32" fmla="*/ 2 w 242"/>
                    <a:gd name="T33" fmla="*/ 67 h 154"/>
                    <a:gd name="T34" fmla="*/ 0 w 242"/>
                    <a:gd name="T35" fmla="*/ 50 h 154"/>
                    <a:gd name="T36" fmla="*/ 3 w 242"/>
                    <a:gd name="T37" fmla="*/ 34 h 154"/>
                    <a:gd name="T38" fmla="*/ 11 w 242"/>
                    <a:gd name="T39" fmla="*/ 19 h 154"/>
                    <a:gd name="T40" fmla="*/ 22 w 242"/>
                    <a:gd name="T41" fmla="*/ 9 h 154"/>
                    <a:gd name="T42" fmla="*/ 37 w 242"/>
                    <a:gd name="T43" fmla="*/ 2 h 154"/>
                    <a:gd name="T44" fmla="*/ 53 w 242"/>
                    <a:gd name="T45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2" h="154">
                      <a:moveTo>
                        <a:pt x="53" y="0"/>
                      </a:moveTo>
                      <a:lnTo>
                        <a:pt x="70" y="3"/>
                      </a:lnTo>
                      <a:lnTo>
                        <a:pt x="208" y="53"/>
                      </a:lnTo>
                      <a:lnTo>
                        <a:pt x="223" y="62"/>
                      </a:lnTo>
                      <a:lnTo>
                        <a:pt x="234" y="74"/>
                      </a:lnTo>
                      <a:lnTo>
                        <a:pt x="240" y="88"/>
                      </a:lnTo>
                      <a:lnTo>
                        <a:pt x="242" y="104"/>
                      </a:lnTo>
                      <a:lnTo>
                        <a:pt x="239" y="120"/>
                      </a:lnTo>
                      <a:lnTo>
                        <a:pt x="232" y="135"/>
                      </a:lnTo>
                      <a:lnTo>
                        <a:pt x="220" y="146"/>
                      </a:lnTo>
                      <a:lnTo>
                        <a:pt x="205" y="152"/>
                      </a:lnTo>
                      <a:lnTo>
                        <a:pt x="190" y="154"/>
                      </a:lnTo>
                      <a:lnTo>
                        <a:pt x="173" y="151"/>
                      </a:lnTo>
                      <a:lnTo>
                        <a:pt x="35" y="101"/>
                      </a:lnTo>
                      <a:lnTo>
                        <a:pt x="19" y="92"/>
                      </a:lnTo>
                      <a:lnTo>
                        <a:pt x="9" y="81"/>
                      </a:lnTo>
                      <a:lnTo>
                        <a:pt x="2" y="67"/>
                      </a:lnTo>
                      <a:lnTo>
                        <a:pt x="0" y="50"/>
                      </a:lnTo>
                      <a:lnTo>
                        <a:pt x="3" y="34"/>
                      </a:lnTo>
                      <a:lnTo>
                        <a:pt x="11" y="19"/>
                      </a:lnTo>
                      <a:lnTo>
                        <a:pt x="22" y="9"/>
                      </a:lnTo>
                      <a:lnTo>
                        <a:pt x="37" y="2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solidFill>
                  <a:srgbClr val="DE8867"/>
                </a:solidFill>
                <a:ln w="0">
                  <a:solidFill>
                    <a:srgbClr val="DE8867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11"/>
                <p:cNvSpPr/>
                <p:nvPr/>
              </p:nvSpPr>
              <p:spPr bwMode="auto">
                <a:xfrm>
                  <a:off x="3575" y="2653"/>
                  <a:ext cx="164" cy="274"/>
                </a:xfrm>
                <a:custGeom>
                  <a:avLst/>
                  <a:gdLst>
                    <a:gd name="T0" fmla="*/ 112 w 164"/>
                    <a:gd name="T1" fmla="*/ 0 h 274"/>
                    <a:gd name="T2" fmla="*/ 129 w 164"/>
                    <a:gd name="T3" fmla="*/ 3 h 274"/>
                    <a:gd name="T4" fmla="*/ 143 w 164"/>
                    <a:gd name="T5" fmla="*/ 12 h 274"/>
                    <a:gd name="T6" fmla="*/ 154 w 164"/>
                    <a:gd name="T7" fmla="*/ 23 h 274"/>
                    <a:gd name="T8" fmla="*/ 162 w 164"/>
                    <a:gd name="T9" fmla="*/ 37 h 274"/>
                    <a:gd name="T10" fmla="*/ 164 w 164"/>
                    <a:gd name="T11" fmla="*/ 54 h 274"/>
                    <a:gd name="T12" fmla="*/ 161 w 164"/>
                    <a:gd name="T13" fmla="*/ 69 h 274"/>
                    <a:gd name="T14" fmla="*/ 101 w 164"/>
                    <a:gd name="T15" fmla="*/ 239 h 274"/>
                    <a:gd name="T16" fmla="*/ 93 w 164"/>
                    <a:gd name="T17" fmla="*/ 254 h 274"/>
                    <a:gd name="T18" fmla="*/ 81 w 164"/>
                    <a:gd name="T19" fmla="*/ 265 h 274"/>
                    <a:gd name="T20" fmla="*/ 67 w 164"/>
                    <a:gd name="T21" fmla="*/ 272 h 274"/>
                    <a:gd name="T22" fmla="*/ 51 w 164"/>
                    <a:gd name="T23" fmla="*/ 274 h 274"/>
                    <a:gd name="T24" fmla="*/ 35 w 164"/>
                    <a:gd name="T25" fmla="*/ 271 h 274"/>
                    <a:gd name="T26" fmla="*/ 19 w 164"/>
                    <a:gd name="T27" fmla="*/ 263 h 274"/>
                    <a:gd name="T28" fmla="*/ 9 w 164"/>
                    <a:gd name="T29" fmla="*/ 251 h 274"/>
                    <a:gd name="T30" fmla="*/ 2 w 164"/>
                    <a:gd name="T31" fmla="*/ 237 h 274"/>
                    <a:gd name="T32" fmla="*/ 0 w 164"/>
                    <a:gd name="T33" fmla="*/ 221 h 274"/>
                    <a:gd name="T34" fmla="*/ 3 w 164"/>
                    <a:gd name="T35" fmla="*/ 205 h 274"/>
                    <a:gd name="T36" fmla="*/ 63 w 164"/>
                    <a:gd name="T37" fmla="*/ 35 h 274"/>
                    <a:gd name="T38" fmla="*/ 71 w 164"/>
                    <a:gd name="T39" fmla="*/ 21 h 274"/>
                    <a:gd name="T40" fmla="*/ 82 w 164"/>
                    <a:gd name="T41" fmla="*/ 9 h 274"/>
                    <a:gd name="T42" fmla="*/ 97 w 164"/>
                    <a:gd name="T43" fmla="*/ 2 h 274"/>
                    <a:gd name="T44" fmla="*/ 112 w 164"/>
                    <a:gd name="T45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4" h="274">
                      <a:moveTo>
                        <a:pt x="112" y="0"/>
                      </a:moveTo>
                      <a:lnTo>
                        <a:pt x="129" y="3"/>
                      </a:lnTo>
                      <a:lnTo>
                        <a:pt x="143" y="12"/>
                      </a:lnTo>
                      <a:lnTo>
                        <a:pt x="154" y="23"/>
                      </a:lnTo>
                      <a:lnTo>
                        <a:pt x="162" y="37"/>
                      </a:lnTo>
                      <a:lnTo>
                        <a:pt x="164" y="54"/>
                      </a:lnTo>
                      <a:lnTo>
                        <a:pt x="161" y="69"/>
                      </a:lnTo>
                      <a:lnTo>
                        <a:pt x="101" y="239"/>
                      </a:lnTo>
                      <a:lnTo>
                        <a:pt x="93" y="254"/>
                      </a:lnTo>
                      <a:lnTo>
                        <a:pt x="81" y="265"/>
                      </a:lnTo>
                      <a:lnTo>
                        <a:pt x="67" y="272"/>
                      </a:lnTo>
                      <a:lnTo>
                        <a:pt x="51" y="274"/>
                      </a:lnTo>
                      <a:lnTo>
                        <a:pt x="35" y="271"/>
                      </a:lnTo>
                      <a:lnTo>
                        <a:pt x="19" y="263"/>
                      </a:lnTo>
                      <a:lnTo>
                        <a:pt x="9" y="251"/>
                      </a:lnTo>
                      <a:lnTo>
                        <a:pt x="2" y="237"/>
                      </a:lnTo>
                      <a:lnTo>
                        <a:pt x="0" y="221"/>
                      </a:lnTo>
                      <a:lnTo>
                        <a:pt x="3" y="205"/>
                      </a:lnTo>
                      <a:lnTo>
                        <a:pt x="63" y="35"/>
                      </a:lnTo>
                      <a:lnTo>
                        <a:pt x="71" y="21"/>
                      </a:lnTo>
                      <a:lnTo>
                        <a:pt x="82" y="9"/>
                      </a:lnTo>
                      <a:lnTo>
                        <a:pt x="97" y="2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DE8867"/>
                </a:solidFill>
                <a:ln w="0">
                  <a:solidFill>
                    <a:srgbClr val="DE8867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 12"/>
                <p:cNvSpPr/>
                <p:nvPr/>
              </p:nvSpPr>
              <p:spPr bwMode="auto">
                <a:xfrm>
                  <a:off x="3742" y="2683"/>
                  <a:ext cx="104" cy="252"/>
                </a:xfrm>
                <a:custGeom>
                  <a:avLst/>
                  <a:gdLst>
                    <a:gd name="T0" fmla="*/ 52 w 104"/>
                    <a:gd name="T1" fmla="*/ 0 h 252"/>
                    <a:gd name="T2" fmla="*/ 68 w 104"/>
                    <a:gd name="T3" fmla="*/ 2 h 252"/>
                    <a:gd name="T4" fmla="*/ 83 w 104"/>
                    <a:gd name="T5" fmla="*/ 9 h 252"/>
                    <a:gd name="T6" fmla="*/ 94 w 104"/>
                    <a:gd name="T7" fmla="*/ 21 h 252"/>
                    <a:gd name="T8" fmla="*/ 101 w 104"/>
                    <a:gd name="T9" fmla="*/ 35 h 252"/>
                    <a:gd name="T10" fmla="*/ 104 w 104"/>
                    <a:gd name="T11" fmla="*/ 52 h 252"/>
                    <a:gd name="T12" fmla="*/ 104 w 104"/>
                    <a:gd name="T13" fmla="*/ 199 h 252"/>
                    <a:gd name="T14" fmla="*/ 101 w 104"/>
                    <a:gd name="T15" fmla="*/ 216 h 252"/>
                    <a:gd name="T16" fmla="*/ 94 w 104"/>
                    <a:gd name="T17" fmla="*/ 230 h 252"/>
                    <a:gd name="T18" fmla="*/ 83 w 104"/>
                    <a:gd name="T19" fmla="*/ 242 h 252"/>
                    <a:gd name="T20" fmla="*/ 68 w 104"/>
                    <a:gd name="T21" fmla="*/ 249 h 252"/>
                    <a:gd name="T22" fmla="*/ 52 w 104"/>
                    <a:gd name="T23" fmla="*/ 252 h 252"/>
                    <a:gd name="T24" fmla="*/ 35 w 104"/>
                    <a:gd name="T25" fmla="*/ 249 h 252"/>
                    <a:gd name="T26" fmla="*/ 22 w 104"/>
                    <a:gd name="T27" fmla="*/ 242 h 252"/>
                    <a:gd name="T28" fmla="*/ 10 w 104"/>
                    <a:gd name="T29" fmla="*/ 230 h 252"/>
                    <a:gd name="T30" fmla="*/ 3 w 104"/>
                    <a:gd name="T31" fmla="*/ 216 h 252"/>
                    <a:gd name="T32" fmla="*/ 0 w 104"/>
                    <a:gd name="T33" fmla="*/ 199 h 252"/>
                    <a:gd name="T34" fmla="*/ 0 w 104"/>
                    <a:gd name="T35" fmla="*/ 52 h 252"/>
                    <a:gd name="T36" fmla="*/ 3 w 104"/>
                    <a:gd name="T37" fmla="*/ 35 h 252"/>
                    <a:gd name="T38" fmla="*/ 10 w 104"/>
                    <a:gd name="T39" fmla="*/ 21 h 252"/>
                    <a:gd name="T40" fmla="*/ 22 w 104"/>
                    <a:gd name="T41" fmla="*/ 9 h 252"/>
                    <a:gd name="T42" fmla="*/ 35 w 104"/>
                    <a:gd name="T43" fmla="*/ 2 h 252"/>
                    <a:gd name="T44" fmla="*/ 52 w 104"/>
                    <a:gd name="T45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4" h="252">
                      <a:moveTo>
                        <a:pt x="52" y="0"/>
                      </a:moveTo>
                      <a:lnTo>
                        <a:pt x="68" y="2"/>
                      </a:lnTo>
                      <a:lnTo>
                        <a:pt x="83" y="9"/>
                      </a:lnTo>
                      <a:lnTo>
                        <a:pt x="94" y="21"/>
                      </a:lnTo>
                      <a:lnTo>
                        <a:pt x="101" y="35"/>
                      </a:lnTo>
                      <a:lnTo>
                        <a:pt x="104" y="52"/>
                      </a:lnTo>
                      <a:lnTo>
                        <a:pt x="104" y="199"/>
                      </a:lnTo>
                      <a:lnTo>
                        <a:pt x="101" y="216"/>
                      </a:lnTo>
                      <a:lnTo>
                        <a:pt x="94" y="230"/>
                      </a:lnTo>
                      <a:lnTo>
                        <a:pt x="83" y="242"/>
                      </a:lnTo>
                      <a:lnTo>
                        <a:pt x="68" y="249"/>
                      </a:lnTo>
                      <a:lnTo>
                        <a:pt x="52" y="252"/>
                      </a:lnTo>
                      <a:lnTo>
                        <a:pt x="35" y="249"/>
                      </a:lnTo>
                      <a:lnTo>
                        <a:pt x="22" y="242"/>
                      </a:lnTo>
                      <a:lnTo>
                        <a:pt x="10" y="230"/>
                      </a:lnTo>
                      <a:lnTo>
                        <a:pt x="3" y="216"/>
                      </a:lnTo>
                      <a:lnTo>
                        <a:pt x="0" y="199"/>
                      </a:lnTo>
                      <a:lnTo>
                        <a:pt x="0" y="52"/>
                      </a:lnTo>
                      <a:lnTo>
                        <a:pt x="3" y="35"/>
                      </a:lnTo>
                      <a:lnTo>
                        <a:pt x="10" y="21"/>
                      </a:lnTo>
                      <a:lnTo>
                        <a:pt x="22" y="9"/>
                      </a:lnTo>
                      <a:lnTo>
                        <a:pt x="35" y="2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DE8867"/>
                </a:solidFill>
                <a:ln w="0">
                  <a:solidFill>
                    <a:srgbClr val="DE8867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 13"/>
                <p:cNvSpPr/>
                <p:nvPr/>
              </p:nvSpPr>
              <p:spPr bwMode="auto">
                <a:xfrm>
                  <a:off x="3602" y="2609"/>
                  <a:ext cx="252" cy="110"/>
                </a:xfrm>
                <a:custGeom>
                  <a:avLst/>
                  <a:gdLst>
                    <a:gd name="T0" fmla="*/ 54 w 252"/>
                    <a:gd name="T1" fmla="*/ 0 h 110"/>
                    <a:gd name="T2" fmla="*/ 202 w 252"/>
                    <a:gd name="T3" fmla="*/ 6 h 110"/>
                    <a:gd name="T4" fmla="*/ 218 w 252"/>
                    <a:gd name="T5" fmla="*/ 9 h 110"/>
                    <a:gd name="T6" fmla="*/ 233 w 252"/>
                    <a:gd name="T7" fmla="*/ 17 h 110"/>
                    <a:gd name="T8" fmla="*/ 243 w 252"/>
                    <a:gd name="T9" fmla="*/ 29 h 110"/>
                    <a:gd name="T10" fmla="*/ 250 w 252"/>
                    <a:gd name="T11" fmla="*/ 43 h 110"/>
                    <a:gd name="T12" fmla="*/ 252 w 252"/>
                    <a:gd name="T13" fmla="*/ 60 h 110"/>
                    <a:gd name="T14" fmla="*/ 249 w 252"/>
                    <a:gd name="T15" fmla="*/ 76 h 110"/>
                    <a:gd name="T16" fmla="*/ 241 w 252"/>
                    <a:gd name="T17" fmla="*/ 91 h 110"/>
                    <a:gd name="T18" fmla="*/ 229 w 252"/>
                    <a:gd name="T19" fmla="*/ 101 h 110"/>
                    <a:gd name="T20" fmla="*/ 214 w 252"/>
                    <a:gd name="T21" fmla="*/ 108 h 110"/>
                    <a:gd name="T22" fmla="*/ 198 w 252"/>
                    <a:gd name="T23" fmla="*/ 110 h 110"/>
                    <a:gd name="T24" fmla="*/ 50 w 252"/>
                    <a:gd name="T25" fmla="*/ 103 h 110"/>
                    <a:gd name="T26" fmla="*/ 35 w 252"/>
                    <a:gd name="T27" fmla="*/ 100 h 110"/>
                    <a:gd name="T28" fmla="*/ 20 w 252"/>
                    <a:gd name="T29" fmla="*/ 92 h 110"/>
                    <a:gd name="T30" fmla="*/ 10 w 252"/>
                    <a:gd name="T31" fmla="*/ 80 h 110"/>
                    <a:gd name="T32" fmla="*/ 3 w 252"/>
                    <a:gd name="T33" fmla="*/ 66 h 110"/>
                    <a:gd name="T34" fmla="*/ 0 w 252"/>
                    <a:gd name="T35" fmla="*/ 49 h 110"/>
                    <a:gd name="T36" fmla="*/ 4 w 252"/>
                    <a:gd name="T37" fmla="*/ 33 h 110"/>
                    <a:gd name="T38" fmla="*/ 12 w 252"/>
                    <a:gd name="T39" fmla="*/ 18 h 110"/>
                    <a:gd name="T40" fmla="*/ 23 w 252"/>
                    <a:gd name="T41" fmla="*/ 8 h 110"/>
                    <a:gd name="T42" fmla="*/ 38 w 252"/>
                    <a:gd name="T43" fmla="*/ 1 h 110"/>
                    <a:gd name="T44" fmla="*/ 54 w 252"/>
                    <a:gd name="T45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52" h="110">
                      <a:moveTo>
                        <a:pt x="54" y="0"/>
                      </a:moveTo>
                      <a:lnTo>
                        <a:pt x="202" y="6"/>
                      </a:lnTo>
                      <a:lnTo>
                        <a:pt x="218" y="9"/>
                      </a:lnTo>
                      <a:lnTo>
                        <a:pt x="233" y="17"/>
                      </a:lnTo>
                      <a:lnTo>
                        <a:pt x="243" y="29"/>
                      </a:lnTo>
                      <a:lnTo>
                        <a:pt x="250" y="43"/>
                      </a:lnTo>
                      <a:lnTo>
                        <a:pt x="252" y="60"/>
                      </a:lnTo>
                      <a:lnTo>
                        <a:pt x="249" y="76"/>
                      </a:lnTo>
                      <a:lnTo>
                        <a:pt x="241" y="91"/>
                      </a:lnTo>
                      <a:lnTo>
                        <a:pt x="229" y="101"/>
                      </a:lnTo>
                      <a:lnTo>
                        <a:pt x="214" y="108"/>
                      </a:lnTo>
                      <a:lnTo>
                        <a:pt x="198" y="110"/>
                      </a:lnTo>
                      <a:lnTo>
                        <a:pt x="50" y="103"/>
                      </a:lnTo>
                      <a:lnTo>
                        <a:pt x="35" y="100"/>
                      </a:lnTo>
                      <a:lnTo>
                        <a:pt x="20" y="92"/>
                      </a:lnTo>
                      <a:lnTo>
                        <a:pt x="10" y="80"/>
                      </a:lnTo>
                      <a:lnTo>
                        <a:pt x="3" y="66"/>
                      </a:lnTo>
                      <a:lnTo>
                        <a:pt x="0" y="49"/>
                      </a:lnTo>
                      <a:lnTo>
                        <a:pt x="4" y="33"/>
                      </a:lnTo>
                      <a:lnTo>
                        <a:pt x="12" y="18"/>
                      </a:lnTo>
                      <a:lnTo>
                        <a:pt x="23" y="8"/>
                      </a:lnTo>
                      <a:lnTo>
                        <a:pt x="38" y="1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EFA27D"/>
                </a:solidFill>
                <a:ln w="0">
                  <a:solidFill>
                    <a:srgbClr val="EFA27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Freeform 14"/>
                <p:cNvSpPr/>
                <p:nvPr/>
              </p:nvSpPr>
              <p:spPr bwMode="auto">
                <a:xfrm>
                  <a:off x="3536" y="2634"/>
                  <a:ext cx="165" cy="272"/>
                </a:xfrm>
                <a:custGeom>
                  <a:avLst/>
                  <a:gdLst>
                    <a:gd name="T0" fmla="*/ 114 w 165"/>
                    <a:gd name="T1" fmla="*/ 0 h 272"/>
                    <a:gd name="T2" fmla="*/ 129 w 165"/>
                    <a:gd name="T3" fmla="*/ 3 h 272"/>
                    <a:gd name="T4" fmla="*/ 145 w 165"/>
                    <a:gd name="T5" fmla="*/ 10 h 272"/>
                    <a:gd name="T6" fmla="*/ 155 w 165"/>
                    <a:gd name="T7" fmla="*/ 22 h 272"/>
                    <a:gd name="T8" fmla="*/ 163 w 165"/>
                    <a:gd name="T9" fmla="*/ 37 h 272"/>
                    <a:gd name="T10" fmla="*/ 165 w 165"/>
                    <a:gd name="T11" fmla="*/ 52 h 272"/>
                    <a:gd name="T12" fmla="*/ 161 w 165"/>
                    <a:gd name="T13" fmla="*/ 69 h 272"/>
                    <a:gd name="T14" fmla="*/ 102 w 165"/>
                    <a:gd name="T15" fmla="*/ 238 h 272"/>
                    <a:gd name="T16" fmla="*/ 94 w 165"/>
                    <a:gd name="T17" fmla="*/ 253 h 272"/>
                    <a:gd name="T18" fmla="*/ 82 w 165"/>
                    <a:gd name="T19" fmla="*/ 264 h 272"/>
                    <a:gd name="T20" fmla="*/ 68 w 165"/>
                    <a:gd name="T21" fmla="*/ 270 h 272"/>
                    <a:gd name="T22" fmla="*/ 52 w 165"/>
                    <a:gd name="T23" fmla="*/ 272 h 272"/>
                    <a:gd name="T24" fmla="*/ 35 w 165"/>
                    <a:gd name="T25" fmla="*/ 270 h 272"/>
                    <a:gd name="T26" fmla="*/ 21 w 165"/>
                    <a:gd name="T27" fmla="*/ 262 h 272"/>
                    <a:gd name="T28" fmla="*/ 10 w 165"/>
                    <a:gd name="T29" fmla="*/ 250 h 272"/>
                    <a:gd name="T30" fmla="*/ 2 w 165"/>
                    <a:gd name="T31" fmla="*/ 236 h 272"/>
                    <a:gd name="T32" fmla="*/ 0 w 165"/>
                    <a:gd name="T33" fmla="*/ 220 h 272"/>
                    <a:gd name="T34" fmla="*/ 3 w 165"/>
                    <a:gd name="T35" fmla="*/ 203 h 272"/>
                    <a:gd name="T36" fmla="*/ 63 w 165"/>
                    <a:gd name="T37" fmla="*/ 34 h 272"/>
                    <a:gd name="T38" fmla="*/ 72 w 165"/>
                    <a:gd name="T39" fmla="*/ 19 h 272"/>
                    <a:gd name="T40" fmla="*/ 83 w 165"/>
                    <a:gd name="T41" fmla="*/ 9 h 272"/>
                    <a:gd name="T42" fmla="*/ 97 w 165"/>
                    <a:gd name="T43" fmla="*/ 2 h 272"/>
                    <a:gd name="T44" fmla="*/ 114 w 165"/>
                    <a:gd name="T45" fmla="*/ 0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5" h="272">
                      <a:moveTo>
                        <a:pt x="114" y="0"/>
                      </a:moveTo>
                      <a:lnTo>
                        <a:pt x="129" y="3"/>
                      </a:lnTo>
                      <a:lnTo>
                        <a:pt x="145" y="10"/>
                      </a:lnTo>
                      <a:lnTo>
                        <a:pt x="155" y="22"/>
                      </a:lnTo>
                      <a:lnTo>
                        <a:pt x="163" y="37"/>
                      </a:lnTo>
                      <a:lnTo>
                        <a:pt x="165" y="52"/>
                      </a:lnTo>
                      <a:lnTo>
                        <a:pt x="161" y="69"/>
                      </a:lnTo>
                      <a:lnTo>
                        <a:pt x="102" y="238"/>
                      </a:lnTo>
                      <a:lnTo>
                        <a:pt x="94" y="253"/>
                      </a:lnTo>
                      <a:lnTo>
                        <a:pt x="82" y="264"/>
                      </a:lnTo>
                      <a:lnTo>
                        <a:pt x="68" y="270"/>
                      </a:lnTo>
                      <a:lnTo>
                        <a:pt x="52" y="272"/>
                      </a:lnTo>
                      <a:lnTo>
                        <a:pt x="35" y="270"/>
                      </a:lnTo>
                      <a:lnTo>
                        <a:pt x="21" y="262"/>
                      </a:lnTo>
                      <a:lnTo>
                        <a:pt x="10" y="250"/>
                      </a:lnTo>
                      <a:lnTo>
                        <a:pt x="2" y="236"/>
                      </a:lnTo>
                      <a:lnTo>
                        <a:pt x="0" y="220"/>
                      </a:lnTo>
                      <a:lnTo>
                        <a:pt x="3" y="203"/>
                      </a:lnTo>
                      <a:lnTo>
                        <a:pt x="63" y="34"/>
                      </a:lnTo>
                      <a:lnTo>
                        <a:pt x="72" y="19"/>
                      </a:lnTo>
                      <a:lnTo>
                        <a:pt x="83" y="9"/>
                      </a:lnTo>
                      <a:lnTo>
                        <a:pt x="97" y="2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EFA27D"/>
                </a:solidFill>
                <a:ln w="0">
                  <a:solidFill>
                    <a:srgbClr val="EFA27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 15"/>
                <p:cNvSpPr/>
                <p:nvPr/>
              </p:nvSpPr>
              <p:spPr bwMode="auto">
                <a:xfrm>
                  <a:off x="3751" y="2616"/>
                  <a:ext cx="164" cy="239"/>
                </a:xfrm>
                <a:custGeom>
                  <a:avLst/>
                  <a:gdLst>
                    <a:gd name="T0" fmla="*/ 47 w 164"/>
                    <a:gd name="T1" fmla="*/ 0 h 239"/>
                    <a:gd name="T2" fmla="*/ 62 w 164"/>
                    <a:gd name="T3" fmla="*/ 1 h 239"/>
                    <a:gd name="T4" fmla="*/ 78 w 164"/>
                    <a:gd name="T5" fmla="*/ 7 h 239"/>
                    <a:gd name="T6" fmla="*/ 90 w 164"/>
                    <a:gd name="T7" fmla="*/ 17 h 239"/>
                    <a:gd name="T8" fmla="*/ 99 w 164"/>
                    <a:gd name="T9" fmla="*/ 31 h 239"/>
                    <a:gd name="T10" fmla="*/ 160 w 164"/>
                    <a:gd name="T11" fmla="*/ 165 h 239"/>
                    <a:gd name="T12" fmla="*/ 164 w 164"/>
                    <a:gd name="T13" fmla="*/ 182 h 239"/>
                    <a:gd name="T14" fmla="*/ 164 w 164"/>
                    <a:gd name="T15" fmla="*/ 197 h 239"/>
                    <a:gd name="T16" fmla="*/ 158 w 164"/>
                    <a:gd name="T17" fmla="*/ 213 h 239"/>
                    <a:gd name="T18" fmla="*/ 149 w 164"/>
                    <a:gd name="T19" fmla="*/ 225 h 239"/>
                    <a:gd name="T20" fmla="*/ 134 w 164"/>
                    <a:gd name="T21" fmla="*/ 234 h 239"/>
                    <a:gd name="T22" fmla="*/ 119 w 164"/>
                    <a:gd name="T23" fmla="*/ 239 h 239"/>
                    <a:gd name="T24" fmla="*/ 102 w 164"/>
                    <a:gd name="T25" fmla="*/ 238 h 239"/>
                    <a:gd name="T26" fmla="*/ 88 w 164"/>
                    <a:gd name="T27" fmla="*/ 232 h 239"/>
                    <a:gd name="T28" fmla="*/ 76 w 164"/>
                    <a:gd name="T29" fmla="*/ 222 h 239"/>
                    <a:gd name="T30" fmla="*/ 66 w 164"/>
                    <a:gd name="T31" fmla="*/ 209 h 239"/>
                    <a:gd name="T32" fmla="*/ 4 w 164"/>
                    <a:gd name="T33" fmla="*/ 74 h 239"/>
                    <a:gd name="T34" fmla="*/ 0 w 164"/>
                    <a:gd name="T35" fmla="*/ 58 h 239"/>
                    <a:gd name="T36" fmla="*/ 1 w 164"/>
                    <a:gd name="T37" fmla="*/ 41 h 239"/>
                    <a:gd name="T38" fmla="*/ 6 w 164"/>
                    <a:gd name="T39" fmla="*/ 27 h 239"/>
                    <a:gd name="T40" fmla="*/ 17 w 164"/>
                    <a:gd name="T41" fmla="*/ 14 h 239"/>
                    <a:gd name="T42" fmla="*/ 30 w 164"/>
                    <a:gd name="T43" fmla="*/ 5 h 239"/>
                    <a:gd name="T44" fmla="*/ 47 w 164"/>
                    <a:gd name="T45" fmla="*/ 0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4" h="239">
                      <a:moveTo>
                        <a:pt x="47" y="0"/>
                      </a:moveTo>
                      <a:lnTo>
                        <a:pt x="62" y="1"/>
                      </a:lnTo>
                      <a:lnTo>
                        <a:pt x="78" y="7"/>
                      </a:lnTo>
                      <a:lnTo>
                        <a:pt x="90" y="17"/>
                      </a:lnTo>
                      <a:lnTo>
                        <a:pt x="99" y="31"/>
                      </a:lnTo>
                      <a:lnTo>
                        <a:pt x="160" y="165"/>
                      </a:lnTo>
                      <a:lnTo>
                        <a:pt x="164" y="182"/>
                      </a:lnTo>
                      <a:lnTo>
                        <a:pt x="164" y="197"/>
                      </a:lnTo>
                      <a:lnTo>
                        <a:pt x="158" y="213"/>
                      </a:lnTo>
                      <a:lnTo>
                        <a:pt x="149" y="225"/>
                      </a:lnTo>
                      <a:lnTo>
                        <a:pt x="134" y="234"/>
                      </a:lnTo>
                      <a:lnTo>
                        <a:pt x="119" y="239"/>
                      </a:lnTo>
                      <a:lnTo>
                        <a:pt x="102" y="238"/>
                      </a:lnTo>
                      <a:lnTo>
                        <a:pt x="88" y="232"/>
                      </a:lnTo>
                      <a:lnTo>
                        <a:pt x="76" y="222"/>
                      </a:lnTo>
                      <a:lnTo>
                        <a:pt x="66" y="209"/>
                      </a:lnTo>
                      <a:lnTo>
                        <a:pt x="4" y="74"/>
                      </a:lnTo>
                      <a:lnTo>
                        <a:pt x="0" y="58"/>
                      </a:lnTo>
                      <a:lnTo>
                        <a:pt x="1" y="41"/>
                      </a:lnTo>
                      <a:lnTo>
                        <a:pt x="6" y="27"/>
                      </a:lnTo>
                      <a:lnTo>
                        <a:pt x="17" y="14"/>
                      </a:lnTo>
                      <a:lnTo>
                        <a:pt x="30" y="5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EFA27D"/>
                </a:solidFill>
                <a:ln w="0">
                  <a:solidFill>
                    <a:srgbClr val="EFA27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Freeform 16"/>
                <p:cNvSpPr/>
                <p:nvPr/>
              </p:nvSpPr>
              <p:spPr bwMode="auto">
                <a:xfrm>
                  <a:off x="3448" y="2787"/>
                  <a:ext cx="473" cy="595"/>
                </a:xfrm>
                <a:custGeom>
                  <a:avLst/>
                  <a:gdLst>
                    <a:gd name="T0" fmla="*/ 13 w 473"/>
                    <a:gd name="T1" fmla="*/ 0 h 595"/>
                    <a:gd name="T2" fmla="*/ 241 w 473"/>
                    <a:gd name="T3" fmla="*/ 162 h 595"/>
                    <a:gd name="T4" fmla="*/ 454 w 473"/>
                    <a:gd name="T5" fmla="*/ 203 h 595"/>
                    <a:gd name="T6" fmla="*/ 473 w 473"/>
                    <a:gd name="T7" fmla="*/ 219 h 595"/>
                    <a:gd name="T8" fmla="*/ 460 w 473"/>
                    <a:gd name="T9" fmla="*/ 268 h 595"/>
                    <a:gd name="T10" fmla="*/ 449 w 473"/>
                    <a:gd name="T11" fmla="*/ 311 h 595"/>
                    <a:gd name="T12" fmla="*/ 440 w 473"/>
                    <a:gd name="T13" fmla="*/ 350 h 595"/>
                    <a:gd name="T14" fmla="*/ 432 w 473"/>
                    <a:gd name="T15" fmla="*/ 384 h 595"/>
                    <a:gd name="T16" fmla="*/ 426 w 473"/>
                    <a:gd name="T17" fmla="*/ 415 h 595"/>
                    <a:gd name="T18" fmla="*/ 421 w 473"/>
                    <a:gd name="T19" fmla="*/ 440 h 595"/>
                    <a:gd name="T20" fmla="*/ 418 w 473"/>
                    <a:gd name="T21" fmla="*/ 464 h 595"/>
                    <a:gd name="T22" fmla="*/ 415 w 473"/>
                    <a:gd name="T23" fmla="*/ 485 h 595"/>
                    <a:gd name="T24" fmla="*/ 413 w 473"/>
                    <a:gd name="T25" fmla="*/ 502 h 595"/>
                    <a:gd name="T26" fmla="*/ 413 w 473"/>
                    <a:gd name="T27" fmla="*/ 509 h 595"/>
                    <a:gd name="T28" fmla="*/ 415 w 473"/>
                    <a:gd name="T29" fmla="*/ 519 h 595"/>
                    <a:gd name="T30" fmla="*/ 418 w 473"/>
                    <a:gd name="T31" fmla="*/ 532 h 595"/>
                    <a:gd name="T32" fmla="*/ 422 w 473"/>
                    <a:gd name="T33" fmla="*/ 550 h 595"/>
                    <a:gd name="T34" fmla="*/ 427 w 473"/>
                    <a:gd name="T35" fmla="*/ 571 h 595"/>
                    <a:gd name="T36" fmla="*/ 432 w 473"/>
                    <a:gd name="T37" fmla="*/ 595 h 595"/>
                    <a:gd name="T38" fmla="*/ 380 w 473"/>
                    <a:gd name="T39" fmla="*/ 588 h 595"/>
                    <a:gd name="T40" fmla="*/ 326 w 473"/>
                    <a:gd name="T41" fmla="*/ 581 h 595"/>
                    <a:gd name="T42" fmla="*/ 274 w 473"/>
                    <a:gd name="T43" fmla="*/ 575 h 595"/>
                    <a:gd name="T44" fmla="*/ 223 w 473"/>
                    <a:gd name="T45" fmla="*/ 568 h 595"/>
                    <a:gd name="T46" fmla="*/ 171 w 473"/>
                    <a:gd name="T47" fmla="*/ 558 h 595"/>
                    <a:gd name="T48" fmla="*/ 133 w 473"/>
                    <a:gd name="T49" fmla="*/ 547 h 595"/>
                    <a:gd name="T50" fmla="*/ 96 w 473"/>
                    <a:gd name="T51" fmla="*/ 533 h 595"/>
                    <a:gd name="T52" fmla="*/ 87 w 473"/>
                    <a:gd name="T53" fmla="*/ 506 h 595"/>
                    <a:gd name="T54" fmla="*/ 79 w 473"/>
                    <a:gd name="T55" fmla="*/ 474 h 595"/>
                    <a:gd name="T56" fmla="*/ 70 w 473"/>
                    <a:gd name="T57" fmla="*/ 439 h 595"/>
                    <a:gd name="T58" fmla="*/ 59 w 473"/>
                    <a:gd name="T59" fmla="*/ 404 h 595"/>
                    <a:gd name="T60" fmla="*/ 50 w 473"/>
                    <a:gd name="T61" fmla="*/ 371 h 595"/>
                    <a:gd name="T62" fmla="*/ 40 w 473"/>
                    <a:gd name="T63" fmla="*/ 341 h 595"/>
                    <a:gd name="T64" fmla="*/ 32 w 473"/>
                    <a:gd name="T65" fmla="*/ 315 h 595"/>
                    <a:gd name="T66" fmla="*/ 16 w 473"/>
                    <a:gd name="T67" fmla="*/ 268 h 595"/>
                    <a:gd name="T68" fmla="*/ 6 w 473"/>
                    <a:gd name="T69" fmla="*/ 219 h 595"/>
                    <a:gd name="T70" fmla="*/ 1 w 473"/>
                    <a:gd name="T71" fmla="*/ 170 h 595"/>
                    <a:gd name="T72" fmla="*/ 0 w 473"/>
                    <a:gd name="T73" fmla="*/ 119 h 595"/>
                    <a:gd name="T74" fmla="*/ 2 w 473"/>
                    <a:gd name="T75" fmla="*/ 70 h 595"/>
                    <a:gd name="T76" fmla="*/ 4 w 473"/>
                    <a:gd name="T77" fmla="*/ 53 h 595"/>
                    <a:gd name="T78" fmla="*/ 6 w 473"/>
                    <a:gd name="T79" fmla="*/ 35 h 595"/>
                    <a:gd name="T80" fmla="*/ 9 w 473"/>
                    <a:gd name="T81" fmla="*/ 17 h 595"/>
                    <a:gd name="T82" fmla="*/ 13 w 473"/>
                    <a:gd name="T83" fmla="*/ 0 h 5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73" h="595">
                      <a:moveTo>
                        <a:pt x="13" y="0"/>
                      </a:moveTo>
                      <a:lnTo>
                        <a:pt x="241" y="162"/>
                      </a:lnTo>
                      <a:lnTo>
                        <a:pt x="454" y="203"/>
                      </a:lnTo>
                      <a:lnTo>
                        <a:pt x="473" y="219"/>
                      </a:lnTo>
                      <a:lnTo>
                        <a:pt x="460" y="268"/>
                      </a:lnTo>
                      <a:lnTo>
                        <a:pt x="449" y="311"/>
                      </a:lnTo>
                      <a:lnTo>
                        <a:pt x="440" y="350"/>
                      </a:lnTo>
                      <a:lnTo>
                        <a:pt x="432" y="384"/>
                      </a:lnTo>
                      <a:lnTo>
                        <a:pt x="426" y="415"/>
                      </a:lnTo>
                      <a:lnTo>
                        <a:pt x="421" y="440"/>
                      </a:lnTo>
                      <a:lnTo>
                        <a:pt x="418" y="464"/>
                      </a:lnTo>
                      <a:lnTo>
                        <a:pt x="415" y="485"/>
                      </a:lnTo>
                      <a:lnTo>
                        <a:pt x="413" y="502"/>
                      </a:lnTo>
                      <a:lnTo>
                        <a:pt x="413" y="509"/>
                      </a:lnTo>
                      <a:lnTo>
                        <a:pt x="415" y="519"/>
                      </a:lnTo>
                      <a:lnTo>
                        <a:pt x="418" y="532"/>
                      </a:lnTo>
                      <a:lnTo>
                        <a:pt x="422" y="550"/>
                      </a:lnTo>
                      <a:lnTo>
                        <a:pt x="427" y="571"/>
                      </a:lnTo>
                      <a:lnTo>
                        <a:pt x="432" y="595"/>
                      </a:lnTo>
                      <a:lnTo>
                        <a:pt x="380" y="588"/>
                      </a:lnTo>
                      <a:lnTo>
                        <a:pt x="326" y="581"/>
                      </a:lnTo>
                      <a:lnTo>
                        <a:pt x="274" y="575"/>
                      </a:lnTo>
                      <a:lnTo>
                        <a:pt x="223" y="568"/>
                      </a:lnTo>
                      <a:lnTo>
                        <a:pt x="171" y="558"/>
                      </a:lnTo>
                      <a:lnTo>
                        <a:pt x="133" y="547"/>
                      </a:lnTo>
                      <a:lnTo>
                        <a:pt x="96" y="533"/>
                      </a:lnTo>
                      <a:lnTo>
                        <a:pt x="87" y="506"/>
                      </a:lnTo>
                      <a:lnTo>
                        <a:pt x="79" y="474"/>
                      </a:lnTo>
                      <a:lnTo>
                        <a:pt x="70" y="439"/>
                      </a:lnTo>
                      <a:lnTo>
                        <a:pt x="59" y="404"/>
                      </a:lnTo>
                      <a:lnTo>
                        <a:pt x="50" y="371"/>
                      </a:lnTo>
                      <a:lnTo>
                        <a:pt x="40" y="341"/>
                      </a:lnTo>
                      <a:lnTo>
                        <a:pt x="32" y="315"/>
                      </a:lnTo>
                      <a:lnTo>
                        <a:pt x="16" y="268"/>
                      </a:lnTo>
                      <a:lnTo>
                        <a:pt x="6" y="219"/>
                      </a:lnTo>
                      <a:lnTo>
                        <a:pt x="1" y="170"/>
                      </a:lnTo>
                      <a:lnTo>
                        <a:pt x="0" y="119"/>
                      </a:lnTo>
                      <a:lnTo>
                        <a:pt x="2" y="70"/>
                      </a:lnTo>
                      <a:lnTo>
                        <a:pt x="4" y="53"/>
                      </a:lnTo>
                      <a:lnTo>
                        <a:pt x="6" y="35"/>
                      </a:lnTo>
                      <a:lnTo>
                        <a:pt x="9" y="17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A988"/>
                </a:solidFill>
                <a:ln w="0">
                  <a:solidFill>
                    <a:srgbClr val="FFA98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17"/>
                <p:cNvSpPr/>
                <p:nvPr/>
              </p:nvSpPr>
              <p:spPr bwMode="auto">
                <a:xfrm>
                  <a:off x="3890" y="2621"/>
                  <a:ext cx="82" cy="24"/>
                </a:xfrm>
                <a:custGeom>
                  <a:avLst/>
                  <a:gdLst>
                    <a:gd name="T0" fmla="*/ 45 w 82"/>
                    <a:gd name="T1" fmla="*/ 0 h 24"/>
                    <a:gd name="T2" fmla="*/ 55 w 82"/>
                    <a:gd name="T3" fmla="*/ 2 h 24"/>
                    <a:gd name="T4" fmla="*/ 66 w 82"/>
                    <a:gd name="T5" fmla="*/ 6 h 24"/>
                    <a:gd name="T6" fmla="*/ 74 w 82"/>
                    <a:gd name="T7" fmla="*/ 9 h 24"/>
                    <a:gd name="T8" fmla="*/ 80 w 82"/>
                    <a:gd name="T9" fmla="*/ 14 h 24"/>
                    <a:gd name="T10" fmla="*/ 82 w 82"/>
                    <a:gd name="T11" fmla="*/ 16 h 24"/>
                    <a:gd name="T12" fmla="*/ 80 w 82"/>
                    <a:gd name="T13" fmla="*/ 18 h 24"/>
                    <a:gd name="T14" fmla="*/ 73 w 82"/>
                    <a:gd name="T15" fmla="*/ 19 h 24"/>
                    <a:gd name="T16" fmla="*/ 62 w 82"/>
                    <a:gd name="T17" fmla="*/ 21 h 24"/>
                    <a:gd name="T18" fmla="*/ 48 w 82"/>
                    <a:gd name="T19" fmla="*/ 22 h 24"/>
                    <a:gd name="T20" fmla="*/ 34 w 82"/>
                    <a:gd name="T21" fmla="*/ 23 h 24"/>
                    <a:gd name="T22" fmla="*/ 20 w 82"/>
                    <a:gd name="T23" fmla="*/ 24 h 24"/>
                    <a:gd name="T24" fmla="*/ 9 w 82"/>
                    <a:gd name="T25" fmla="*/ 24 h 24"/>
                    <a:gd name="T26" fmla="*/ 2 w 82"/>
                    <a:gd name="T27" fmla="*/ 24 h 24"/>
                    <a:gd name="T28" fmla="*/ 0 w 82"/>
                    <a:gd name="T29" fmla="*/ 23 h 24"/>
                    <a:gd name="T30" fmla="*/ 9 w 82"/>
                    <a:gd name="T31" fmla="*/ 12 h 24"/>
                    <a:gd name="T32" fmla="*/ 20 w 82"/>
                    <a:gd name="T33" fmla="*/ 4 h 24"/>
                    <a:gd name="T34" fmla="*/ 33 w 82"/>
                    <a:gd name="T35" fmla="*/ 1 h 24"/>
                    <a:gd name="T36" fmla="*/ 45 w 82"/>
                    <a:gd name="T3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2" h="24">
                      <a:moveTo>
                        <a:pt x="45" y="0"/>
                      </a:moveTo>
                      <a:lnTo>
                        <a:pt x="55" y="2"/>
                      </a:lnTo>
                      <a:lnTo>
                        <a:pt x="66" y="6"/>
                      </a:lnTo>
                      <a:lnTo>
                        <a:pt x="74" y="9"/>
                      </a:lnTo>
                      <a:lnTo>
                        <a:pt x="80" y="14"/>
                      </a:lnTo>
                      <a:lnTo>
                        <a:pt x="82" y="16"/>
                      </a:lnTo>
                      <a:lnTo>
                        <a:pt x="80" y="18"/>
                      </a:lnTo>
                      <a:lnTo>
                        <a:pt x="73" y="19"/>
                      </a:lnTo>
                      <a:lnTo>
                        <a:pt x="62" y="21"/>
                      </a:lnTo>
                      <a:lnTo>
                        <a:pt x="48" y="22"/>
                      </a:lnTo>
                      <a:lnTo>
                        <a:pt x="34" y="23"/>
                      </a:lnTo>
                      <a:lnTo>
                        <a:pt x="20" y="24"/>
                      </a:lnTo>
                      <a:lnTo>
                        <a:pt x="9" y="24"/>
                      </a:lnTo>
                      <a:lnTo>
                        <a:pt x="2" y="24"/>
                      </a:lnTo>
                      <a:lnTo>
                        <a:pt x="0" y="23"/>
                      </a:lnTo>
                      <a:lnTo>
                        <a:pt x="9" y="12"/>
                      </a:lnTo>
                      <a:lnTo>
                        <a:pt x="20" y="4"/>
                      </a:lnTo>
                      <a:lnTo>
                        <a:pt x="33" y="1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solidFill>
                  <a:srgbClr val="D6805F"/>
                </a:solidFill>
                <a:ln w="0">
                  <a:solidFill>
                    <a:srgbClr val="D6805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Freeform 18"/>
                <p:cNvSpPr/>
                <p:nvPr/>
              </p:nvSpPr>
              <p:spPr bwMode="auto">
                <a:xfrm>
                  <a:off x="3458" y="2505"/>
                  <a:ext cx="357" cy="589"/>
                </a:xfrm>
                <a:custGeom>
                  <a:avLst/>
                  <a:gdLst>
                    <a:gd name="T0" fmla="*/ 330 w 357"/>
                    <a:gd name="T1" fmla="*/ 2 h 589"/>
                    <a:gd name="T2" fmla="*/ 350 w 357"/>
                    <a:gd name="T3" fmla="*/ 13 h 589"/>
                    <a:gd name="T4" fmla="*/ 357 w 357"/>
                    <a:gd name="T5" fmla="*/ 35 h 589"/>
                    <a:gd name="T6" fmla="*/ 355 w 357"/>
                    <a:gd name="T7" fmla="*/ 60 h 589"/>
                    <a:gd name="T8" fmla="*/ 347 w 357"/>
                    <a:gd name="T9" fmla="*/ 84 h 589"/>
                    <a:gd name="T10" fmla="*/ 337 w 357"/>
                    <a:gd name="T11" fmla="*/ 101 h 589"/>
                    <a:gd name="T12" fmla="*/ 325 w 357"/>
                    <a:gd name="T13" fmla="*/ 108 h 589"/>
                    <a:gd name="T14" fmla="*/ 302 w 357"/>
                    <a:gd name="T15" fmla="*/ 120 h 589"/>
                    <a:gd name="T16" fmla="*/ 273 w 357"/>
                    <a:gd name="T17" fmla="*/ 137 h 589"/>
                    <a:gd name="T18" fmla="*/ 243 w 357"/>
                    <a:gd name="T19" fmla="*/ 153 h 589"/>
                    <a:gd name="T20" fmla="*/ 220 w 357"/>
                    <a:gd name="T21" fmla="*/ 167 h 589"/>
                    <a:gd name="T22" fmla="*/ 211 w 357"/>
                    <a:gd name="T23" fmla="*/ 172 h 589"/>
                    <a:gd name="T24" fmla="*/ 206 w 357"/>
                    <a:gd name="T25" fmla="*/ 181 h 589"/>
                    <a:gd name="T26" fmla="*/ 194 w 357"/>
                    <a:gd name="T27" fmla="*/ 206 h 589"/>
                    <a:gd name="T28" fmla="*/ 170 w 357"/>
                    <a:gd name="T29" fmla="*/ 247 h 589"/>
                    <a:gd name="T30" fmla="*/ 152 w 357"/>
                    <a:gd name="T31" fmla="*/ 292 h 589"/>
                    <a:gd name="T32" fmla="*/ 152 w 357"/>
                    <a:gd name="T33" fmla="*/ 331 h 589"/>
                    <a:gd name="T34" fmla="*/ 172 w 357"/>
                    <a:gd name="T35" fmla="*/ 371 h 589"/>
                    <a:gd name="T36" fmla="*/ 197 w 357"/>
                    <a:gd name="T37" fmla="*/ 390 h 589"/>
                    <a:gd name="T38" fmla="*/ 232 w 357"/>
                    <a:gd name="T39" fmla="*/ 399 h 589"/>
                    <a:gd name="T40" fmla="*/ 245 w 357"/>
                    <a:gd name="T41" fmla="*/ 434 h 589"/>
                    <a:gd name="T42" fmla="*/ 235 w 357"/>
                    <a:gd name="T43" fmla="*/ 499 h 589"/>
                    <a:gd name="T44" fmla="*/ 227 w 357"/>
                    <a:gd name="T45" fmla="*/ 589 h 589"/>
                    <a:gd name="T46" fmla="*/ 31 w 357"/>
                    <a:gd name="T47" fmla="*/ 497 h 589"/>
                    <a:gd name="T48" fmla="*/ 25 w 357"/>
                    <a:gd name="T49" fmla="*/ 477 h 589"/>
                    <a:gd name="T50" fmla="*/ 16 w 357"/>
                    <a:gd name="T51" fmla="*/ 440 h 589"/>
                    <a:gd name="T52" fmla="*/ 7 w 357"/>
                    <a:gd name="T53" fmla="*/ 395 h 589"/>
                    <a:gd name="T54" fmla="*/ 1 w 357"/>
                    <a:gd name="T55" fmla="*/ 345 h 589"/>
                    <a:gd name="T56" fmla="*/ 1 w 357"/>
                    <a:gd name="T57" fmla="*/ 299 h 589"/>
                    <a:gd name="T58" fmla="*/ 9 w 357"/>
                    <a:gd name="T59" fmla="*/ 260 h 589"/>
                    <a:gd name="T60" fmla="*/ 33 w 357"/>
                    <a:gd name="T61" fmla="*/ 210 h 589"/>
                    <a:gd name="T62" fmla="*/ 62 w 357"/>
                    <a:gd name="T63" fmla="*/ 160 h 589"/>
                    <a:gd name="T64" fmla="*/ 92 w 357"/>
                    <a:gd name="T65" fmla="*/ 115 h 589"/>
                    <a:gd name="T66" fmla="*/ 120 w 357"/>
                    <a:gd name="T67" fmla="*/ 82 h 589"/>
                    <a:gd name="T68" fmla="*/ 144 w 357"/>
                    <a:gd name="T69" fmla="*/ 65 h 589"/>
                    <a:gd name="T70" fmla="*/ 181 w 357"/>
                    <a:gd name="T71" fmla="*/ 45 h 589"/>
                    <a:gd name="T72" fmla="*/ 225 w 357"/>
                    <a:gd name="T73" fmla="*/ 25 h 589"/>
                    <a:gd name="T74" fmla="*/ 271 w 357"/>
                    <a:gd name="T75" fmla="*/ 9 h 589"/>
                    <a:gd name="T76" fmla="*/ 313 w 357"/>
                    <a:gd name="T77" fmla="*/ 0 h 5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57" h="589">
                      <a:moveTo>
                        <a:pt x="313" y="0"/>
                      </a:moveTo>
                      <a:lnTo>
                        <a:pt x="330" y="2"/>
                      </a:lnTo>
                      <a:lnTo>
                        <a:pt x="342" y="6"/>
                      </a:lnTo>
                      <a:lnTo>
                        <a:pt x="350" y="13"/>
                      </a:lnTo>
                      <a:lnTo>
                        <a:pt x="355" y="23"/>
                      </a:lnTo>
                      <a:lnTo>
                        <a:pt x="357" y="35"/>
                      </a:lnTo>
                      <a:lnTo>
                        <a:pt x="357" y="47"/>
                      </a:lnTo>
                      <a:lnTo>
                        <a:pt x="355" y="60"/>
                      </a:lnTo>
                      <a:lnTo>
                        <a:pt x="351" y="73"/>
                      </a:lnTo>
                      <a:lnTo>
                        <a:pt x="347" y="84"/>
                      </a:lnTo>
                      <a:lnTo>
                        <a:pt x="342" y="93"/>
                      </a:lnTo>
                      <a:lnTo>
                        <a:pt x="337" y="101"/>
                      </a:lnTo>
                      <a:lnTo>
                        <a:pt x="332" y="105"/>
                      </a:lnTo>
                      <a:lnTo>
                        <a:pt x="325" y="108"/>
                      </a:lnTo>
                      <a:lnTo>
                        <a:pt x="316" y="113"/>
                      </a:lnTo>
                      <a:lnTo>
                        <a:pt x="302" y="120"/>
                      </a:lnTo>
                      <a:lnTo>
                        <a:pt x="288" y="129"/>
                      </a:lnTo>
                      <a:lnTo>
                        <a:pt x="273" y="137"/>
                      </a:lnTo>
                      <a:lnTo>
                        <a:pt x="257" y="146"/>
                      </a:lnTo>
                      <a:lnTo>
                        <a:pt x="243" y="153"/>
                      </a:lnTo>
                      <a:lnTo>
                        <a:pt x="230" y="161"/>
                      </a:lnTo>
                      <a:lnTo>
                        <a:pt x="220" y="167"/>
                      </a:lnTo>
                      <a:lnTo>
                        <a:pt x="213" y="171"/>
                      </a:lnTo>
                      <a:lnTo>
                        <a:pt x="211" y="172"/>
                      </a:lnTo>
                      <a:lnTo>
                        <a:pt x="210" y="174"/>
                      </a:lnTo>
                      <a:lnTo>
                        <a:pt x="206" y="181"/>
                      </a:lnTo>
                      <a:lnTo>
                        <a:pt x="201" y="192"/>
                      </a:lnTo>
                      <a:lnTo>
                        <a:pt x="194" y="206"/>
                      </a:lnTo>
                      <a:lnTo>
                        <a:pt x="184" y="225"/>
                      </a:lnTo>
                      <a:lnTo>
                        <a:pt x="170" y="247"/>
                      </a:lnTo>
                      <a:lnTo>
                        <a:pt x="159" y="270"/>
                      </a:lnTo>
                      <a:lnTo>
                        <a:pt x="152" y="292"/>
                      </a:lnTo>
                      <a:lnTo>
                        <a:pt x="150" y="311"/>
                      </a:lnTo>
                      <a:lnTo>
                        <a:pt x="152" y="331"/>
                      </a:lnTo>
                      <a:lnTo>
                        <a:pt x="160" y="351"/>
                      </a:lnTo>
                      <a:lnTo>
                        <a:pt x="172" y="371"/>
                      </a:lnTo>
                      <a:lnTo>
                        <a:pt x="183" y="382"/>
                      </a:lnTo>
                      <a:lnTo>
                        <a:pt x="197" y="390"/>
                      </a:lnTo>
                      <a:lnTo>
                        <a:pt x="214" y="396"/>
                      </a:lnTo>
                      <a:lnTo>
                        <a:pt x="232" y="399"/>
                      </a:lnTo>
                      <a:lnTo>
                        <a:pt x="251" y="402"/>
                      </a:lnTo>
                      <a:lnTo>
                        <a:pt x="245" y="434"/>
                      </a:lnTo>
                      <a:lnTo>
                        <a:pt x="239" y="467"/>
                      </a:lnTo>
                      <a:lnTo>
                        <a:pt x="235" y="499"/>
                      </a:lnTo>
                      <a:lnTo>
                        <a:pt x="230" y="545"/>
                      </a:lnTo>
                      <a:lnTo>
                        <a:pt x="227" y="589"/>
                      </a:lnTo>
                      <a:lnTo>
                        <a:pt x="32" y="500"/>
                      </a:lnTo>
                      <a:lnTo>
                        <a:pt x="31" y="497"/>
                      </a:lnTo>
                      <a:lnTo>
                        <a:pt x="29" y="489"/>
                      </a:lnTo>
                      <a:lnTo>
                        <a:pt x="25" y="477"/>
                      </a:lnTo>
                      <a:lnTo>
                        <a:pt x="21" y="460"/>
                      </a:lnTo>
                      <a:lnTo>
                        <a:pt x="16" y="440"/>
                      </a:lnTo>
                      <a:lnTo>
                        <a:pt x="11" y="419"/>
                      </a:lnTo>
                      <a:lnTo>
                        <a:pt x="7" y="395"/>
                      </a:lnTo>
                      <a:lnTo>
                        <a:pt x="4" y="370"/>
                      </a:lnTo>
                      <a:lnTo>
                        <a:pt x="1" y="345"/>
                      </a:lnTo>
                      <a:lnTo>
                        <a:pt x="0" y="322"/>
                      </a:lnTo>
                      <a:lnTo>
                        <a:pt x="1" y="299"/>
                      </a:lnTo>
                      <a:lnTo>
                        <a:pt x="4" y="278"/>
                      </a:lnTo>
                      <a:lnTo>
                        <a:pt x="9" y="260"/>
                      </a:lnTo>
                      <a:lnTo>
                        <a:pt x="21" y="236"/>
                      </a:lnTo>
                      <a:lnTo>
                        <a:pt x="33" y="210"/>
                      </a:lnTo>
                      <a:lnTo>
                        <a:pt x="47" y="185"/>
                      </a:lnTo>
                      <a:lnTo>
                        <a:pt x="62" y="160"/>
                      </a:lnTo>
                      <a:lnTo>
                        <a:pt x="76" y="137"/>
                      </a:lnTo>
                      <a:lnTo>
                        <a:pt x="92" y="115"/>
                      </a:lnTo>
                      <a:lnTo>
                        <a:pt x="106" y="97"/>
                      </a:lnTo>
                      <a:lnTo>
                        <a:pt x="120" y="82"/>
                      </a:lnTo>
                      <a:lnTo>
                        <a:pt x="132" y="72"/>
                      </a:lnTo>
                      <a:lnTo>
                        <a:pt x="144" y="65"/>
                      </a:lnTo>
                      <a:lnTo>
                        <a:pt x="161" y="55"/>
                      </a:lnTo>
                      <a:lnTo>
                        <a:pt x="181" y="45"/>
                      </a:lnTo>
                      <a:lnTo>
                        <a:pt x="202" y="35"/>
                      </a:lnTo>
                      <a:lnTo>
                        <a:pt x="225" y="25"/>
                      </a:lnTo>
                      <a:lnTo>
                        <a:pt x="249" y="16"/>
                      </a:lnTo>
                      <a:lnTo>
                        <a:pt x="271" y="9"/>
                      </a:lnTo>
                      <a:lnTo>
                        <a:pt x="293" y="3"/>
                      </a:lnTo>
                      <a:lnTo>
                        <a:pt x="313" y="0"/>
                      </a:lnTo>
                      <a:close/>
                    </a:path>
                  </a:pathLst>
                </a:custGeom>
                <a:solidFill>
                  <a:srgbClr val="FFA988"/>
                </a:solidFill>
                <a:ln w="0">
                  <a:solidFill>
                    <a:srgbClr val="FFA98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 19"/>
                <p:cNvSpPr/>
                <p:nvPr/>
              </p:nvSpPr>
              <p:spPr bwMode="auto">
                <a:xfrm>
                  <a:off x="3684" y="2504"/>
                  <a:ext cx="304" cy="145"/>
                </a:xfrm>
                <a:custGeom>
                  <a:avLst/>
                  <a:gdLst>
                    <a:gd name="T0" fmla="*/ 108 w 304"/>
                    <a:gd name="T1" fmla="*/ 0 h 145"/>
                    <a:gd name="T2" fmla="*/ 130 w 304"/>
                    <a:gd name="T3" fmla="*/ 3 h 145"/>
                    <a:gd name="T4" fmla="*/ 160 w 304"/>
                    <a:gd name="T5" fmla="*/ 9 h 145"/>
                    <a:gd name="T6" fmla="*/ 190 w 304"/>
                    <a:gd name="T7" fmla="*/ 15 h 145"/>
                    <a:gd name="T8" fmla="*/ 219 w 304"/>
                    <a:gd name="T9" fmla="*/ 22 h 145"/>
                    <a:gd name="T10" fmla="*/ 245 w 304"/>
                    <a:gd name="T11" fmla="*/ 29 h 145"/>
                    <a:gd name="T12" fmla="*/ 267 w 304"/>
                    <a:gd name="T13" fmla="*/ 37 h 145"/>
                    <a:gd name="T14" fmla="*/ 283 w 304"/>
                    <a:gd name="T15" fmla="*/ 44 h 145"/>
                    <a:gd name="T16" fmla="*/ 285 w 304"/>
                    <a:gd name="T17" fmla="*/ 46 h 145"/>
                    <a:gd name="T18" fmla="*/ 290 w 304"/>
                    <a:gd name="T19" fmla="*/ 51 h 145"/>
                    <a:gd name="T20" fmla="*/ 295 w 304"/>
                    <a:gd name="T21" fmla="*/ 60 h 145"/>
                    <a:gd name="T22" fmla="*/ 301 w 304"/>
                    <a:gd name="T23" fmla="*/ 72 h 145"/>
                    <a:gd name="T24" fmla="*/ 304 w 304"/>
                    <a:gd name="T25" fmla="*/ 85 h 145"/>
                    <a:gd name="T26" fmla="*/ 304 w 304"/>
                    <a:gd name="T27" fmla="*/ 101 h 145"/>
                    <a:gd name="T28" fmla="*/ 297 w 304"/>
                    <a:gd name="T29" fmla="*/ 117 h 145"/>
                    <a:gd name="T30" fmla="*/ 289 w 304"/>
                    <a:gd name="T31" fmla="*/ 130 h 145"/>
                    <a:gd name="T32" fmla="*/ 279 w 304"/>
                    <a:gd name="T33" fmla="*/ 139 h 145"/>
                    <a:gd name="T34" fmla="*/ 269 w 304"/>
                    <a:gd name="T35" fmla="*/ 143 h 145"/>
                    <a:gd name="T36" fmla="*/ 257 w 304"/>
                    <a:gd name="T37" fmla="*/ 145 h 145"/>
                    <a:gd name="T38" fmla="*/ 246 w 304"/>
                    <a:gd name="T39" fmla="*/ 145 h 145"/>
                    <a:gd name="T40" fmla="*/ 236 w 304"/>
                    <a:gd name="T41" fmla="*/ 144 h 145"/>
                    <a:gd name="T42" fmla="*/ 227 w 304"/>
                    <a:gd name="T43" fmla="*/ 143 h 145"/>
                    <a:gd name="T44" fmla="*/ 220 w 304"/>
                    <a:gd name="T45" fmla="*/ 142 h 145"/>
                    <a:gd name="T46" fmla="*/ 213 w 304"/>
                    <a:gd name="T47" fmla="*/ 140 h 145"/>
                    <a:gd name="T48" fmla="*/ 201 w 304"/>
                    <a:gd name="T49" fmla="*/ 136 h 145"/>
                    <a:gd name="T50" fmla="*/ 186 w 304"/>
                    <a:gd name="T51" fmla="*/ 131 h 145"/>
                    <a:gd name="T52" fmla="*/ 169 w 304"/>
                    <a:gd name="T53" fmla="*/ 125 h 145"/>
                    <a:gd name="T54" fmla="*/ 151 w 304"/>
                    <a:gd name="T55" fmla="*/ 120 h 145"/>
                    <a:gd name="T56" fmla="*/ 131 w 304"/>
                    <a:gd name="T57" fmla="*/ 117 h 145"/>
                    <a:gd name="T58" fmla="*/ 112 w 304"/>
                    <a:gd name="T59" fmla="*/ 115 h 145"/>
                    <a:gd name="T60" fmla="*/ 93 w 304"/>
                    <a:gd name="T61" fmla="*/ 117 h 145"/>
                    <a:gd name="T62" fmla="*/ 75 w 304"/>
                    <a:gd name="T63" fmla="*/ 122 h 145"/>
                    <a:gd name="T64" fmla="*/ 63 w 304"/>
                    <a:gd name="T65" fmla="*/ 126 h 145"/>
                    <a:gd name="T66" fmla="*/ 53 w 304"/>
                    <a:gd name="T67" fmla="*/ 125 h 145"/>
                    <a:gd name="T68" fmla="*/ 43 w 304"/>
                    <a:gd name="T69" fmla="*/ 120 h 145"/>
                    <a:gd name="T70" fmla="*/ 36 w 304"/>
                    <a:gd name="T71" fmla="*/ 114 h 145"/>
                    <a:gd name="T72" fmla="*/ 31 w 304"/>
                    <a:gd name="T73" fmla="*/ 105 h 145"/>
                    <a:gd name="T74" fmla="*/ 26 w 304"/>
                    <a:gd name="T75" fmla="*/ 94 h 145"/>
                    <a:gd name="T76" fmla="*/ 21 w 304"/>
                    <a:gd name="T77" fmla="*/ 84 h 145"/>
                    <a:gd name="T78" fmla="*/ 17 w 304"/>
                    <a:gd name="T79" fmla="*/ 75 h 145"/>
                    <a:gd name="T80" fmla="*/ 11 w 304"/>
                    <a:gd name="T81" fmla="*/ 68 h 145"/>
                    <a:gd name="T82" fmla="*/ 6 w 304"/>
                    <a:gd name="T83" fmla="*/ 63 h 145"/>
                    <a:gd name="T84" fmla="*/ 1 w 304"/>
                    <a:gd name="T85" fmla="*/ 58 h 145"/>
                    <a:gd name="T86" fmla="*/ 0 w 304"/>
                    <a:gd name="T87" fmla="*/ 51 h 145"/>
                    <a:gd name="T88" fmla="*/ 3 w 304"/>
                    <a:gd name="T89" fmla="*/ 43 h 145"/>
                    <a:gd name="T90" fmla="*/ 10 w 304"/>
                    <a:gd name="T91" fmla="*/ 35 h 145"/>
                    <a:gd name="T92" fmla="*/ 21 w 304"/>
                    <a:gd name="T93" fmla="*/ 25 h 145"/>
                    <a:gd name="T94" fmla="*/ 34 w 304"/>
                    <a:gd name="T95" fmla="*/ 17 h 145"/>
                    <a:gd name="T96" fmla="*/ 50 w 304"/>
                    <a:gd name="T97" fmla="*/ 10 h 145"/>
                    <a:gd name="T98" fmla="*/ 68 w 304"/>
                    <a:gd name="T99" fmla="*/ 5 h 145"/>
                    <a:gd name="T100" fmla="*/ 88 w 304"/>
                    <a:gd name="T101" fmla="*/ 0 h 145"/>
                    <a:gd name="T102" fmla="*/ 108 w 304"/>
                    <a:gd name="T103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04" h="145">
                      <a:moveTo>
                        <a:pt x="108" y="0"/>
                      </a:moveTo>
                      <a:lnTo>
                        <a:pt x="130" y="3"/>
                      </a:lnTo>
                      <a:lnTo>
                        <a:pt x="160" y="9"/>
                      </a:lnTo>
                      <a:lnTo>
                        <a:pt x="190" y="15"/>
                      </a:lnTo>
                      <a:lnTo>
                        <a:pt x="219" y="22"/>
                      </a:lnTo>
                      <a:lnTo>
                        <a:pt x="245" y="29"/>
                      </a:lnTo>
                      <a:lnTo>
                        <a:pt x="267" y="37"/>
                      </a:lnTo>
                      <a:lnTo>
                        <a:pt x="283" y="44"/>
                      </a:lnTo>
                      <a:lnTo>
                        <a:pt x="285" y="46"/>
                      </a:lnTo>
                      <a:lnTo>
                        <a:pt x="290" y="51"/>
                      </a:lnTo>
                      <a:lnTo>
                        <a:pt x="295" y="60"/>
                      </a:lnTo>
                      <a:lnTo>
                        <a:pt x="301" y="72"/>
                      </a:lnTo>
                      <a:lnTo>
                        <a:pt x="304" y="85"/>
                      </a:lnTo>
                      <a:lnTo>
                        <a:pt x="304" y="101"/>
                      </a:lnTo>
                      <a:lnTo>
                        <a:pt x="297" y="117"/>
                      </a:lnTo>
                      <a:lnTo>
                        <a:pt x="289" y="130"/>
                      </a:lnTo>
                      <a:lnTo>
                        <a:pt x="279" y="139"/>
                      </a:lnTo>
                      <a:lnTo>
                        <a:pt x="269" y="143"/>
                      </a:lnTo>
                      <a:lnTo>
                        <a:pt x="257" y="145"/>
                      </a:lnTo>
                      <a:lnTo>
                        <a:pt x="246" y="145"/>
                      </a:lnTo>
                      <a:lnTo>
                        <a:pt x="236" y="144"/>
                      </a:lnTo>
                      <a:lnTo>
                        <a:pt x="227" y="143"/>
                      </a:lnTo>
                      <a:lnTo>
                        <a:pt x="220" y="142"/>
                      </a:lnTo>
                      <a:lnTo>
                        <a:pt x="213" y="140"/>
                      </a:lnTo>
                      <a:lnTo>
                        <a:pt x="201" y="136"/>
                      </a:lnTo>
                      <a:lnTo>
                        <a:pt x="186" y="131"/>
                      </a:lnTo>
                      <a:lnTo>
                        <a:pt x="169" y="125"/>
                      </a:lnTo>
                      <a:lnTo>
                        <a:pt x="151" y="120"/>
                      </a:lnTo>
                      <a:lnTo>
                        <a:pt x="131" y="117"/>
                      </a:lnTo>
                      <a:lnTo>
                        <a:pt x="112" y="115"/>
                      </a:lnTo>
                      <a:lnTo>
                        <a:pt x="93" y="117"/>
                      </a:lnTo>
                      <a:lnTo>
                        <a:pt x="75" y="122"/>
                      </a:lnTo>
                      <a:lnTo>
                        <a:pt x="63" y="126"/>
                      </a:lnTo>
                      <a:lnTo>
                        <a:pt x="53" y="125"/>
                      </a:lnTo>
                      <a:lnTo>
                        <a:pt x="43" y="120"/>
                      </a:lnTo>
                      <a:lnTo>
                        <a:pt x="36" y="114"/>
                      </a:lnTo>
                      <a:lnTo>
                        <a:pt x="31" y="105"/>
                      </a:lnTo>
                      <a:lnTo>
                        <a:pt x="26" y="94"/>
                      </a:lnTo>
                      <a:lnTo>
                        <a:pt x="21" y="84"/>
                      </a:lnTo>
                      <a:lnTo>
                        <a:pt x="17" y="75"/>
                      </a:lnTo>
                      <a:lnTo>
                        <a:pt x="11" y="68"/>
                      </a:lnTo>
                      <a:lnTo>
                        <a:pt x="6" y="63"/>
                      </a:lnTo>
                      <a:lnTo>
                        <a:pt x="1" y="58"/>
                      </a:lnTo>
                      <a:lnTo>
                        <a:pt x="0" y="51"/>
                      </a:lnTo>
                      <a:lnTo>
                        <a:pt x="3" y="43"/>
                      </a:lnTo>
                      <a:lnTo>
                        <a:pt x="10" y="35"/>
                      </a:lnTo>
                      <a:lnTo>
                        <a:pt x="21" y="25"/>
                      </a:lnTo>
                      <a:lnTo>
                        <a:pt x="34" y="17"/>
                      </a:lnTo>
                      <a:lnTo>
                        <a:pt x="50" y="10"/>
                      </a:lnTo>
                      <a:lnTo>
                        <a:pt x="68" y="5"/>
                      </a:lnTo>
                      <a:lnTo>
                        <a:pt x="88" y="0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FFA988"/>
                </a:solidFill>
                <a:ln w="0">
                  <a:solidFill>
                    <a:srgbClr val="FFA98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Freeform 20"/>
                <p:cNvSpPr/>
                <p:nvPr/>
              </p:nvSpPr>
              <p:spPr bwMode="auto">
                <a:xfrm>
                  <a:off x="3447" y="2048"/>
                  <a:ext cx="1069" cy="860"/>
                </a:xfrm>
                <a:custGeom>
                  <a:avLst/>
                  <a:gdLst>
                    <a:gd name="T0" fmla="*/ 37 w 1069"/>
                    <a:gd name="T1" fmla="*/ 0 h 860"/>
                    <a:gd name="T2" fmla="*/ 1069 w 1069"/>
                    <a:gd name="T3" fmla="*/ 46 h 860"/>
                    <a:gd name="T4" fmla="*/ 1033 w 1069"/>
                    <a:gd name="T5" fmla="*/ 860 h 860"/>
                    <a:gd name="T6" fmla="*/ 0 w 1069"/>
                    <a:gd name="T7" fmla="*/ 814 h 860"/>
                    <a:gd name="T8" fmla="*/ 37 w 1069"/>
                    <a:gd name="T9" fmla="*/ 0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9" h="860">
                      <a:moveTo>
                        <a:pt x="37" y="0"/>
                      </a:moveTo>
                      <a:lnTo>
                        <a:pt x="1069" y="46"/>
                      </a:lnTo>
                      <a:lnTo>
                        <a:pt x="1033" y="860"/>
                      </a:lnTo>
                      <a:lnTo>
                        <a:pt x="0" y="814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EBEBEC"/>
                </a:solidFill>
                <a:ln w="0">
                  <a:solidFill>
                    <a:srgbClr val="EBEBEC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Freeform 21"/>
                <p:cNvSpPr/>
                <p:nvPr/>
              </p:nvSpPr>
              <p:spPr bwMode="auto">
                <a:xfrm>
                  <a:off x="3732" y="2145"/>
                  <a:ext cx="127" cy="126"/>
                </a:xfrm>
                <a:custGeom>
                  <a:avLst/>
                  <a:gdLst>
                    <a:gd name="T0" fmla="*/ 5 w 127"/>
                    <a:gd name="T1" fmla="*/ 0 h 126"/>
                    <a:gd name="T2" fmla="*/ 46 w 127"/>
                    <a:gd name="T3" fmla="*/ 2 h 126"/>
                    <a:gd name="T4" fmla="*/ 101 w 127"/>
                    <a:gd name="T5" fmla="*/ 79 h 126"/>
                    <a:gd name="T6" fmla="*/ 104 w 127"/>
                    <a:gd name="T7" fmla="*/ 28 h 126"/>
                    <a:gd name="T8" fmla="*/ 104 w 127"/>
                    <a:gd name="T9" fmla="*/ 23 h 126"/>
                    <a:gd name="T10" fmla="*/ 103 w 127"/>
                    <a:gd name="T11" fmla="*/ 19 h 126"/>
                    <a:gd name="T12" fmla="*/ 102 w 127"/>
                    <a:gd name="T13" fmla="*/ 16 h 126"/>
                    <a:gd name="T14" fmla="*/ 101 w 127"/>
                    <a:gd name="T15" fmla="*/ 13 h 126"/>
                    <a:gd name="T16" fmla="*/ 99 w 127"/>
                    <a:gd name="T17" fmla="*/ 10 h 126"/>
                    <a:gd name="T18" fmla="*/ 96 w 127"/>
                    <a:gd name="T19" fmla="*/ 9 h 126"/>
                    <a:gd name="T20" fmla="*/ 91 w 127"/>
                    <a:gd name="T21" fmla="*/ 8 h 126"/>
                    <a:gd name="T22" fmla="*/ 87 w 127"/>
                    <a:gd name="T23" fmla="*/ 7 h 126"/>
                    <a:gd name="T24" fmla="*/ 87 w 127"/>
                    <a:gd name="T25" fmla="*/ 4 h 126"/>
                    <a:gd name="T26" fmla="*/ 127 w 127"/>
                    <a:gd name="T27" fmla="*/ 6 h 126"/>
                    <a:gd name="T28" fmla="*/ 127 w 127"/>
                    <a:gd name="T29" fmla="*/ 9 h 126"/>
                    <a:gd name="T30" fmla="*/ 121 w 127"/>
                    <a:gd name="T31" fmla="*/ 9 h 126"/>
                    <a:gd name="T32" fmla="*/ 118 w 127"/>
                    <a:gd name="T33" fmla="*/ 10 h 126"/>
                    <a:gd name="T34" fmla="*/ 116 w 127"/>
                    <a:gd name="T35" fmla="*/ 11 h 126"/>
                    <a:gd name="T36" fmla="*/ 114 w 127"/>
                    <a:gd name="T37" fmla="*/ 13 h 126"/>
                    <a:gd name="T38" fmla="*/ 112 w 127"/>
                    <a:gd name="T39" fmla="*/ 17 h 126"/>
                    <a:gd name="T40" fmla="*/ 111 w 127"/>
                    <a:gd name="T41" fmla="*/ 19 h 126"/>
                    <a:gd name="T42" fmla="*/ 110 w 127"/>
                    <a:gd name="T43" fmla="*/ 23 h 126"/>
                    <a:gd name="T44" fmla="*/ 110 w 127"/>
                    <a:gd name="T45" fmla="*/ 28 h 126"/>
                    <a:gd name="T46" fmla="*/ 106 w 127"/>
                    <a:gd name="T47" fmla="*/ 126 h 126"/>
                    <a:gd name="T48" fmla="*/ 103 w 127"/>
                    <a:gd name="T49" fmla="*/ 126 h 126"/>
                    <a:gd name="T50" fmla="*/ 27 w 127"/>
                    <a:gd name="T51" fmla="*/ 24 h 126"/>
                    <a:gd name="T52" fmla="*/ 23 w 127"/>
                    <a:gd name="T53" fmla="*/ 99 h 126"/>
                    <a:gd name="T54" fmla="*/ 24 w 127"/>
                    <a:gd name="T55" fmla="*/ 103 h 126"/>
                    <a:gd name="T56" fmla="*/ 24 w 127"/>
                    <a:gd name="T57" fmla="*/ 107 h 126"/>
                    <a:gd name="T58" fmla="*/ 25 w 127"/>
                    <a:gd name="T59" fmla="*/ 111 h 126"/>
                    <a:gd name="T60" fmla="*/ 27 w 127"/>
                    <a:gd name="T61" fmla="*/ 113 h 126"/>
                    <a:gd name="T62" fmla="*/ 31 w 127"/>
                    <a:gd name="T63" fmla="*/ 116 h 126"/>
                    <a:gd name="T64" fmla="*/ 35 w 127"/>
                    <a:gd name="T65" fmla="*/ 117 h 126"/>
                    <a:gd name="T66" fmla="*/ 39 w 127"/>
                    <a:gd name="T67" fmla="*/ 117 h 126"/>
                    <a:gd name="T68" fmla="*/ 41 w 127"/>
                    <a:gd name="T69" fmla="*/ 118 h 126"/>
                    <a:gd name="T70" fmla="*/ 41 w 127"/>
                    <a:gd name="T71" fmla="*/ 121 h 126"/>
                    <a:gd name="T72" fmla="*/ 0 w 127"/>
                    <a:gd name="T73" fmla="*/ 119 h 126"/>
                    <a:gd name="T74" fmla="*/ 0 w 127"/>
                    <a:gd name="T75" fmla="*/ 116 h 126"/>
                    <a:gd name="T76" fmla="*/ 4 w 127"/>
                    <a:gd name="T77" fmla="*/ 116 h 126"/>
                    <a:gd name="T78" fmla="*/ 8 w 127"/>
                    <a:gd name="T79" fmla="*/ 115 h 126"/>
                    <a:gd name="T80" fmla="*/ 11 w 127"/>
                    <a:gd name="T81" fmla="*/ 114 h 126"/>
                    <a:gd name="T82" fmla="*/ 13 w 127"/>
                    <a:gd name="T83" fmla="*/ 112 h 126"/>
                    <a:gd name="T84" fmla="*/ 15 w 127"/>
                    <a:gd name="T85" fmla="*/ 108 h 126"/>
                    <a:gd name="T86" fmla="*/ 17 w 127"/>
                    <a:gd name="T87" fmla="*/ 104 h 126"/>
                    <a:gd name="T88" fmla="*/ 17 w 127"/>
                    <a:gd name="T89" fmla="*/ 99 h 126"/>
                    <a:gd name="T90" fmla="*/ 21 w 127"/>
                    <a:gd name="T91" fmla="*/ 16 h 126"/>
                    <a:gd name="T92" fmla="*/ 19 w 127"/>
                    <a:gd name="T93" fmla="*/ 12 h 126"/>
                    <a:gd name="T94" fmla="*/ 15 w 127"/>
                    <a:gd name="T95" fmla="*/ 8 h 126"/>
                    <a:gd name="T96" fmla="*/ 12 w 127"/>
                    <a:gd name="T97" fmla="*/ 6 h 126"/>
                    <a:gd name="T98" fmla="*/ 9 w 127"/>
                    <a:gd name="T99" fmla="*/ 4 h 126"/>
                    <a:gd name="T100" fmla="*/ 5 w 127"/>
                    <a:gd name="T101" fmla="*/ 4 h 126"/>
                    <a:gd name="T102" fmla="*/ 5 w 127"/>
                    <a:gd name="T103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27" h="126">
                      <a:moveTo>
                        <a:pt x="5" y="0"/>
                      </a:moveTo>
                      <a:lnTo>
                        <a:pt x="46" y="2"/>
                      </a:lnTo>
                      <a:lnTo>
                        <a:pt x="101" y="79"/>
                      </a:lnTo>
                      <a:lnTo>
                        <a:pt x="104" y="28"/>
                      </a:lnTo>
                      <a:lnTo>
                        <a:pt x="104" y="23"/>
                      </a:lnTo>
                      <a:lnTo>
                        <a:pt x="103" y="19"/>
                      </a:lnTo>
                      <a:lnTo>
                        <a:pt x="102" y="16"/>
                      </a:lnTo>
                      <a:lnTo>
                        <a:pt x="101" y="13"/>
                      </a:lnTo>
                      <a:lnTo>
                        <a:pt x="99" y="10"/>
                      </a:lnTo>
                      <a:lnTo>
                        <a:pt x="96" y="9"/>
                      </a:lnTo>
                      <a:lnTo>
                        <a:pt x="91" y="8"/>
                      </a:lnTo>
                      <a:lnTo>
                        <a:pt x="87" y="7"/>
                      </a:lnTo>
                      <a:lnTo>
                        <a:pt x="87" y="4"/>
                      </a:lnTo>
                      <a:lnTo>
                        <a:pt x="127" y="6"/>
                      </a:lnTo>
                      <a:lnTo>
                        <a:pt x="127" y="9"/>
                      </a:lnTo>
                      <a:lnTo>
                        <a:pt x="121" y="9"/>
                      </a:lnTo>
                      <a:lnTo>
                        <a:pt x="118" y="10"/>
                      </a:lnTo>
                      <a:lnTo>
                        <a:pt x="116" y="11"/>
                      </a:lnTo>
                      <a:lnTo>
                        <a:pt x="114" y="13"/>
                      </a:lnTo>
                      <a:lnTo>
                        <a:pt x="112" y="17"/>
                      </a:lnTo>
                      <a:lnTo>
                        <a:pt x="111" y="19"/>
                      </a:lnTo>
                      <a:lnTo>
                        <a:pt x="110" y="23"/>
                      </a:lnTo>
                      <a:lnTo>
                        <a:pt x="110" y="28"/>
                      </a:lnTo>
                      <a:lnTo>
                        <a:pt x="106" y="126"/>
                      </a:lnTo>
                      <a:lnTo>
                        <a:pt x="103" y="126"/>
                      </a:lnTo>
                      <a:lnTo>
                        <a:pt x="27" y="24"/>
                      </a:lnTo>
                      <a:lnTo>
                        <a:pt x="23" y="99"/>
                      </a:lnTo>
                      <a:lnTo>
                        <a:pt x="24" y="103"/>
                      </a:lnTo>
                      <a:lnTo>
                        <a:pt x="24" y="107"/>
                      </a:lnTo>
                      <a:lnTo>
                        <a:pt x="25" y="111"/>
                      </a:lnTo>
                      <a:lnTo>
                        <a:pt x="27" y="113"/>
                      </a:lnTo>
                      <a:lnTo>
                        <a:pt x="31" y="116"/>
                      </a:lnTo>
                      <a:lnTo>
                        <a:pt x="35" y="117"/>
                      </a:lnTo>
                      <a:lnTo>
                        <a:pt x="39" y="117"/>
                      </a:lnTo>
                      <a:lnTo>
                        <a:pt x="41" y="118"/>
                      </a:lnTo>
                      <a:lnTo>
                        <a:pt x="41" y="121"/>
                      </a:lnTo>
                      <a:lnTo>
                        <a:pt x="0" y="119"/>
                      </a:lnTo>
                      <a:lnTo>
                        <a:pt x="0" y="116"/>
                      </a:lnTo>
                      <a:lnTo>
                        <a:pt x="4" y="116"/>
                      </a:lnTo>
                      <a:lnTo>
                        <a:pt x="8" y="115"/>
                      </a:lnTo>
                      <a:lnTo>
                        <a:pt x="11" y="114"/>
                      </a:lnTo>
                      <a:lnTo>
                        <a:pt x="13" y="112"/>
                      </a:lnTo>
                      <a:lnTo>
                        <a:pt x="15" y="108"/>
                      </a:lnTo>
                      <a:lnTo>
                        <a:pt x="17" y="104"/>
                      </a:lnTo>
                      <a:lnTo>
                        <a:pt x="17" y="99"/>
                      </a:lnTo>
                      <a:lnTo>
                        <a:pt x="21" y="16"/>
                      </a:lnTo>
                      <a:lnTo>
                        <a:pt x="19" y="12"/>
                      </a:lnTo>
                      <a:lnTo>
                        <a:pt x="15" y="8"/>
                      </a:lnTo>
                      <a:lnTo>
                        <a:pt x="12" y="6"/>
                      </a:lnTo>
                      <a:lnTo>
                        <a:pt x="9" y="4"/>
                      </a:lnTo>
                      <a:lnTo>
                        <a:pt x="5" y="4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2580B7">
                    <a:lumMod val="75000"/>
                  </a:srgbClr>
                </a:solidFill>
                <a:ln w="0">
                  <a:solidFill>
                    <a:srgbClr val="2580B7">
                      <a:lumMod val="75000"/>
                    </a:srgbClr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Freeform 22"/>
                <p:cNvSpPr/>
                <p:nvPr/>
              </p:nvSpPr>
              <p:spPr bwMode="auto">
                <a:xfrm>
                  <a:off x="3861" y="2151"/>
                  <a:ext cx="109" cy="123"/>
                </a:xfrm>
                <a:custGeom>
                  <a:avLst/>
                  <a:gdLst>
                    <a:gd name="T0" fmla="*/ 104 w 109"/>
                    <a:gd name="T1" fmla="*/ 4 h 123"/>
                    <a:gd name="T2" fmla="*/ 99 w 109"/>
                    <a:gd name="T3" fmla="*/ 39 h 123"/>
                    <a:gd name="T4" fmla="*/ 93 w 109"/>
                    <a:gd name="T5" fmla="*/ 21 h 123"/>
                    <a:gd name="T6" fmla="*/ 85 w 109"/>
                    <a:gd name="T7" fmla="*/ 15 h 123"/>
                    <a:gd name="T8" fmla="*/ 73 w 109"/>
                    <a:gd name="T9" fmla="*/ 11 h 123"/>
                    <a:gd name="T10" fmla="*/ 50 w 109"/>
                    <a:gd name="T11" fmla="*/ 10 h 123"/>
                    <a:gd name="T12" fmla="*/ 50 w 109"/>
                    <a:gd name="T13" fmla="*/ 57 h 123"/>
                    <a:gd name="T14" fmla="*/ 67 w 109"/>
                    <a:gd name="T15" fmla="*/ 51 h 123"/>
                    <a:gd name="T16" fmla="*/ 74 w 109"/>
                    <a:gd name="T17" fmla="*/ 30 h 123"/>
                    <a:gd name="T18" fmla="*/ 75 w 109"/>
                    <a:gd name="T19" fmla="*/ 92 h 123"/>
                    <a:gd name="T20" fmla="*/ 70 w 109"/>
                    <a:gd name="T21" fmla="*/ 83 h 123"/>
                    <a:gd name="T22" fmla="*/ 66 w 109"/>
                    <a:gd name="T23" fmla="*/ 71 h 123"/>
                    <a:gd name="T24" fmla="*/ 61 w 109"/>
                    <a:gd name="T25" fmla="*/ 66 h 123"/>
                    <a:gd name="T26" fmla="*/ 52 w 109"/>
                    <a:gd name="T27" fmla="*/ 64 h 123"/>
                    <a:gd name="T28" fmla="*/ 46 w 109"/>
                    <a:gd name="T29" fmla="*/ 97 h 123"/>
                    <a:gd name="T30" fmla="*/ 46 w 109"/>
                    <a:gd name="T31" fmla="*/ 107 h 123"/>
                    <a:gd name="T32" fmla="*/ 47 w 109"/>
                    <a:gd name="T33" fmla="*/ 111 h 123"/>
                    <a:gd name="T34" fmla="*/ 51 w 109"/>
                    <a:gd name="T35" fmla="*/ 114 h 123"/>
                    <a:gd name="T36" fmla="*/ 56 w 109"/>
                    <a:gd name="T37" fmla="*/ 115 h 123"/>
                    <a:gd name="T38" fmla="*/ 78 w 109"/>
                    <a:gd name="T39" fmla="*/ 114 h 123"/>
                    <a:gd name="T40" fmla="*/ 99 w 109"/>
                    <a:gd name="T41" fmla="*/ 99 h 123"/>
                    <a:gd name="T42" fmla="*/ 109 w 109"/>
                    <a:gd name="T43" fmla="*/ 86 h 123"/>
                    <a:gd name="T44" fmla="*/ 0 w 109"/>
                    <a:gd name="T45" fmla="*/ 118 h 123"/>
                    <a:gd name="T46" fmla="*/ 4 w 109"/>
                    <a:gd name="T47" fmla="*/ 115 h 123"/>
                    <a:gd name="T48" fmla="*/ 12 w 109"/>
                    <a:gd name="T49" fmla="*/ 114 h 123"/>
                    <a:gd name="T50" fmla="*/ 16 w 109"/>
                    <a:gd name="T51" fmla="*/ 110 h 123"/>
                    <a:gd name="T52" fmla="*/ 17 w 109"/>
                    <a:gd name="T53" fmla="*/ 105 h 123"/>
                    <a:gd name="T54" fmla="*/ 21 w 109"/>
                    <a:gd name="T55" fmla="*/ 21 h 123"/>
                    <a:gd name="T56" fmla="*/ 21 w 109"/>
                    <a:gd name="T57" fmla="*/ 14 h 123"/>
                    <a:gd name="T58" fmla="*/ 19 w 109"/>
                    <a:gd name="T59" fmla="*/ 8 h 123"/>
                    <a:gd name="T60" fmla="*/ 15 w 109"/>
                    <a:gd name="T61" fmla="*/ 5 h 123"/>
                    <a:gd name="T62" fmla="*/ 9 w 109"/>
                    <a:gd name="T63" fmla="*/ 3 h 123"/>
                    <a:gd name="T64" fmla="*/ 5 w 109"/>
                    <a:gd name="T65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9" h="123">
                      <a:moveTo>
                        <a:pt x="5" y="0"/>
                      </a:moveTo>
                      <a:lnTo>
                        <a:pt x="104" y="4"/>
                      </a:lnTo>
                      <a:lnTo>
                        <a:pt x="103" y="39"/>
                      </a:lnTo>
                      <a:lnTo>
                        <a:pt x="99" y="39"/>
                      </a:lnTo>
                      <a:lnTo>
                        <a:pt x="97" y="28"/>
                      </a:lnTo>
                      <a:lnTo>
                        <a:pt x="93" y="21"/>
                      </a:lnTo>
                      <a:lnTo>
                        <a:pt x="90" y="18"/>
                      </a:lnTo>
                      <a:lnTo>
                        <a:pt x="85" y="15"/>
                      </a:lnTo>
                      <a:lnTo>
                        <a:pt x="80" y="13"/>
                      </a:lnTo>
                      <a:lnTo>
                        <a:pt x="73" y="11"/>
                      </a:lnTo>
                      <a:lnTo>
                        <a:pt x="62" y="10"/>
                      </a:lnTo>
                      <a:lnTo>
                        <a:pt x="50" y="10"/>
                      </a:lnTo>
                      <a:lnTo>
                        <a:pt x="48" y="57"/>
                      </a:lnTo>
                      <a:lnTo>
                        <a:pt x="50" y="57"/>
                      </a:lnTo>
                      <a:lnTo>
                        <a:pt x="60" y="56"/>
                      </a:lnTo>
                      <a:lnTo>
                        <a:pt x="67" y="51"/>
                      </a:lnTo>
                      <a:lnTo>
                        <a:pt x="71" y="43"/>
                      </a:lnTo>
                      <a:lnTo>
                        <a:pt x="74" y="30"/>
                      </a:lnTo>
                      <a:lnTo>
                        <a:pt x="77" y="30"/>
                      </a:lnTo>
                      <a:lnTo>
                        <a:pt x="75" y="92"/>
                      </a:lnTo>
                      <a:lnTo>
                        <a:pt x="71" y="92"/>
                      </a:lnTo>
                      <a:lnTo>
                        <a:pt x="70" y="83"/>
                      </a:lnTo>
                      <a:lnTo>
                        <a:pt x="68" y="76"/>
                      </a:lnTo>
                      <a:lnTo>
                        <a:pt x="66" y="71"/>
                      </a:lnTo>
                      <a:lnTo>
                        <a:pt x="63" y="68"/>
                      </a:lnTo>
                      <a:lnTo>
                        <a:pt x="61" y="66"/>
                      </a:lnTo>
                      <a:lnTo>
                        <a:pt x="56" y="65"/>
                      </a:lnTo>
                      <a:lnTo>
                        <a:pt x="52" y="64"/>
                      </a:lnTo>
                      <a:lnTo>
                        <a:pt x="47" y="64"/>
                      </a:lnTo>
                      <a:lnTo>
                        <a:pt x="46" y="97"/>
                      </a:lnTo>
                      <a:lnTo>
                        <a:pt x="46" y="102"/>
                      </a:lnTo>
                      <a:lnTo>
                        <a:pt x="46" y="107"/>
                      </a:lnTo>
                      <a:lnTo>
                        <a:pt x="46" y="109"/>
                      </a:lnTo>
                      <a:lnTo>
                        <a:pt x="47" y="111"/>
                      </a:lnTo>
                      <a:lnTo>
                        <a:pt x="49" y="113"/>
                      </a:lnTo>
                      <a:lnTo>
                        <a:pt x="51" y="114"/>
                      </a:lnTo>
                      <a:lnTo>
                        <a:pt x="53" y="114"/>
                      </a:lnTo>
                      <a:lnTo>
                        <a:pt x="56" y="115"/>
                      </a:lnTo>
                      <a:lnTo>
                        <a:pt x="64" y="115"/>
                      </a:lnTo>
                      <a:lnTo>
                        <a:pt x="78" y="114"/>
                      </a:lnTo>
                      <a:lnTo>
                        <a:pt x="91" y="109"/>
                      </a:lnTo>
                      <a:lnTo>
                        <a:pt x="99" y="99"/>
                      </a:lnTo>
                      <a:lnTo>
                        <a:pt x="106" y="86"/>
                      </a:lnTo>
                      <a:lnTo>
                        <a:pt x="109" y="86"/>
                      </a:lnTo>
                      <a:lnTo>
                        <a:pt x="102" y="123"/>
                      </a:lnTo>
                      <a:lnTo>
                        <a:pt x="0" y="118"/>
                      </a:lnTo>
                      <a:lnTo>
                        <a:pt x="0" y="115"/>
                      </a:lnTo>
                      <a:lnTo>
                        <a:pt x="4" y="115"/>
                      </a:lnTo>
                      <a:lnTo>
                        <a:pt x="9" y="115"/>
                      </a:lnTo>
                      <a:lnTo>
                        <a:pt x="12" y="114"/>
                      </a:lnTo>
                      <a:lnTo>
                        <a:pt x="14" y="113"/>
                      </a:lnTo>
                      <a:lnTo>
                        <a:pt x="16" y="110"/>
                      </a:lnTo>
                      <a:lnTo>
                        <a:pt x="16" y="108"/>
                      </a:lnTo>
                      <a:lnTo>
                        <a:pt x="17" y="105"/>
                      </a:lnTo>
                      <a:lnTo>
                        <a:pt x="17" y="99"/>
                      </a:lnTo>
                      <a:lnTo>
                        <a:pt x="21" y="21"/>
                      </a:lnTo>
                      <a:lnTo>
                        <a:pt x="21" y="17"/>
                      </a:lnTo>
                      <a:lnTo>
                        <a:pt x="21" y="14"/>
                      </a:lnTo>
                      <a:lnTo>
                        <a:pt x="21" y="12"/>
                      </a:lnTo>
                      <a:lnTo>
                        <a:pt x="19" y="8"/>
                      </a:lnTo>
                      <a:lnTo>
                        <a:pt x="18" y="6"/>
                      </a:lnTo>
                      <a:lnTo>
                        <a:pt x="15" y="5"/>
                      </a:lnTo>
                      <a:lnTo>
                        <a:pt x="12" y="4"/>
                      </a:lnTo>
                      <a:lnTo>
                        <a:pt x="9" y="3"/>
                      </a:lnTo>
                      <a:lnTo>
                        <a:pt x="5" y="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2580B7">
                    <a:lumMod val="75000"/>
                  </a:srgbClr>
                </a:solidFill>
                <a:ln w="0">
                  <a:solidFill>
                    <a:srgbClr val="2580B7">
                      <a:lumMod val="75000"/>
                    </a:srgbClr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Freeform 23"/>
                <p:cNvSpPr/>
                <p:nvPr/>
              </p:nvSpPr>
              <p:spPr bwMode="auto">
                <a:xfrm>
                  <a:off x="3983" y="2156"/>
                  <a:ext cx="175" cy="126"/>
                </a:xfrm>
                <a:custGeom>
                  <a:avLst/>
                  <a:gdLst>
                    <a:gd name="T0" fmla="*/ 51 w 175"/>
                    <a:gd name="T1" fmla="*/ 2 h 126"/>
                    <a:gd name="T2" fmla="*/ 47 w 175"/>
                    <a:gd name="T3" fmla="*/ 7 h 126"/>
                    <a:gd name="T4" fmla="*/ 43 w 175"/>
                    <a:gd name="T5" fmla="*/ 8 h 126"/>
                    <a:gd name="T6" fmla="*/ 41 w 175"/>
                    <a:gd name="T7" fmla="*/ 12 h 126"/>
                    <a:gd name="T8" fmla="*/ 42 w 175"/>
                    <a:gd name="T9" fmla="*/ 17 h 126"/>
                    <a:gd name="T10" fmla="*/ 44 w 175"/>
                    <a:gd name="T11" fmla="*/ 26 h 126"/>
                    <a:gd name="T12" fmla="*/ 85 w 175"/>
                    <a:gd name="T13" fmla="*/ 41 h 126"/>
                    <a:gd name="T14" fmla="*/ 79 w 175"/>
                    <a:gd name="T15" fmla="*/ 21 h 126"/>
                    <a:gd name="T16" fmla="*/ 76 w 175"/>
                    <a:gd name="T17" fmla="*/ 14 h 126"/>
                    <a:gd name="T18" fmla="*/ 71 w 175"/>
                    <a:gd name="T19" fmla="*/ 9 h 126"/>
                    <a:gd name="T20" fmla="*/ 63 w 175"/>
                    <a:gd name="T21" fmla="*/ 7 h 126"/>
                    <a:gd name="T22" fmla="*/ 119 w 175"/>
                    <a:gd name="T23" fmla="*/ 6 h 126"/>
                    <a:gd name="T24" fmla="*/ 116 w 175"/>
                    <a:gd name="T25" fmla="*/ 10 h 126"/>
                    <a:gd name="T26" fmla="*/ 111 w 175"/>
                    <a:gd name="T27" fmla="*/ 10 h 126"/>
                    <a:gd name="T28" fmla="*/ 108 w 175"/>
                    <a:gd name="T29" fmla="*/ 12 h 126"/>
                    <a:gd name="T30" fmla="*/ 107 w 175"/>
                    <a:gd name="T31" fmla="*/ 15 h 126"/>
                    <a:gd name="T32" fmla="*/ 108 w 175"/>
                    <a:gd name="T33" fmla="*/ 19 h 126"/>
                    <a:gd name="T34" fmla="*/ 110 w 175"/>
                    <a:gd name="T35" fmla="*/ 27 h 126"/>
                    <a:gd name="T36" fmla="*/ 150 w 175"/>
                    <a:gd name="T37" fmla="*/ 34 h 126"/>
                    <a:gd name="T38" fmla="*/ 154 w 175"/>
                    <a:gd name="T39" fmla="*/ 26 h 126"/>
                    <a:gd name="T40" fmla="*/ 155 w 175"/>
                    <a:gd name="T41" fmla="*/ 21 h 126"/>
                    <a:gd name="T42" fmla="*/ 155 w 175"/>
                    <a:gd name="T43" fmla="*/ 16 h 126"/>
                    <a:gd name="T44" fmla="*/ 151 w 175"/>
                    <a:gd name="T45" fmla="*/ 12 h 126"/>
                    <a:gd name="T46" fmla="*/ 144 w 175"/>
                    <a:gd name="T47" fmla="*/ 11 h 126"/>
                    <a:gd name="T48" fmla="*/ 175 w 175"/>
                    <a:gd name="T49" fmla="*/ 9 h 126"/>
                    <a:gd name="T50" fmla="*/ 172 w 175"/>
                    <a:gd name="T51" fmla="*/ 12 h 126"/>
                    <a:gd name="T52" fmla="*/ 167 w 175"/>
                    <a:gd name="T53" fmla="*/ 15 h 126"/>
                    <a:gd name="T54" fmla="*/ 165 w 175"/>
                    <a:gd name="T55" fmla="*/ 19 h 126"/>
                    <a:gd name="T56" fmla="*/ 162 w 175"/>
                    <a:gd name="T57" fmla="*/ 26 h 126"/>
                    <a:gd name="T58" fmla="*/ 117 w 175"/>
                    <a:gd name="T59" fmla="*/ 126 h 126"/>
                    <a:gd name="T60" fmla="*/ 88 w 175"/>
                    <a:gd name="T61" fmla="*/ 49 h 126"/>
                    <a:gd name="T62" fmla="*/ 50 w 175"/>
                    <a:gd name="T63" fmla="*/ 124 h 126"/>
                    <a:gd name="T64" fmla="*/ 11 w 175"/>
                    <a:gd name="T65" fmla="*/ 14 h 126"/>
                    <a:gd name="T66" fmla="*/ 6 w 175"/>
                    <a:gd name="T67" fmla="*/ 6 h 126"/>
                    <a:gd name="T68" fmla="*/ 0 w 175"/>
                    <a:gd name="T69" fmla="*/ 3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5" h="126">
                      <a:moveTo>
                        <a:pt x="1" y="0"/>
                      </a:moveTo>
                      <a:lnTo>
                        <a:pt x="51" y="2"/>
                      </a:lnTo>
                      <a:lnTo>
                        <a:pt x="51" y="7"/>
                      </a:lnTo>
                      <a:lnTo>
                        <a:pt x="47" y="7"/>
                      </a:lnTo>
                      <a:lnTo>
                        <a:pt x="45" y="7"/>
                      </a:lnTo>
                      <a:lnTo>
                        <a:pt x="43" y="8"/>
                      </a:lnTo>
                      <a:lnTo>
                        <a:pt x="41" y="10"/>
                      </a:lnTo>
                      <a:lnTo>
                        <a:pt x="41" y="12"/>
                      </a:lnTo>
                      <a:lnTo>
                        <a:pt x="41" y="14"/>
                      </a:lnTo>
                      <a:lnTo>
                        <a:pt x="42" y="17"/>
                      </a:lnTo>
                      <a:lnTo>
                        <a:pt x="43" y="21"/>
                      </a:lnTo>
                      <a:lnTo>
                        <a:pt x="44" y="26"/>
                      </a:lnTo>
                      <a:lnTo>
                        <a:pt x="65" y="84"/>
                      </a:lnTo>
                      <a:lnTo>
                        <a:pt x="85" y="41"/>
                      </a:lnTo>
                      <a:lnTo>
                        <a:pt x="81" y="27"/>
                      </a:lnTo>
                      <a:lnTo>
                        <a:pt x="79" y="21"/>
                      </a:lnTo>
                      <a:lnTo>
                        <a:pt x="77" y="17"/>
                      </a:lnTo>
                      <a:lnTo>
                        <a:pt x="76" y="14"/>
                      </a:lnTo>
                      <a:lnTo>
                        <a:pt x="73" y="11"/>
                      </a:lnTo>
                      <a:lnTo>
                        <a:pt x="71" y="9"/>
                      </a:lnTo>
                      <a:lnTo>
                        <a:pt x="68" y="8"/>
                      </a:lnTo>
                      <a:lnTo>
                        <a:pt x="63" y="7"/>
                      </a:lnTo>
                      <a:lnTo>
                        <a:pt x="63" y="2"/>
                      </a:lnTo>
                      <a:lnTo>
                        <a:pt x="119" y="6"/>
                      </a:lnTo>
                      <a:lnTo>
                        <a:pt x="119" y="10"/>
                      </a:lnTo>
                      <a:lnTo>
                        <a:pt x="116" y="10"/>
                      </a:lnTo>
                      <a:lnTo>
                        <a:pt x="113" y="10"/>
                      </a:lnTo>
                      <a:lnTo>
                        <a:pt x="111" y="10"/>
                      </a:lnTo>
                      <a:lnTo>
                        <a:pt x="109" y="11"/>
                      </a:lnTo>
                      <a:lnTo>
                        <a:pt x="108" y="12"/>
                      </a:lnTo>
                      <a:lnTo>
                        <a:pt x="107" y="13"/>
                      </a:lnTo>
                      <a:lnTo>
                        <a:pt x="107" y="15"/>
                      </a:lnTo>
                      <a:lnTo>
                        <a:pt x="107" y="17"/>
                      </a:lnTo>
                      <a:lnTo>
                        <a:pt x="108" y="19"/>
                      </a:lnTo>
                      <a:lnTo>
                        <a:pt x="109" y="23"/>
                      </a:lnTo>
                      <a:lnTo>
                        <a:pt x="110" y="27"/>
                      </a:lnTo>
                      <a:lnTo>
                        <a:pt x="130" y="84"/>
                      </a:lnTo>
                      <a:lnTo>
                        <a:pt x="150" y="34"/>
                      </a:lnTo>
                      <a:lnTo>
                        <a:pt x="152" y="30"/>
                      </a:lnTo>
                      <a:lnTo>
                        <a:pt x="154" y="26"/>
                      </a:lnTo>
                      <a:lnTo>
                        <a:pt x="154" y="24"/>
                      </a:lnTo>
                      <a:lnTo>
                        <a:pt x="155" y="21"/>
                      </a:lnTo>
                      <a:lnTo>
                        <a:pt x="155" y="19"/>
                      </a:lnTo>
                      <a:lnTo>
                        <a:pt x="155" y="16"/>
                      </a:lnTo>
                      <a:lnTo>
                        <a:pt x="153" y="13"/>
                      </a:lnTo>
                      <a:lnTo>
                        <a:pt x="151" y="12"/>
                      </a:lnTo>
                      <a:lnTo>
                        <a:pt x="148" y="11"/>
                      </a:lnTo>
                      <a:lnTo>
                        <a:pt x="144" y="11"/>
                      </a:lnTo>
                      <a:lnTo>
                        <a:pt x="144" y="7"/>
                      </a:lnTo>
                      <a:lnTo>
                        <a:pt x="175" y="9"/>
                      </a:lnTo>
                      <a:lnTo>
                        <a:pt x="175" y="12"/>
                      </a:lnTo>
                      <a:lnTo>
                        <a:pt x="172" y="12"/>
                      </a:lnTo>
                      <a:lnTo>
                        <a:pt x="170" y="13"/>
                      </a:lnTo>
                      <a:lnTo>
                        <a:pt x="167" y="15"/>
                      </a:lnTo>
                      <a:lnTo>
                        <a:pt x="165" y="18"/>
                      </a:lnTo>
                      <a:lnTo>
                        <a:pt x="165" y="19"/>
                      </a:lnTo>
                      <a:lnTo>
                        <a:pt x="164" y="22"/>
                      </a:lnTo>
                      <a:lnTo>
                        <a:pt x="162" y="26"/>
                      </a:lnTo>
                      <a:lnTo>
                        <a:pt x="160" y="31"/>
                      </a:lnTo>
                      <a:lnTo>
                        <a:pt x="117" y="126"/>
                      </a:lnTo>
                      <a:lnTo>
                        <a:pt x="114" y="126"/>
                      </a:lnTo>
                      <a:lnTo>
                        <a:pt x="88" y="49"/>
                      </a:lnTo>
                      <a:lnTo>
                        <a:pt x="53" y="124"/>
                      </a:lnTo>
                      <a:lnTo>
                        <a:pt x="50" y="124"/>
                      </a:lnTo>
                      <a:lnTo>
                        <a:pt x="15" y="26"/>
                      </a:lnTo>
                      <a:lnTo>
                        <a:pt x="11" y="14"/>
                      </a:lnTo>
                      <a:lnTo>
                        <a:pt x="8" y="8"/>
                      </a:lnTo>
                      <a:lnTo>
                        <a:pt x="6" y="6"/>
                      </a:lnTo>
                      <a:lnTo>
                        <a:pt x="4" y="5"/>
                      </a:lnTo>
                      <a:lnTo>
                        <a:pt x="0" y="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2580B7">
                    <a:lumMod val="75000"/>
                  </a:srgbClr>
                </a:solidFill>
                <a:ln w="0">
                  <a:solidFill>
                    <a:srgbClr val="2580B7">
                      <a:lumMod val="75000"/>
                    </a:srgbClr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Freeform 24"/>
                <p:cNvSpPr/>
                <p:nvPr/>
              </p:nvSpPr>
              <p:spPr bwMode="auto">
                <a:xfrm>
                  <a:off x="4163" y="2164"/>
                  <a:ext cx="85" cy="124"/>
                </a:xfrm>
                <a:custGeom>
                  <a:avLst/>
                  <a:gdLst>
                    <a:gd name="T0" fmla="*/ 49 w 85"/>
                    <a:gd name="T1" fmla="*/ 1 h 124"/>
                    <a:gd name="T2" fmla="*/ 58 w 85"/>
                    <a:gd name="T3" fmla="*/ 4 h 124"/>
                    <a:gd name="T4" fmla="*/ 67 w 85"/>
                    <a:gd name="T5" fmla="*/ 8 h 124"/>
                    <a:gd name="T6" fmla="*/ 72 w 85"/>
                    <a:gd name="T7" fmla="*/ 9 h 124"/>
                    <a:gd name="T8" fmla="*/ 76 w 85"/>
                    <a:gd name="T9" fmla="*/ 8 h 124"/>
                    <a:gd name="T10" fmla="*/ 78 w 85"/>
                    <a:gd name="T11" fmla="*/ 2 h 124"/>
                    <a:gd name="T12" fmla="*/ 80 w 85"/>
                    <a:gd name="T13" fmla="*/ 41 h 124"/>
                    <a:gd name="T14" fmla="*/ 73 w 85"/>
                    <a:gd name="T15" fmla="*/ 28 h 124"/>
                    <a:gd name="T16" fmla="*/ 55 w 85"/>
                    <a:gd name="T17" fmla="*/ 9 h 124"/>
                    <a:gd name="T18" fmla="*/ 38 w 85"/>
                    <a:gd name="T19" fmla="*/ 7 h 124"/>
                    <a:gd name="T20" fmla="*/ 30 w 85"/>
                    <a:gd name="T21" fmla="*/ 11 h 124"/>
                    <a:gd name="T22" fmla="*/ 25 w 85"/>
                    <a:gd name="T23" fmla="*/ 17 h 124"/>
                    <a:gd name="T24" fmla="*/ 24 w 85"/>
                    <a:gd name="T25" fmla="*/ 25 h 124"/>
                    <a:gd name="T26" fmla="*/ 29 w 85"/>
                    <a:gd name="T27" fmla="*/ 33 h 124"/>
                    <a:gd name="T28" fmla="*/ 39 w 85"/>
                    <a:gd name="T29" fmla="*/ 41 h 124"/>
                    <a:gd name="T30" fmla="*/ 68 w 85"/>
                    <a:gd name="T31" fmla="*/ 58 h 124"/>
                    <a:gd name="T32" fmla="*/ 84 w 85"/>
                    <a:gd name="T33" fmla="*/ 78 h 124"/>
                    <a:gd name="T34" fmla="*/ 82 w 85"/>
                    <a:gd name="T35" fmla="*/ 103 h 124"/>
                    <a:gd name="T36" fmla="*/ 63 w 85"/>
                    <a:gd name="T37" fmla="*/ 119 h 124"/>
                    <a:gd name="T38" fmla="*/ 43 w 85"/>
                    <a:gd name="T39" fmla="*/ 124 h 124"/>
                    <a:gd name="T40" fmla="*/ 32 w 85"/>
                    <a:gd name="T41" fmla="*/ 123 h 124"/>
                    <a:gd name="T42" fmla="*/ 24 w 85"/>
                    <a:gd name="T43" fmla="*/ 119 h 124"/>
                    <a:gd name="T44" fmla="*/ 16 w 85"/>
                    <a:gd name="T45" fmla="*/ 115 h 124"/>
                    <a:gd name="T46" fmla="*/ 11 w 85"/>
                    <a:gd name="T47" fmla="*/ 115 h 124"/>
                    <a:gd name="T48" fmla="*/ 5 w 85"/>
                    <a:gd name="T49" fmla="*/ 118 h 124"/>
                    <a:gd name="T50" fmla="*/ 0 w 85"/>
                    <a:gd name="T51" fmla="*/ 121 h 124"/>
                    <a:gd name="T52" fmla="*/ 5 w 85"/>
                    <a:gd name="T53" fmla="*/ 77 h 124"/>
                    <a:gd name="T54" fmla="*/ 19 w 85"/>
                    <a:gd name="T55" fmla="*/ 107 h 124"/>
                    <a:gd name="T56" fmla="*/ 43 w 85"/>
                    <a:gd name="T57" fmla="*/ 117 h 124"/>
                    <a:gd name="T58" fmla="*/ 51 w 85"/>
                    <a:gd name="T59" fmla="*/ 116 h 124"/>
                    <a:gd name="T60" fmla="*/ 58 w 85"/>
                    <a:gd name="T61" fmla="*/ 113 h 124"/>
                    <a:gd name="T62" fmla="*/ 63 w 85"/>
                    <a:gd name="T63" fmla="*/ 105 h 124"/>
                    <a:gd name="T64" fmla="*/ 64 w 85"/>
                    <a:gd name="T65" fmla="*/ 97 h 124"/>
                    <a:gd name="T66" fmla="*/ 60 w 85"/>
                    <a:gd name="T67" fmla="*/ 88 h 124"/>
                    <a:gd name="T68" fmla="*/ 54 w 85"/>
                    <a:gd name="T69" fmla="*/ 83 h 124"/>
                    <a:gd name="T70" fmla="*/ 46 w 85"/>
                    <a:gd name="T71" fmla="*/ 78 h 124"/>
                    <a:gd name="T72" fmla="*/ 27 w 85"/>
                    <a:gd name="T73" fmla="*/ 67 h 124"/>
                    <a:gd name="T74" fmla="*/ 14 w 85"/>
                    <a:gd name="T75" fmla="*/ 56 h 124"/>
                    <a:gd name="T76" fmla="*/ 7 w 85"/>
                    <a:gd name="T77" fmla="*/ 47 h 124"/>
                    <a:gd name="T78" fmla="*/ 4 w 85"/>
                    <a:gd name="T79" fmla="*/ 38 h 124"/>
                    <a:gd name="T80" fmla="*/ 7 w 85"/>
                    <a:gd name="T81" fmla="*/ 19 h 124"/>
                    <a:gd name="T82" fmla="*/ 28 w 85"/>
                    <a:gd name="T83" fmla="*/ 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5" h="124">
                      <a:moveTo>
                        <a:pt x="43" y="0"/>
                      </a:moveTo>
                      <a:lnTo>
                        <a:pt x="49" y="1"/>
                      </a:lnTo>
                      <a:lnTo>
                        <a:pt x="54" y="2"/>
                      </a:lnTo>
                      <a:lnTo>
                        <a:pt x="58" y="4"/>
                      </a:lnTo>
                      <a:lnTo>
                        <a:pt x="63" y="6"/>
                      </a:lnTo>
                      <a:lnTo>
                        <a:pt x="67" y="8"/>
                      </a:lnTo>
                      <a:lnTo>
                        <a:pt x="69" y="9"/>
                      </a:lnTo>
                      <a:lnTo>
                        <a:pt x="72" y="9"/>
                      </a:lnTo>
                      <a:lnTo>
                        <a:pt x="74" y="9"/>
                      </a:lnTo>
                      <a:lnTo>
                        <a:pt x="76" y="8"/>
                      </a:lnTo>
                      <a:lnTo>
                        <a:pt x="77" y="6"/>
                      </a:lnTo>
                      <a:lnTo>
                        <a:pt x="78" y="2"/>
                      </a:lnTo>
                      <a:lnTo>
                        <a:pt x="81" y="2"/>
                      </a:lnTo>
                      <a:lnTo>
                        <a:pt x="80" y="41"/>
                      </a:lnTo>
                      <a:lnTo>
                        <a:pt x="77" y="41"/>
                      </a:lnTo>
                      <a:lnTo>
                        <a:pt x="73" y="28"/>
                      </a:lnTo>
                      <a:lnTo>
                        <a:pt x="65" y="16"/>
                      </a:lnTo>
                      <a:lnTo>
                        <a:pt x="55" y="9"/>
                      </a:lnTo>
                      <a:lnTo>
                        <a:pt x="44" y="7"/>
                      </a:lnTo>
                      <a:lnTo>
                        <a:pt x="38" y="7"/>
                      </a:lnTo>
                      <a:lnTo>
                        <a:pt x="33" y="8"/>
                      </a:lnTo>
                      <a:lnTo>
                        <a:pt x="30" y="11"/>
                      </a:lnTo>
                      <a:lnTo>
                        <a:pt x="27" y="14"/>
                      </a:lnTo>
                      <a:lnTo>
                        <a:pt x="25" y="17"/>
                      </a:lnTo>
                      <a:lnTo>
                        <a:pt x="24" y="21"/>
                      </a:lnTo>
                      <a:lnTo>
                        <a:pt x="24" y="25"/>
                      </a:lnTo>
                      <a:lnTo>
                        <a:pt x="26" y="29"/>
                      </a:lnTo>
                      <a:lnTo>
                        <a:pt x="29" y="33"/>
                      </a:lnTo>
                      <a:lnTo>
                        <a:pt x="33" y="37"/>
                      </a:lnTo>
                      <a:lnTo>
                        <a:pt x="39" y="41"/>
                      </a:lnTo>
                      <a:lnTo>
                        <a:pt x="52" y="48"/>
                      </a:lnTo>
                      <a:lnTo>
                        <a:pt x="68" y="58"/>
                      </a:lnTo>
                      <a:lnTo>
                        <a:pt x="79" y="69"/>
                      </a:lnTo>
                      <a:lnTo>
                        <a:pt x="84" y="78"/>
                      </a:lnTo>
                      <a:lnTo>
                        <a:pt x="85" y="89"/>
                      </a:lnTo>
                      <a:lnTo>
                        <a:pt x="82" y="103"/>
                      </a:lnTo>
                      <a:lnTo>
                        <a:pt x="73" y="114"/>
                      </a:lnTo>
                      <a:lnTo>
                        <a:pt x="63" y="119"/>
                      </a:lnTo>
                      <a:lnTo>
                        <a:pt x="54" y="123"/>
                      </a:lnTo>
                      <a:lnTo>
                        <a:pt x="43" y="124"/>
                      </a:lnTo>
                      <a:lnTo>
                        <a:pt x="37" y="124"/>
                      </a:lnTo>
                      <a:lnTo>
                        <a:pt x="32" y="123"/>
                      </a:lnTo>
                      <a:lnTo>
                        <a:pt x="28" y="120"/>
                      </a:lnTo>
                      <a:lnTo>
                        <a:pt x="24" y="119"/>
                      </a:lnTo>
                      <a:lnTo>
                        <a:pt x="20" y="117"/>
                      </a:lnTo>
                      <a:lnTo>
                        <a:pt x="16" y="115"/>
                      </a:lnTo>
                      <a:lnTo>
                        <a:pt x="13" y="115"/>
                      </a:lnTo>
                      <a:lnTo>
                        <a:pt x="11" y="115"/>
                      </a:lnTo>
                      <a:lnTo>
                        <a:pt x="9" y="116"/>
                      </a:lnTo>
                      <a:lnTo>
                        <a:pt x="5" y="118"/>
                      </a:lnTo>
                      <a:lnTo>
                        <a:pt x="3" y="121"/>
                      </a:lnTo>
                      <a:lnTo>
                        <a:pt x="0" y="121"/>
                      </a:lnTo>
                      <a:lnTo>
                        <a:pt x="2" y="77"/>
                      </a:lnTo>
                      <a:lnTo>
                        <a:pt x="5" y="77"/>
                      </a:lnTo>
                      <a:lnTo>
                        <a:pt x="11" y="94"/>
                      </a:lnTo>
                      <a:lnTo>
                        <a:pt x="19" y="107"/>
                      </a:lnTo>
                      <a:lnTo>
                        <a:pt x="30" y="114"/>
                      </a:lnTo>
                      <a:lnTo>
                        <a:pt x="43" y="117"/>
                      </a:lnTo>
                      <a:lnTo>
                        <a:pt x="47" y="117"/>
                      </a:lnTo>
                      <a:lnTo>
                        <a:pt x="51" y="116"/>
                      </a:lnTo>
                      <a:lnTo>
                        <a:pt x="55" y="115"/>
                      </a:lnTo>
                      <a:lnTo>
                        <a:pt x="58" y="113"/>
                      </a:lnTo>
                      <a:lnTo>
                        <a:pt x="61" y="109"/>
                      </a:lnTo>
                      <a:lnTo>
                        <a:pt x="63" y="105"/>
                      </a:lnTo>
                      <a:lnTo>
                        <a:pt x="64" y="101"/>
                      </a:lnTo>
                      <a:lnTo>
                        <a:pt x="64" y="97"/>
                      </a:lnTo>
                      <a:lnTo>
                        <a:pt x="62" y="93"/>
                      </a:lnTo>
                      <a:lnTo>
                        <a:pt x="60" y="88"/>
                      </a:lnTo>
                      <a:lnTo>
                        <a:pt x="56" y="85"/>
                      </a:lnTo>
                      <a:lnTo>
                        <a:pt x="54" y="83"/>
                      </a:lnTo>
                      <a:lnTo>
                        <a:pt x="50" y="80"/>
                      </a:lnTo>
                      <a:lnTo>
                        <a:pt x="46" y="78"/>
                      </a:lnTo>
                      <a:lnTo>
                        <a:pt x="41" y="75"/>
                      </a:lnTo>
                      <a:lnTo>
                        <a:pt x="27" y="67"/>
                      </a:lnTo>
                      <a:lnTo>
                        <a:pt x="18" y="61"/>
                      </a:lnTo>
                      <a:lnTo>
                        <a:pt x="14" y="56"/>
                      </a:lnTo>
                      <a:lnTo>
                        <a:pt x="11" y="52"/>
                      </a:lnTo>
                      <a:lnTo>
                        <a:pt x="7" y="47"/>
                      </a:lnTo>
                      <a:lnTo>
                        <a:pt x="6" y="43"/>
                      </a:lnTo>
                      <a:lnTo>
                        <a:pt x="4" y="38"/>
                      </a:lnTo>
                      <a:lnTo>
                        <a:pt x="4" y="33"/>
                      </a:lnTo>
                      <a:lnTo>
                        <a:pt x="7" y="19"/>
                      </a:lnTo>
                      <a:lnTo>
                        <a:pt x="16" y="9"/>
                      </a:lnTo>
                      <a:lnTo>
                        <a:pt x="28" y="2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2580B7">
                    <a:lumMod val="75000"/>
                  </a:srgbClr>
                </a:solidFill>
                <a:ln w="0">
                  <a:solidFill>
                    <a:srgbClr val="2580B7">
                      <a:lumMod val="75000"/>
                    </a:srgbClr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Freeform 25"/>
                <p:cNvSpPr/>
                <p:nvPr/>
              </p:nvSpPr>
              <p:spPr bwMode="auto">
                <a:xfrm>
                  <a:off x="3511" y="2273"/>
                  <a:ext cx="958" cy="52"/>
                </a:xfrm>
                <a:custGeom>
                  <a:avLst/>
                  <a:gdLst>
                    <a:gd name="T0" fmla="*/ 1 w 958"/>
                    <a:gd name="T1" fmla="*/ 0 h 52"/>
                    <a:gd name="T2" fmla="*/ 958 w 958"/>
                    <a:gd name="T3" fmla="*/ 43 h 52"/>
                    <a:gd name="T4" fmla="*/ 957 w 958"/>
                    <a:gd name="T5" fmla="*/ 52 h 52"/>
                    <a:gd name="T6" fmla="*/ 0 w 958"/>
                    <a:gd name="T7" fmla="*/ 9 h 52"/>
                    <a:gd name="T8" fmla="*/ 1 w 958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8" h="52">
                      <a:moveTo>
                        <a:pt x="1" y="0"/>
                      </a:moveTo>
                      <a:lnTo>
                        <a:pt x="958" y="43"/>
                      </a:lnTo>
                      <a:lnTo>
                        <a:pt x="957" y="52"/>
                      </a:lnTo>
                      <a:lnTo>
                        <a:pt x="0" y="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2580B7">
                    <a:lumMod val="75000"/>
                  </a:srgbClr>
                </a:solidFill>
                <a:ln w="0">
                  <a:solidFill>
                    <a:srgbClr val="2580B7">
                      <a:lumMod val="75000"/>
                    </a:srgbClr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Freeform 26"/>
                <p:cNvSpPr/>
                <p:nvPr/>
              </p:nvSpPr>
              <p:spPr bwMode="auto">
                <a:xfrm>
                  <a:off x="3510" y="2290"/>
                  <a:ext cx="958" cy="51"/>
                </a:xfrm>
                <a:custGeom>
                  <a:avLst/>
                  <a:gdLst>
                    <a:gd name="T0" fmla="*/ 1 w 958"/>
                    <a:gd name="T1" fmla="*/ 0 h 51"/>
                    <a:gd name="T2" fmla="*/ 958 w 958"/>
                    <a:gd name="T3" fmla="*/ 43 h 51"/>
                    <a:gd name="T4" fmla="*/ 958 w 958"/>
                    <a:gd name="T5" fmla="*/ 51 h 51"/>
                    <a:gd name="T6" fmla="*/ 0 w 958"/>
                    <a:gd name="T7" fmla="*/ 9 h 51"/>
                    <a:gd name="T8" fmla="*/ 1 w 958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8" h="51">
                      <a:moveTo>
                        <a:pt x="1" y="0"/>
                      </a:moveTo>
                      <a:lnTo>
                        <a:pt x="958" y="43"/>
                      </a:lnTo>
                      <a:lnTo>
                        <a:pt x="958" y="51"/>
                      </a:lnTo>
                      <a:lnTo>
                        <a:pt x="0" y="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2580B7">
                    <a:lumMod val="75000"/>
                  </a:srgbClr>
                </a:solidFill>
                <a:ln w="0">
                  <a:solidFill>
                    <a:srgbClr val="2580B7">
                      <a:lumMod val="75000"/>
                    </a:srgbClr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Freeform 27"/>
                <p:cNvSpPr/>
                <p:nvPr/>
              </p:nvSpPr>
              <p:spPr bwMode="auto">
                <a:xfrm>
                  <a:off x="3502" y="2358"/>
                  <a:ext cx="301" cy="40"/>
                </a:xfrm>
                <a:custGeom>
                  <a:avLst/>
                  <a:gdLst>
                    <a:gd name="T0" fmla="*/ 1 w 301"/>
                    <a:gd name="T1" fmla="*/ 0 h 40"/>
                    <a:gd name="T2" fmla="*/ 301 w 301"/>
                    <a:gd name="T3" fmla="*/ 13 h 40"/>
                    <a:gd name="T4" fmla="*/ 300 w 301"/>
                    <a:gd name="T5" fmla="*/ 40 h 40"/>
                    <a:gd name="T6" fmla="*/ 0 w 301"/>
                    <a:gd name="T7" fmla="*/ 27 h 40"/>
                    <a:gd name="T8" fmla="*/ 1 w 301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1" h="40">
                      <a:moveTo>
                        <a:pt x="1" y="0"/>
                      </a:moveTo>
                      <a:lnTo>
                        <a:pt x="301" y="13"/>
                      </a:lnTo>
                      <a:lnTo>
                        <a:pt x="300" y="40"/>
                      </a:lnTo>
                      <a:lnTo>
                        <a:pt x="0" y="2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Freeform 28"/>
                <p:cNvSpPr/>
                <p:nvPr/>
              </p:nvSpPr>
              <p:spPr bwMode="auto">
                <a:xfrm>
                  <a:off x="3501" y="2403"/>
                  <a:ext cx="300" cy="27"/>
                </a:xfrm>
                <a:custGeom>
                  <a:avLst/>
                  <a:gdLst>
                    <a:gd name="T0" fmla="*/ 0 w 300"/>
                    <a:gd name="T1" fmla="*/ 0 h 27"/>
                    <a:gd name="T2" fmla="*/ 300 w 300"/>
                    <a:gd name="T3" fmla="*/ 14 h 27"/>
                    <a:gd name="T4" fmla="*/ 300 w 300"/>
                    <a:gd name="T5" fmla="*/ 27 h 27"/>
                    <a:gd name="T6" fmla="*/ 0 w 300"/>
                    <a:gd name="T7" fmla="*/ 14 h 27"/>
                    <a:gd name="T8" fmla="*/ 0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0" y="0"/>
                      </a:moveTo>
                      <a:lnTo>
                        <a:pt x="300" y="14"/>
                      </a:lnTo>
                      <a:lnTo>
                        <a:pt x="300" y="27"/>
                      </a:lnTo>
                      <a:lnTo>
                        <a:pt x="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Freeform 29"/>
                <p:cNvSpPr/>
                <p:nvPr/>
              </p:nvSpPr>
              <p:spPr bwMode="auto">
                <a:xfrm>
                  <a:off x="3500" y="2431"/>
                  <a:ext cx="300" cy="27"/>
                </a:xfrm>
                <a:custGeom>
                  <a:avLst/>
                  <a:gdLst>
                    <a:gd name="T0" fmla="*/ 0 w 300"/>
                    <a:gd name="T1" fmla="*/ 0 h 27"/>
                    <a:gd name="T2" fmla="*/ 300 w 300"/>
                    <a:gd name="T3" fmla="*/ 14 h 27"/>
                    <a:gd name="T4" fmla="*/ 299 w 300"/>
                    <a:gd name="T5" fmla="*/ 27 h 27"/>
                    <a:gd name="T6" fmla="*/ 0 w 300"/>
                    <a:gd name="T7" fmla="*/ 14 h 27"/>
                    <a:gd name="T8" fmla="*/ 0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0" y="0"/>
                      </a:moveTo>
                      <a:lnTo>
                        <a:pt x="300" y="14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Freeform 30"/>
                <p:cNvSpPr/>
                <p:nvPr/>
              </p:nvSpPr>
              <p:spPr bwMode="auto">
                <a:xfrm>
                  <a:off x="3498" y="2459"/>
                  <a:ext cx="301" cy="27"/>
                </a:xfrm>
                <a:custGeom>
                  <a:avLst/>
                  <a:gdLst>
                    <a:gd name="T0" fmla="*/ 1 w 301"/>
                    <a:gd name="T1" fmla="*/ 0 h 27"/>
                    <a:gd name="T2" fmla="*/ 301 w 301"/>
                    <a:gd name="T3" fmla="*/ 13 h 27"/>
                    <a:gd name="T4" fmla="*/ 300 w 301"/>
                    <a:gd name="T5" fmla="*/ 27 h 27"/>
                    <a:gd name="T6" fmla="*/ 0 w 301"/>
                    <a:gd name="T7" fmla="*/ 13 h 27"/>
                    <a:gd name="T8" fmla="*/ 1 w 301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1" h="27">
                      <a:moveTo>
                        <a:pt x="1" y="0"/>
                      </a:moveTo>
                      <a:lnTo>
                        <a:pt x="301" y="13"/>
                      </a:lnTo>
                      <a:lnTo>
                        <a:pt x="300" y="27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Freeform 31"/>
                <p:cNvSpPr/>
                <p:nvPr/>
              </p:nvSpPr>
              <p:spPr bwMode="auto">
                <a:xfrm>
                  <a:off x="3497" y="2487"/>
                  <a:ext cx="300" cy="27"/>
                </a:xfrm>
                <a:custGeom>
                  <a:avLst/>
                  <a:gdLst>
                    <a:gd name="T0" fmla="*/ 1 w 300"/>
                    <a:gd name="T1" fmla="*/ 0 h 27"/>
                    <a:gd name="T2" fmla="*/ 300 w 300"/>
                    <a:gd name="T3" fmla="*/ 13 h 27"/>
                    <a:gd name="T4" fmla="*/ 300 w 300"/>
                    <a:gd name="T5" fmla="*/ 27 h 27"/>
                    <a:gd name="T6" fmla="*/ 0 w 300"/>
                    <a:gd name="T7" fmla="*/ 13 h 27"/>
                    <a:gd name="T8" fmla="*/ 1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1" y="0"/>
                      </a:moveTo>
                      <a:lnTo>
                        <a:pt x="300" y="13"/>
                      </a:lnTo>
                      <a:lnTo>
                        <a:pt x="300" y="27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Freeform 32"/>
                <p:cNvSpPr/>
                <p:nvPr/>
              </p:nvSpPr>
              <p:spPr bwMode="auto">
                <a:xfrm>
                  <a:off x="3496" y="2514"/>
                  <a:ext cx="300" cy="28"/>
                </a:xfrm>
                <a:custGeom>
                  <a:avLst/>
                  <a:gdLst>
                    <a:gd name="T0" fmla="*/ 1 w 300"/>
                    <a:gd name="T1" fmla="*/ 0 h 28"/>
                    <a:gd name="T2" fmla="*/ 300 w 300"/>
                    <a:gd name="T3" fmla="*/ 13 h 28"/>
                    <a:gd name="T4" fmla="*/ 300 w 300"/>
                    <a:gd name="T5" fmla="*/ 28 h 28"/>
                    <a:gd name="T6" fmla="*/ 0 w 300"/>
                    <a:gd name="T7" fmla="*/ 14 h 28"/>
                    <a:gd name="T8" fmla="*/ 1 w 300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8">
                      <a:moveTo>
                        <a:pt x="1" y="0"/>
                      </a:moveTo>
                      <a:lnTo>
                        <a:pt x="300" y="13"/>
                      </a:lnTo>
                      <a:lnTo>
                        <a:pt x="300" y="28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2" name="Freeform 33"/>
                <p:cNvSpPr/>
                <p:nvPr/>
              </p:nvSpPr>
              <p:spPr bwMode="auto">
                <a:xfrm>
                  <a:off x="3495" y="2542"/>
                  <a:ext cx="300" cy="27"/>
                </a:xfrm>
                <a:custGeom>
                  <a:avLst/>
                  <a:gdLst>
                    <a:gd name="T0" fmla="*/ 0 w 300"/>
                    <a:gd name="T1" fmla="*/ 0 h 27"/>
                    <a:gd name="T2" fmla="*/ 300 w 300"/>
                    <a:gd name="T3" fmla="*/ 13 h 27"/>
                    <a:gd name="T4" fmla="*/ 300 w 300"/>
                    <a:gd name="T5" fmla="*/ 27 h 27"/>
                    <a:gd name="T6" fmla="*/ 0 w 300"/>
                    <a:gd name="T7" fmla="*/ 13 h 27"/>
                    <a:gd name="T8" fmla="*/ 0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0" y="0"/>
                      </a:moveTo>
                      <a:lnTo>
                        <a:pt x="300" y="13"/>
                      </a:lnTo>
                      <a:lnTo>
                        <a:pt x="300" y="27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3" name="Freeform 34"/>
                <p:cNvSpPr/>
                <p:nvPr/>
              </p:nvSpPr>
              <p:spPr bwMode="auto">
                <a:xfrm>
                  <a:off x="3494" y="2570"/>
                  <a:ext cx="300" cy="26"/>
                </a:xfrm>
                <a:custGeom>
                  <a:avLst/>
                  <a:gdLst>
                    <a:gd name="T0" fmla="*/ 0 w 300"/>
                    <a:gd name="T1" fmla="*/ 0 h 26"/>
                    <a:gd name="T2" fmla="*/ 300 w 300"/>
                    <a:gd name="T3" fmla="*/ 13 h 26"/>
                    <a:gd name="T4" fmla="*/ 298 w 300"/>
                    <a:gd name="T5" fmla="*/ 26 h 26"/>
                    <a:gd name="T6" fmla="*/ 0 w 300"/>
                    <a:gd name="T7" fmla="*/ 13 h 26"/>
                    <a:gd name="T8" fmla="*/ 0 w 300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6">
                      <a:moveTo>
                        <a:pt x="0" y="0"/>
                      </a:moveTo>
                      <a:lnTo>
                        <a:pt x="300" y="13"/>
                      </a:lnTo>
                      <a:lnTo>
                        <a:pt x="298" y="26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4" name="Freeform 35"/>
                <p:cNvSpPr/>
                <p:nvPr/>
              </p:nvSpPr>
              <p:spPr bwMode="auto">
                <a:xfrm>
                  <a:off x="3492" y="2597"/>
                  <a:ext cx="300" cy="27"/>
                </a:xfrm>
                <a:custGeom>
                  <a:avLst/>
                  <a:gdLst>
                    <a:gd name="T0" fmla="*/ 1 w 300"/>
                    <a:gd name="T1" fmla="*/ 0 h 27"/>
                    <a:gd name="T2" fmla="*/ 300 w 300"/>
                    <a:gd name="T3" fmla="*/ 14 h 27"/>
                    <a:gd name="T4" fmla="*/ 299 w 300"/>
                    <a:gd name="T5" fmla="*/ 27 h 27"/>
                    <a:gd name="T6" fmla="*/ 0 w 300"/>
                    <a:gd name="T7" fmla="*/ 14 h 27"/>
                    <a:gd name="T8" fmla="*/ 1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1" y="0"/>
                      </a:moveTo>
                      <a:lnTo>
                        <a:pt x="300" y="14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5" name="Freeform 36"/>
                <p:cNvSpPr/>
                <p:nvPr/>
              </p:nvSpPr>
              <p:spPr bwMode="auto">
                <a:xfrm>
                  <a:off x="3491" y="2624"/>
                  <a:ext cx="299" cy="28"/>
                </a:xfrm>
                <a:custGeom>
                  <a:avLst/>
                  <a:gdLst>
                    <a:gd name="T0" fmla="*/ 1 w 299"/>
                    <a:gd name="T1" fmla="*/ 0 h 28"/>
                    <a:gd name="T2" fmla="*/ 299 w 299"/>
                    <a:gd name="T3" fmla="*/ 14 h 28"/>
                    <a:gd name="T4" fmla="*/ 299 w 299"/>
                    <a:gd name="T5" fmla="*/ 28 h 28"/>
                    <a:gd name="T6" fmla="*/ 0 w 299"/>
                    <a:gd name="T7" fmla="*/ 15 h 28"/>
                    <a:gd name="T8" fmla="*/ 1 w 299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8">
                      <a:moveTo>
                        <a:pt x="1" y="0"/>
                      </a:moveTo>
                      <a:lnTo>
                        <a:pt x="299" y="14"/>
                      </a:lnTo>
                      <a:lnTo>
                        <a:pt x="299" y="28"/>
                      </a:lnTo>
                      <a:lnTo>
                        <a:pt x="0" y="15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6" name="Freeform 37"/>
                <p:cNvSpPr/>
                <p:nvPr/>
              </p:nvSpPr>
              <p:spPr bwMode="auto">
                <a:xfrm>
                  <a:off x="3490" y="2652"/>
                  <a:ext cx="299" cy="27"/>
                </a:xfrm>
                <a:custGeom>
                  <a:avLst/>
                  <a:gdLst>
                    <a:gd name="T0" fmla="*/ 1 w 299"/>
                    <a:gd name="T1" fmla="*/ 0 h 27"/>
                    <a:gd name="T2" fmla="*/ 299 w 299"/>
                    <a:gd name="T3" fmla="*/ 14 h 27"/>
                    <a:gd name="T4" fmla="*/ 299 w 299"/>
                    <a:gd name="T5" fmla="*/ 27 h 27"/>
                    <a:gd name="T6" fmla="*/ 0 w 299"/>
                    <a:gd name="T7" fmla="*/ 14 h 27"/>
                    <a:gd name="T8" fmla="*/ 1 w 299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">
                      <a:moveTo>
                        <a:pt x="1" y="0"/>
                      </a:moveTo>
                      <a:lnTo>
                        <a:pt x="299" y="14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7" name="Freeform 38"/>
                <p:cNvSpPr/>
                <p:nvPr/>
              </p:nvSpPr>
              <p:spPr bwMode="auto">
                <a:xfrm>
                  <a:off x="3489" y="2680"/>
                  <a:ext cx="299" cy="27"/>
                </a:xfrm>
                <a:custGeom>
                  <a:avLst/>
                  <a:gdLst>
                    <a:gd name="T0" fmla="*/ 0 w 299"/>
                    <a:gd name="T1" fmla="*/ 0 h 27"/>
                    <a:gd name="T2" fmla="*/ 299 w 299"/>
                    <a:gd name="T3" fmla="*/ 13 h 27"/>
                    <a:gd name="T4" fmla="*/ 298 w 299"/>
                    <a:gd name="T5" fmla="*/ 27 h 27"/>
                    <a:gd name="T6" fmla="*/ 0 w 299"/>
                    <a:gd name="T7" fmla="*/ 13 h 27"/>
                    <a:gd name="T8" fmla="*/ 0 w 299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">
                      <a:moveTo>
                        <a:pt x="0" y="0"/>
                      </a:moveTo>
                      <a:lnTo>
                        <a:pt x="299" y="13"/>
                      </a:lnTo>
                      <a:lnTo>
                        <a:pt x="298" y="27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8" name="Freeform 39"/>
                <p:cNvSpPr/>
                <p:nvPr/>
              </p:nvSpPr>
              <p:spPr bwMode="auto">
                <a:xfrm>
                  <a:off x="3488" y="2708"/>
                  <a:ext cx="299" cy="27"/>
                </a:xfrm>
                <a:custGeom>
                  <a:avLst/>
                  <a:gdLst>
                    <a:gd name="T0" fmla="*/ 0 w 299"/>
                    <a:gd name="T1" fmla="*/ 0 h 27"/>
                    <a:gd name="T2" fmla="*/ 299 w 299"/>
                    <a:gd name="T3" fmla="*/ 13 h 27"/>
                    <a:gd name="T4" fmla="*/ 298 w 299"/>
                    <a:gd name="T5" fmla="*/ 27 h 27"/>
                    <a:gd name="T6" fmla="*/ 0 w 299"/>
                    <a:gd name="T7" fmla="*/ 13 h 27"/>
                    <a:gd name="T8" fmla="*/ 0 w 299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">
                      <a:moveTo>
                        <a:pt x="0" y="0"/>
                      </a:moveTo>
                      <a:lnTo>
                        <a:pt x="299" y="13"/>
                      </a:lnTo>
                      <a:lnTo>
                        <a:pt x="298" y="27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9" name="Freeform 40"/>
                <p:cNvSpPr/>
                <p:nvPr/>
              </p:nvSpPr>
              <p:spPr bwMode="auto">
                <a:xfrm>
                  <a:off x="3486" y="2736"/>
                  <a:ext cx="300" cy="27"/>
                </a:xfrm>
                <a:custGeom>
                  <a:avLst/>
                  <a:gdLst>
                    <a:gd name="T0" fmla="*/ 1 w 300"/>
                    <a:gd name="T1" fmla="*/ 0 h 27"/>
                    <a:gd name="T2" fmla="*/ 300 w 300"/>
                    <a:gd name="T3" fmla="*/ 13 h 27"/>
                    <a:gd name="T4" fmla="*/ 299 w 300"/>
                    <a:gd name="T5" fmla="*/ 27 h 27"/>
                    <a:gd name="T6" fmla="*/ 0 w 300"/>
                    <a:gd name="T7" fmla="*/ 13 h 27"/>
                    <a:gd name="T8" fmla="*/ 1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1" y="0"/>
                      </a:moveTo>
                      <a:lnTo>
                        <a:pt x="300" y="13"/>
                      </a:lnTo>
                      <a:lnTo>
                        <a:pt x="299" y="27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0" name="Freeform 41"/>
                <p:cNvSpPr/>
                <p:nvPr/>
              </p:nvSpPr>
              <p:spPr bwMode="auto">
                <a:xfrm>
                  <a:off x="3485" y="2763"/>
                  <a:ext cx="299" cy="27"/>
                </a:xfrm>
                <a:custGeom>
                  <a:avLst/>
                  <a:gdLst>
                    <a:gd name="T0" fmla="*/ 1 w 299"/>
                    <a:gd name="T1" fmla="*/ 0 h 27"/>
                    <a:gd name="T2" fmla="*/ 299 w 299"/>
                    <a:gd name="T3" fmla="*/ 13 h 27"/>
                    <a:gd name="T4" fmla="*/ 299 w 299"/>
                    <a:gd name="T5" fmla="*/ 27 h 27"/>
                    <a:gd name="T6" fmla="*/ 0 w 299"/>
                    <a:gd name="T7" fmla="*/ 13 h 27"/>
                    <a:gd name="T8" fmla="*/ 1 w 299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">
                      <a:moveTo>
                        <a:pt x="1" y="0"/>
                      </a:moveTo>
                      <a:lnTo>
                        <a:pt x="299" y="13"/>
                      </a:lnTo>
                      <a:lnTo>
                        <a:pt x="299" y="27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1" name="Freeform 42"/>
                <p:cNvSpPr/>
                <p:nvPr/>
              </p:nvSpPr>
              <p:spPr bwMode="auto">
                <a:xfrm>
                  <a:off x="3484" y="2791"/>
                  <a:ext cx="299" cy="26"/>
                </a:xfrm>
                <a:custGeom>
                  <a:avLst/>
                  <a:gdLst>
                    <a:gd name="T0" fmla="*/ 1 w 299"/>
                    <a:gd name="T1" fmla="*/ 0 h 26"/>
                    <a:gd name="T2" fmla="*/ 299 w 299"/>
                    <a:gd name="T3" fmla="*/ 13 h 26"/>
                    <a:gd name="T4" fmla="*/ 299 w 299"/>
                    <a:gd name="T5" fmla="*/ 26 h 26"/>
                    <a:gd name="T6" fmla="*/ 0 w 299"/>
                    <a:gd name="T7" fmla="*/ 13 h 26"/>
                    <a:gd name="T8" fmla="*/ 1 w 29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6">
                      <a:moveTo>
                        <a:pt x="1" y="0"/>
                      </a:moveTo>
                      <a:lnTo>
                        <a:pt x="299" y="13"/>
                      </a:lnTo>
                      <a:lnTo>
                        <a:pt x="299" y="26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2" name="Freeform 43"/>
                <p:cNvSpPr/>
                <p:nvPr/>
              </p:nvSpPr>
              <p:spPr bwMode="auto">
                <a:xfrm>
                  <a:off x="3835" y="2372"/>
                  <a:ext cx="300" cy="42"/>
                </a:xfrm>
                <a:custGeom>
                  <a:avLst/>
                  <a:gdLst>
                    <a:gd name="T0" fmla="*/ 2 w 300"/>
                    <a:gd name="T1" fmla="*/ 0 h 42"/>
                    <a:gd name="T2" fmla="*/ 300 w 300"/>
                    <a:gd name="T3" fmla="*/ 14 h 42"/>
                    <a:gd name="T4" fmla="*/ 299 w 300"/>
                    <a:gd name="T5" fmla="*/ 42 h 42"/>
                    <a:gd name="T6" fmla="*/ 0 w 300"/>
                    <a:gd name="T7" fmla="*/ 28 h 42"/>
                    <a:gd name="T8" fmla="*/ 2 w 300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42">
                      <a:moveTo>
                        <a:pt x="2" y="0"/>
                      </a:moveTo>
                      <a:lnTo>
                        <a:pt x="300" y="14"/>
                      </a:lnTo>
                      <a:lnTo>
                        <a:pt x="299" y="42"/>
                      </a:lnTo>
                      <a:lnTo>
                        <a:pt x="0" y="28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3" name="Freeform 44"/>
                <p:cNvSpPr/>
                <p:nvPr/>
              </p:nvSpPr>
              <p:spPr bwMode="auto">
                <a:xfrm>
                  <a:off x="3834" y="2419"/>
                  <a:ext cx="299" cy="27"/>
                </a:xfrm>
                <a:custGeom>
                  <a:avLst/>
                  <a:gdLst>
                    <a:gd name="T0" fmla="*/ 1 w 299"/>
                    <a:gd name="T1" fmla="*/ 0 h 27"/>
                    <a:gd name="T2" fmla="*/ 299 w 299"/>
                    <a:gd name="T3" fmla="*/ 13 h 27"/>
                    <a:gd name="T4" fmla="*/ 299 w 299"/>
                    <a:gd name="T5" fmla="*/ 27 h 27"/>
                    <a:gd name="T6" fmla="*/ 0 w 299"/>
                    <a:gd name="T7" fmla="*/ 13 h 27"/>
                    <a:gd name="T8" fmla="*/ 1 w 299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">
                      <a:moveTo>
                        <a:pt x="1" y="0"/>
                      </a:moveTo>
                      <a:lnTo>
                        <a:pt x="299" y="13"/>
                      </a:lnTo>
                      <a:lnTo>
                        <a:pt x="299" y="27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 45"/>
                <p:cNvSpPr/>
                <p:nvPr/>
              </p:nvSpPr>
              <p:spPr bwMode="auto">
                <a:xfrm>
                  <a:off x="3833" y="2447"/>
                  <a:ext cx="299" cy="26"/>
                </a:xfrm>
                <a:custGeom>
                  <a:avLst/>
                  <a:gdLst>
                    <a:gd name="T0" fmla="*/ 0 w 299"/>
                    <a:gd name="T1" fmla="*/ 0 h 26"/>
                    <a:gd name="T2" fmla="*/ 299 w 299"/>
                    <a:gd name="T3" fmla="*/ 13 h 26"/>
                    <a:gd name="T4" fmla="*/ 298 w 299"/>
                    <a:gd name="T5" fmla="*/ 26 h 26"/>
                    <a:gd name="T6" fmla="*/ 0 w 299"/>
                    <a:gd name="T7" fmla="*/ 13 h 26"/>
                    <a:gd name="T8" fmla="*/ 0 w 29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6">
                      <a:moveTo>
                        <a:pt x="0" y="0"/>
                      </a:moveTo>
                      <a:lnTo>
                        <a:pt x="299" y="13"/>
                      </a:lnTo>
                      <a:lnTo>
                        <a:pt x="298" y="26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 46"/>
                <p:cNvSpPr/>
                <p:nvPr/>
              </p:nvSpPr>
              <p:spPr bwMode="auto">
                <a:xfrm>
                  <a:off x="3832" y="2473"/>
                  <a:ext cx="299" cy="27"/>
                </a:xfrm>
                <a:custGeom>
                  <a:avLst/>
                  <a:gdLst>
                    <a:gd name="T0" fmla="*/ 0 w 299"/>
                    <a:gd name="T1" fmla="*/ 0 h 27"/>
                    <a:gd name="T2" fmla="*/ 299 w 299"/>
                    <a:gd name="T3" fmla="*/ 14 h 27"/>
                    <a:gd name="T4" fmla="*/ 298 w 299"/>
                    <a:gd name="T5" fmla="*/ 27 h 27"/>
                    <a:gd name="T6" fmla="*/ 0 w 299"/>
                    <a:gd name="T7" fmla="*/ 14 h 27"/>
                    <a:gd name="T8" fmla="*/ 0 w 299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">
                      <a:moveTo>
                        <a:pt x="0" y="0"/>
                      </a:moveTo>
                      <a:lnTo>
                        <a:pt x="299" y="14"/>
                      </a:lnTo>
                      <a:lnTo>
                        <a:pt x="298" y="27"/>
                      </a:lnTo>
                      <a:lnTo>
                        <a:pt x="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 47"/>
                <p:cNvSpPr/>
                <p:nvPr/>
              </p:nvSpPr>
              <p:spPr bwMode="auto">
                <a:xfrm>
                  <a:off x="3830" y="2501"/>
                  <a:ext cx="300" cy="27"/>
                </a:xfrm>
                <a:custGeom>
                  <a:avLst/>
                  <a:gdLst>
                    <a:gd name="T0" fmla="*/ 1 w 300"/>
                    <a:gd name="T1" fmla="*/ 0 h 27"/>
                    <a:gd name="T2" fmla="*/ 300 w 300"/>
                    <a:gd name="T3" fmla="*/ 14 h 27"/>
                    <a:gd name="T4" fmla="*/ 299 w 300"/>
                    <a:gd name="T5" fmla="*/ 27 h 27"/>
                    <a:gd name="T6" fmla="*/ 0 w 300"/>
                    <a:gd name="T7" fmla="*/ 14 h 27"/>
                    <a:gd name="T8" fmla="*/ 1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1" y="0"/>
                      </a:moveTo>
                      <a:lnTo>
                        <a:pt x="300" y="14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 48"/>
                <p:cNvSpPr/>
                <p:nvPr/>
              </p:nvSpPr>
              <p:spPr bwMode="auto">
                <a:xfrm>
                  <a:off x="3829" y="2529"/>
                  <a:ext cx="299" cy="27"/>
                </a:xfrm>
                <a:custGeom>
                  <a:avLst/>
                  <a:gdLst>
                    <a:gd name="T0" fmla="*/ 1 w 299"/>
                    <a:gd name="T1" fmla="*/ 0 h 27"/>
                    <a:gd name="T2" fmla="*/ 299 w 299"/>
                    <a:gd name="T3" fmla="*/ 14 h 27"/>
                    <a:gd name="T4" fmla="*/ 299 w 299"/>
                    <a:gd name="T5" fmla="*/ 27 h 27"/>
                    <a:gd name="T6" fmla="*/ 0 w 299"/>
                    <a:gd name="T7" fmla="*/ 14 h 27"/>
                    <a:gd name="T8" fmla="*/ 1 w 299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">
                      <a:moveTo>
                        <a:pt x="1" y="0"/>
                      </a:moveTo>
                      <a:lnTo>
                        <a:pt x="299" y="14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 49"/>
                <p:cNvSpPr/>
                <p:nvPr/>
              </p:nvSpPr>
              <p:spPr bwMode="auto">
                <a:xfrm>
                  <a:off x="3828" y="2557"/>
                  <a:ext cx="299" cy="27"/>
                </a:xfrm>
                <a:custGeom>
                  <a:avLst/>
                  <a:gdLst>
                    <a:gd name="T0" fmla="*/ 1 w 299"/>
                    <a:gd name="T1" fmla="*/ 0 h 27"/>
                    <a:gd name="T2" fmla="*/ 299 w 299"/>
                    <a:gd name="T3" fmla="*/ 14 h 27"/>
                    <a:gd name="T4" fmla="*/ 299 w 299"/>
                    <a:gd name="T5" fmla="*/ 27 h 27"/>
                    <a:gd name="T6" fmla="*/ 0 w 299"/>
                    <a:gd name="T7" fmla="*/ 14 h 27"/>
                    <a:gd name="T8" fmla="*/ 1 w 299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">
                      <a:moveTo>
                        <a:pt x="1" y="0"/>
                      </a:moveTo>
                      <a:lnTo>
                        <a:pt x="299" y="14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 50"/>
                <p:cNvSpPr/>
                <p:nvPr/>
              </p:nvSpPr>
              <p:spPr bwMode="auto">
                <a:xfrm>
                  <a:off x="3827" y="2584"/>
                  <a:ext cx="299" cy="28"/>
                </a:xfrm>
                <a:custGeom>
                  <a:avLst/>
                  <a:gdLst>
                    <a:gd name="T0" fmla="*/ 0 w 299"/>
                    <a:gd name="T1" fmla="*/ 0 h 28"/>
                    <a:gd name="T2" fmla="*/ 299 w 299"/>
                    <a:gd name="T3" fmla="*/ 13 h 28"/>
                    <a:gd name="T4" fmla="*/ 298 w 299"/>
                    <a:gd name="T5" fmla="*/ 28 h 28"/>
                    <a:gd name="T6" fmla="*/ 0 w 299"/>
                    <a:gd name="T7" fmla="*/ 13 h 28"/>
                    <a:gd name="T8" fmla="*/ 0 w 299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8">
                      <a:moveTo>
                        <a:pt x="0" y="0"/>
                      </a:moveTo>
                      <a:lnTo>
                        <a:pt x="299" y="13"/>
                      </a:lnTo>
                      <a:lnTo>
                        <a:pt x="298" y="28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0" name="Freeform 51"/>
                <p:cNvSpPr/>
                <p:nvPr/>
              </p:nvSpPr>
              <p:spPr bwMode="auto">
                <a:xfrm>
                  <a:off x="3826" y="2612"/>
                  <a:ext cx="299" cy="27"/>
                </a:xfrm>
                <a:custGeom>
                  <a:avLst/>
                  <a:gdLst>
                    <a:gd name="T0" fmla="*/ 0 w 299"/>
                    <a:gd name="T1" fmla="*/ 0 h 27"/>
                    <a:gd name="T2" fmla="*/ 299 w 299"/>
                    <a:gd name="T3" fmla="*/ 13 h 27"/>
                    <a:gd name="T4" fmla="*/ 298 w 299"/>
                    <a:gd name="T5" fmla="*/ 27 h 27"/>
                    <a:gd name="T6" fmla="*/ 0 w 299"/>
                    <a:gd name="T7" fmla="*/ 13 h 27"/>
                    <a:gd name="T8" fmla="*/ 0 w 299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">
                      <a:moveTo>
                        <a:pt x="0" y="0"/>
                      </a:moveTo>
                      <a:lnTo>
                        <a:pt x="299" y="13"/>
                      </a:lnTo>
                      <a:lnTo>
                        <a:pt x="298" y="27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 52"/>
                <p:cNvSpPr/>
                <p:nvPr/>
              </p:nvSpPr>
              <p:spPr bwMode="auto">
                <a:xfrm>
                  <a:off x="3823" y="2640"/>
                  <a:ext cx="301" cy="27"/>
                </a:xfrm>
                <a:custGeom>
                  <a:avLst/>
                  <a:gdLst>
                    <a:gd name="T0" fmla="*/ 2 w 301"/>
                    <a:gd name="T1" fmla="*/ 0 h 27"/>
                    <a:gd name="T2" fmla="*/ 301 w 301"/>
                    <a:gd name="T3" fmla="*/ 13 h 27"/>
                    <a:gd name="T4" fmla="*/ 300 w 301"/>
                    <a:gd name="T5" fmla="*/ 27 h 27"/>
                    <a:gd name="T6" fmla="*/ 0 w 301"/>
                    <a:gd name="T7" fmla="*/ 13 h 27"/>
                    <a:gd name="T8" fmla="*/ 2 w 301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1" h="27">
                      <a:moveTo>
                        <a:pt x="2" y="0"/>
                      </a:moveTo>
                      <a:lnTo>
                        <a:pt x="301" y="13"/>
                      </a:lnTo>
                      <a:lnTo>
                        <a:pt x="300" y="27"/>
                      </a:lnTo>
                      <a:lnTo>
                        <a:pt x="0" y="1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 53"/>
                <p:cNvSpPr/>
                <p:nvPr/>
              </p:nvSpPr>
              <p:spPr bwMode="auto">
                <a:xfrm>
                  <a:off x="3822" y="2668"/>
                  <a:ext cx="300" cy="27"/>
                </a:xfrm>
                <a:custGeom>
                  <a:avLst/>
                  <a:gdLst>
                    <a:gd name="T0" fmla="*/ 1 w 300"/>
                    <a:gd name="T1" fmla="*/ 0 h 27"/>
                    <a:gd name="T2" fmla="*/ 300 w 300"/>
                    <a:gd name="T3" fmla="*/ 13 h 27"/>
                    <a:gd name="T4" fmla="*/ 300 w 300"/>
                    <a:gd name="T5" fmla="*/ 27 h 27"/>
                    <a:gd name="T6" fmla="*/ 0 w 300"/>
                    <a:gd name="T7" fmla="*/ 13 h 27"/>
                    <a:gd name="T8" fmla="*/ 1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1" y="0"/>
                      </a:moveTo>
                      <a:lnTo>
                        <a:pt x="300" y="13"/>
                      </a:lnTo>
                      <a:lnTo>
                        <a:pt x="300" y="27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3" name="Freeform 54"/>
                <p:cNvSpPr/>
                <p:nvPr/>
              </p:nvSpPr>
              <p:spPr bwMode="auto">
                <a:xfrm>
                  <a:off x="3821" y="2695"/>
                  <a:ext cx="300" cy="27"/>
                </a:xfrm>
                <a:custGeom>
                  <a:avLst/>
                  <a:gdLst>
                    <a:gd name="T0" fmla="*/ 1 w 300"/>
                    <a:gd name="T1" fmla="*/ 0 h 27"/>
                    <a:gd name="T2" fmla="*/ 300 w 300"/>
                    <a:gd name="T3" fmla="*/ 13 h 27"/>
                    <a:gd name="T4" fmla="*/ 300 w 300"/>
                    <a:gd name="T5" fmla="*/ 27 h 27"/>
                    <a:gd name="T6" fmla="*/ 0 w 300"/>
                    <a:gd name="T7" fmla="*/ 14 h 27"/>
                    <a:gd name="T8" fmla="*/ 1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1" y="0"/>
                      </a:moveTo>
                      <a:lnTo>
                        <a:pt x="300" y="13"/>
                      </a:lnTo>
                      <a:lnTo>
                        <a:pt x="300" y="27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4" name="Freeform 55"/>
                <p:cNvSpPr/>
                <p:nvPr/>
              </p:nvSpPr>
              <p:spPr bwMode="auto">
                <a:xfrm>
                  <a:off x="3820" y="2722"/>
                  <a:ext cx="300" cy="27"/>
                </a:xfrm>
                <a:custGeom>
                  <a:avLst/>
                  <a:gdLst>
                    <a:gd name="T0" fmla="*/ 0 w 300"/>
                    <a:gd name="T1" fmla="*/ 0 h 27"/>
                    <a:gd name="T2" fmla="*/ 300 w 300"/>
                    <a:gd name="T3" fmla="*/ 14 h 27"/>
                    <a:gd name="T4" fmla="*/ 299 w 300"/>
                    <a:gd name="T5" fmla="*/ 27 h 27"/>
                    <a:gd name="T6" fmla="*/ 0 w 300"/>
                    <a:gd name="T7" fmla="*/ 14 h 27"/>
                    <a:gd name="T8" fmla="*/ 0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0" y="0"/>
                      </a:moveTo>
                      <a:lnTo>
                        <a:pt x="300" y="14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5" name="Freeform 56"/>
                <p:cNvSpPr/>
                <p:nvPr/>
              </p:nvSpPr>
              <p:spPr bwMode="auto">
                <a:xfrm>
                  <a:off x="3819" y="2750"/>
                  <a:ext cx="300" cy="27"/>
                </a:xfrm>
                <a:custGeom>
                  <a:avLst/>
                  <a:gdLst>
                    <a:gd name="T0" fmla="*/ 0 w 300"/>
                    <a:gd name="T1" fmla="*/ 0 h 27"/>
                    <a:gd name="T2" fmla="*/ 300 w 300"/>
                    <a:gd name="T3" fmla="*/ 14 h 27"/>
                    <a:gd name="T4" fmla="*/ 299 w 300"/>
                    <a:gd name="T5" fmla="*/ 27 h 27"/>
                    <a:gd name="T6" fmla="*/ 0 w 300"/>
                    <a:gd name="T7" fmla="*/ 14 h 27"/>
                    <a:gd name="T8" fmla="*/ 0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0" y="0"/>
                      </a:moveTo>
                      <a:lnTo>
                        <a:pt x="300" y="14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6" name="Freeform 57"/>
                <p:cNvSpPr/>
                <p:nvPr/>
              </p:nvSpPr>
              <p:spPr bwMode="auto">
                <a:xfrm>
                  <a:off x="3817" y="2778"/>
                  <a:ext cx="301" cy="27"/>
                </a:xfrm>
                <a:custGeom>
                  <a:avLst/>
                  <a:gdLst>
                    <a:gd name="T0" fmla="*/ 1 w 301"/>
                    <a:gd name="T1" fmla="*/ 0 h 27"/>
                    <a:gd name="T2" fmla="*/ 301 w 301"/>
                    <a:gd name="T3" fmla="*/ 14 h 27"/>
                    <a:gd name="T4" fmla="*/ 300 w 301"/>
                    <a:gd name="T5" fmla="*/ 27 h 27"/>
                    <a:gd name="T6" fmla="*/ 0 w 301"/>
                    <a:gd name="T7" fmla="*/ 14 h 27"/>
                    <a:gd name="T8" fmla="*/ 1 w 301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1" h="27">
                      <a:moveTo>
                        <a:pt x="1" y="0"/>
                      </a:moveTo>
                      <a:lnTo>
                        <a:pt x="301" y="14"/>
                      </a:lnTo>
                      <a:lnTo>
                        <a:pt x="300" y="27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7" name="Freeform 58"/>
                <p:cNvSpPr/>
                <p:nvPr/>
              </p:nvSpPr>
              <p:spPr bwMode="auto">
                <a:xfrm>
                  <a:off x="3816" y="2806"/>
                  <a:ext cx="300" cy="27"/>
                </a:xfrm>
                <a:custGeom>
                  <a:avLst/>
                  <a:gdLst>
                    <a:gd name="T0" fmla="*/ 1 w 300"/>
                    <a:gd name="T1" fmla="*/ 0 h 27"/>
                    <a:gd name="T2" fmla="*/ 300 w 300"/>
                    <a:gd name="T3" fmla="*/ 13 h 27"/>
                    <a:gd name="T4" fmla="*/ 300 w 300"/>
                    <a:gd name="T5" fmla="*/ 27 h 27"/>
                    <a:gd name="T6" fmla="*/ 0 w 300"/>
                    <a:gd name="T7" fmla="*/ 13 h 27"/>
                    <a:gd name="T8" fmla="*/ 1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1" y="0"/>
                      </a:moveTo>
                      <a:lnTo>
                        <a:pt x="300" y="13"/>
                      </a:lnTo>
                      <a:lnTo>
                        <a:pt x="300" y="27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8" name="Freeform 59"/>
                <p:cNvSpPr/>
                <p:nvPr/>
              </p:nvSpPr>
              <p:spPr bwMode="auto">
                <a:xfrm>
                  <a:off x="4168" y="2388"/>
                  <a:ext cx="300" cy="40"/>
                </a:xfrm>
                <a:custGeom>
                  <a:avLst/>
                  <a:gdLst>
                    <a:gd name="T0" fmla="*/ 1 w 300"/>
                    <a:gd name="T1" fmla="*/ 0 h 40"/>
                    <a:gd name="T2" fmla="*/ 300 w 300"/>
                    <a:gd name="T3" fmla="*/ 13 h 40"/>
                    <a:gd name="T4" fmla="*/ 299 w 300"/>
                    <a:gd name="T5" fmla="*/ 40 h 40"/>
                    <a:gd name="T6" fmla="*/ 0 w 300"/>
                    <a:gd name="T7" fmla="*/ 27 h 40"/>
                    <a:gd name="T8" fmla="*/ 1 w 300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40">
                      <a:moveTo>
                        <a:pt x="1" y="0"/>
                      </a:moveTo>
                      <a:lnTo>
                        <a:pt x="300" y="13"/>
                      </a:lnTo>
                      <a:lnTo>
                        <a:pt x="299" y="40"/>
                      </a:lnTo>
                      <a:lnTo>
                        <a:pt x="0" y="2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9" name="Freeform 60"/>
                <p:cNvSpPr/>
                <p:nvPr/>
              </p:nvSpPr>
              <p:spPr bwMode="auto">
                <a:xfrm>
                  <a:off x="4166" y="2433"/>
                  <a:ext cx="300" cy="27"/>
                </a:xfrm>
                <a:custGeom>
                  <a:avLst/>
                  <a:gdLst>
                    <a:gd name="T0" fmla="*/ 1 w 300"/>
                    <a:gd name="T1" fmla="*/ 0 h 27"/>
                    <a:gd name="T2" fmla="*/ 300 w 300"/>
                    <a:gd name="T3" fmla="*/ 14 h 27"/>
                    <a:gd name="T4" fmla="*/ 300 w 300"/>
                    <a:gd name="T5" fmla="*/ 27 h 27"/>
                    <a:gd name="T6" fmla="*/ 0 w 300"/>
                    <a:gd name="T7" fmla="*/ 14 h 27"/>
                    <a:gd name="T8" fmla="*/ 1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1" y="0"/>
                      </a:moveTo>
                      <a:lnTo>
                        <a:pt x="300" y="14"/>
                      </a:lnTo>
                      <a:lnTo>
                        <a:pt x="300" y="27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0" name="Freeform 61"/>
                <p:cNvSpPr/>
                <p:nvPr/>
              </p:nvSpPr>
              <p:spPr bwMode="auto">
                <a:xfrm>
                  <a:off x="4165" y="2461"/>
                  <a:ext cx="300" cy="27"/>
                </a:xfrm>
                <a:custGeom>
                  <a:avLst/>
                  <a:gdLst>
                    <a:gd name="T0" fmla="*/ 1 w 300"/>
                    <a:gd name="T1" fmla="*/ 0 h 27"/>
                    <a:gd name="T2" fmla="*/ 300 w 300"/>
                    <a:gd name="T3" fmla="*/ 14 h 27"/>
                    <a:gd name="T4" fmla="*/ 300 w 300"/>
                    <a:gd name="T5" fmla="*/ 27 h 27"/>
                    <a:gd name="T6" fmla="*/ 299 w 300"/>
                    <a:gd name="T7" fmla="*/ 27 h 27"/>
                    <a:gd name="T8" fmla="*/ 0 w 300"/>
                    <a:gd name="T9" fmla="*/ 14 h 27"/>
                    <a:gd name="T10" fmla="*/ 1 w 300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0" h="27">
                      <a:moveTo>
                        <a:pt x="1" y="0"/>
                      </a:moveTo>
                      <a:lnTo>
                        <a:pt x="300" y="14"/>
                      </a:lnTo>
                      <a:lnTo>
                        <a:pt x="300" y="27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1" name="Freeform 62"/>
                <p:cNvSpPr/>
                <p:nvPr/>
              </p:nvSpPr>
              <p:spPr bwMode="auto">
                <a:xfrm>
                  <a:off x="4164" y="2489"/>
                  <a:ext cx="300" cy="27"/>
                </a:xfrm>
                <a:custGeom>
                  <a:avLst/>
                  <a:gdLst>
                    <a:gd name="T0" fmla="*/ 0 w 300"/>
                    <a:gd name="T1" fmla="*/ 0 h 27"/>
                    <a:gd name="T2" fmla="*/ 300 w 300"/>
                    <a:gd name="T3" fmla="*/ 13 h 27"/>
                    <a:gd name="T4" fmla="*/ 299 w 300"/>
                    <a:gd name="T5" fmla="*/ 27 h 27"/>
                    <a:gd name="T6" fmla="*/ 0 w 300"/>
                    <a:gd name="T7" fmla="*/ 13 h 27"/>
                    <a:gd name="T8" fmla="*/ 0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0" y="0"/>
                      </a:moveTo>
                      <a:lnTo>
                        <a:pt x="300" y="13"/>
                      </a:lnTo>
                      <a:lnTo>
                        <a:pt x="299" y="27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2" name="Freeform 63"/>
                <p:cNvSpPr/>
                <p:nvPr/>
              </p:nvSpPr>
              <p:spPr bwMode="auto">
                <a:xfrm>
                  <a:off x="4163" y="2517"/>
                  <a:ext cx="300" cy="27"/>
                </a:xfrm>
                <a:custGeom>
                  <a:avLst/>
                  <a:gdLst>
                    <a:gd name="T0" fmla="*/ 0 w 300"/>
                    <a:gd name="T1" fmla="*/ 0 h 27"/>
                    <a:gd name="T2" fmla="*/ 300 w 300"/>
                    <a:gd name="T3" fmla="*/ 13 h 27"/>
                    <a:gd name="T4" fmla="*/ 299 w 300"/>
                    <a:gd name="T5" fmla="*/ 27 h 27"/>
                    <a:gd name="T6" fmla="*/ 0 w 300"/>
                    <a:gd name="T7" fmla="*/ 13 h 27"/>
                    <a:gd name="T8" fmla="*/ 0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0" y="0"/>
                      </a:moveTo>
                      <a:lnTo>
                        <a:pt x="300" y="13"/>
                      </a:lnTo>
                      <a:lnTo>
                        <a:pt x="299" y="27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3" name="Freeform 64"/>
                <p:cNvSpPr/>
                <p:nvPr/>
              </p:nvSpPr>
              <p:spPr bwMode="auto">
                <a:xfrm>
                  <a:off x="4161" y="2544"/>
                  <a:ext cx="301" cy="27"/>
                </a:xfrm>
                <a:custGeom>
                  <a:avLst/>
                  <a:gdLst>
                    <a:gd name="T0" fmla="*/ 1 w 301"/>
                    <a:gd name="T1" fmla="*/ 0 h 27"/>
                    <a:gd name="T2" fmla="*/ 301 w 301"/>
                    <a:gd name="T3" fmla="*/ 13 h 27"/>
                    <a:gd name="T4" fmla="*/ 300 w 301"/>
                    <a:gd name="T5" fmla="*/ 27 h 27"/>
                    <a:gd name="T6" fmla="*/ 0 w 301"/>
                    <a:gd name="T7" fmla="*/ 13 h 27"/>
                    <a:gd name="T8" fmla="*/ 1 w 301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1" h="27">
                      <a:moveTo>
                        <a:pt x="1" y="0"/>
                      </a:moveTo>
                      <a:lnTo>
                        <a:pt x="301" y="13"/>
                      </a:lnTo>
                      <a:lnTo>
                        <a:pt x="300" y="27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4" name="Freeform 65"/>
                <p:cNvSpPr/>
                <p:nvPr/>
              </p:nvSpPr>
              <p:spPr bwMode="auto">
                <a:xfrm>
                  <a:off x="4160" y="2572"/>
                  <a:ext cx="300" cy="26"/>
                </a:xfrm>
                <a:custGeom>
                  <a:avLst/>
                  <a:gdLst>
                    <a:gd name="T0" fmla="*/ 1 w 300"/>
                    <a:gd name="T1" fmla="*/ 0 h 26"/>
                    <a:gd name="T2" fmla="*/ 300 w 300"/>
                    <a:gd name="T3" fmla="*/ 13 h 26"/>
                    <a:gd name="T4" fmla="*/ 300 w 300"/>
                    <a:gd name="T5" fmla="*/ 26 h 26"/>
                    <a:gd name="T6" fmla="*/ 0 w 300"/>
                    <a:gd name="T7" fmla="*/ 13 h 26"/>
                    <a:gd name="T8" fmla="*/ 1 w 300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6">
                      <a:moveTo>
                        <a:pt x="1" y="0"/>
                      </a:moveTo>
                      <a:lnTo>
                        <a:pt x="300" y="13"/>
                      </a:lnTo>
                      <a:lnTo>
                        <a:pt x="300" y="26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5" name="Freeform 66"/>
                <p:cNvSpPr/>
                <p:nvPr/>
              </p:nvSpPr>
              <p:spPr bwMode="auto">
                <a:xfrm>
                  <a:off x="4159" y="2599"/>
                  <a:ext cx="300" cy="27"/>
                </a:xfrm>
                <a:custGeom>
                  <a:avLst/>
                  <a:gdLst>
                    <a:gd name="T0" fmla="*/ 1 w 300"/>
                    <a:gd name="T1" fmla="*/ 0 h 27"/>
                    <a:gd name="T2" fmla="*/ 300 w 300"/>
                    <a:gd name="T3" fmla="*/ 14 h 27"/>
                    <a:gd name="T4" fmla="*/ 300 w 300"/>
                    <a:gd name="T5" fmla="*/ 27 h 27"/>
                    <a:gd name="T6" fmla="*/ 0 w 300"/>
                    <a:gd name="T7" fmla="*/ 14 h 27"/>
                    <a:gd name="T8" fmla="*/ 1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1" y="0"/>
                      </a:moveTo>
                      <a:lnTo>
                        <a:pt x="300" y="14"/>
                      </a:lnTo>
                      <a:lnTo>
                        <a:pt x="300" y="27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6" name="Freeform 67"/>
                <p:cNvSpPr/>
                <p:nvPr/>
              </p:nvSpPr>
              <p:spPr bwMode="auto">
                <a:xfrm>
                  <a:off x="4158" y="2627"/>
                  <a:ext cx="300" cy="27"/>
                </a:xfrm>
                <a:custGeom>
                  <a:avLst/>
                  <a:gdLst>
                    <a:gd name="T0" fmla="*/ 0 w 300"/>
                    <a:gd name="T1" fmla="*/ 0 h 27"/>
                    <a:gd name="T2" fmla="*/ 300 w 300"/>
                    <a:gd name="T3" fmla="*/ 14 h 27"/>
                    <a:gd name="T4" fmla="*/ 299 w 300"/>
                    <a:gd name="T5" fmla="*/ 27 h 27"/>
                    <a:gd name="T6" fmla="*/ 0 w 300"/>
                    <a:gd name="T7" fmla="*/ 14 h 27"/>
                    <a:gd name="T8" fmla="*/ 0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0" y="0"/>
                      </a:moveTo>
                      <a:lnTo>
                        <a:pt x="300" y="14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7" name="Freeform 68"/>
                <p:cNvSpPr/>
                <p:nvPr/>
              </p:nvSpPr>
              <p:spPr bwMode="auto">
                <a:xfrm>
                  <a:off x="4157" y="2654"/>
                  <a:ext cx="300" cy="27"/>
                </a:xfrm>
                <a:custGeom>
                  <a:avLst/>
                  <a:gdLst>
                    <a:gd name="T0" fmla="*/ 0 w 300"/>
                    <a:gd name="T1" fmla="*/ 0 h 27"/>
                    <a:gd name="T2" fmla="*/ 300 w 300"/>
                    <a:gd name="T3" fmla="*/ 14 h 27"/>
                    <a:gd name="T4" fmla="*/ 299 w 300"/>
                    <a:gd name="T5" fmla="*/ 27 h 27"/>
                    <a:gd name="T6" fmla="*/ 0 w 300"/>
                    <a:gd name="T7" fmla="*/ 14 h 27"/>
                    <a:gd name="T8" fmla="*/ 0 w 300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7">
                      <a:moveTo>
                        <a:pt x="0" y="0"/>
                      </a:moveTo>
                      <a:lnTo>
                        <a:pt x="300" y="14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8" name="Freeform 69"/>
                <p:cNvSpPr/>
                <p:nvPr/>
              </p:nvSpPr>
              <p:spPr bwMode="auto">
                <a:xfrm>
                  <a:off x="4155" y="2682"/>
                  <a:ext cx="301" cy="27"/>
                </a:xfrm>
                <a:custGeom>
                  <a:avLst/>
                  <a:gdLst>
                    <a:gd name="T0" fmla="*/ 1 w 301"/>
                    <a:gd name="T1" fmla="*/ 0 h 27"/>
                    <a:gd name="T2" fmla="*/ 301 w 301"/>
                    <a:gd name="T3" fmla="*/ 14 h 27"/>
                    <a:gd name="T4" fmla="*/ 299 w 301"/>
                    <a:gd name="T5" fmla="*/ 27 h 27"/>
                    <a:gd name="T6" fmla="*/ 0 w 301"/>
                    <a:gd name="T7" fmla="*/ 14 h 27"/>
                    <a:gd name="T8" fmla="*/ 1 w 301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1" h="27">
                      <a:moveTo>
                        <a:pt x="1" y="0"/>
                      </a:moveTo>
                      <a:lnTo>
                        <a:pt x="301" y="14"/>
                      </a:lnTo>
                      <a:lnTo>
                        <a:pt x="299" y="27"/>
                      </a:lnTo>
                      <a:lnTo>
                        <a:pt x="0" y="1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9" name="Freeform 70"/>
                <p:cNvSpPr/>
                <p:nvPr/>
              </p:nvSpPr>
              <p:spPr bwMode="auto">
                <a:xfrm>
                  <a:off x="4154" y="2710"/>
                  <a:ext cx="299" cy="27"/>
                </a:xfrm>
                <a:custGeom>
                  <a:avLst/>
                  <a:gdLst>
                    <a:gd name="T0" fmla="*/ 1 w 299"/>
                    <a:gd name="T1" fmla="*/ 0 h 27"/>
                    <a:gd name="T2" fmla="*/ 299 w 299"/>
                    <a:gd name="T3" fmla="*/ 13 h 27"/>
                    <a:gd name="T4" fmla="*/ 299 w 299"/>
                    <a:gd name="T5" fmla="*/ 27 h 27"/>
                    <a:gd name="T6" fmla="*/ 0 w 299"/>
                    <a:gd name="T7" fmla="*/ 13 h 27"/>
                    <a:gd name="T8" fmla="*/ 1 w 299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">
                      <a:moveTo>
                        <a:pt x="1" y="0"/>
                      </a:moveTo>
                      <a:lnTo>
                        <a:pt x="299" y="13"/>
                      </a:lnTo>
                      <a:lnTo>
                        <a:pt x="299" y="27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0" name="Freeform 71"/>
                <p:cNvSpPr/>
                <p:nvPr/>
              </p:nvSpPr>
              <p:spPr bwMode="auto">
                <a:xfrm>
                  <a:off x="4153" y="2738"/>
                  <a:ext cx="299" cy="27"/>
                </a:xfrm>
                <a:custGeom>
                  <a:avLst/>
                  <a:gdLst>
                    <a:gd name="T0" fmla="*/ 1 w 299"/>
                    <a:gd name="T1" fmla="*/ 0 h 27"/>
                    <a:gd name="T2" fmla="*/ 299 w 299"/>
                    <a:gd name="T3" fmla="*/ 13 h 27"/>
                    <a:gd name="T4" fmla="*/ 299 w 299"/>
                    <a:gd name="T5" fmla="*/ 27 h 27"/>
                    <a:gd name="T6" fmla="*/ 0 w 299"/>
                    <a:gd name="T7" fmla="*/ 13 h 27"/>
                    <a:gd name="T8" fmla="*/ 1 w 299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7">
                      <a:moveTo>
                        <a:pt x="1" y="0"/>
                      </a:moveTo>
                      <a:lnTo>
                        <a:pt x="299" y="13"/>
                      </a:lnTo>
                      <a:lnTo>
                        <a:pt x="299" y="27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1" name="Freeform 72"/>
                <p:cNvSpPr/>
                <p:nvPr/>
              </p:nvSpPr>
              <p:spPr bwMode="auto">
                <a:xfrm>
                  <a:off x="4152" y="2765"/>
                  <a:ext cx="299" cy="28"/>
                </a:xfrm>
                <a:custGeom>
                  <a:avLst/>
                  <a:gdLst>
                    <a:gd name="T0" fmla="*/ 0 w 299"/>
                    <a:gd name="T1" fmla="*/ 0 h 28"/>
                    <a:gd name="T2" fmla="*/ 299 w 299"/>
                    <a:gd name="T3" fmla="*/ 13 h 28"/>
                    <a:gd name="T4" fmla="*/ 298 w 299"/>
                    <a:gd name="T5" fmla="*/ 28 h 28"/>
                    <a:gd name="T6" fmla="*/ 0 w 299"/>
                    <a:gd name="T7" fmla="*/ 14 h 28"/>
                    <a:gd name="T8" fmla="*/ 0 w 299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8">
                      <a:moveTo>
                        <a:pt x="0" y="0"/>
                      </a:moveTo>
                      <a:lnTo>
                        <a:pt x="299" y="13"/>
                      </a:lnTo>
                      <a:lnTo>
                        <a:pt x="298" y="28"/>
                      </a:lnTo>
                      <a:lnTo>
                        <a:pt x="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2" name="Freeform 73"/>
                <p:cNvSpPr/>
                <p:nvPr/>
              </p:nvSpPr>
              <p:spPr bwMode="auto">
                <a:xfrm>
                  <a:off x="4151" y="2793"/>
                  <a:ext cx="299" cy="26"/>
                </a:xfrm>
                <a:custGeom>
                  <a:avLst/>
                  <a:gdLst>
                    <a:gd name="T0" fmla="*/ 0 w 299"/>
                    <a:gd name="T1" fmla="*/ 0 h 26"/>
                    <a:gd name="T2" fmla="*/ 299 w 299"/>
                    <a:gd name="T3" fmla="*/ 13 h 26"/>
                    <a:gd name="T4" fmla="*/ 298 w 299"/>
                    <a:gd name="T5" fmla="*/ 26 h 26"/>
                    <a:gd name="T6" fmla="*/ 0 w 299"/>
                    <a:gd name="T7" fmla="*/ 13 h 26"/>
                    <a:gd name="T8" fmla="*/ 0 w 29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6">
                      <a:moveTo>
                        <a:pt x="0" y="0"/>
                      </a:moveTo>
                      <a:lnTo>
                        <a:pt x="299" y="13"/>
                      </a:lnTo>
                      <a:lnTo>
                        <a:pt x="298" y="26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3" name="Freeform 74"/>
                <p:cNvSpPr/>
                <p:nvPr/>
              </p:nvSpPr>
              <p:spPr bwMode="auto">
                <a:xfrm>
                  <a:off x="4149" y="2821"/>
                  <a:ext cx="300" cy="26"/>
                </a:xfrm>
                <a:custGeom>
                  <a:avLst/>
                  <a:gdLst>
                    <a:gd name="T0" fmla="*/ 1 w 300"/>
                    <a:gd name="T1" fmla="*/ 0 h 26"/>
                    <a:gd name="T2" fmla="*/ 300 w 300"/>
                    <a:gd name="T3" fmla="*/ 13 h 26"/>
                    <a:gd name="T4" fmla="*/ 299 w 300"/>
                    <a:gd name="T5" fmla="*/ 26 h 26"/>
                    <a:gd name="T6" fmla="*/ 0 w 300"/>
                    <a:gd name="T7" fmla="*/ 13 h 26"/>
                    <a:gd name="T8" fmla="*/ 1 w 300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26">
                      <a:moveTo>
                        <a:pt x="1" y="0"/>
                      </a:moveTo>
                      <a:lnTo>
                        <a:pt x="300" y="13"/>
                      </a:lnTo>
                      <a:lnTo>
                        <a:pt x="299" y="26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D5D4D5"/>
                </a:solidFill>
                <a:ln w="0">
                  <a:solidFill>
                    <a:srgbClr val="D5D4D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4" name="Freeform 75"/>
                <p:cNvSpPr/>
                <p:nvPr/>
              </p:nvSpPr>
              <p:spPr bwMode="auto">
                <a:xfrm>
                  <a:off x="3641" y="2624"/>
                  <a:ext cx="361" cy="556"/>
                </a:xfrm>
                <a:custGeom>
                  <a:avLst/>
                  <a:gdLst>
                    <a:gd name="T0" fmla="*/ 284 w 361"/>
                    <a:gd name="T1" fmla="*/ 0 h 556"/>
                    <a:gd name="T2" fmla="*/ 295 w 361"/>
                    <a:gd name="T3" fmla="*/ 0 h 556"/>
                    <a:gd name="T4" fmla="*/ 305 w 361"/>
                    <a:gd name="T5" fmla="*/ 2 h 556"/>
                    <a:gd name="T6" fmla="*/ 314 w 361"/>
                    <a:gd name="T7" fmla="*/ 4 h 556"/>
                    <a:gd name="T8" fmla="*/ 321 w 361"/>
                    <a:gd name="T9" fmla="*/ 8 h 556"/>
                    <a:gd name="T10" fmla="*/ 325 w 361"/>
                    <a:gd name="T11" fmla="*/ 10 h 556"/>
                    <a:gd name="T12" fmla="*/ 327 w 361"/>
                    <a:gd name="T13" fmla="*/ 11 h 556"/>
                    <a:gd name="T14" fmla="*/ 328 w 361"/>
                    <a:gd name="T15" fmla="*/ 11 h 556"/>
                    <a:gd name="T16" fmla="*/ 332 w 361"/>
                    <a:gd name="T17" fmla="*/ 14 h 556"/>
                    <a:gd name="T18" fmla="*/ 337 w 361"/>
                    <a:gd name="T19" fmla="*/ 17 h 556"/>
                    <a:gd name="T20" fmla="*/ 344 w 361"/>
                    <a:gd name="T21" fmla="*/ 23 h 556"/>
                    <a:gd name="T22" fmla="*/ 350 w 361"/>
                    <a:gd name="T23" fmla="*/ 30 h 556"/>
                    <a:gd name="T24" fmla="*/ 356 w 361"/>
                    <a:gd name="T25" fmla="*/ 41 h 556"/>
                    <a:gd name="T26" fmla="*/ 360 w 361"/>
                    <a:gd name="T27" fmla="*/ 52 h 556"/>
                    <a:gd name="T28" fmla="*/ 361 w 361"/>
                    <a:gd name="T29" fmla="*/ 66 h 556"/>
                    <a:gd name="T30" fmla="*/ 360 w 361"/>
                    <a:gd name="T31" fmla="*/ 84 h 556"/>
                    <a:gd name="T32" fmla="*/ 355 w 361"/>
                    <a:gd name="T33" fmla="*/ 104 h 556"/>
                    <a:gd name="T34" fmla="*/ 347 w 361"/>
                    <a:gd name="T35" fmla="*/ 132 h 556"/>
                    <a:gd name="T36" fmla="*/ 342 w 361"/>
                    <a:gd name="T37" fmla="*/ 158 h 556"/>
                    <a:gd name="T38" fmla="*/ 337 w 361"/>
                    <a:gd name="T39" fmla="*/ 182 h 556"/>
                    <a:gd name="T40" fmla="*/ 335 w 361"/>
                    <a:gd name="T41" fmla="*/ 204 h 556"/>
                    <a:gd name="T42" fmla="*/ 332 w 361"/>
                    <a:gd name="T43" fmla="*/ 224 h 556"/>
                    <a:gd name="T44" fmla="*/ 328 w 361"/>
                    <a:gd name="T45" fmla="*/ 244 h 556"/>
                    <a:gd name="T46" fmla="*/ 323 w 361"/>
                    <a:gd name="T47" fmla="*/ 262 h 556"/>
                    <a:gd name="T48" fmla="*/ 313 w 361"/>
                    <a:gd name="T49" fmla="*/ 287 h 556"/>
                    <a:gd name="T50" fmla="*/ 301 w 361"/>
                    <a:gd name="T51" fmla="*/ 318 h 556"/>
                    <a:gd name="T52" fmla="*/ 290 w 361"/>
                    <a:gd name="T53" fmla="*/ 352 h 556"/>
                    <a:gd name="T54" fmla="*/ 279 w 361"/>
                    <a:gd name="T55" fmla="*/ 389 h 556"/>
                    <a:gd name="T56" fmla="*/ 267 w 361"/>
                    <a:gd name="T57" fmla="*/ 426 h 556"/>
                    <a:gd name="T58" fmla="*/ 256 w 361"/>
                    <a:gd name="T59" fmla="*/ 462 h 556"/>
                    <a:gd name="T60" fmla="*/ 247 w 361"/>
                    <a:gd name="T61" fmla="*/ 497 h 556"/>
                    <a:gd name="T62" fmla="*/ 238 w 361"/>
                    <a:gd name="T63" fmla="*/ 528 h 556"/>
                    <a:gd name="T64" fmla="*/ 232 w 361"/>
                    <a:gd name="T65" fmla="*/ 556 h 556"/>
                    <a:gd name="T66" fmla="*/ 0 w 361"/>
                    <a:gd name="T67" fmla="*/ 450 h 556"/>
                    <a:gd name="T68" fmla="*/ 52 w 361"/>
                    <a:gd name="T69" fmla="*/ 281 h 556"/>
                    <a:gd name="T70" fmla="*/ 72 w 361"/>
                    <a:gd name="T71" fmla="*/ 283 h 556"/>
                    <a:gd name="T72" fmla="*/ 92 w 361"/>
                    <a:gd name="T73" fmla="*/ 284 h 556"/>
                    <a:gd name="T74" fmla="*/ 108 w 361"/>
                    <a:gd name="T75" fmla="*/ 284 h 556"/>
                    <a:gd name="T76" fmla="*/ 123 w 361"/>
                    <a:gd name="T77" fmla="*/ 283 h 556"/>
                    <a:gd name="T78" fmla="*/ 131 w 361"/>
                    <a:gd name="T79" fmla="*/ 283 h 556"/>
                    <a:gd name="T80" fmla="*/ 135 w 361"/>
                    <a:gd name="T81" fmla="*/ 283 h 556"/>
                    <a:gd name="T82" fmla="*/ 153 w 361"/>
                    <a:gd name="T83" fmla="*/ 258 h 556"/>
                    <a:gd name="T84" fmla="*/ 168 w 361"/>
                    <a:gd name="T85" fmla="*/ 237 h 556"/>
                    <a:gd name="T86" fmla="*/ 180 w 361"/>
                    <a:gd name="T87" fmla="*/ 218 h 556"/>
                    <a:gd name="T88" fmla="*/ 190 w 361"/>
                    <a:gd name="T89" fmla="*/ 204 h 556"/>
                    <a:gd name="T90" fmla="*/ 197 w 361"/>
                    <a:gd name="T91" fmla="*/ 192 h 556"/>
                    <a:gd name="T92" fmla="*/ 202 w 361"/>
                    <a:gd name="T93" fmla="*/ 184 h 556"/>
                    <a:gd name="T94" fmla="*/ 205 w 361"/>
                    <a:gd name="T95" fmla="*/ 179 h 556"/>
                    <a:gd name="T96" fmla="*/ 206 w 361"/>
                    <a:gd name="T97" fmla="*/ 177 h 556"/>
                    <a:gd name="T98" fmla="*/ 206 w 361"/>
                    <a:gd name="T99" fmla="*/ 174 h 556"/>
                    <a:gd name="T100" fmla="*/ 207 w 361"/>
                    <a:gd name="T101" fmla="*/ 166 h 556"/>
                    <a:gd name="T102" fmla="*/ 209 w 361"/>
                    <a:gd name="T103" fmla="*/ 152 h 556"/>
                    <a:gd name="T104" fmla="*/ 212 w 361"/>
                    <a:gd name="T105" fmla="*/ 132 h 556"/>
                    <a:gd name="T106" fmla="*/ 218 w 361"/>
                    <a:gd name="T107" fmla="*/ 109 h 556"/>
                    <a:gd name="T108" fmla="*/ 224 w 361"/>
                    <a:gd name="T109" fmla="*/ 81 h 556"/>
                    <a:gd name="T110" fmla="*/ 234 w 361"/>
                    <a:gd name="T111" fmla="*/ 49 h 556"/>
                    <a:gd name="T112" fmla="*/ 241 w 361"/>
                    <a:gd name="T113" fmla="*/ 30 h 556"/>
                    <a:gd name="T114" fmla="*/ 251 w 361"/>
                    <a:gd name="T115" fmla="*/ 17 h 556"/>
                    <a:gd name="T116" fmla="*/ 261 w 361"/>
                    <a:gd name="T117" fmla="*/ 8 h 556"/>
                    <a:gd name="T118" fmla="*/ 272 w 361"/>
                    <a:gd name="T119" fmla="*/ 2 h 556"/>
                    <a:gd name="T120" fmla="*/ 284 w 361"/>
                    <a:gd name="T121" fmla="*/ 0 h 5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1" h="556">
                      <a:moveTo>
                        <a:pt x="284" y="0"/>
                      </a:moveTo>
                      <a:lnTo>
                        <a:pt x="295" y="0"/>
                      </a:lnTo>
                      <a:lnTo>
                        <a:pt x="305" y="2"/>
                      </a:lnTo>
                      <a:lnTo>
                        <a:pt x="314" y="4"/>
                      </a:lnTo>
                      <a:lnTo>
                        <a:pt x="321" y="8"/>
                      </a:lnTo>
                      <a:lnTo>
                        <a:pt x="325" y="10"/>
                      </a:lnTo>
                      <a:lnTo>
                        <a:pt x="327" y="11"/>
                      </a:lnTo>
                      <a:lnTo>
                        <a:pt x="328" y="11"/>
                      </a:lnTo>
                      <a:lnTo>
                        <a:pt x="332" y="14"/>
                      </a:lnTo>
                      <a:lnTo>
                        <a:pt x="337" y="17"/>
                      </a:lnTo>
                      <a:lnTo>
                        <a:pt x="344" y="23"/>
                      </a:lnTo>
                      <a:lnTo>
                        <a:pt x="350" y="30"/>
                      </a:lnTo>
                      <a:lnTo>
                        <a:pt x="356" y="41"/>
                      </a:lnTo>
                      <a:lnTo>
                        <a:pt x="360" y="52"/>
                      </a:lnTo>
                      <a:lnTo>
                        <a:pt x="361" y="66"/>
                      </a:lnTo>
                      <a:lnTo>
                        <a:pt x="360" y="84"/>
                      </a:lnTo>
                      <a:lnTo>
                        <a:pt x="355" y="104"/>
                      </a:lnTo>
                      <a:lnTo>
                        <a:pt x="347" y="132"/>
                      </a:lnTo>
                      <a:lnTo>
                        <a:pt x="342" y="158"/>
                      </a:lnTo>
                      <a:lnTo>
                        <a:pt x="337" y="182"/>
                      </a:lnTo>
                      <a:lnTo>
                        <a:pt x="335" y="204"/>
                      </a:lnTo>
                      <a:lnTo>
                        <a:pt x="332" y="224"/>
                      </a:lnTo>
                      <a:lnTo>
                        <a:pt x="328" y="244"/>
                      </a:lnTo>
                      <a:lnTo>
                        <a:pt x="323" y="262"/>
                      </a:lnTo>
                      <a:lnTo>
                        <a:pt x="313" y="287"/>
                      </a:lnTo>
                      <a:lnTo>
                        <a:pt x="301" y="318"/>
                      </a:lnTo>
                      <a:lnTo>
                        <a:pt x="290" y="352"/>
                      </a:lnTo>
                      <a:lnTo>
                        <a:pt x="279" y="389"/>
                      </a:lnTo>
                      <a:lnTo>
                        <a:pt x="267" y="426"/>
                      </a:lnTo>
                      <a:lnTo>
                        <a:pt x="256" y="462"/>
                      </a:lnTo>
                      <a:lnTo>
                        <a:pt x="247" y="497"/>
                      </a:lnTo>
                      <a:lnTo>
                        <a:pt x="238" y="528"/>
                      </a:lnTo>
                      <a:lnTo>
                        <a:pt x="232" y="556"/>
                      </a:lnTo>
                      <a:lnTo>
                        <a:pt x="0" y="450"/>
                      </a:lnTo>
                      <a:lnTo>
                        <a:pt x="52" y="281"/>
                      </a:lnTo>
                      <a:lnTo>
                        <a:pt x="72" y="283"/>
                      </a:lnTo>
                      <a:lnTo>
                        <a:pt x="92" y="284"/>
                      </a:lnTo>
                      <a:lnTo>
                        <a:pt x="108" y="284"/>
                      </a:lnTo>
                      <a:lnTo>
                        <a:pt x="123" y="283"/>
                      </a:lnTo>
                      <a:lnTo>
                        <a:pt x="131" y="283"/>
                      </a:lnTo>
                      <a:lnTo>
                        <a:pt x="135" y="283"/>
                      </a:lnTo>
                      <a:lnTo>
                        <a:pt x="153" y="258"/>
                      </a:lnTo>
                      <a:lnTo>
                        <a:pt x="168" y="237"/>
                      </a:lnTo>
                      <a:lnTo>
                        <a:pt x="180" y="218"/>
                      </a:lnTo>
                      <a:lnTo>
                        <a:pt x="190" y="204"/>
                      </a:lnTo>
                      <a:lnTo>
                        <a:pt x="197" y="192"/>
                      </a:lnTo>
                      <a:lnTo>
                        <a:pt x="202" y="184"/>
                      </a:lnTo>
                      <a:lnTo>
                        <a:pt x="205" y="179"/>
                      </a:lnTo>
                      <a:lnTo>
                        <a:pt x="206" y="177"/>
                      </a:lnTo>
                      <a:lnTo>
                        <a:pt x="206" y="174"/>
                      </a:lnTo>
                      <a:lnTo>
                        <a:pt x="207" y="166"/>
                      </a:lnTo>
                      <a:lnTo>
                        <a:pt x="209" y="152"/>
                      </a:lnTo>
                      <a:lnTo>
                        <a:pt x="212" y="132"/>
                      </a:lnTo>
                      <a:lnTo>
                        <a:pt x="218" y="109"/>
                      </a:lnTo>
                      <a:lnTo>
                        <a:pt x="224" y="81"/>
                      </a:lnTo>
                      <a:lnTo>
                        <a:pt x="234" y="49"/>
                      </a:lnTo>
                      <a:lnTo>
                        <a:pt x="241" y="30"/>
                      </a:lnTo>
                      <a:lnTo>
                        <a:pt x="251" y="17"/>
                      </a:lnTo>
                      <a:lnTo>
                        <a:pt x="261" y="8"/>
                      </a:lnTo>
                      <a:lnTo>
                        <a:pt x="272" y="2"/>
                      </a:lnTo>
                      <a:lnTo>
                        <a:pt x="284" y="0"/>
                      </a:lnTo>
                      <a:close/>
                    </a:path>
                  </a:pathLst>
                </a:custGeom>
                <a:solidFill>
                  <a:srgbClr val="FFA988"/>
                </a:solidFill>
                <a:ln w="0">
                  <a:solidFill>
                    <a:srgbClr val="FFA98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5" name="Freeform 76"/>
                <p:cNvSpPr/>
                <p:nvPr/>
              </p:nvSpPr>
              <p:spPr bwMode="auto">
                <a:xfrm>
                  <a:off x="3513" y="3257"/>
                  <a:ext cx="422" cy="135"/>
                </a:xfrm>
                <a:custGeom>
                  <a:avLst/>
                  <a:gdLst>
                    <a:gd name="T0" fmla="*/ 414 w 422"/>
                    <a:gd name="T1" fmla="*/ 0 h 135"/>
                    <a:gd name="T2" fmla="*/ 422 w 422"/>
                    <a:gd name="T3" fmla="*/ 78 h 135"/>
                    <a:gd name="T4" fmla="*/ 8 w 422"/>
                    <a:gd name="T5" fmla="*/ 135 h 135"/>
                    <a:gd name="T6" fmla="*/ 0 w 422"/>
                    <a:gd name="T7" fmla="*/ 57 h 135"/>
                    <a:gd name="T8" fmla="*/ 414 w 422"/>
                    <a:gd name="T9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2" h="135">
                      <a:moveTo>
                        <a:pt x="414" y="0"/>
                      </a:moveTo>
                      <a:lnTo>
                        <a:pt x="422" y="78"/>
                      </a:lnTo>
                      <a:lnTo>
                        <a:pt x="8" y="135"/>
                      </a:lnTo>
                      <a:lnTo>
                        <a:pt x="0" y="5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solidFill>
                  <a:srgbClr val="F59B11">
                    <a:lumMod val="60000"/>
                    <a:lumOff val="40000"/>
                  </a:srgbClr>
                </a:solidFill>
                <a:ln w="0">
                  <a:solidFill>
                    <a:srgbClr val="F59B1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6" name="Freeform 77"/>
                <p:cNvSpPr/>
                <p:nvPr/>
              </p:nvSpPr>
              <p:spPr bwMode="auto">
                <a:xfrm>
                  <a:off x="3508" y="3314"/>
                  <a:ext cx="526" cy="370"/>
                </a:xfrm>
                <a:custGeom>
                  <a:avLst/>
                  <a:gdLst>
                    <a:gd name="T0" fmla="*/ 441 w 526"/>
                    <a:gd name="T1" fmla="*/ 0 h 370"/>
                    <a:gd name="T2" fmla="*/ 441 w 526"/>
                    <a:gd name="T3" fmla="*/ 3 h 370"/>
                    <a:gd name="T4" fmla="*/ 444 w 526"/>
                    <a:gd name="T5" fmla="*/ 12 h 370"/>
                    <a:gd name="T6" fmla="*/ 446 w 526"/>
                    <a:gd name="T7" fmla="*/ 26 h 370"/>
                    <a:gd name="T8" fmla="*/ 449 w 526"/>
                    <a:gd name="T9" fmla="*/ 45 h 370"/>
                    <a:gd name="T10" fmla="*/ 453 w 526"/>
                    <a:gd name="T11" fmla="*/ 67 h 370"/>
                    <a:gd name="T12" fmla="*/ 458 w 526"/>
                    <a:gd name="T13" fmla="*/ 93 h 370"/>
                    <a:gd name="T14" fmla="*/ 464 w 526"/>
                    <a:gd name="T15" fmla="*/ 123 h 370"/>
                    <a:gd name="T16" fmla="*/ 470 w 526"/>
                    <a:gd name="T17" fmla="*/ 155 h 370"/>
                    <a:gd name="T18" fmla="*/ 479 w 526"/>
                    <a:gd name="T19" fmla="*/ 189 h 370"/>
                    <a:gd name="T20" fmla="*/ 487 w 526"/>
                    <a:gd name="T21" fmla="*/ 224 h 370"/>
                    <a:gd name="T22" fmla="*/ 495 w 526"/>
                    <a:gd name="T23" fmla="*/ 261 h 370"/>
                    <a:gd name="T24" fmla="*/ 504 w 526"/>
                    <a:gd name="T25" fmla="*/ 298 h 370"/>
                    <a:gd name="T26" fmla="*/ 515 w 526"/>
                    <a:gd name="T27" fmla="*/ 334 h 370"/>
                    <a:gd name="T28" fmla="*/ 526 w 526"/>
                    <a:gd name="T29" fmla="*/ 370 h 370"/>
                    <a:gd name="T30" fmla="*/ 17 w 526"/>
                    <a:gd name="T31" fmla="*/ 370 h 370"/>
                    <a:gd name="T32" fmla="*/ 15 w 526"/>
                    <a:gd name="T33" fmla="*/ 334 h 370"/>
                    <a:gd name="T34" fmla="*/ 13 w 526"/>
                    <a:gd name="T35" fmla="*/ 297 h 370"/>
                    <a:gd name="T36" fmla="*/ 11 w 526"/>
                    <a:gd name="T37" fmla="*/ 261 h 370"/>
                    <a:gd name="T38" fmla="*/ 9 w 526"/>
                    <a:gd name="T39" fmla="*/ 226 h 370"/>
                    <a:gd name="T40" fmla="*/ 8 w 526"/>
                    <a:gd name="T41" fmla="*/ 192 h 370"/>
                    <a:gd name="T42" fmla="*/ 6 w 526"/>
                    <a:gd name="T43" fmla="*/ 162 h 370"/>
                    <a:gd name="T44" fmla="*/ 4 w 526"/>
                    <a:gd name="T45" fmla="*/ 135 h 370"/>
                    <a:gd name="T46" fmla="*/ 3 w 526"/>
                    <a:gd name="T47" fmla="*/ 110 h 370"/>
                    <a:gd name="T48" fmla="*/ 2 w 526"/>
                    <a:gd name="T49" fmla="*/ 90 h 370"/>
                    <a:gd name="T50" fmla="*/ 0 w 526"/>
                    <a:gd name="T51" fmla="*/ 76 h 370"/>
                    <a:gd name="T52" fmla="*/ 0 w 526"/>
                    <a:gd name="T53" fmla="*/ 65 h 370"/>
                    <a:gd name="T54" fmla="*/ 0 w 526"/>
                    <a:gd name="T55" fmla="*/ 62 h 370"/>
                    <a:gd name="T56" fmla="*/ 441 w 526"/>
                    <a:gd name="T57" fmla="*/ 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526" h="370">
                      <a:moveTo>
                        <a:pt x="441" y="0"/>
                      </a:moveTo>
                      <a:lnTo>
                        <a:pt x="441" y="3"/>
                      </a:lnTo>
                      <a:lnTo>
                        <a:pt x="444" y="12"/>
                      </a:lnTo>
                      <a:lnTo>
                        <a:pt x="446" y="26"/>
                      </a:lnTo>
                      <a:lnTo>
                        <a:pt x="449" y="45"/>
                      </a:lnTo>
                      <a:lnTo>
                        <a:pt x="453" y="67"/>
                      </a:lnTo>
                      <a:lnTo>
                        <a:pt x="458" y="93"/>
                      </a:lnTo>
                      <a:lnTo>
                        <a:pt x="464" y="123"/>
                      </a:lnTo>
                      <a:lnTo>
                        <a:pt x="470" y="155"/>
                      </a:lnTo>
                      <a:lnTo>
                        <a:pt x="479" y="189"/>
                      </a:lnTo>
                      <a:lnTo>
                        <a:pt x="487" y="224"/>
                      </a:lnTo>
                      <a:lnTo>
                        <a:pt x="495" y="261"/>
                      </a:lnTo>
                      <a:lnTo>
                        <a:pt x="504" y="298"/>
                      </a:lnTo>
                      <a:lnTo>
                        <a:pt x="515" y="334"/>
                      </a:lnTo>
                      <a:lnTo>
                        <a:pt x="526" y="370"/>
                      </a:lnTo>
                      <a:lnTo>
                        <a:pt x="17" y="370"/>
                      </a:lnTo>
                      <a:lnTo>
                        <a:pt x="15" y="334"/>
                      </a:lnTo>
                      <a:lnTo>
                        <a:pt x="13" y="297"/>
                      </a:lnTo>
                      <a:lnTo>
                        <a:pt x="11" y="261"/>
                      </a:lnTo>
                      <a:lnTo>
                        <a:pt x="9" y="226"/>
                      </a:lnTo>
                      <a:lnTo>
                        <a:pt x="8" y="192"/>
                      </a:lnTo>
                      <a:lnTo>
                        <a:pt x="6" y="162"/>
                      </a:lnTo>
                      <a:lnTo>
                        <a:pt x="4" y="135"/>
                      </a:lnTo>
                      <a:lnTo>
                        <a:pt x="3" y="110"/>
                      </a:lnTo>
                      <a:lnTo>
                        <a:pt x="2" y="90"/>
                      </a:lnTo>
                      <a:lnTo>
                        <a:pt x="0" y="76"/>
                      </a:lnTo>
                      <a:lnTo>
                        <a:pt x="0" y="65"/>
                      </a:lnTo>
                      <a:lnTo>
                        <a:pt x="0" y="62"/>
                      </a:lnTo>
                      <a:lnTo>
                        <a:pt x="441" y="0"/>
                      </a:lnTo>
                      <a:close/>
                    </a:path>
                  </a:pathLst>
                </a:custGeom>
                <a:solidFill>
                  <a:srgbClr val="F59B11"/>
                </a:solidFill>
                <a:ln w="0">
                  <a:solidFill>
                    <a:srgbClr val="F59B1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7" name="Freeform 78"/>
                <p:cNvSpPr/>
                <p:nvPr/>
              </p:nvSpPr>
              <p:spPr bwMode="auto">
                <a:xfrm>
                  <a:off x="4822" y="2383"/>
                  <a:ext cx="150" cy="166"/>
                </a:xfrm>
                <a:custGeom>
                  <a:avLst/>
                  <a:gdLst>
                    <a:gd name="T0" fmla="*/ 114 w 150"/>
                    <a:gd name="T1" fmla="*/ 0 h 166"/>
                    <a:gd name="T2" fmla="*/ 125 w 150"/>
                    <a:gd name="T3" fmla="*/ 3 h 166"/>
                    <a:gd name="T4" fmla="*/ 136 w 150"/>
                    <a:gd name="T5" fmla="*/ 9 h 166"/>
                    <a:gd name="T6" fmla="*/ 145 w 150"/>
                    <a:gd name="T7" fmla="*/ 18 h 166"/>
                    <a:gd name="T8" fmla="*/ 149 w 150"/>
                    <a:gd name="T9" fmla="*/ 30 h 166"/>
                    <a:gd name="T10" fmla="*/ 150 w 150"/>
                    <a:gd name="T11" fmla="*/ 42 h 166"/>
                    <a:gd name="T12" fmla="*/ 148 w 150"/>
                    <a:gd name="T13" fmla="*/ 54 h 166"/>
                    <a:gd name="T14" fmla="*/ 142 w 150"/>
                    <a:gd name="T15" fmla="*/ 65 h 166"/>
                    <a:gd name="T16" fmla="*/ 69 w 150"/>
                    <a:gd name="T17" fmla="*/ 151 h 166"/>
                    <a:gd name="T18" fmla="*/ 60 w 150"/>
                    <a:gd name="T19" fmla="*/ 160 h 166"/>
                    <a:gd name="T20" fmla="*/ 49 w 150"/>
                    <a:gd name="T21" fmla="*/ 165 h 166"/>
                    <a:gd name="T22" fmla="*/ 36 w 150"/>
                    <a:gd name="T23" fmla="*/ 166 h 166"/>
                    <a:gd name="T24" fmla="*/ 25 w 150"/>
                    <a:gd name="T25" fmla="*/ 164 h 166"/>
                    <a:gd name="T26" fmla="*/ 14 w 150"/>
                    <a:gd name="T27" fmla="*/ 157 h 166"/>
                    <a:gd name="T28" fmla="*/ 5 w 150"/>
                    <a:gd name="T29" fmla="*/ 147 h 166"/>
                    <a:gd name="T30" fmla="*/ 1 w 150"/>
                    <a:gd name="T31" fmla="*/ 136 h 166"/>
                    <a:gd name="T32" fmla="*/ 0 w 150"/>
                    <a:gd name="T33" fmla="*/ 124 h 166"/>
                    <a:gd name="T34" fmla="*/ 2 w 150"/>
                    <a:gd name="T35" fmla="*/ 112 h 166"/>
                    <a:gd name="T36" fmla="*/ 8 w 150"/>
                    <a:gd name="T37" fmla="*/ 101 h 166"/>
                    <a:gd name="T38" fmla="*/ 81 w 150"/>
                    <a:gd name="T39" fmla="*/ 14 h 166"/>
                    <a:gd name="T40" fmla="*/ 90 w 150"/>
                    <a:gd name="T41" fmla="*/ 6 h 166"/>
                    <a:gd name="T42" fmla="*/ 101 w 150"/>
                    <a:gd name="T43" fmla="*/ 1 h 166"/>
                    <a:gd name="T44" fmla="*/ 114 w 150"/>
                    <a:gd name="T45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0" h="166">
                      <a:moveTo>
                        <a:pt x="114" y="0"/>
                      </a:moveTo>
                      <a:lnTo>
                        <a:pt x="125" y="3"/>
                      </a:lnTo>
                      <a:lnTo>
                        <a:pt x="136" y="9"/>
                      </a:lnTo>
                      <a:lnTo>
                        <a:pt x="145" y="18"/>
                      </a:lnTo>
                      <a:lnTo>
                        <a:pt x="149" y="30"/>
                      </a:lnTo>
                      <a:lnTo>
                        <a:pt x="150" y="42"/>
                      </a:lnTo>
                      <a:lnTo>
                        <a:pt x="148" y="54"/>
                      </a:lnTo>
                      <a:lnTo>
                        <a:pt x="142" y="65"/>
                      </a:lnTo>
                      <a:lnTo>
                        <a:pt x="69" y="151"/>
                      </a:lnTo>
                      <a:lnTo>
                        <a:pt x="60" y="160"/>
                      </a:lnTo>
                      <a:lnTo>
                        <a:pt x="49" y="165"/>
                      </a:lnTo>
                      <a:lnTo>
                        <a:pt x="36" y="166"/>
                      </a:lnTo>
                      <a:lnTo>
                        <a:pt x="25" y="164"/>
                      </a:lnTo>
                      <a:lnTo>
                        <a:pt x="14" y="157"/>
                      </a:lnTo>
                      <a:lnTo>
                        <a:pt x="5" y="147"/>
                      </a:lnTo>
                      <a:lnTo>
                        <a:pt x="1" y="136"/>
                      </a:lnTo>
                      <a:lnTo>
                        <a:pt x="0" y="124"/>
                      </a:lnTo>
                      <a:lnTo>
                        <a:pt x="2" y="112"/>
                      </a:lnTo>
                      <a:lnTo>
                        <a:pt x="8" y="101"/>
                      </a:lnTo>
                      <a:lnTo>
                        <a:pt x="81" y="14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CF7958"/>
                </a:solidFill>
                <a:ln w="0">
                  <a:solidFill>
                    <a:srgbClr val="CF795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8" name="Freeform 79"/>
                <p:cNvSpPr/>
                <p:nvPr/>
              </p:nvSpPr>
              <p:spPr bwMode="auto">
                <a:xfrm>
                  <a:off x="4889" y="2371"/>
                  <a:ext cx="214" cy="249"/>
                </a:xfrm>
                <a:custGeom>
                  <a:avLst/>
                  <a:gdLst>
                    <a:gd name="T0" fmla="*/ 52 w 214"/>
                    <a:gd name="T1" fmla="*/ 0 h 249"/>
                    <a:gd name="T2" fmla="*/ 68 w 214"/>
                    <a:gd name="T3" fmla="*/ 2 h 249"/>
                    <a:gd name="T4" fmla="*/ 83 w 214"/>
                    <a:gd name="T5" fmla="*/ 10 h 249"/>
                    <a:gd name="T6" fmla="*/ 94 w 214"/>
                    <a:gd name="T7" fmla="*/ 21 h 249"/>
                    <a:gd name="T8" fmla="*/ 203 w 214"/>
                    <a:gd name="T9" fmla="*/ 165 h 249"/>
                    <a:gd name="T10" fmla="*/ 211 w 214"/>
                    <a:gd name="T11" fmla="*/ 180 h 249"/>
                    <a:gd name="T12" fmla="*/ 214 w 214"/>
                    <a:gd name="T13" fmla="*/ 195 h 249"/>
                    <a:gd name="T14" fmla="*/ 212 w 214"/>
                    <a:gd name="T15" fmla="*/ 212 h 249"/>
                    <a:gd name="T16" fmla="*/ 205 w 214"/>
                    <a:gd name="T17" fmla="*/ 226 h 249"/>
                    <a:gd name="T18" fmla="*/ 193 w 214"/>
                    <a:gd name="T19" fmla="*/ 239 h 249"/>
                    <a:gd name="T20" fmla="*/ 178 w 214"/>
                    <a:gd name="T21" fmla="*/ 246 h 249"/>
                    <a:gd name="T22" fmla="*/ 162 w 214"/>
                    <a:gd name="T23" fmla="*/ 249 h 249"/>
                    <a:gd name="T24" fmla="*/ 146 w 214"/>
                    <a:gd name="T25" fmla="*/ 247 h 249"/>
                    <a:gd name="T26" fmla="*/ 131 w 214"/>
                    <a:gd name="T27" fmla="*/ 240 h 249"/>
                    <a:gd name="T28" fmla="*/ 120 w 214"/>
                    <a:gd name="T29" fmla="*/ 228 h 249"/>
                    <a:gd name="T30" fmla="*/ 11 w 214"/>
                    <a:gd name="T31" fmla="*/ 84 h 249"/>
                    <a:gd name="T32" fmla="*/ 3 w 214"/>
                    <a:gd name="T33" fmla="*/ 69 h 249"/>
                    <a:gd name="T34" fmla="*/ 0 w 214"/>
                    <a:gd name="T35" fmla="*/ 54 h 249"/>
                    <a:gd name="T36" fmla="*/ 2 w 214"/>
                    <a:gd name="T37" fmla="*/ 37 h 249"/>
                    <a:gd name="T38" fmla="*/ 10 w 214"/>
                    <a:gd name="T39" fmla="*/ 23 h 249"/>
                    <a:gd name="T40" fmla="*/ 21 w 214"/>
                    <a:gd name="T41" fmla="*/ 12 h 249"/>
                    <a:gd name="T42" fmla="*/ 36 w 214"/>
                    <a:gd name="T43" fmla="*/ 3 h 249"/>
                    <a:gd name="T44" fmla="*/ 52 w 214"/>
                    <a:gd name="T45" fmla="*/ 0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4" h="249">
                      <a:moveTo>
                        <a:pt x="52" y="0"/>
                      </a:moveTo>
                      <a:lnTo>
                        <a:pt x="68" y="2"/>
                      </a:lnTo>
                      <a:lnTo>
                        <a:pt x="83" y="10"/>
                      </a:lnTo>
                      <a:lnTo>
                        <a:pt x="94" y="21"/>
                      </a:lnTo>
                      <a:lnTo>
                        <a:pt x="203" y="165"/>
                      </a:lnTo>
                      <a:lnTo>
                        <a:pt x="211" y="180"/>
                      </a:lnTo>
                      <a:lnTo>
                        <a:pt x="214" y="195"/>
                      </a:lnTo>
                      <a:lnTo>
                        <a:pt x="212" y="212"/>
                      </a:lnTo>
                      <a:lnTo>
                        <a:pt x="205" y="226"/>
                      </a:lnTo>
                      <a:lnTo>
                        <a:pt x="193" y="239"/>
                      </a:lnTo>
                      <a:lnTo>
                        <a:pt x="178" y="246"/>
                      </a:lnTo>
                      <a:lnTo>
                        <a:pt x="162" y="249"/>
                      </a:lnTo>
                      <a:lnTo>
                        <a:pt x="146" y="247"/>
                      </a:lnTo>
                      <a:lnTo>
                        <a:pt x="131" y="240"/>
                      </a:lnTo>
                      <a:lnTo>
                        <a:pt x="120" y="228"/>
                      </a:lnTo>
                      <a:lnTo>
                        <a:pt x="11" y="84"/>
                      </a:lnTo>
                      <a:lnTo>
                        <a:pt x="3" y="69"/>
                      </a:lnTo>
                      <a:lnTo>
                        <a:pt x="0" y="54"/>
                      </a:lnTo>
                      <a:lnTo>
                        <a:pt x="2" y="37"/>
                      </a:lnTo>
                      <a:lnTo>
                        <a:pt x="10" y="23"/>
                      </a:lnTo>
                      <a:lnTo>
                        <a:pt x="21" y="12"/>
                      </a:lnTo>
                      <a:lnTo>
                        <a:pt x="36" y="3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CF7958"/>
                </a:solidFill>
                <a:ln w="0">
                  <a:solidFill>
                    <a:srgbClr val="CF795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9" name="Freeform 80"/>
                <p:cNvSpPr/>
                <p:nvPr/>
              </p:nvSpPr>
              <p:spPr bwMode="auto">
                <a:xfrm>
                  <a:off x="4856" y="2446"/>
                  <a:ext cx="117" cy="186"/>
                </a:xfrm>
                <a:custGeom>
                  <a:avLst/>
                  <a:gdLst>
                    <a:gd name="T0" fmla="*/ 39 w 117"/>
                    <a:gd name="T1" fmla="*/ 0 h 186"/>
                    <a:gd name="T2" fmla="*/ 51 w 117"/>
                    <a:gd name="T3" fmla="*/ 2 h 186"/>
                    <a:gd name="T4" fmla="*/ 62 w 117"/>
                    <a:gd name="T5" fmla="*/ 7 h 186"/>
                    <a:gd name="T6" fmla="*/ 70 w 117"/>
                    <a:gd name="T7" fmla="*/ 15 h 186"/>
                    <a:gd name="T8" fmla="*/ 77 w 117"/>
                    <a:gd name="T9" fmla="*/ 26 h 186"/>
                    <a:gd name="T10" fmla="*/ 115 w 117"/>
                    <a:gd name="T11" fmla="*/ 132 h 186"/>
                    <a:gd name="T12" fmla="*/ 117 w 117"/>
                    <a:gd name="T13" fmla="*/ 145 h 186"/>
                    <a:gd name="T14" fmla="*/ 115 w 117"/>
                    <a:gd name="T15" fmla="*/ 157 h 186"/>
                    <a:gd name="T16" fmla="*/ 110 w 117"/>
                    <a:gd name="T17" fmla="*/ 168 h 186"/>
                    <a:gd name="T18" fmla="*/ 101 w 117"/>
                    <a:gd name="T19" fmla="*/ 177 h 186"/>
                    <a:gd name="T20" fmla="*/ 91 w 117"/>
                    <a:gd name="T21" fmla="*/ 182 h 186"/>
                    <a:gd name="T22" fmla="*/ 78 w 117"/>
                    <a:gd name="T23" fmla="*/ 186 h 186"/>
                    <a:gd name="T24" fmla="*/ 66 w 117"/>
                    <a:gd name="T25" fmla="*/ 183 h 186"/>
                    <a:gd name="T26" fmla="*/ 55 w 117"/>
                    <a:gd name="T27" fmla="*/ 178 h 186"/>
                    <a:gd name="T28" fmla="*/ 46 w 117"/>
                    <a:gd name="T29" fmla="*/ 170 h 186"/>
                    <a:gd name="T30" fmla="*/ 40 w 117"/>
                    <a:gd name="T31" fmla="*/ 159 h 186"/>
                    <a:gd name="T32" fmla="*/ 2 w 117"/>
                    <a:gd name="T33" fmla="*/ 52 h 186"/>
                    <a:gd name="T34" fmla="*/ 0 w 117"/>
                    <a:gd name="T35" fmla="*/ 40 h 186"/>
                    <a:gd name="T36" fmla="*/ 1 w 117"/>
                    <a:gd name="T37" fmla="*/ 27 h 186"/>
                    <a:gd name="T38" fmla="*/ 7 w 117"/>
                    <a:gd name="T39" fmla="*/ 17 h 186"/>
                    <a:gd name="T40" fmla="*/ 16 w 117"/>
                    <a:gd name="T41" fmla="*/ 8 h 186"/>
                    <a:gd name="T42" fmla="*/ 26 w 117"/>
                    <a:gd name="T43" fmla="*/ 2 h 186"/>
                    <a:gd name="T44" fmla="*/ 39 w 117"/>
                    <a:gd name="T45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17" h="186">
                      <a:moveTo>
                        <a:pt x="39" y="0"/>
                      </a:moveTo>
                      <a:lnTo>
                        <a:pt x="51" y="2"/>
                      </a:lnTo>
                      <a:lnTo>
                        <a:pt x="62" y="7"/>
                      </a:lnTo>
                      <a:lnTo>
                        <a:pt x="70" y="15"/>
                      </a:lnTo>
                      <a:lnTo>
                        <a:pt x="77" y="26"/>
                      </a:lnTo>
                      <a:lnTo>
                        <a:pt x="115" y="132"/>
                      </a:lnTo>
                      <a:lnTo>
                        <a:pt x="117" y="145"/>
                      </a:lnTo>
                      <a:lnTo>
                        <a:pt x="115" y="157"/>
                      </a:lnTo>
                      <a:lnTo>
                        <a:pt x="110" y="168"/>
                      </a:lnTo>
                      <a:lnTo>
                        <a:pt x="101" y="177"/>
                      </a:lnTo>
                      <a:lnTo>
                        <a:pt x="91" y="182"/>
                      </a:lnTo>
                      <a:lnTo>
                        <a:pt x="78" y="186"/>
                      </a:lnTo>
                      <a:lnTo>
                        <a:pt x="66" y="183"/>
                      </a:lnTo>
                      <a:lnTo>
                        <a:pt x="55" y="178"/>
                      </a:lnTo>
                      <a:lnTo>
                        <a:pt x="46" y="170"/>
                      </a:lnTo>
                      <a:lnTo>
                        <a:pt x="40" y="159"/>
                      </a:lnTo>
                      <a:lnTo>
                        <a:pt x="2" y="52"/>
                      </a:lnTo>
                      <a:lnTo>
                        <a:pt x="0" y="40"/>
                      </a:lnTo>
                      <a:lnTo>
                        <a:pt x="1" y="27"/>
                      </a:lnTo>
                      <a:lnTo>
                        <a:pt x="7" y="17"/>
                      </a:lnTo>
                      <a:lnTo>
                        <a:pt x="16" y="8"/>
                      </a:lnTo>
                      <a:lnTo>
                        <a:pt x="26" y="2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CF7958"/>
                </a:solidFill>
                <a:ln w="0">
                  <a:solidFill>
                    <a:srgbClr val="CF795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0" name="Freeform 81"/>
                <p:cNvSpPr/>
                <p:nvPr/>
              </p:nvSpPr>
              <p:spPr bwMode="auto">
                <a:xfrm>
                  <a:off x="4767" y="2302"/>
                  <a:ext cx="222" cy="195"/>
                </a:xfrm>
                <a:custGeom>
                  <a:avLst/>
                  <a:gdLst>
                    <a:gd name="T0" fmla="*/ 169 w 222"/>
                    <a:gd name="T1" fmla="*/ 0 h 195"/>
                    <a:gd name="T2" fmla="*/ 185 w 222"/>
                    <a:gd name="T3" fmla="*/ 2 h 195"/>
                    <a:gd name="T4" fmla="*/ 200 w 222"/>
                    <a:gd name="T5" fmla="*/ 8 h 195"/>
                    <a:gd name="T6" fmla="*/ 212 w 222"/>
                    <a:gd name="T7" fmla="*/ 20 h 195"/>
                    <a:gd name="T8" fmla="*/ 219 w 222"/>
                    <a:gd name="T9" fmla="*/ 35 h 195"/>
                    <a:gd name="T10" fmla="*/ 222 w 222"/>
                    <a:gd name="T11" fmla="*/ 51 h 195"/>
                    <a:gd name="T12" fmla="*/ 220 w 222"/>
                    <a:gd name="T13" fmla="*/ 66 h 195"/>
                    <a:gd name="T14" fmla="*/ 213 w 222"/>
                    <a:gd name="T15" fmla="*/ 82 h 195"/>
                    <a:gd name="T16" fmla="*/ 202 w 222"/>
                    <a:gd name="T17" fmla="*/ 93 h 195"/>
                    <a:gd name="T18" fmla="*/ 84 w 222"/>
                    <a:gd name="T19" fmla="*/ 184 h 195"/>
                    <a:gd name="T20" fmla="*/ 70 w 222"/>
                    <a:gd name="T21" fmla="*/ 192 h 195"/>
                    <a:gd name="T22" fmla="*/ 54 w 222"/>
                    <a:gd name="T23" fmla="*/ 195 h 195"/>
                    <a:gd name="T24" fmla="*/ 39 w 222"/>
                    <a:gd name="T25" fmla="*/ 193 h 195"/>
                    <a:gd name="T26" fmla="*/ 23 w 222"/>
                    <a:gd name="T27" fmla="*/ 186 h 195"/>
                    <a:gd name="T28" fmla="*/ 12 w 222"/>
                    <a:gd name="T29" fmla="*/ 175 h 195"/>
                    <a:gd name="T30" fmla="*/ 3 w 222"/>
                    <a:gd name="T31" fmla="*/ 160 h 195"/>
                    <a:gd name="T32" fmla="*/ 0 w 222"/>
                    <a:gd name="T33" fmla="*/ 144 h 195"/>
                    <a:gd name="T34" fmla="*/ 2 w 222"/>
                    <a:gd name="T35" fmla="*/ 128 h 195"/>
                    <a:gd name="T36" fmla="*/ 10 w 222"/>
                    <a:gd name="T37" fmla="*/ 114 h 195"/>
                    <a:gd name="T38" fmla="*/ 21 w 222"/>
                    <a:gd name="T39" fmla="*/ 101 h 195"/>
                    <a:gd name="T40" fmla="*/ 139 w 222"/>
                    <a:gd name="T41" fmla="*/ 10 h 195"/>
                    <a:gd name="T42" fmla="*/ 153 w 222"/>
                    <a:gd name="T43" fmla="*/ 2 h 195"/>
                    <a:gd name="T44" fmla="*/ 169 w 222"/>
                    <a:gd name="T45" fmla="*/ 0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22" h="195">
                      <a:moveTo>
                        <a:pt x="169" y="0"/>
                      </a:moveTo>
                      <a:lnTo>
                        <a:pt x="185" y="2"/>
                      </a:lnTo>
                      <a:lnTo>
                        <a:pt x="200" y="8"/>
                      </a:lnTo>
                      <a:lnTo>
                        <a:pt x="212" y="20"/>
                      </a:lnTo>
                      <a:lnTo>
                        <a:pt x="219" y="35"/>
                      </a:lnTo>
                      <a:lnTo>
                        <a:pt x="222" y="51"/>
                      </a:lnTo>
                      <a:lnTo>
                        <a:pt x="220" y="66"/>
                      </a:lnTo>
                      <a:lnTo>
                        <a:pt x="213" y="82"/>
                      </a:lnTo>
                      <a:lnTo>
                        <a:pt x="202" y="93"/>
                      </a:lnTo>
                      <a:lnTo>
                        <a:pt x="84" y="184"/>
                      </a:lnTo>
                      <a:lnTo>
                        <a:pt x="70" y="192"/>
                      </a:lnTo>
                      <a:lnTo>
                        <a:pt x="54" y="195"/>
                      </a:lnTo>
                      <a:lnTo>
                        <a:pt x="39" y="193"/>
                      </a:lnTo>
                      <a:lnTo>
                        <a:pt x="23" y="186"/>
                      </a:lnTo>
                      <a:lnTo>
                        <a:pt x="12" y="175"/>
                      </a:lnTo>
                      <a:lnTo>
                        <a:pt x="3" y="160"/>
                      </a:lnTo>
                      <a:lnTo>
                        <a:pt x="0" y="144"/>
                      </a:lnTo>
                      <a:lnTo>
                        <a:pt x="2" y="128"/>
                      </a:lnTo>
                      <a:lnTo>
                        <a:pt x="10" y="114"/>
                      </a:lnTo>
                      <a:lnTo>
                        <a:pt x="21" y="101"/>
                      </a:lnTo>
                      <a:lnTo>
                        <a:pt x="139" y="10"/>
                      </a:lnTo>
                      <a:lnTo>
                        <a:pt x="153" y="2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solidFill>
                  <a:srgbClr val="DE8867"/>
                </a:solidFill>
                <a:ln w="0">
                  <a:solidFill>
                    <a:srgbClr val="DE8867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1" name="Freeform 82"/>
                <p:cNvSpPr/>
                <p:nvPr/>
              </p:nvSpPr>
              <p:spPr bwMode="auto">
                <a:xfrm>
                  <a:off x="4895" y="2321"/>
                  <a:ext cx="213" cy="248"/>
                </a:xfrm>
                <a:custGeom>
                  <a:avLst/>
                  <a:gdLst>
                    <a:gd name="T0" fmla="*/ 52 w 213"/>
                    <a:gd name="T1" fmla="*/ 0 h 248"/>
                    <a:gd name="T2" fmla="*/ 68 w 213"/>
                    <a:gd name="T3" fmla="*/ 2 h 248"/>
                    <a:gd name="T4" fmla="*/ 82 w 213"/>
                    <a:gd name="T5" fmla="*/ 9 h 248"/>
                    <a:gd name="T6" fmla="*/ 94 w 213"/>
                    <a:gd name="T7" fmla="*/ 20 h 248"/>
                    <a:gd name="T8" fmla="*/ 203 w 213"/>
                    <a:gd name="T9" fmla="*/ 164 h 248"/>
                    <a:gd name="T10" fmla="*/ 211 w 213"/>
                    <a:gd name="T11" fmla="*/ 178 h 248"/>
                    <a:gd name="T12" fmla="*/ 213 w 213"/>
                    <a:gd name="T13" fmla="*/ 195 h 248"/>
                    <a:gd name="T14" fmla="*/ 211 w 213"/>
                    <a:gd name="T15" fmla="*/ 210 h 248"/>
                    <a:gd name="T16" fmla="*/ 205 w 213"/>
                    <a:gd name="T17" fmla="*/ 225 h 248"/>
                    <a:gd name="T18" fmla="*/ 193 w 213"/>
                    <a:gd name="T19" fmla="*/ 237 h 248"/>
                    <a:gd name="T20" fmla="*/ 178 w 213"/>
                    <a:gd name="T21" fmla="*/ 244 h 248"/>
                    <a:gd name="T22" fmla="*/ 163 w 213"/>
                    <a:gd name="T23" fmla="*/ 248 h 248"/>
                    <a:gd name="T24" fmla="*/ 146 w 213"/>
                    <a:gd name="T25" fmla="*/ 245 h 248"/>
                    <a:gd name="T26" fmla="*/ 132 w 213"/>
                    <a:gd name="T27" fmla="*/ 238 h 248"/>
                    <a:gd name="T28" fmla="*/ 119 w 213"/>
                    <a:gd name="T29" fmla="*/ 227 h 248"/>
                    <a:gd name="T30" fmla="*/ 11 w 213"/>
                    <a:gd name="T31" fmla="*/ 83 h 248"/>
                    <a:gd name="T32" fmla="*/ 4 w 213"/>
                    <a:gd name="T33" fmla="*/ 68 h 248"/>
                    <a:gd name="T34" fmla="*/ 0 w 213"/>
                    <a:gd name="T35" fmla="*/ 52 h 248"/>
                    <a:gd name="T36" fmla="*/ 3 w 213"/>
                    <a:gd name="T37" fmla="*/ 37 h 248"/>
                    <a:gd name="T38" fmla="*/ 10 w 213"/>
                    <a:gd name="T39" fmla="*/ 22 h 248"/>
                    <a:gd name="T40" fmla="*/ 21 w 213"/>
                    <a:gd name="T41" fmla="*/ 10 h 248"/>
                    <a:gd name="T42" fmla="*/ 36 w 213"/>
                    <a:gd name="T43" fmla="*/ 2 h 248"/>
                    <a:gd name="T44" fmla="*/ 52 w 213"/>
                    <a:gd name="T45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3" h="248">
                      <a:moveTo>
                        <a:pt x="52" y="0"/>
                      </a:moveTo>
                      <a:lnTo>
                        <a:pt x="68" y="2"/>
                      </a:lnTo>
                      <a:lnTo>
                        <a:pt x="82" y="9"/>
                      </a:lnTo>
                      <a:lnTo>
                        <a:pt x="94" y="20"/>
                      </a:lnTo>
                      <a:lnTo>
                        <a:pt x="203" y="164"/>
                      </a:lnTo>
                      <a:lnTo>
                        <a:pt x="211" y="178"/>
                      </a:lnTo>
                      <a:lnTo>
                        <a:pt x="213" y="195"/>
                      </a:lnTo>
                      <a:lnTo>
                        <a:pt x="211" y="210"/>
                      </a:lnTo>
                      <a:lnTo>
                        <a:pt x="205" y="225"/>
                      </a:lnTo>
                      <a:lnTo>
                        <a:pt x="193" y="237"/>
                      </a:lnTo>
                      <a:lnTo>
                        <a:pt x="178" y="244"/>
                      </a:lnTo>
                      <a:lnTo>
                        <a:pt x="163" y="248"/>
                      </a:lnTo>
                      <a:lnTo>
                        <a:pt x="146" y="245"/>
                      </a:lnTo>
                      <a:lnTo>
                        <a:pt x="132" y="238"/>
                      </a:lnTo>
                      <a:lnTo>
                        <a:pt x="119" y="227"/>
                      </a:lnTo>
                      <a:lnTo>
                        <a:pt x="11" y="83"/>
                      </a:lnTo>
                      <a:lnTo>
                        <a:pt x="4" y="68"/>
                      </a:lnTo>
                      <a:lnTo>
                        <a:pt x="0" y="52"/>
                      </a:lnTo>
                      <a:lnTo>
                        <a:pt x="3" y="37"/>
                      </a:lnTo>
                      <a:lnTo>
                        <a:pt x="10" y="22"/>
                      </a:lnTo>
                      <a:lnTo>
                        <a:pt x="21" y="10"/>
                      </a:lnTo>
                      <a:lnTo>
                        <a:pt x="36" y="2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DE8867"/>
                </a:solidFill>
                <a:ln w="0">
                  <a:solidFill>
                    <a:srgbClr val="DE8867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2" name="Freeform 83"/>
                <p:cNvSpPr/>
                <p:nvPr/>
              </p:nvSpPr>
              <p:spPr bwMode="auto">
                <a:xfrm>
                  <a:off x="4801" y="2381"/>
                  <a:ext cx="150" cy="246"/>
                </a:xfrm>
                <a:custGeom>
                  <a:avLst/>
                  <a:gdLst>
                    <a:gd name="T0" fmla="*/ 54 w 150"/>
                    <a:gd name="T1" fmla="*/ 0 h 246"/>
                    <a:gd name="T2" fmla="*/ 70 w 150"/>
                    <a:gd name="T3" fmla="*/ 3 h 246"/>
                    <a:gd name="T4" fmla="*/ 84 w 150"/>
                    <a:gd name="T5" fmla="*/ 10 h 246"/>
                    <a:gd name="T6" fmla="*/ 95 w 150"/>
                    <a:gd name="T7" fmla="*/ 21 h 246"/>
                    <a:gd name="T8" fmla="*/ 103 w 150"/>
                    <a:gd name="T9" fmla="*/ 37 h 246"/>
                    <a:gd name="T10" fmla="*/ 147 w 150"/>
                    <a:gd name="T11" fmla="*/ 178 h 246"/>
                    <a:gd name="T12" fmla="*/ 150 w 150"/>
                    <a:gd name="T13" fmla="*/ 195 h 246"/>
                    <a:gd name="T14" fmla="*/ 147 w 150"/>
                    <a:gd name="T15" fmla="*/ 210 h 246"/>
                    <a:gd name="T16" fmla="*/ 140 w 150"/>
                    <a:gd name="T17" fmla="*/ 225 h 246"/>
                    <a:gd name="T18" fmla="*/ 129 w 150"/>
                    <a:gd name="T19" fmla="*/ 236 h 246"/>
                    <a:gd name="T20" fmla="*/ 113 w 150"/>
                    <a:gd name="T21" fmla="*/ 243 h 246"/>
                    <a:gd name="T22" fmla="*/ 97 w 150"/>
                    <a:gd name="T23" fmla="*/ 246 h 246"/>
                    <a:gd name="T24" fmla="*/ 81 w 150"/>
                    <a:gd name="T25" fmla="*/ 243 h 246"/>
                    <a:gd name="T26" fmla="*/ 67 w 150"/>
                    <a:gd name="T27" fmla="*/ 236 h 246"/>
                    <a:gd name="T28" fmla="*/ 55 w 150"/>
                    <a:gd name="T29" fmla="*/ 225 h 246"/>
                    <a:gd name="T30" fmla="*/ 48 w 150"/>
                    <a:gd name="T31" fmla="*/ 209 h 246"/>
                    <a:gd name="T32" fmla="*/ 4 w 150"/>
                    <a:gd name="T33" fmla="*/ 68 h 246"/>
                    <a:gd name="T34" fmla="*/ 0 w 150"/>
                    <a:gd name="T35" fmla="*/ 51 h 246"/>
                    <a:gd name="T36" fmla="*/ 4 w 150"/>
                    <a:gd name="T37" fmla="*/ 36 h 246"/>
                    <a:gd name="T38" fmla="*/ 11 w 150"/>
                    <a:gd name="T39" fmla="*/ 21 h 246"/>
                    <a:gd name="T40" fmla="*/ 22 w 150"/>
                    <a:gd name="T41" fmla="*/ 10 h 246"/>
                    <a:gd name="T42" fmla="*/ 38 w 150"/>
                    <a:gd name="T43" fmla="*/ 3 h 246"/>
                    <a:gd name="T44" fmla="*/ 54 w 150"/>
                    <a:gd name="T45" fmla="*/ 0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0" h="246">
                      <a:moveTo>
                        <a:pt x="54" y="0"/>
                      </a:moveTo>
                      <a:lnTo>
                        <a:pt x="70" y="3"/>
                      </a:lnTo>
                      <a:lnTo>
                        <a:pt x="84" y="10"/>
                      </a:lnTo>
                      <a:lnTo>
                        <a:pt x="95" y="21"/>
                      </a:lnTo>
                      <a:lnTo>
                        <a:pt x="103" y="37"/>
                      </a:lnTo>
                      <a:lnTo>
                        <a:pt x="147" y="178"/>
                      </a:lnTo>
                      <a:lnTo>
                        <a:pt x="150" y="195"/>
                      </a:lnTo>
                      <a:lnTo>
                        <a:pt x="147" y="210"/>
                      </a:lnTo>
                      <a:lnTo>
                        <a:pt x="140" y="225"/>
                      </a:lnTo>
                      <a:lnTo>
                        <a:pt x="129" y="236"/>
                      </a:lnTo>
                      <a:lnTo>
                        <a:pt x="113" y="243"/>
                      </a:lnTo>
                      <a:lnTo>
                        <a:pt x="97" y="246"/>
                      </a:lnTo>
                      <a:lnTo>
                        <a:pt x="81" y="243"/>
                      </a:lnTo>
                      <a:lnTo>
                        <a:pt x="67" y="236"/>
                      </a:lnTo>
                      <a:lnTo>
                        <a:pt x="55" y="225"/>
                      </a:lnTo>
                      <a:lnTo>
                        <a:pt x="48" y="209"/>
                      </a:lnTo>
                      <a:lnTo>
                        <a:pt x="4" y="68"/>
                      </a:lnTo>
                      <a:lnTo>
                        <a:pt x="0" y="51"/>
                      </a:lnTo>
                      <a:lnTo>
                        <a:pt x="4" y="36"/>
                      </a:lnTo>
                      <a:lnTo>
                        <a:pt x="11" y="21"/>
                      </a:lnTo>
                      <a:lnTo>
                        <a:pt x="22" y="10"/>
                      </a:lnTo>
                      <a:lnTo>
                        <a:pt x="38" y="3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DE8867"/>
                </a:solidFill>
                <a:ln w="0">
                  <a:solidFill>
                    <a:srgbClr val="DE8867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3" name="Freeform 84"/>
                <p:cNvSpPr/>
                <p:nvPr/>
              </p:nvSpPr>
              <p:spPr bwMode="auto">
                <a:xfrm>
                  <a:off x="4774" y="2267"/>
                  <a:ext cx="243" cy="156"/>
                </a:xfrm>
                <a:custGeom>
                  <a:avLst/>
                  <a:gdLst>
                    <a:gd name="T0" fmla="*/ 190 w 243"/>
                    <a:gd name="T1" fmla="*/ 0 h 156"/>
                    <a:gd name="T2" fmla="*/ 205 w 243"/>
                    <a:gd name="T3" fmla="*/ 2 h 156"/>
                    <a:gd name="T4" fmla="*/ 220 w 243"/>
                    <a:gd name="T5" fmla="*/ 9 h 156"/>
                    <a:gd name="T6" fmla="*/ 232 w 243"/>
                    <a:gd name="T7" fmla="*/ 20 h 156"/>
                    <a:gd name="T8" fmla="*/ 240 w 243"/>
                    <a:gd name="T9" fmla="*/ 34 h 156"/>
                    <a:gd name="T10" fmla="*/ 243 w 243"/>
                    <a:gd name="T11" fmla="*/ 51 h 156"/>
                    <a:gd name="T12" fmla="*/ 241 w 243"/>
                    <a:gd name="T13" fmla="*/ 67 h 156"/>
                    <a:gd name="T14" fmla="*/ 234 w 243"/>
                    <a:gd name="T15" fmla="*/ 81 h 156"/>
                    <a:gd name="T16" fmla="*/ 223 w 243"/>
                    <a:gd name="T17" fmla="*/ 93 h 156"/>
                    <a:gd name="T18" fmla="*/ 208 w 243"/>
                    <a:gd name="T19" fmla="*/ 101 h 156"/>
                    <a:gd name="T20" fmla="*/ 69 w 243"/>
                    <a:gd name="T21" fmla="*/ 153 h 156"/>
                    <a:gd name="T22" fmla="*/ 52 w 243"/>
                    <a:gd name="T23" fmla="*/ 156 h 156"/>
                    <a:gd name="T24" fmla="*/ 37 w 243"/>
                    <a:gd name="T25" fmla="*/ 154 h 156"/>
                    <a:gd name="T26" fmla="*/ 22 w 243"/>
                    <a:gd name="T27" fmla="*/ 148 h 156"/>
                    <a:gd name="T28" fmla="*/ 10 w 243"/>
                    <a:gd name="T29" fmla="*/ 136 h 156"/>
                    <a:gd name="T30" fmla="*/ 3 w 243"/>
                    <a:gd name="T31" fmla="*/ 122 h 156"/>
                    <a:gd name="T32" fmla="*/ 0 w 243"/>
                    <a:gd name="T33" fmla="*/ 105 h 156"/>
                    <a:gd name="T34" fmla="*/ 2 w 243"/>
                    <a:gd name="T35" fmla="*/ 89 h 156"/>
                    <a:gd name="T36" fmla="*/ 8 w 243"/>
                    <a:gd name="T37" fmla="*/ 74 h 156"/>
                    <a:gd name="T38" fmla="*/ 19 w 243"/>
                    <a:gd name="T39" fmla="*/ 63 h 156"/>
                    <a:gd name="T40" fmla="*/ 34 w 243"/>
                    <a:gd name="T41" fmla="*/ 55 h 156"/>
                    <a:gd name="T42" fmla="*/ 173 w 243"/>
                    <a:gd name="T43" fmla="*/ 3 h 156"/>
                    <a:gd name="T44" fmla="*/ 190 w 243"/>
                    <a:gd name="T45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3" h="156">
                      <a:moveTo>
                        <a:pt x="190" y="0"/>
                      </a:moveTo>
                      <a:lnTo>
                        <a:pt x="205" y="2"/>
                      </a:lnTo>
                      <a:lnTo>
                        <a:pt x="220" y="9"/>
                      </a:lnTo>
                      <a:lnTo>
                        <a:pt x="232" y="20"/>
                      </a:lnTo>
                      <a:lnTo>
                        <a:pt x="240" y="34"/>
                      </a:lnTo>
                      <a:lnTo>
                        <a:pt x="243" y="51"/>
                      </a:lnTo>
                      <a:lnTo>
                        <a:pt x="241" y="67"/>
                      </a:lnTo>
                      <a:lnTo>
                        <a:pt x="234" y="81"/>
                      </a:lnTo>
                      <a:lnTo>
                        <a:pt x="223" y="93"/>
                      </a:lnTo>
                      <a:lnTo>
                        <a:pt x="208" y="101"/>
                      </a:lnTo>
                      <a:lnTo>
                        <a:pt x="69" y="153"/>
                      </a:lnTo>
                      <a:lnTo>
                        <a:pt x="52" y="156"/>
                      </a:lnTo>
                      <a:lnTo>
                        <a:pt x="37" y="154"/>
                      </a:lnTo>
                      <a:lnTo>
                        <a:pt x="22" y="148"/>
                      </a:lnTo>
                      <a:lnTo>
                        <a:pt x="10" y="136"/>
                      </a:lnTo>
                      <a:lnTo>
                        <a:pt x="3" y="122"/>
                      </a:lnTo>
                      <a:lnTo>
                        <a:pt x="0" y="105"/>
                      </a:lnTo>
                      <a:lnTo>
                        <a:pt x="2" y="89"/>
                      </a:lnTo>
                      <a:lnTo>
                        <a:pt x="8" y="74"/>
                      </a:lnTo>
                      <a:lnTo>
                        <a:pt x="19" y="63"/>
                      </a:lnTo>
                      <a:lnTo>
                        <a:pt x="34" y="55"/>
                      </a:lnTo>
                      <a:lnTo>
                        <a:pt x="173" y="3"/>
                      </a:lnTo>
                      <a:lnTo>
                        <a:pt x="190" y="0"/>
                      </a:lnTo>
                      <a:close/>
                    </a:path>
                  </a:pathLst>
                </a:custGeom>
                <a:solidFill>
                  <a:srgbClr val="EFA27D"/>
                </a:solidFill>
                <a:ln w="0">
                  <a:solidFill>
                    <a:srgbClr val="EFA27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4" name="Freeform 85"/>
                <p:cNvSpPr/>
                <p:nvPr/>
              </p:nvSpPr>
              <p:spPr bwMode="auto">
                <a:xfrm>
                  <a:off x="4925" y="2290"/>
                  <a:ext cx="214" cy="248"/>
                </a:xfrm>
                <a:custGeom>
                  <a:avLst/>
                  <a:gdLst>
                    <a:gd name="T0" fmla="*/ 52 w 214"/>
                    <a:gd name="T1" fmla="*/ 0 h 248"/>
                    <a:gd name="T2" fmla="*/ 69 w 214"/>
                    <a:gd name="T3" fmla="*/ 2 h 248"/>
                    <a:gd name="T4" fmla="*/ 83 w 214"/>
                    <a:gd name="T5" fmla="*/ 9 h 248"/>
                    <a:gd name="T6" fmla="*/ 94 w 214"/>
                    <a:gd name="T7" fmla="*/ 20 h 248"/>
                    <a:gd name="T8" fmla="*/ 204 w 214"/>
                    <a:gd name="T9" fmla="*/ 164 h 248"/>
                    <a:gd name="T10" fmla="*/ 211 w 214"/>
                    <a:gd name="T11" fmla="*/ 179 h 248"/>
                    <a:gd name="T12" fmla="*/ 214 w 214"/>
                    <a:gd name="T13" fmla="*/ 195 h 248"/>
                    <a:gd name="T14" fmla="*/ 212 w 214"/>
                    <a:gd name="T15" fmla="*/ 210 h 248"/>
                    <a:gd name="T16" fmla="*/ 205 w 214"/>
                    <a:gd name="T17" fmla="*/ 225 h 248"/>
                    <a:gd name="T18" fmla="*/ 194 w 214"/>
                    <a:gd name="T19" fmla="*/ 237 h 248"/>
                    <a:gd name="T20" fmla="*/ 178 w 214"/>
                    <a:gd name="T21" fmla="*/ 245 h 248"/>
                    <a:gd name="T22" fmla="*/ 163 w 214"/>
                    <a:gd name="T23" fmla="*/ 248 h 248"/>
                    <a:gd name="T24" fmla="*/ 147 w 214"/>
                    <a:gd name="T25" fmla="*/ 245 h 248"/>
                    <a:gd name="T26" fmla="*/ 132 w 214"/>
                    <a:gd name="T27" fmla="*/ 238 h 248"/>
                    <a:gd name="T28" fmla="*/ 120 w 214"/>
                    <a:gd name="T29" fmla="*/ 227 h 248"/>
                    <a:gd name="T30" fmla="*/ 12 w 214"/>
                    <a:gd name="T31" fmla="*/ 83 h 248"/>
                    <a:gd name="T32" fmla="*/ 3 w 214"/>
                    <a:gd name="T33" fmla="*/ 68 h 248"/>
                    <a:gd name="T34" fmla="*/ 0 w 214"/>
                    <a:gd name="T35" fmla="*/ 52 h 248"/>
                    <a:gd name="T36" fmla="*/ 2 w 214"/>
                    <a:gd name="T37" fmla="*/ 37 h 248"/>
                    <a:gd name="T38" fmla="*/ 10 w 214"/>
                    <a:gd name="T39" fmla="*/ 22 h 248"/>
                    <a:gd name="T40" fmla="*/ 21 w 214"/>
                    <a:gd name="T41" fmla="*/ 10 h 248"/>
                    <a:gd name="T42" fmla="*/ 37 w 214"/>
                    <a:gd name="T43" fmla="*/ 2 h 248"/>
                    <a:gd name="T44" fmla="*/ 52 w 214"/>
                    <a:gd name="T45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4" h="248">
                      <a:moveTo>
                        <a:pt x="52" y="0"/>
                      </a:moveTo>
                      <a:lnTo>
                        <a:pt x="69" y="2"/>
                      </a:lnTo>
                      <a:lnTo>
                        <a:pt x="83" y="9"/>
                      </a:lnTo>
                      <a:lnTo>
                        <a:pt x="94" y="20"/>
                      </a:lnTo>
                      <a:lnTo>
                        <a:pt x="204" y="164"/>
                      </a:lnTo>
                      <a:lnTo>
                        <a:pt x="211" y="179"/>
                      </a:lnTo>
                      <a:lnTo>
                        <a:pt x="214" y="195"/>
                      </a:lnTo>
                      <a:lnTo>
                        <a:pt x="212" y="210"/>
                      </a:lnTo>
                      <a:lnTo>
                        <a:pt x="205" y="225"/>
                      </a:lnTo>
                      <a:lnTo>
                        <a:pt x="194" y="237"/>
                      </a:lnTo>
                      <a:lnTo>
                        <a:pt x="178" y="245"/>
                      </a:lnTo>
                      <a:lnTo>
                        <a:pt x="163" y="248"/>
                      </a:lnTo>
                      <a:lnTo>
                        <a:pt x="147" y="245"/>
                      </a:lnTo>
                      <a:lnTo>
                        <a:pt x="132" y="238"/>
                      </a:lnTo>
                      <a:lnTo>
                        <a:pt x="120" y="227"/>
                      </a:lnTo>
                      <a:lnTo>
                        <a:pt x="12" y="83"/>
                      </a:lnTo>
                      <a:lnTo>
                        <a:pt x="3" y="68"/>
                      </a:lnTo>
                      <a:lnTo>
                        <a:pt x="0" y="52"/>
                      </a:lnTo>
                      <a:lnTo>
                        <a:pt x="2" y="37"/>
                      </a:lnTo>
                      <a:lnTo>
                        <a:pt x="10" y="22"/>
                      </a:lnTo>
                      <a:lnTo>
                        <a:pt x="21" y="10"/>
                      </a:lnTo>
                      <a:lnTo>
                        <a:pt x="37" y="2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EFA27D"/>
                </a:solidFill>
                <a:ln w="0">
                  <a:solidFill>
                    <a:srgbClr val="EFA27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5" name="Freeform 86"/>
                <p:cNvSpPr/>
                <p:nvPr/>
              </p:nvSpPr>
              <p:spPr bwMode="auto">
                <a:xfrm>
                  <a:off x="4756" y="2321"/>
                  <a:ext cx="121" cy="251"/>
                </a:xfrm>
                <a:custGeom>
                  <a:avLst/>
                  <a:gdLst>
                    <a:gd name="T0" fmla="*/ 75 w 121"/>
                    <a:gd name="T1" fmla="*/ 0 h 251"/>
                    <a:gd name="T2" fmla="*/ 91 w 121"/>
                    <a:gd name="T3" fmla="*/ 4 h 251"/>
                    <a:gd name="T4" fmla="*/ 104 w 121"/>
                    <a:gd name="T5" fmla="*/ 13 h 251"/>
                    <a:gd name="T6" fmla="*/ 115 w 121"/>
                    <a:gd name="T7" fmla="*/ 25 h 251"/>
                    <a:gd name="T8" fmla="*/ 120 w 121"/>
                    <a:gd name="T9" fmla="*/ 41 h 251"/>
                    <a:gd name="T10" fmla="*/ 121 w 121"/>
                    <a:gd name="T11" fmla="*/ 57 h 251"/>
                    <a:gd name="T12" fmla="*/ 103 w 121"/>
                    <a:gd name="T13" fmla="*/ 205 h 251"/>
                    <a:gd name="T14" fmla="*/ 98 w 121"/>
                    <a:gd name="T15" fmla="*/ 222 h 251"/>
                    <a:gd name="T16" fmla="*/ 90 w 121"/>
                    <a:gd name="T17" fmla="*/ 234 h 251"/>
                    <a:gd name="T18" fmla="*/ 76 w 121"/>
                    <a:gd name="T19" fmla="*/ 244 h 251"/>
                    <a:gd name="T20" fmla="*/ 62 w 121"/>
                    <a:gd name="T21" fmla="*/ 250 h 251"/>
                    <a:gd name="T22" fmla="*/ 45 w 121"/>
                    <a:gd name="T23" fmla="*/ 251 h 251"/>
                    <a:gd name="T24" fmla="*/ 29 w 121"/>
                    <a:gd name="T25" fmla="*/ 245 h 251"/>
                    <a:gd name="T26" fmla="*/ 16 w 121"/>
                    <a:gd name="T27" fmla="*/ 237 h 251"/>
                    <a:gd name="T28" fmla="*/ 6 w 121"/>
                    <a:gd name="T29" fmla="*/ 224 h 251"/>
                    <a:gd name="T30" fmla="*/ 0 w 121"/>
                    <a:gd name="T31" fmla="*/ 209 h 251"/>
                    <a:gd name="T32" fmla="*/ 0 w 121"/>
                    <a:gd name="T33" fmla="*/ 192 h 251"/>
                    <a:gd name="T34" fmla="*/ 18 w 121"/>
                    <a:gd name="T35" fmla="*/ 45 h 251"/>
                    <a:gd name="T36" fmla="*/ 22 w 121"/>
                    <a:gd name="T37" fmla="*/ 29 h 251"/>
                    <a:gd name="T38" fmla="*/ 31 w 121"/>
                    <a:gd name="T39" fmla="*/ 15 h 251"/>
                    <a:gd name="T40" fmla="*/ 43 w 121"/>
                    <a:gd name="T41" fmla="*/ 6 h 251"/>
                    <a:gd name="T42" fmla="*/ 59 w 121"/>
                    <a:gd name="T43" fmla="*/ 0 h 251"/>
                    <a:gd name="T44" fmla="*/ 75 w 121"/>
                    <a:gd name="T45" fmla="*/ 0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1" h="251">
                      <a:moveTo>
                        <a:pt x="75" y="0"/>
                      </a:moveTo>
                      <a:lnTo>
                        <a:pt x="91" y="4"/>
                      </a:lnTo>
                      <a:lnTo>
                        <a:pt x="104" y="13"/>
                      </a:lnTo>
                      <a:lnTo>
                        <a:pt x="115" y="25"/>
                      </a:lnTo>
                      <a:lnTo>
                        <a:pt x="120" y="41"/>
                      </a:lnTo>
                      <a:lnTo>
                        <a:pt x="121" y="57"/>
                      </a:lnTo>
                      <a:lnTo>
                        <a:pt x="103" y="205"/>
                      </a:lnTo>
                      <a:lnTo>
                        <a:pt x="98" y="222"/>
                      </a:lnTo>
                      <a:lnTo>
                        <a:pt x="90" y="234"/>
                      </a:lnTo>
                      <a:lnTo>
                        <a:pt x="76" y="244"/>
                      </a:lnTo>
                      <a:lnTo>
                        <a:pt x="62" y="250"/>
                      </a:lnTo>
                      <a:lnTo>
                        <a:pt x="45" y="251"/>
                      </a:lnTo>
                      <a:lnTo>
                        <a:pt x="29" y="245"/>
                      </a:lnTo>
                      <a:lnTo>
                        <a:pt x="16" y="237"/>
                      </a:lnTo>
                      <a:lnTo>
                        <a:pt x="6" y="224"/>
                      </a:lnTo>
                      <a:lnTo>
                        <a:pt x="0" y="209"/>
                      </a:lnTo>
                      <a:lnTo>
                        <a:pt x="0" y="192"/>
                      </a:lnTo>
                      <a:lnTo>
                        <a:pt x="18" y="45"/>
                      </a:lnTo>
                      <a:lnTo>
                        <a:pt x="22" y="29"/>
                      </a:lnTo>
                      <a:lnTo>
                        <a:pt x="31" y="15"/>
                      </a:lnTo>
                      <a:lnTo>
                        <a:pt x="43" y="6"/>
                      </a:lnTo>
                      <a:lnTo>
                        <a:pt x="59" y="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EFA27D"/>
                </a:solidFill>
                <a:ln w="0">
                  <a:solidFill>
                    <a:srgbClr val="EFA27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6" name="Freeform 87"/>
                <p:cNvSpPr/>
                <p:nvPr/>
              </p:nvSpPr>
              <p:spPr bwMode="auto">
                <a:xfrm>
                  <a:off x="4815" y="2383"/>
                  <a:ext cx="459" cy="590"/>
                </a:xfrm>
                <a:custGeom>
                  <a:avLst/>
                  <a:gdLst>
                    <a:gd name="T0" fmla="*/ 374 w 459"/>
                    <a:gd name="T1" fmla="*/ 0 h 590"/>
                    <a:gd name="T2" fmla="*/ 385 w 459"/>
                    <a:gd name="T3" fmla="*/ 19 h 590"/>
                    <a:gd name="T4" fmla="*/ 396 w 459"/>
                    <a:gd name="T5" fmla="*/ 41 h 590"/>
                    <a:gd name="T6" fmla="*/ 405 w 459"/>
                    <a:gd name="T7" fmla="*/ 63 h 590"/>
                    <a:gd name="T8" fmla="*/ 422 w 459"/>
                    <a:gd name="T9" fmla="*/ 109 h 590"/>
                    <a:gd name="T10" fmla="*/ 437 w 459"/>
                    <a:gd name="T11" fmla="*/ 158 h 590"/>
                    <a:gd name="T12" fmla="*/ 446 w 459"/>
                    <a:gd name="T13" fmla="*/ 206 h 590"/>
                    <a:gd name="T14" fmla="*/ 451 w 459"/>
                    <a:gd name="T15" fmla="*/ 257 h 590"/>
                    <a:gd name="T16" fmla="*/ 451 w 459"/>
                    <a:gd name="T17" fmla="*/ 307 h 590"/>
                    <a:gd name="T18" fmla="*/ 451 w 459"/>
                    <a:gd name="T19" fmla="*/ 328 h 590"/>
                    <a:gd name="T20" fmla="*/ 451 w 459"/>
                    <a:gd name="T21" fmla="*/ 353 h 590"/>
                    <a:gd name="T22" fmla="*/ 451 w 459"/>
                    <a:gd name="T23" fmla="*/ 380 h 590"/>
                    <a:gd name="T24" fmla="*/ 452 w 459"/>
                    <a:gd name="T25" fmla="*/ 408 h 590"/>
                    <a:gd name="T26" fmla="*/ 452 w 459"/>
                    <a:gd name="T27" fmla="*/ 436 h 590"/>
                    <a:gd name="T28" fmla="*/ 453 w 459"/>
                    <a:gd name="T29" fmla="*/ 464 h 590"/>
                    <a:gd name="T30" fmla="*/ 454 w 459"/>
                    <a:gd name="T31" fmla="*/ 492 h 590"/>
                    <a:gd name="T32" fmla="*/ 456 w 459"/>
                    <a:gd name="T33" fmla="*/ 517 h 590"/>
                    <a:gd name="T34" fmla="*/ 457 w 459"/>
                    <a:gd name="T35" fmla="*/ 540 h 590"/>
                    <a:gd name="T36" fmla="*/ 458 w 459"/>
                    <a:gd name="T37" fmla="*/ 559 h 590"/>
                    <a:gd name="T38" fmla="*/ 458 w 459"/>
                    <a:gd name="T39" fmla="*/ 574 h 590"/>
                    <a:gd name="T40" fmla="*/ 459 w 459"/>
                    <a:gd name="T41" fmla="*/ 583 h 590"/>
                    <a:gd name="T42" fmla="*/ 459 w 459"/>
                    <a:gd name="T43" fmla="*/ 586 h 590"/>
                    <a:gd name="T44" fmla="*/ 459 w 459"/>
                    <a:gd name="T45" fmla="*/ 590 h 590"/>
                    <a:gd name="T46" fmla="*/ 138 w 459"/>
                    <a:gd name="T47" fmla="*/ 590 h 590"/>
                    <a:gd name="T48" fmla="*/ 131 w 459"/>
                    <a:gd name="T49" fmla="*/ 574 h 590"/>
                    <a:gd name="T50" fmla="*/ 122 w 459"/>
                    <a:gd name="T51" fmla="*/ 555 h 590"/>
                    <a:gd name="T52" fmla="*/ 111 w 459"/>
                    <a:gd name="T53" fmla="*/ 535 h 590"/>
                    <a:gd name="T54" fmla="*/ 98 w 459"/>
                    <a:gd name="T55" fmla="*/ 511 h 590"/>
                    <a:gd name="T56" fmla="*/ 84 w 459"/>
                    <a:gd name="T57" fmla="*/ 485 h 590"/>
                    <a:gd name="T58" fmla="*/ 67 w 459"/>
                    <a:gd name="T59" fmla="*/ 456 h 590"/>
                    <a:gd name="T60" fmla="*/ 47 w 459"/>
                    <a:gd name="T61" fmla="*/ 424 h 590"/>
                    <a:gd name="T62" fmla="*/ 25 w 459"/>
                    <a:gd name="T63" fmla="*/ 388 h 590"/>
                    <a:gd name="T64" fmla="*/ 0 w 459"/>
                    <a:gd name="T65" fmla="*/ 349 h 590"/>
                    <a:gd name="T66" fmla="*/ 13 w 459"/>
                    <a:gd name="T67" fmla="*/ 327 h 590"/>
                    <a:gd name="T68" fmla="*/ 204 w 459"/>
                    <a:gd name="T69" fmla="*/ 223 h 590"/>
                    <a:gd name="T70" fmla="*/ 374 w 459"/>
                    <a:gd name="T71" fmla="*/ 0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59" h="590">
                      <a:moveTo>
                        <a:pt x="374" y="0"/>
                      </a:moveTo>
                      <a:lnTo>
                        <a:pt x="385" y="19"/>
                      </a:lnTo>
                      <a:lnTo>
                        <a:pt x="396" y="41"/>
                      </a:lnTo>
                      <a:lnTo>
                        <a:pt x="405" y="63"/>
                      </a:lnTo>
                      <a:lnTo>
                        <a:pt x="422" y="109"/>
                      </a:lnTo>
                      <a:lnTo>
                        <a:pt x="437" y="158"/>
                      </a:lnTo>
                      <a:lnTo>
                        <a:pt x="446" y="206"/>
                      </a:lnTo>
                      <a:lnTo>
                        <a:pt x="451" y="257"/>
                      </a:lnTo>
                      <a:lnTo>
                        <a:pt x="451" y="307"/>
                      </a:lnTo>
                      <a:lnTo>
                        <a:pt x="451" y="328"/>
                      </a:lnTo>
                      <a:lnTo>
                        <a:pt x="451" y="353"/>
                      </a:lnTo>
                      <a:lnTo>
                        <a:pt x="451" y="380"/>
                      </a:lnTo>
                      <a:lnTo>
                        <a:pt x="452" y="408"/>
                      </a:lnTo>
                      <a:lnTo>
                        <a:pt x="452" y="436"/>
                      </a:lnTo>
                      <a:lnTo>
                        <a:pt x="453" y="464"/>
                      </a:lnTo>
                      <a:lnTo>
                        <a:pt x="454" y="492"/>
                      </a:lnTo>
                      <a:lnTo>
                        <a:pt x="456" y="517"/>
                      </a:lnTo>
                      <a:lnTo>
                        <a:pt x="457" y="540"/>
                      </a:lnTo>
                      <a:lnTo>
                        <a:pt x="458" y="559"/>
                      </a:lnTo>
                      <a:lnTo>
                        <a:pt x="458" y="574"/>
                      </a:lnTo>
                      <a:lnTo>
                        <a:pt x="459" y="583"/>
                      </a:lnTo>
                      <a:lnTo>
                        <a:pt x="459" y="586"/>
                      </a:lnTo>
                      <a:lnTo>
                        <a:pt x="459" y="590"/>
                      </a:lnTo>
                      <a:lnTo>
                        <a:pt x="138" y="590"/>
                      </a:lnTo>
                      <a:lnTo>
                        <a:pt x="131" y="574"/>
                      </a:lnTo>
                      <a:lnTo>
                        <a:pt x="122" y="555"/>
                      </a:lnTo>
                      <a:lnTo>
                        <a:pt x="111" y="535"/>
                      </a:lnTo>
                      <a:lnTo>
                        <a:pt x="98" y="511"/>
                      </a:lnTo>
                      <a:lnTo>
                        <a:pt x="84" y="485"/>
                      </a:lnTo>
                      <a:lnTo>
                        <a:pt x="67" y="456"/>
                      </a:lnTo>
                      <a:lnTo>
                        <a:pt x="47" y="424"/>
                      </a:lnTo>
                      <a:lnTo>
                        <a:pt x="25" y="388"/>
                      </a:lnTo>
                      <a:lnTo>
                        <a:pt x="0" y="349"/>
                      </a:lnTo>
                      <a:lnTo>
                        <a:pt x="13" y="327"/>
                      </a:lnTo>
                      <a:lnTo>
                        <a:pt x="204" y="223"/>
                      </a:lnTo>
                      <a:lnTo>
                        <a:pt x="374" y="0"/>
                      </a:lnTo>
                      <a:close/>
                    </a:path>
                  </a:pathLst>
                </a:custGeom>
                <a:solidFill>
                  <a:srgbClr val="FFA988"/>
                </a:solidFill>
                <a:ln w="0">
                  <a:solidFill>
                    <a:srgbClr val="FFA98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7" name="Freeform 88"/>
                <p:cNvSpPr/>
                <p:nvPr/>
              </p:nvSpPr>
              <p:spPr bwMode="auto">
                <a:xfrm>
                  <a:off x="4654" y="2363"/>
                  <a:ext cx="81" cy="31"/>
                </a:xfrm>
                <a:custGeom>
                  <a:avLst/>
                  <a:gdLst>
                    <a:gd name="T0" fmla="*/ 51 w 81"/>
                    <a:gd name="T1" fmla="*/ 0 h 31"/>
                    <a:gd name="T2" fmla="*/ 66 w 81"/>
                    <a:gd name="T3" fmla="*/ 3 h 31"/>
                    <a:gd name="T4" fmla="*/ 81 w 81"/>
                    <a:gd name="T5" fmla="*/ 12 h 31"/>
                    <a:gd name="T6" fmla="*/ 79 w 81"/>
                    <a:gd name="T7" fmla="*/ 13 h 31"/>
                    <a:gd name="T8" fmla="*/ 74 w 81"/>
                    <a:gd name="T9" fmla="*/ 15 h 31"/>
                    <a:gd name="T10" fmla="*/ 65 w 81"/>
                    <a:gd name="T11" fmla="*/ 19 h 31"/>
                    <a:gd name="T12" fmla="*/ 53 w 81"/>
                    <a:gd name="T13" fmla="*/ 21 h 31"/>
                    <a:gd name="T14" fmla="*/ 41 w 81"/>
                    <a:gd name="T15" fmla="*/ 24 h 31"/>
                    <a:gd name="T16" fmla="*/ 29 w 81"/>
                    <a:gd name="T17" fmla="*/ 27 h 31"/>
                    <a:gd name="T18" fmla="*/ 17 w 81"/>
                    <a:gd name="T19" fmla="*/ 29 h 31"/>
                    <a:gd name="T20" fmla="*/ 8 w 81"/>
                    <a:gd name="T21" fmla="*/ 31 h 31"/>
                    <a:gd name="T22" fmla="*/ 2 w 81"/>
                    <a:gd name="T23" fmla="*/ 31 h 31"/>
                    <a:gd name="T24" fmla="*/ 0 w 81"/>
                    <a:gd name="T25" fmla="*/ 31 h 31"/>
                    <a:gd name="T26" fmla="*/ 2 w 81"/>
                    <a:gd name="T27" fmla="*/ 27 h 31"/>
                    <a:gd name="T28" fmla="*/ 7 w 81"/>
                    <a:gd name="T29" fmla="*/ 21 h 31"/>
                    <a:gd name="T30" fmla="*/ 15 w 81"/>
                    <a:gd name="T31" fmla="*/ 13 h 31"/>
                    <a:gd name="T32" fmla="*/ 26 w 81"/>
                    <a:gd name="T33" fmla="*/ 7 h 31"/>
                    <a:gd name="T34" fmla="*/ 38 w 81"/>
                    <a:gd name="T35" fmla="*/ 2 h 31"/>
                    <a:gd name="T36" fmla="*/ 51 w 81"/>
                    <a:gd name="T3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1" h="31">
                      <a:moveTo>
                        <a:pt x="51" y="0"/>
                      </a:moveTo>
                      <a:lnTo>
                        <a:pt x="66" y="3"/>
                      </a:lnTo>
                      <a:lnTo>
                        <a:pt x="81" y="12"/>
                      </a:lnTo>
                      <a:lnTo>
                        <a:pt x="79" y="13"/>
                      </a:lnTo>
                      <a:lnTo>
                        <a:pt x="74" y="15"/>
                      </a:lnTo>
                      <a:lnTo>
                        <a:pt x="65" y="19"/>
                      </a:lnTo>
                      <a:lnTo>
                        <a:pt x="53" y="21"/>
                      </a:lnTo>
                      <a:lnTo>
                        <a:pt x="41" y="24"/>
                      </a:lnTo>
                      <a:lnTo>
                        <a:pt x="29" y="27"/>
                      </a:lnTo>
                      <a:lnTo>
                        <a:pt x="17" y="29"/>
                      </a:lnTo>
                      <a:lnTo>
                        <a:pt x="8" y="31"/>
                      </a:lnTo>
                      <a:lnTo>
                        <a:pt x="2" y="31"/>
                      </a:lnTo>
                      <a:lnTo>
                        <a:pt x="0" y="31"/>
                      </a:lnTo>
                      <a:lnTo>
                        <a:pt x="2" y="27"/>
                      </a:lnTo>
                      <a:lnTo>
                        <a:pt x="7" y="21"/>
                      </a:lnTo>
                      <a:lnTo>
                        <a:pt x="15" y="13"/>
                      </a:lnTo>
                      <a:lnTo>
                        <a:pt x="26" y="7"/>
                      </a:lnTo>
                      <a:lnTo>
                        <a:pt x="38" y="2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D6805F"/>
                </a:solidFill>
                <a:ln w="0">
                  <a:solidFill>
                    <a:srgbClr val="D6805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8" name="Freeform 89"/>
                <p:cNvSpPr/>
                <p:nvPr/>
              </p:nvSpPr>
              <p:spPr bwMode="auto">
                <a:xfrm>
                  <a:off x="4773" y="2202"/>
                  <a:ext cx="454" cy="542"/>
                </a:xfrm>
                <a:custGeom>
                  <a:avLst/>
                  <a:gdLst>
                    <a:gd name="T0" fmla="*/ 100 w 454"/>
                    <a:gd name="T1" fmla="*/ 0 h 542"/>
                    <a:gd name="T2" fmla="*/ 149 w 454"/>
                    <a:gd name="T3" fmla="*/ 4 h 542"/>
                    <a:gd name="T4" fmla="*/ 195 w 454"/>
                    <a:gd name="T5" fmla="*/ 11 h 542"/>
                    <a:gd name="T6" fmla="*/ 228 w 454"/>
                    <a:gd name="T7" fmla="*/ 18 h 542"/>
                    <a:gd name="T8" fmla="*/ 261 w 454"/>
                    <a:gd name="T9" fmla="*/ 34 h 542"/>
                    <a:gd name="T10" fmla="*/ 301 w 454"/>
                    <a:gd name="T11" fmla="*/ 63 h 542"/>
                    <a:gd name="T12" fmla="*/ 343 w 454"/>
                    <a:gd name="T13" fmla="*/ 100 h 542"/>
                    <a:gd name="T14" fmla="*/ 385 w 454"/>
                    <a:gd name="T15" fmla="*/ 141 h 542"/>
                    <a:gd name="T16" fmla="*/ 414 w 454"/>
                    <a:gd name="T17" fmla="*/ 179 h 542"/>
                    <a:gd name="T18" fmla="*/ 432 w 454"/>
                    <a:gd name="T19" fmla="*/ 223 h 542"/>
                    <a:gd name="T20" fmla="*/ 444 w 454"/>
                    <a:gd name="T21" fmla="*/ 275 h 542"/>
                    <a:gd name="T22" fmla="*/ 450 w 454"/>
                    <a:gd name="T23" fmla="*/ 326 h 542"/>
                    <a:gd name="T24" fmla="*/ 453 w 454"/>
                    <a:gd name="T25" fmla="*/ 369 h 542"/>
                    <a:gd name="T26" fmla="*/ 454 w 454"/>
                    <a:gd name="T27" fmla="*/ 394 h 542"/>
                    <a:gd name="T28" fmla="*/ 294 w 454"/>
                    <a:gd name="T29" fmla="*/ 542 h 542"/>
                    <a:gd name="T30" fmla="*/ 259 w 454"/>
                    <a:gd name="T31" fmla="*/ 459 h 542"/>
                    <a:gd name="T32" fmla="*/ 231 w 454"/>
                    <a:gd name="T33" fmla="*/ 399 h 542"/>
                    <a:gd name="T34" fmla="*/ 232 w 454"/>
                    <a:gd name="T35" fmla="*/ 362 h 542"/>
                    <a:gd name="T36" fmla="*/ 262 w 454"/>
                    <a:gd name="T37" fmla="*/ 342 h 542"/>
                    <a:gd name="T38" fmla="*/ 280 w 454"/>
                    <a:gd name="T39" fmla="*/ 317 h 542"/>
                    <a:gd name="T40" fmla="*/ 288 w 454"/>
                    <a:gd name="T41" fmla="*/ 273 h 542"/>
                    <a:gd name="T42" fmla="*/ 276 w 454"/>
                    <a:gd name="T43" fmla="*/ 234 h 542"/>
                    <a:gd name="T44" fmla="*/ 244 w 454"/>
                    <a:gd name="T45" fmla="*/ 197 h 542"/>
                    <a:gd name="T46" fmla="*/ 210 w 454"/>
                    <a:gd name="T47" fmla="*/ 165 h 542"/>
                    <a:gd name="T48" fmla="*/ 190 w 454"/>
                    <a:gd name="T49" fmla="*/ 144 h 542"/>
                    <a:gd name="T50" fmla="*/ 183 w 454"/>
                    <a:gd name="T51" fmla="*/ 138 h 542"/>
                    <a:gd name="T52" fmla="*/ 173 w 454"/>
                    <a:gd name="T53" fmla="*/ 135 h 542"/>
                    <a:gd name="T54" fmla="*/ 147 w 454"/>
                    <a:gd name="T55" fmla="*/ 130 h 542"/>
                    <a:gd name="T56" fmla="*/ 113 w 454"/>
                    <a:gd name="T57" fmla="*/ 123 h 542"/>
                    <a:gd name="T58" fmla="*/ 79 w 454"/>
                    <a:gd name="T59" fmla="*/ 117 h 542"/>
                    <a:gd name="T60" fmla="*/ 54 w 454"/>
                    <a:gd name="T61" fmla="*/ 111 h 542"/>
                    <a:gd name="T62" fmla="*/ 41 w 454"/>
                    <a:gd name="T63" fmla="*/ 108 h 542"/>
                    <a:gd name="T64" fmla="*/ 26 w 454"/>
                    <a:gd name="T65" fmla="*/ 95 h 542"/>
                    <a:gd name="T66" fmla="*/ 11 w 454"/>
                    <a:gd name="T67" fmla="*/ 74 h 542"/>
                    <a:gd name="T68" fmla="*/ 2 w 454"/>
                    <a:gd name="T69" fmla="*/ 50 h 542"/>
                    <a:gd name="T70" fmla="*/ 2 w 454"/>
                    <a:gd name="T71" fmla="*/ 28 h 542"/>
                    <a:gd name="T72" fmla="*/ 17 w 454"/>
                    <a:gd name="T73" fmla="*/ 10 h 542"/>
                    <a:gd name="T74" fmla="*/ 53 w 454"/>
                    <a:gd name="T75" fmla="*/ 1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54" h="542">
                      <a:moveTo>
                        <a:pt x="75" y="0"/>
                      </a:moveTo>
                      <a:lnTo>
                        <a:pt x="100" y="0"/>
                      </a:lnTo>
                      <a:lnTo>
                        <a:pt x="125" y="1"/>
                      </a:lnTo>
                      <a:lnTo>
                        <a:pt x="149" y="4"/>
                      </a:lnTo>
                      <a:lnTo>
                        <a:pt x="173" y="7"/>
                      </a:lnTo>
                      <a:lnTo>
                        <a:pt x="195" y="11"/>
                      </a:lnTo>
                      <a:lnTo>
                        <a:pt x="213" y="14"/>
                      </a:lnTo>
                      <a:lnTo>
                        <a:pt x="228" y="18"/>
                      </a:lnTo>
                      <a:lnTo>
                        <a:pt x="243" y="24"/>
                      </a:lnTo>
                      <a:lnTo>
                        <a:pt x="261" y="34"/>
                      </a:lnTo>
                      <a:lnTo>
                        <a:pt x="280" y="47"/>
                      </a:lnTo>
                      <a:lnTo>
                        <a:pt x="301" y="63"/>
                      </a:lnTo>
                      <a:lnTo>
                        <a:pt x="322" y="81"/>
                      </a:lnTo>
                      <a:lnTo>
                        <a:pt x="343" y="100"/>
                      </a:lnTo>
                      <a:lnTo>
                        <a:pt x="365" y="121"/>
                      </a:lnTo>
                      <a:lnTo>
                        <a:pt x="385" y="141"/>
                      </a:lnTo>
                      <a:lnTo>
                        <a:pt x="402" y="161"/>
                      </a:lnTo>
                      <a:lnTo>
                        <a:pt x="414" y="179"/>
                      </a:lnTo>
                      <a:lnTo>
                        <a:pt x="424" y="199"/>
                      </a:lnTo>
                      <a:lnTo>
                        <a:pt x="432" y="223"/>
                      </a:lnTo>
                      <a:lnTo>
                        <a:pt x="438" y="249"/>
                      </a:lnTo>
                      <a:lnTo>
                        <a:pt x="444" y="275"/>
                      </a:lnTo>
                      <a:lnTo>
                        <a:pt x="447" y="301"/>
                      </a:lnTo>
                      <a:lnTo>
                        <a:pt x="450" y="326"/>
                      </a:lnTo>
                      <a:lnTo>
                        <a:pt x="452" y="349"/>
                      </a:lnTo>
                      <a:lnTo>
                        <a:pt x="453" y="369"/>
                      </a:lnTo>
                      <a:lnTo>
                        <a:pt x="454" y="384"/>
                      </a:lnTo>
                      <a:lnTo>
                        <a:pt x="454" y="394"/>
                      </a:lnTo>
                      <a:lnTo>
                        <a:pt x="454" y="397"/>
                      </a:lnTo>
                      <a:lnTo>
                        <a:pt x="294" y="542"/>
                      </a:lnTo>
                      <a:lnTo>
                        <a:pt x="277" y="501"/>
                      </a:lnTo>
                      <a:lnTo>
                        <a:pt x="259" y="459"/>
                      </a:lnTo>
                      <a:lnTo>
                        <a:pt x="245" y="428"/>
                      </a:lnTo>
                      <a:lnTo>
                        <a:pt x="231" y="399"/>
                      </a:lnTo>
                      <a:lnTo>
                        <a:pt x="214" y="370"/>
                      </a:lnTo>
                      <a:lnTo>
                        <a:pt x="232" y="362"/>
                      </a:lnTo>
                      <a:lnTo>
                        <a:pt x="247" y="353"/>
                      </a:lnTo>
                      <a:lnTo>
                        <a:pt x="262" y="342"/>
                      </a:lnTo>
                      <a:lnTo>
                        <a:pt x="273" y="330"/>
                      </a:lnTo>
                      <a:lnTo>
                        <a:pt x="280" y="317"/>
                      </a:lnTo>
                      <a:lnTo>
                        <a:pt x="286" y="293"/>
                      </a:lnTo>
                      <a:lnTo>
                        <a:pt x="288" y="273"/>
                      </a:lnTo>
                      <a:lnTo>
                        <a:pt x="285" y="253"/>
                      </a:lnTo>
                      <a:lnTo>
                        <a:pt x="276" y="234"/>
                      </a:lnTo>
                      <a:lnTo>
                        <a:pt x="263" y="216"/>
                      </a:lnTo>
                      <a:lnTo>
                        <a:pt x="244" y="197"/>
                      </a:lnTo>
                      <a:lnTo>
                        <a:pt x="225" y="180"/>
                      </a:lnTo>
                      <a:lnTo>
                        <a:pt x="210" y="165"/>
                      </a:lnTo>
                      <a:lnTo>
                        <a:pt x="198" y="154"/>
                      </a:lnTo>
                      <a:lnTo>
                        <a:pt x="190" y="144"/>
                      </a:lnTo>
                      <a:lnTo>
                        <a:pt x="185" y="139"/>
                      </a:lnTo>
                      <a:lnTo>
                        <a:pt x="183" y="138"/>
                      </a:lnTo>
                      <a:lnTo>
                        <a:pt x="181" y="137"/>
                      </a:lnTo>
                      <a:lnTo>
                        <a:pt x="173" y="135"/>
                      </a:lnTo>
                      <a:lnTo>
                        <a:pt x="162" y="133"/>
                      </a:lnTo>
                      <a:lnTo>
                        <a:pt x="147" y="130"/>
                      </a:lnTo>
                      <a:lnTo>
                        <a:pt x="131" y="127"/>
                      </a:lnTo>
                      <a:lnTo>
                        <a:pt x="113" y="123"/>
                      </a:lnTo>
                      <a:lnTo>
                        <a:pt x="96" y="120"/>
                      </a:lnTo>
                      <a:lnTo>
                        <a:pt x="79" y="117"/>
                      </a:lnTo>
                      <a:lnTo>
                        <a:pt x="65" y="113"/>
                      </a:lnTo>
                      <a:lnTo>
                        <a:pt x="54" y="111"/>
                      </a:lnTo>
                      <a:lnTo>
                        <a:pt x="47" y="110"/>
                      </a:lnTo>
                      <a:lnTo>
                        <a:pt x="41" y="108"/>
                      </a:lnTo>
                      <a:lnTo>
                        <a:pt x="34" y="102"/>
                      </a:lnTo>
                      <a:lnTo>
                        <a:pt x="26" y="95"/>
                      </a:lnTo>
                      <a:lnTo>
                        <a:pt x="18" y="86"/>
                      </a:lnTo>
                      <a:lnTo>
                        <a:pt x="11" y="74"/>
                      </a:lnTo>
                      <a:lnTo>
                        <a:pt x="6" y="63"/>
                      </a:lnTo>
                      <a:lnTo>
                        <a:pt x="2" y="50"/>
                      </a:lnTo>
                      <a:lnTo>
                        <a:pt x="0" y="39"/>
                      </a:lnTo>
                      <a:lnTo>
                        <a:pt x="2" y="28"/>
                      </a:lnTo>
                      <a:lnTo>
                        <a:pt x="7" y="18"/>
                      </a:lnTo>
                      <a:lnTo>
                        <a:pt x="17" y="10"/>
                      </a:lnTo>
                      <a:lnTo>
                        <a:pt x="34" y="5"/>
                      </a:lnTo>
                      <a:lnTo>
                        <a:pt x="53" y="1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A988"/>
                </a:solidFill>
                <a:ln w="0">
                  <a:solidFill>
                    <a:srgbClr val="FFA98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9" name="Freeform 90"/>
                <p:cNvSpPr/>
                <p:nvPr/>
              </p:nvSpPr>
              <p:spPr bwMode="auto">
                <a:xfrm>
                  <a:off x="4623" y="2203"/>
                  <a:ext cx="283" cy="194"/>
                </a:xfrm>
                <a:custGeom>
                  <a:avLst/>
                  <a:gdLst>
                    <a:gd name="T0" fmla="*/ 208 w 283"/>
                    <a:gd name="T1" fmla="*/ 0 h 194"/>
                    <a:gd name="T2" fmla="*/ 228 w 283"/>
                    <a:gd name="T3" fmla="*/ 1 h 194"/>
                    <a:gd name="T4" fmla="*/ 247 w 283"/>
                    <a:gd name="T5" fmla="*/ 4 h 194"/>
                    <a:gd name="T6" fmla="*/ 262 w 283"/>
                    <a:gd name="T7" fmla="*/ 9 h 194"/>
                    <a:gd name="T8" fmla="*/ 273 w 283"/>
                    <a:gd name="T9" fmla="*/ 16 h 194"/>
                    <a:gd name="T10" fmla="*/ 281 w 283"/>
                    <a:gd name="T11" fmla="*/ 24 h 194"/>
                    <a:gd name="T12" fmla="*/ 283 w 283"/>
                    <a:gd name="T13" fmla="*/ 31 h 194"/>
                    <a:gd name="T14" fmla="*/ 279 w 283"/>
                    <a:gd name="T15" fmla="*/ 38 h 194"/>
                    <a:gd name="T16" fmla="*/ 276 w 283"/>
                    <a:gd name="T17" fmla="*/ 43 h 194"/>
                    <a:gd name="T18" fmla="*/ 273 w 283"/>
                    <a:gd name="T19" fmla="*/ 52 h 194"/>
                    <a:gd name="T20" fmla="*/ 272 w 283"/>
                    <a:gd name="T21" fmla="*/ 60 h 194"/>
                    <a:gd name="T22" fmla="*/ 270 w 283"/>
                    <a:gd name="T23" fmla="*/ 70 h 194"/>
                    <a:gd name="T24" fmla="*/ 269 w 283"/>
                    <a:gd name="T25" fmla="*/ 80 h 194"/>
                    <a:gd name="T26" fmla="*/ 267 w 283"/>
                    <a:gd name="T27" fmla="*/ 90 h 194"/>
                    <a:gd name="T28" fmla="*/ 264 w 283"/>
                    <a:gd name="T29" fmla="*/ 99 h 194"/>
                    <a:gd name="T30" fmla="*/ 259 w 283"/>
                    <a:gd name="T31" fmla="*/ 107 h 194"/>
                    <a:gd name="T32" fmla="*/ 253 w 283"/>
                    <a:gd name="T33" fmla="*/ 112 h 194"/>
                    <a:gd name="T34" fmla="*/ 244 w 283"/>
                    <a:gd name="T35" fmla="*/ 116 h 194"/>
                    <a:gd name="T36" fmla="*/ 231 w 283"/>
                    <a:gd name="T37" fmla="*/ 116 h 194"/>
                    <a:gd name="T38" fmla="*/ 213 w 283"/>
                    <a:gd name="T39" fmla="*/ 116 h 194"/>
                    <a:gd name="T40" fmla="*/ 194 w 283"/>
                    <a:gd name="T41" fmla="*/ 120 h 194"/>
                    <a:gd name="T42" fmla="*/ 176 w 283"/>
                    <a:gd name="T43" fmla="*/ 128 h 194"/>
                    <a:gd name="T44" fmla="*/ 159 w 283"/>
                    <a:gd name="T45" fmla="*/ 137 h 194"/>
                    <a:gd name="T46" fmla="*/ 142 w 283"/>
                    <a:gd name="T47" fmla="*/ 148 h 194"/>
                    <a:gd name="T48" fmla="*/ 127 w 283"/>
                    <a:gd name="T49" fmla="*/ 158 h 194"/>
                    <a:gd name="T50" fmla="*/ 114 w 283"/>
                    <a:gd name="T51" fmla="*/ 167 h 194"/>
                    <a:gd name="T52" fmla="*/ 105 w 283"/>
                    <a:gd name="T53" fmla="*/ 174 h 194"/>
                    <a:gd name="T54" fmla="*/ 99 w 283"/>
                    <a:gd name="T55" fmla="*/ 179 h 194"/>
                    <a:gd name="T56" fmla="*/ 92 w 283"/>
                    <a:gd name="T57" fmla="*/ 182 h 194"/>
                    <a:gd name="T58" fmla="*/ 81 w 283"/>
                    <a:gd name="T59" fmla="*/ 187 h 194"/>
                    <a:gd name="T60" fmla="*/ 70 w 283"/>
                    <a:gd name="T61" fmla="*/ 191 h 194"/>
                    <a:gd name="T62" fmla="*/ 58 w 283"/>
                    <a:gd name="T63" fmla="*/ 194 h 194"/>
                    <a:gd name="T64" fmla="*/ 44 w 283"/>
                    <a:gd name="T65" fmla="*/ 194 h 194"/>
                    <a:gd name="T66" fmla="*/ 31 w 283"/>
                    <a:gd name="T67" fmla="*/ 189 h 194"/>
                    <a:gd name="T68" fmla="*/ 16 w 283"/>
                    <a:gd name="T69" fmla="*/ 179 h 194"/>
                    <a:gd name="T70" fmla="*/ 6 w 283"/>
                    <a:gd name="T71" fmla="*/ 164 h 194"/>
                    <a:gd name="T72" fmla="*/ 1 w 283"/>
                    <a:gd name="T73" fmla="*/ 150 h 194"/>
                    <a:gd name="T74" fmla="*/ 0 w 283"/>
                    <a:gd name="T75" fmla="*/ 135 h 194"/>
                    <a:gd name="T76" fmla="*/ 1 w 283"/>
                    <a:gd name="T77" fmla="*/ 123 h 194"/>
                    <a:gd name="T78" fmla="*/ 4 w 283"/>
                    <a:gd name="T79" fmla="*/ 112 h 194"/>
                    <a:gd name="T80" fmla="*/ 7 w 283"/>
                    <a:gd name="T81" fmla="*/ 106 h 194"/>
                    <a:gd name="T82" fmla="*/ 8 w 283"/>
                    <a:gd name="T83" fmla="*/ 104 h 194"/>
                    <a:gd name="T84" fmla="*/ 19 w 283"/>
                    <a:gd name="T85" fmla="*/ 94 h 194"/>
                    <a:gd name="T86" fmla="*/ 35 w 283"/>
                    <a:gd name="T87" fmla="*/ 82 h 194"/>
                    <a:gd name="T88" fmla="*/ 54 w 283"/>
                    <a:gd name="T89" fmla="*/ 70 h 194"/>
                    <a:gd name="T90" fmla="*/ 74 w 283"/>
                    <a:gd name="T91" fmla="*/ 58 h 194"/>
                    <a:gd name="T92" fmla="*/ 96 w 283"/>
                    <a:gd name="T93" fmla="*/ 44 h 194"/>
                    <a:gd name="T94" fmla="*/ 120 w 283"/>
                    <a:gd name="T95" fmla="*/ 31 h 194"/>
                    <a:gd name="T96" fmla="*/ 142 w 283"/>
                    <a:gd name="T97" fmla="*/ 17 h 194"/>
                    <a:gd name="T98" fmla="*/ 165 w 283"/>
                    <a:gd name="T99" fmla="*/ 8 h 194"/>
                    <a:gd name="T100" fmla="*/ 187 w 283"/>
                    <a:gd name="T101" fmla="*/ 3 h 194"/>
                    <a:gd name="T102" fmla="*/ 208 w 283"/>
                    <a:gd name="T10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83" h="194">
                      <a:moveTo>
                        <a:pt x="208" y="0"/>
                      </a:moveTo>
                      <a:lnTo>
                        <a:pt x="228" y="1"/>
                      </a:lnTo>
                      <a:lnTo>
                        <a:pt x="247" y="4"/>
                      </a:lnTo>
                      <a:lnTo>
                        <a:pt x="262" y="9"/>
                      </a:lnTo>
                      <a:lnTo>
                        <a:pt x="273" y="16"/>
                      </a:lnTo>
                      <a:lnTo>
                        <a:pt x="281" y="24"/>
                      </a:lnTo>
                      <a:lnTo>
                        <a:pt x="283" y="31"/>
                      </a:lnTo>
                      <a:lnTo>
                        <a:pt x="279" y="38"/>
                      </a:lnTo>
                      <a:lnTo>
                        <a:pt x="276" y="43"/>
                      </a:lnTo>
                      <a:lnTo>
                        <a:pt x="273" y="52"/>
                      </a:lnTo>
                      <a:lnTo>
                        <a:pt x="272" y="60"/>
                      </a:lnTo>
                      <a:lnTo>
                        <a:pt x="270" y="70"/>
                      </a:lnTo>
                      <a:lnTo>
                        <a:pt x="269" y="80"/>
                      </a:lnTo>
                      <a:lnTo>
                        <a:pt x="267" y="90"/>
                      </a:lnTo>
                      <a:lnTo>
                        <a:pt x="264" y="99"/>
                      </a:lnTo>
                      <a:lnTo>
                        <a:pt x="259" y="107"/>
                      </a:lnTo>
                      <a:lnTo>
                        <a:pt x="253" y="112"/>
                      </a:lnTo>
                      <a:lnTo>
                        <a:pt x="244" y="116"/>
                      </a:lnTo>
                      <a:lnTo>
                        <a:pt x="231" y="116"/>
                      </a:lnTo>
                      <a:lnTo>
                        <a:pt x="213" y="116"/>
                      </a:lnTo>
                      <a:lnTo>
                        <a:pt x="194" y="120"/>
                      </a:lnTo>
                      <a:lnTo>
                        <a:pt x="176" y="128"/>
                      </a:lnTo>
                      <a:lnTo>
                        <a:pt x="159" y="137"/>
                      </a:lnTo>
                      <a:lnTo>
                        <a:pt x="142" y="148"/>
                      </a:lnTo>
                      <a:lnTo>
                        <a:pt x="127" y="158"/>
                      </a:lnTo>
                      <a:lnTo>
                        <a:pt x="114" y="167"/>
                      </a:lnTo>
                      <a:lnTo>
                        <a:pt x="105" y="174"/>
                      </a:lnTo>
                      <a:lnTo>
                        <a:pt x="99" y="179"/>
                      </a:lnTo>
                      <a:lnTo>
                        <a:pt x="92" y="182"/>
                      </a:lnTo>
                      <a:lnTo>
                        <a:pt x="81" y="187"/>
                      </a:lnTo>
                      <a:lnTo>
                        <a:pt x="70" y="191"/>
                      </a:lnTo>
                      <a:lnTo>
                        <a:pt x="58" y="194"/>
                      </a:lnTo>
                      <a:lnTo>
                        <a:pt x="44" y="194"/>
                      </a:lnTo>
                      <a:lnTo>
                        <a:pt x="31" y="189"/>
                      </a:lnTo>
                      <a:lnTo>
                        <a:pt x="16" y="179"/>
                      </a:lnTo>
                      <a:lnTo>
                        <a:pt x="6" y="164"/>
                      </a:lnTo>
                      <a:lnTo>
                        <a:pt x="1" y="150"/>
                      </a:lnTo>
                      <a:lnTo>
                        <a:pt x="0" y="135"/>
                      </a:lnTo>
                      <a:lnTo>
                        <a:pt x="1" y="123"/>
                      </a:lnTo>
                      <a:lnTo>
                        <a:pt x="4" y="112"/>
                      </a:lnTo>
                      <a:lnTo>
                        <a:pt x="7" y="106"/>
                      </a:lnTo>
                      <a:lnTo>
                        <a:pt x="8" y="104"/>
                      </a:lnTo>
                      <a:lnTo>
                        <a:pt x="19" y="94"/>
                      </a:lnTo>
                      <a:lnTo>
                        <a:pt x="35" y="82"/>
                      </a:lnTo>
                      <a:lnTo>
                        <a:pt x="54" y="70"/>
                      </a:lnTo>
                      <a:lnTo>
                        <a:pt x="74" y="58"/>
                      </a:lnTo>
                      <a:lnTo>
                        <a:pt x="96" y="44"/>
                      </a:lnTo>
                      <a:lnTo>
                        <a:pt x="120" y="31"/>
                      </a:lnTo>
                      <a:lnTo>
                        <a:pt x="142" y="17"/>
                      </a:lnTo>
                      <a:lnTo>
                        <a:pt x="165" y="8"/>
                      </a:lnTo>
                      <a:lnTo>
                        <a:pt x="187" y="3"/>
                      </a:lnTo>
                      <a:lnTo>
                        <a:pt x="208" y="0"/>
                      </a:lnTo>
                      <a:close/>
                    </a:path>
                  </a:pathLst>
                </a:custGeom>
                <a:solidFill>
                  <a:srgbClr val="FFA988"/>
                </a:solidFill>
                <a:ln w="0">
                  <a:solidFill>
                    <a:srgbClr val="FFA98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0" name="Freeform 91"/>
                <p:cNvSpPr/>
                <p:nvPr/>
              </p:nvSpPr>
              <p:spPr bwMode="auto">
                <a:xfrm>
                  <a:off x="4459" y="2035"/>
                  <a:ext cx="643" cy="683"/>
                </a:xfrm>
                <a:custGeom>
                  <a:avLst/>
                  <a:gdLst>
                    <a:gd name="T0" fmla="*/ 283 w 643"/>
                    <a:gd name="T1" fmla="*/ 0 h 683"/>
                    <a:gd name="T2" fmla="*/ 643 w 643"/>
                    <a:gd name="T3" fmla="*/ 220 h 683"/>
                    <a:gd name="T4" fmla="*/ 359 w 643"/>
                    <a:gd name="T5" fmla="*/ 683 h 683"/>
                    <a:gd name="T6" fmla="*/ 0 w 643"/>
                    <a:gd name="T7" fmla="*/ 462 h 683"/>
                    <a:gd name="T8" fmla="*/ 283 w 643"/>
                    <a:gd name="T9" fmla="*/ 0 h 6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3" h="683">
                      <a:moveTo>
                        <a:pt x="283" y="0"/>
                      </a:moveTo>
                      <a:lnTo>
                        <a:pt x="643" y="220"/>
                      </a:lnTo>
                      <a:lnTo>
                        <a:pt x="359" y="683"/>
                      </a:lnTo>
                      <a:lnTo>
                        <a:pt x="0" y="462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00261C"/>
                </a:solidFill>
                <a:ln w="0">
                  <a:solidFill>
                    <a:srgbClr val="00261C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1" name="Freeform 92"/>
                <p:cNvSpPr/>
                <p:nvPr/>
              </p:nvSpPr>
              <p:spPr bwMode="auto">
                <a:xfrm>
                  <a:off x="4694" y="2090"/>
                  <a:ext cx="204" cy="179"/>
                </a:xfrm>
                <a:custGeom>
                  <a:avLst/>
                  <a:gdLst>
                    <a:gd name="T0" fmla="*/ 52 w 204"/>
                    <a:gd name="T1" fmla="*/ 0 h 179"/>
                    <a:gd name="T2" fmla="*/ 204 w 204"/>
                    <a:gd name="T3" fmla="*/ 93 h 179"/>
                    <a:gd name="T4" fmla="*/ 201 w 204"/>
                    <a:gd name="T5" fmla="*/ 97 h 179"/>
                    <a:gd name="T6" fmla="*/ 54 w 204"/>
                    <a:gd name="T7" fmla="*/ 6 h 179"/>
                    <a:gd name="T8" fmla="*/ 6 w 204"/>
                    <a:gd name="T9" fmla="*/ 84 h 179"/>
                    <a:gd name="T10" fmla="*/ 154 w 204"/>
                    <a:gd name="T11" fmla="*/ 175 h 179"/>
                    <a:gd name="T12" fmla="*/ 151 w 204"/>
                    <a:gd name="T13" fmla="*/ 179 h 179"/>
                    <a:gd name="T14" fmla="*/ 0 w 204"/>
                    <a:gd name="T15" fmla="*/ 86 h 179"/>
                    <a:gd name="T16" fmla="*/ 52 w 204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4" h="179">
                      <a:moveTo>
                        <a:pt x="52" y="0"/>
                      </a:moveTo>
                      <a:lnTo>
                        <a:pt x="204" y="93"/>
                      </a:lnTo>
                      <a:lnTo>
                        <a:pt x="201" y="97"/>
                      </a:lnTo>
                      <a:lnTo>
                        <a:pt x="54" y="6"/>
                      </a:lnTo>
                      <a:lnTo>
                        <a:pt x="6" y="84"/>
                      </a:lnTo>
                      <a:lnTo>
                        <a:pt x="154" y="175"/>
                      </a:lnTo>
                      <a:lnTo>
                        <a:pt x="151" y="179"/>
                      </a:lnTo>
                      <a:lnTo>
                        <a:pt x="0" y="86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2" name="Freeform 93"/>
                <p:cNvSpPr/>
                <p:nvPr/>
              </p:nvSpPr>
              <p:spPr bwMode="auto">
                <a:xfrm>
                  <a:off x="4700" y="2096"/>
                  <a:ext cx="344" cy="260"/>
                </a:xfrm>
                <a:custGeom>
                  <a:avLst/>
                  <a:gdLst>
                    <a:gd name="T0" fmla="*/ 48 w 344"/>
                    <a:gd name="T1" fmla="*/ 0 h 260"/>
                    <a:gd name="T2" fmla="*/ 344 w 344"/>
                    <a:gd name="T3" fmla="*/ 182 h 260"/>
                    <a:gd name="T4" fmla="*/ 297 w 344"/>
                    <a:gd name="T5" fmla="*/ 260 h 260"/>
                    <a:gd name="T6" fmla="*/ 0 w 344"/>
                    <a:gd name="T7" fmla="*/ 78 h 260"/>
                    <a:gd name="T8" fmla="*/ 48 w 344"/>
                    <a:gd name="T9" fmla="*/ 0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4" h="260">
                      <a:moveTo>
                        <a:pt x="48" y="0"/>
                      </a:moveTo>
                      <a:lnTo>
                        <a:pt x="344" y="182"/>
                      </a:lnTo>
                      <a:lnTo>
                        <a:pt x="297" y="260"/>
                      </a:lnTo>
                      <a:lnTo>
                        <a:pt x="0" y="78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779D46"/>
                </a:solidFill>
                <a:ln w="0">
                  <a:solidFill>
                    <a:srgbClr val="779D4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3" name="Freeform 94"/>
                <p:cNvSpPr/>
                <p:nvPr/>
              </p:nvSpPr>
              <p:spPr bwMode="auto">
                <a:xfrm>
                  <a:off x="4748" y="2096"/>
                  <a:ext cx="147" cy="130"/>
                </a:xfrm>
                <a:custGeom>
                  <a:avLst/>
                  <a:gdLst>
                    <a:gd name="T0" fmla="*/ 0 w 147"/>
                    <a:gd name="T1" fmla="*/ 0 h 130"/>
                    <a:gd name="T2" fmla="*/ 147 w 147"/>
                    <a:gd name="T3" fmla="*/ 91 h 130"/>
                    <a:gd name="T4" fmla="*/ 124 w 147"/>
                    <a:gd name="T5" fmla="*/ 130 h 130"/>
                    <a:gd name="T6" fmla="*/ 0 w 147"/>
                    <a:gd name="T7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7" h="130">
                      <a:moveTo>
                        <a:pt x="0" y="0"/>
                      </a:moveTo>
                      <a:lnTo>
                        <a:pt x="147" y="91"/>
                      </a:lnTo>
                      <a:lnTo>
                        <a:pt x="124" y="1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47F2D"/>
                </a:solidFill>
                <a:ln w="0">
                  <a:solidFill>
                    <a:srgbClr val="547F2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4" name="Freeform 95"/>
                <p:cNvSpPr/>
                <p:nvPr/>
              </p:nvSpPr>
              <p:spPr bwMode="auto">
                <a:xfrm>
                  <a:off x="4684" y="2209"/>
                  <a:ext cx="48" cy="38"/>
                </a:xfrm>
                <a:custGeom>
                  <a:avLst/>
                  <a:gdLst>
                    <a:gd name="T0" fmla="*/ 9 w 48"/>
                    <a:gd name="T1" fmla="*/ 0 h 38"/>
                    <a:gd name="T2" fmla="*/ 13 w 48"/>
                    <a:gd name="T3" fmla="*/ 0 h 38"/>
                    <a:gd name="T4" fmla="*/ 16 w 48"/>
                    <a:gd name="T5" fmla="*/ 2 h 38"/>
                    <a:gd name="T6" fmla="*/ 43 w 48"/>
                    <a:gd name="T7" fmla="*/ 18 h 38"/>
                    <a:gd name="T8" fmla="*/ 45 w 48"/>
                    <a:gd name="T9" fmla="*/ 21 h 38"/>
                    <a:gd name="T10" fmla="*/ 47 w 48"/>
                    <a:gd name="T11" fmla="*/ 24 h 38"/>
                    <a:gd name="T12" fmla="*/ 48 w 48"/>
                    <a:gd name="T13" fmla="*/ 27 h 38"/>
                    <a:gd name="T14" fmla="*/ 48 w 48"/>
                    <a:gd name="T15" fmla="*/ 30 h 38"/>
                    <a:gd name="T16" fmla="*/ 46 w 48"/>
                    <a:gd name="T17" fmla="*/ 33 h 38"/>
                    <a:gd name="T18" fmla="*/ 44 w 48"/>
                    <a:gd name="T19" fmla="*/ 36 h 38"/>
                    <a:gd name="T20" fmla="*/ 41 w 48"/>
                    <a:gd name="T21" fmla="*/ 38 h 38"/>
                    <a:gd name="T22" fmla="*/ 38 w 48"/>
                    <a:gd name="T23" fmla="*/ 38 h 38"/>
                    <a:gd name="T24" fmla="*/ 35 w 48"/>
                    <a:gd name="T25" fmla="*/ 38 h 38"/>
                    <a:gd name="T26" fmla="*/ 32 w 48"/>
                    <a:gd name="T27" fmla="*/ 37 h 38"/>
                    <a:gd name="T28" fmla="*/ 5 w 48"/>
                    <a:gd name="T29" fmla="*/ 21 h 38"/>
                    <a:gd name="T30" fmla="*/ 2 w 48"/>
                    <a:gd name="T31" fmla="*/ 19 h 38"/>
                    <a:gd name="T32" fmla="*/ 0 w 48"/>
                    <a:gd name="T33" fmla="*/ 16 h 38"/>
                    <a:gd name="T34" fmla="*/ 0 w 48"/>
                    <a:gd name="T35" fmla="*/ 12 h 38"/>
                    <a:gd name="T36" fmla="*/ 0 w 48"/>
                    <a:gd name="T37" fmla="*/ 8 h 38"/>
                    <a:gd name="T38" fmla="*/ 1 w 48"/>
                    <a:gd name="T39" fmla="*/ 5 h 38"/>
                    <a:gd name="T40" fmla="*/ 3 w 48"/>
                    <a:gd name="T41" fmla="*/ 3 h 38"/>
                    <a:gd name="T42" fmla="*/ 6 w 48"/>
                    <a:gd name="T43" fmla="*/ 1 h 38"/>
                    <a:gd name="T44" fmla="*/ 9 w 48"/>
                    <a:gd name="T4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8" h="38">
                      <a:moveTo>
                        <a:pt x="9" y="0"/>
                      </a:moveTo>
                      <a:lnTo>
                        <a:pt x="13" y="0"/>
                      </a:lnTo>
                      <a:lnTo>
                        <a:pt x="16" y="2"/>
                      </a:lnTo>
                      <a:lnTo>
                        <a:pt x="43" y="18"/>
                      </a:lnTo>
                      <a:lnTo>
                        <a:pt x="45" y="21"/>
                      </a:lnTo>
                      <a:lnTo>
                        <a:pt x="47" y="24"/>
                      </a:lnTo>
                      <a:lnTo>
                        <a:pt x="48" y="27"/>
                      </a:lnTo>
                      <a:lnTo>
                        <a:pt x="48" y="30"/>
                      </a:lnTo>
                      <a:lnTo>
                        <a:pt x="46" y="33"/>
                      </a:lnTo>
                      <a:lnTo>
                        <a:pt x="44" y="36"/>
                      </a:lnTo>
                      <a:lnTo>
                        <a:pt x="41" y="38"/>
                      </a:lnTo>
                      <a:lnTo>
                        <a:pt x="38" y="38"/>
                      </a:lnTo>
                      <a:lnTo>
                        <a:pt x="35" y="38"/>
                      </a:lnTo>
                      <a:lnTo>
                        <a:pt x="32" y="37"/>
                      </a:lnTo>
                      <a:lnTo>
                        <a:pt x="5" y="21"/>
                      </a:lnTo>
                      <a:lnTo>
                        <a:pt x="2" y="19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1" y="5"/>
                      </a:lnTo>
                      <a:lnTo>
                        <a:pt x="3" y="3"/>
                      </a:lnTo>
                      <a:lnTo>
                        <a:pt x="6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F7208"/>
                </a:solidFill>
                <a:ln w="0">
                  <a:solidFill>
                    <a:srgbClr val="FF720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5" name="Freeform 96"/>
                <p:cNvSpPr/>
                <p:nvPr/>
              </p:nvSpPr>
              <p:spPr bwMode="auto">
                <a:xfrm>
                  <a:off x="4745" y="2246"/>
                  <a:ext cx="48" cy="38"/>
                </a:xfrm>
                <a:custGeom>
                  <a:avLst/>
                  <a:gdLst>
                    <a:gd name="T0" fmla="*/ 9 w 48"/>
                    <a:gd name="T1" fmla="*/ 0 h 38"/>
                    <a:gd name="T2" fmla="*/ 13 w 48"/>
                    <a:gd name="T3" fmla="*/ 0 h 38"/>
                    <a:gd name="T4" fmla="*/ 16 w 48"/>
                    <a:gd name="T5" fmla="*/ 2 h 38"/>
                    <a:gd name="T6" fmla="*/ 43 w 48"/>
                    <a:gd name="T7" fmla="*/ 19 h 38"/>
                    <a:gd name="T8" fmla="*/ 45 w 48"/>
                    <a:gd name="T9" fmla="*/ 21 h 38"/>
                    <a:gd name="T10" fmla="*/ 47 w 48"/>
                    <a:gd name="T11" fmla="*/ 24 h 38"/>
                    <a:gd name="T12" fmla="*/ 48 w 48"/>
                    <a:gd name="T13" fmla="*/ 27 h 38"/>
                    <a:gd name="T14" fmla="*/ 48 w 48"/>
                    <a:gd name="T15" fmla="*/ 30 h 38"/>
                    <a:gd name="T16" fmla="*/ 46 w 48"/>
                    <a:gd name="T17" fmla="*/ 33 h 38"/>
                    <a:gd name="T18" fmla="*/ 44 w 48"/>
                    <a:gd name="T19" fmla="*/ 36 h 38"/>
                    <a:gd name="T20" fmla="*/ 41 w 48"/>
                    <a:gd name="T21" fmla="*/ 38 h 38"/>
                    <a:gd name="T22" fmla="*/ 38 w 48"/>
                    <a:gd name="T23" fmla="*/ 38 h 38"/>
                    <a:gd name="T24" fmla="*/ 35 w 48"/>
                    <a:gd name="T25" fmla="*/ 38 h 38"/>
                    <a:gd name="T26" fmla="*/ 32 w 48"/>
                    <a:gd name="T27" fmla="*/ 37 h 38"/>
                    <a:gd name="T28" fmla="*/ 5 w 48"/>
                    <a:gd name="T29" fmla="*/ 21 h 38"/>
                    <a:gd name="T30" fmla="*/ 2 w 48"/>
                    <a:gd name="T31" fmla="*/ 19 h 38"/>
                    <a:gd name="T32" fmla="*/ 0 w 48"/>
                    <a:gd name="T33" fmla="*/ 16 h 38"/>
                    <a:gd name="T34" fmla="*/ 0 w 48"/>
                    <a:gd name="T35" fmla="*/ 13 h 38"/>
                    <a:gd name="T36" fmla="*/ 0 w 48"/>
                    <a:gd name="T37" fmla="*/ 9 h 38"/>
                    <a:gd name="T38" fmla="*/ 1 w 48"/>
                    <a:gd name="T39" fmla="*/ 5 h 38"/>
                    <a:gd name="T40" fmla="*/ 3 w 48"/>
                    <a:gd name="T41" fmla="*/ 3 h 38"/>
                    <a:gd name="T42" fmla="*/ 6 w 48"/>
                    <a:gd name="T43" fmla="*/ 1 h 38"/>
                    <a:gd name="T44" fmla="*/ 9 w 48"/>
                    <a:gd name="T4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8" h="38">
                      <a:moveTo>
                        <a:pt x="9" y="0"/>
                      </a:moveTo>
                      <a:lnTo>
                        <a:pt x="13" y="0"/>
                      </a:lnTo>
                      <a:lnTo>
                        <a:pt x="16" y="2"/>
                      </a:lnTo>
                      <a:lnTo>
                        <a:pt x="43" y="19"/>
                      </a:lnTo>
                      <a:lnTo>
                        <a:pt x="45" y="21"/>
                      </a:lnTo>
                      <a:lnTo>
                        <a:pt x="47" y="24"/>
                      </a:lnTo>
                      <a:lnTo>
                        <a:pt x="48" y="27"/>
                      </a:lnTo>
                      <a:lnTo>
                        <a:pt x="48" y="30"/>
                      </a:lnTo>
                      <a:lnTo>
                        <a:pt x="46" y="33"/>
                      </a:lnTo>
                      <a:lnTo>
                        <a:pt x="44" y="36"/>
                      </a:lnTo>
                      <a:lnTo>
                        <a:pt x="41" y="38"/>
                      </a:lnTo>
                      <a:lnTo>
                        <a:pt x="38" y="38"/>
                      </a:lnTo>
                      <a:lnTo>
                        <a:pt x="35" y="38"/>
                      </a:lnTo>
                      <a:lnTo>
                        <a:pt x="32" y="37"/>
                      </a:lnTo>
                      <a:lnTo>
                        <a:pt x="5" y="21"/>
                      </a:lnTo>
                      <a:lnTo>
                        <a:pt x="2" y="19"/>
                      </a:lnTo>
                      <a:lnTo>
                        <a:pt x="0" y="16"/>
                      </a:lnTo>
                      <a:lnTo>
                        <a:pt x="0" y="13"/>
                      </a:lnTo>
                      <a:lnTo>
                        <a:pt x="0" y="9"/>
                      </a:lnTo>
                      <a:lnTo>
                        <a:pt x="1" y="5"/>
                      </a:lnTo>
                      <a:lnTo>
                        <a:pt x="3" y="3"/>
                      </a:lnTo>
                      <a:lnTo>
                        <a:pt x="6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F7208"/>
                </a:solidFill>
                <a:ln w="0">
                  <a:solidFill>
                    <a:srgbClr val="FF720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Freeform 97"/>
                <p:cNvSpPr/>
                <p:nvPr/>
              </p:nvSpPr>
              <p:spPr bwMode="auto">
                <a:xfrm>
                  <a:off x="4806" y="2283"/>
                  <a:ext cx="48" cy="40"/>
                </a:xfrm>
                <a:custGeom>
                  <a:avLst/>
                  <a:gdLst>
                    <a:gd name="T0" fmla="*/ 9 w 48"/>
                    <a:gd name="T1" fmla="*/ 0 h 40"/>
                    <a:gd name="T2" fmla="*/ 13 w 48"/>
                    <a:gd name="T3" fmla="*/ 1 h 40"/>
                    <a:gd name="T4" fmla="*/ 16 w 48"/>
                    <a:gd name="T5" fmla="*/ 2 h 40"/>
                    <a:gd name="T6" fmla="*/ 43 w 48"/>
                    <a:gd name="T7" fmla="*/ 19 h 40"/>
                    <a:gd name="T8" fmla="*/ 45 w 48"/>
                    <a:gd name="T9" fmla="*/ 21 h 40"/>
                    <a:gd name="T10" fmla="*/ 47 w 48"/>
                    <a:gd name="T11" fmla="*/ 24 h 40"/>
                    <a:gd name="T12" fmla="*/ 48 w 48"/>
                    <a:gd name="T13" fmla="*/ 27 h 40"/>
                    <a:gd name="T14" fmla="*/ 48 w 48"/>
                    <a:gd name="T15" fmla="*/ 30 h 40"/>
                    <a:gd name="T16" fmla="*/ 46 w 48"/>
                    <a:gd name="T17" fmla="*/ 35 h 40"/>
                    <a:gd name="T18" fmla="*/ 44 w 48"/>
                    <a:gd name="T19" fmla="*/ 37 h 40"/>
                    <a:gd name="T20" fmla="*/ 41 w 48"/>
                    <a:gd name="T21" fmla="*/ 39 h 40"/>
                    <a:gd name="T22" fmla="*/ 38 w 48"/>
                    <a:gd name="T23" fmla="*/ 40 h 40"/>
                    <a:gd name="T24" fmla="*/ 35 w 48"/>
                    <a:gd name="T25" fmla="*/ 39 h 40"/>
                    <a:gd name="T26" fmla="*/ 32 w 48"/>
                    <a:gd name="T27" fmla="*/ 38 h 40"/>
                    <a:gd name="T28" fmla="*/ 5 w 48"/>
                    <a:gd name="T29" fmla="*/ 21 h 40"/>
                    <a:gd name="T30" fmla="*/ 2 w 48"/>
                    <a:gd name="T31" fmla="*/ 19 h 40"/>
                    <a:gd name="T32" fmla="*/ 0 w 48"/>
                    <a:gd name="T33" fmla="*/ 16 h 40"/>
                    <a:gd name="T34" fmla="*/ 0 w 48"/>
                    <a:gd name="T35" fmla="*/ 13 h 40"/>
                    <a:gd name="T36" fmla="*/ 0 w 48"/>
                    <a:gd name="T37" fmla="*/ 10 h 40"/>
                    <a:gd name="T38" fmla="*/ 1 w 48"/>
                    <a:gd name="T39" fmla="*/ 6 h 40"/>
                    <a:gd name="T40" fmla="*/ 3 w 48"/>
                    <a:gd name="T41" fmla="*/ 4 h 40"/>
                    <a:gd name="T42" fmla="*/ 6 w 48"/>
                    <a:gd name="T43" fmla="*/ 1 h 40"/>
                    <a:gd name="T44" fmla="*/ 9 w 48"/>
                    <a:gd name="T4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8" h="40">
                      <a:moveTo>
                        <a:pt x="9" y="0"/>
                      </a:moveTo>
                      <a:lnTo>
                        <a:pt x="13" y="1"/>
                      </a:lnTo>
                      <a:lnTo>
                        <a:pt x="16" y="2"/>
                      </a:lnTo>
                      <a:lnTo>
                        <a:pt x="43" y="19"/>
                      </a:lnTo>
                      <a:lnTo>
                        <a:pt x="45" y="21"/>
                      </a:lnTo>
                      <a:lnTo>
                        <a:pt x="47" y="24"/>
                      </a:lnTo>
                      <a:lnTo>
                        <a:pt x="48" y="27"/>
                      </a:lnTo>
                      <a:lnTo>
                        <a:pt x="48" y="30"/>
                      </a:lnTo>
                      <a:lnTo>
                        <a:pt x="46" y="35"/>
                      </a:lnTo>
                      <a:lnTo>
                        <a:pt x="44" y="37"/>
                      </a:lnTo>
                      <a:lnTo>
                        <a:pt x="41" y="39"/>
                      </a:lnTo>
                      <a:lnTo>
                        <a:pt x="38" y="40"/>
                      </a:lnTo>
                      <a:lnTo>
                        <a:pt x="35" y="39"/>
                      </a:lnTo>
                      <a:lnTo>
                        <a:pt x="32" y="38"/>
                      </a:lnTo>
                      <a:lnTo>
                        <a:pt x="5" y="21"/>
                      </a:lnTo>
                      <a:lnTo>
                        <a:pt x="2" y="19"/>
                      </a:lnTo>
                      <a:lnTo>
                        <a:pt x="0" y="16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1" y="6"/>
                      </a:lnTo>
                      <a:lnTo>
                        <a:pt x="3" y="4"/>
                      </a:lnTo>
                      <a:lnTo>
                        <a:pt x="6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F7208"/>
                </a:solidFill>
                <a:ln w="0">
                  <a:solidFill>
                    <a:srgbClr val="FF720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Freeform 98"/>
                <p:cNvSpPr/>
                <p:nvPr/>
              </p:nvSpPr>
              <p:spPr bwMode="auto">
                <a:xfrm>
                  <a:off x="4867" y="2322"/>
                  <a:ext cx="48" cy="38"/>
                </a:xfrm>
                <a:custGeom>
                  <a:avLst/>
                  <a:gdLst>
                    <a:gd name="T0" fmla="*/ 9 w 48"/>
                    <a:gd name="T1" fmla="*/ 0 h 38"/>
                    <a:gd name="T2" fmla="*/ 13 w 48"/>
                    <a:gd name="T3" fmla="*/ 0 h 38"/>
                    <a:gd name="T4" fmla="*/ 16 w 48"/>
                    <a:gd name="T5" fmla="*/ 1 h 38"/>
                    <a:gd name="T6" fmla="*/ 43 w 48"/>
                    <a:gd name="T7" fmla="*/ 17 h 38"/>
                    <a:gd name="T8" fmla="*/ 45 w 48"/>
                    <a:gd name="T9" fmla="*/ 19 h 38"/>
                    <a:gd name="T10" fmla="*/ 47 w 48"/>
                    <a:gd name="T11" fmla="*/ 22 h 38"/>
                    <a:gd name="T12" fmla="*/ 48 w 48"/>
                    <a:gd name="T13" fmla="*/ 25 h 38"/>
                    <a:gd name="T14" fmla="*/ 48 w 48"/>
                    <a:gd name="T15" fmla="*/ 30 h 38"/>
                    <a:gd name="T16" fmla="*/ 46 w 48"/>
                    <a:gd name="T17" fmla="*/ 33 h 38"/>
                    <a:gd name="T18" fmla="*/ 44 w 48"/>
                    <a:gd name="T19" fmla="*/ 35 h 38"/>
                    <a:gd name="T20" fmla="*/ 41 w 48"/>
                    <a:gd name="T21" fmla="*/ 37 h 38"/>
                    <a:gd name="T22" fmla="*/ 38 w 48"/>
                    <a:gd name="T23" fmla="*/ 38 h 38"/>
                    <a:gd name="T24" fmla="*/ 35 w 48"/>
                    <a:gd name="T25" fmla="*/ 38 h 38"/>
                    <a:gd name="T26" fmla="*/ 32 w 48"/>
                    <a:gd name="T27" fmla="*/ 36 h 38"/>
                    <a:gd name="T28" fmla="*/ 5 w 48"/>
                    <a:gd name="T29" fmla="*/ 19 h 38"/>
                    <a:gd name="T30" fmla="*/ 2 w 48"/>
                    <a:gd name="T31" fmla="*/ 17 h 38"/>
                    <a:gd name="T32" fmla="*/ 0 w 48"/>
                    <a:gd name="T33" fmla="*/ 14 h 38"/>
                    <a:gd name="T34" fmla="*/ 0 w 48"/>
                    <a:gd name="T35" fmla="*/ 11 h 38"/>
                    <a:gd name="T36" fmla="*/ 0 w 48"/>
                    <a:gd name="T37" fmla="*/ 8 h 38"/>
                    <a:gd name="T38" fmla="*/ 1 w 48"/>
                    <a:gd name="T39" fmla="*/ 5 h 38"/>
                    <a:gd name="T40" fmla="*/ 3 w 48"/>
                    <a:gd name="T41" fmla="*/ 2 h 38"/>
                    <a:gd name="T42" fmla="*/ 6 w 48"/>
                    <a:gd name="T43" fmla="*/ 0 h 38"/>
                    <a:gd name="T44" fmla="*/ 9 w 48"/>
                    <a:gd name="T4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8" h="38">
                      <a:moveTo>
                        <a:pt x="9" y="0"/>
                      </a:moveTo>
                      <a:lnTo>
                        <a:pt x="13" y="0"/>
                      </a:lnTo>
                      <a:lnTo>
                        <a:pt x="16" y="1"/>
                      </a:lnTo>
                      <a:lnTo>
                        <a:pt x="43" y="17"/>
                      </a:lnTo>
                      <a:lnTo>
                        <a:pt x="45" y="19"/>
                      </a:lnTo>
                      <a:lnTo>
                        <a:pt x="47" y="22"/>
                      </a:lnTo>
                      <a:lnTo>
                        <a:pt x="48" y="25"/>
                      </a:lnTo>
                      <a:lnTo>
                        <a:pt x="48" y="30"/>
                      </a:lnTo>
                      <a:lnTo>
                        <a:pt x="46" y="33"/>
                      </a:lnTo>
                      <a:lnTo>
                        <a:pt x="44" y="35"/>
                      </a:lnTo>
                      <a:lnTo>
                        <a:pt x="41" y="37"/>
                      </a:lnTo>
                      <a:lnTo>
                        <a:pt x="38" y="38"/>
                      </a:lnTo>
                      <a:lnTo>
                        <a:pt x="35" y="38"/>
                      </a:lnTo>
                      <a:lnTo>
                        <a:pt x="32" y="36"/>
                      </a:lnTo>
                      <a:lnTo>
                        <a:pt x="5" y="19"/>
                      </a:lnTo>
                      <a:lnTo>
                        <a:pt x="2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1" y="5"/>
                      </a:lnTo>
                      <a:lnTo>
                        <a:pt x="3" y="2"/>
                      </a:lnTo>
                      <a:lnTo>
                        <a:pt x="6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F7208"/>
                </a:solidFill>
                <a:ln w="0">
                  <a:solidFill>
                    <a:srgbClr val="FF720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Freeform 99"/>
                <p:cNvSpPr/>
                <p:nvPr/>
              </p:nvSpPr>
              <p:spPr bwMode="auto">
                <a:xfrm>
                  <a:off x="4926" y="2358"/>
                  <a:ext cx="43" cy="35"/>
                </a:xfrm>
                <a:custGeom>
                  <a:avLst/>
                  <a:gdLst>
                    <a:gd name="T0" fmla="*/ 14 w 43"/>
                    <a:gd name="T1" fmla="*/ 0 h 35"/>
                    <a:gd name="T2" fmla="*/ 21 w 43"/>
                    <a:gd name="T3" fmla="*/ 1 h 35"/>
                    <a:gd name="T4" fmla="*/ 29 w 43"/>
                    <a:gd name="T5" fmla="*/ 5 h 35"/>
                    <a:gd name="T6" fmla="*/ 37 w 43"/>
                    <a:gd name="T7" fmla="*/ 10 h 35"/>
                    <a:gd name="T8" fmla="*/ 42 w 43"/>
                    <a:gd name="T9" fmla="*/ 17 h 35"/>
                    <a:gd name="T10" fmla="*/ 43 w 43"/>
                    <a:gd name="T11" fmla="*/ 24 h 35"/>
                    <a:gd name="T12" fmla="*/ 42 w 43"/>
                    <a:gd name="T13" fmla="*/ 30 h 35"/>
                    <a:gd name="T14" fmla="*/ 37 w 43"/>
                    <a:gd name="T15" fmla="*/ 34 h 35"/>
                    <a:gd name="T16" fmla="*/ 30 w 43"/>
                    <a:gd name="T17" fmla="*/ 35 h 35"/>
                    <a:gd name="T18" fmla="*/ 22 w 43"/>
                    <a:gd name="T19" fmla="*/ 34 h 35"/>
                    <a:gd name="T20" fmla="*/ 14 w 43"/>
                    <a:gd name="T21" fmla="*/ 31 h 35"/>
                    <a:gd name="T22" fmla="*/ 7 w 43"/>
                    <a:gd name="T23" fmla="*/ 25 h 35"/>
                    <a:gd name="T24" fmla="*/ 2 w 43"/>
                    <a:gd name="T25" fmla="*/ 18 h 35"/>
                    <a:gd name="T26" fmla="*/ 0 w 43"/>
                    <a:gd name="T27" fmla="*/ 11 h 35"/>
                    <a:gd name="T28" fmla="*/ 2 w 43"/>
                    <a:gd name="T29" fmla="*/ 5 h 35"/>
                    <a:gd name="T30" fmla="*/ 7 w 43"/>
                    <a:gd name="T31" fmla="*/ 2 h 35"/>
                    <a:gd name="T32" fmla="*/ 14 w 43"/>
                    <a:gd name="T33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" h="35">
                      <a:moveTo>
                        <a:pt x="14" y="0"/>
                      </a:moveTo>
                      <a:lnTo>
                        <a:pt x="21" y="1"/>
                      </a:lnTo>
                      <a:lnTo>
                        <a:pt x="29" y="5"/>
                      </a:lnTo>
                      <a:lnTo>
                        <a:pt x="37" y="10"/>
                      </a:lnTo>
                      <a:lnTo>
                        <a:pt x="42" y="17"/>
                      </a:lnTo>
                      <a:lnTo>
                        <a:pt x="43" y="24"/>
                      </a:lnTo>
                      <a:lnTo>
                        <a:pt x="42" y="30"/>
                      </a:lnTo>
                      <a:lnTo>
                        <a:pt x="37" y="34"/>
                      </a:lnTo>
                      <a:lnTo>
                        <a:pt x="30" y="35"/>
                      </a:lnTo>
                      <a:lnTo>
                        <a:pt x="22" y="34"/>
                      </a:lnTo>
                      <a:lnTo>
                        <a:pt x="14" y="31"/>
                      </a:lnTo>
                      <a:lnTo>
                        <a:pt x="7" y="25"/>
                      </a:lnTo>
                      <a:lnTo>
                        <a:pt x="2" y="18"/>
                      </a:lnTo>
                      <a:lnTo>
                        <a:pt x="0" y="11"/>
                      </a:lnTo>
                      <a:lnTo>
                        <a:pt x="2" y="5"/>
                      </a:lnTo>
                      <a:lnTo>
                        <a:pt x="7" y="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Freeform 100"/>
                <p:cNvSpPr>
                  <a:spLocks noEditPoints="1"/>
                </p:cNvSpPr>
                <p:nvPr/>
              </p:nvSpPr>
              <p:spPr bwMode="auto">
                <a:xfrm>
                  <a:off x="4934" y="2363"/>
                  <a:ext cx="15" cy="16"/>
                </a:xfrm>
                <a:custGeom>
                  <a:avLst/>
                  <a:gdLst>
                    <a:gd name="T0" fmla="*/ 8 w 15"/>
                    <a:gd name="T1" fmla="*/ 3 h 16"/>
                    <a:gd name="T2" fmla="*/ 7 w 15"/>
                    <a:gd name="T3" fmla="*/ 3 h 16"/>
                    <a:gd name="T4" fmla="*/ 5 w 15"/>
                    <a:gd name="T5" fmla="*/ 4 h 16"/>
                    <a:gd name="T6" fmla="*/ 3 w 15"/>
                    <a:gd name="T7" fmla="*/ 5 h 16"/>
                    <a:gd name="T8" fmla="*/ 3 w 15"/>
                    <a:gd name="T9" fmla="*/ 7 h 16"/>
                    <a:gd name="T10" fmla="*/ 3 w 15"/>
                    <a:gd name="T11" fmla="*/ 10 h 16"/>
                    <a:gd name="T12" fmla="*/ 4 w 15"/>
                    <a:gd name="T13" fmla="*/ 11 h 16"/>
                    <a:gd name="T14" fmla="*/ 5 w 15"/>
                    <a:gd name="T15" fmla="*/ 12 h 16"/>
                    <a:gd name="T16" fmla="*/ 7 w 15"/>
                    <a:gd name="T17" fmla="*/ 13 h 16"/>
                    <a:gd name="T18" fmla="*/ 9 w 15"/>
                    <a:gd name="T19" fmla="*/ 13 h 16"/>
                    <a:gd name="T20" fmla="*/ 11 w 15"/>
                    <a:gd name="T21" fmla="*/ 12 h 16"/>
                    <a:gd name="T22" fmla="*/ 12 w 15"/>
                    <a:gd name="T23" fmla="*/ 10 h 16"/>
                    <a:gd name="T24" fmla="*/ 13 w 15"/>
                    <a:gd name="T25" fmla="*/ 9 h 16"/>
                    <a:gd name="T26" fmla="*/ 13 w 15"/>
                    <a:gd name="T27" fmla="*/ 7 h 16"/>
                    <a:gd name="T28" fmla="*/ 12 w 15"/>
                    <a:gd name="T29" fmla="*/ 5 h 16"/>
                    <a:gd name="T30" fmla="*/ 10 w 15"/>
                    <a:gd name="T31" fmla="*/ 3 h 16"/>
                    <a:gd name="T32" fmla="*/ 8 w 15"/>
                    <a:gd name="T33" fmla="*/ 3 h 16"/>
                    <a:gd name="T34" fmla="*/ 8 w 15"/>
                    <a:gd name="T35" fmla="*/ 0 h 16"/>
                    <a:gd name="T36" fmla="*/ 10 w 15"/>
                    <a:gd name="T37" fmla="*/ 0 h 16"/>
                    <a:gd name="T38" fmla="*/ 12 w 15"/>
                    <a:gd name="T39" fmla="*/ 1 h 16"/>
                    <a:gd name="T40" fmla="*/ 14 w 15"/>
                    <a:gd name="T41" fmla="*/ 3 h 16"/>
                    <a:gd name="T42" fmla="*/ 15 w 15"/>
                    <a:gd name="T43" fmla="*/ 6 h 16"/>
                    <a:gd name="T44" fmla="*/ 15 w 15"/>
                    <a:gd name="T45" fmla="*/ 9 h 16"/>
                    <a:gd name="T46" fmla="*/ 14 w 15"/>
                    <a:gd name="T47" fmla="*/ 12 h 16"/>
                    <a:gd name="T48" fmla="*/ 12 w 15"/>
                    <a:gd name="T49" fmla="*/ 14 h 16"/>
                    <a:gd name="T50" fmla="*/ 9 w 15"/>
                    <a:gd name="T51" fmla="*/ 15 h 16"/>
                    <a:gd name="T52" fmla="*/ 6 w 15"/>
                    <a:gd name="T53" fmla="*/ 16 h 16"/>
                    <a:gd name="T54" fmla="*/ 4 w 15"/>
                    <a:gd name="T55" fmla="*/ 15 h 16"/>
                    <a:gd name="T56" fmla="*/ 1 w 15"/>
                    <a:gd name="T57" fmla="*/ 12 h 16"/>
                    <a:gd name="T58" fmla="*/ 0 w 15"/>
                    <a:gd name="T59" fmla="*/ 10 h 16"/>
                    <a:gd name="T60" fmla="*/ 0 w 15"/>
                    <a:gd name="T61" fmla="*/ 7 h 16"/>
                    <a:gd name="T62" fmla="*/ 1 w 15"/>
                    <a:gd name="T63" fmla="*/ 4 h 16"/>
                    <a:gd name="T64" fmla="*/ 2 w 15"/>
                    <a:gd name="T65" fmla="*/ 2 h 16"/>
                    <a:gd name="T66" fmla="*/ 4 w 15"/>
                    <a:gd name="T67" fmla="*/ 1 h 16"/>
                    <a:gd name="T68" fmla="*/ 6 w 15"/>
                    <a:gd name="T69" fmla="*/ 0 h 16"/>
                    <a:gd name="T70" fmla="*/ 8 w 15"/>
                    <a:gd name="T7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" h="16">
                      <a:moveTo>
                        <a:pt x="8" y="3"/>
                      </a:moveTo>
                      <a:lnTo>
                        <a:pt x="7" y="3"/>
                      </a:lnTo>
                      <a:lnTo>
                        <a:pt x="5" y="4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10"/>
                      </a:lnTo>
                      <a:lnTo>
                        <a:pt x="4" y="11"/>
                      </a:lnTo>
                      <a:lnTo>
                        <a:pt x="5" y="12"/>
                      </a:lnTo>
                      <a:lnTo>
                        <a:pt x="7" y="13"/>
                      </a:lnTo>
                      <a:lnTo>
                        <a:pt x="9" y="13"/>
                      </a:lnTo>
                      <a:lnTo>
                        <a:pt x="11" y="12"/>
                      </a:lnTo>
                      <a:lnTo>
                        <a:pt x="12" y="10"/>
                      </a:lnTo>
                      <a:lnTo>
                        <a:pt x="13" y="9"/>
                      </a:lnTo>
                      <a:lnTo>
                        <a:pt x="13" y="7"/>
                      </a:lnTo>
                      <a:lnTo>
                        <a:pt x="12" y="5"/>
                      </a:lnTo>
                      <a:lnTo>
                        <a:pt x="10" y="3"/>
                      </a:lnTo>
                      <a:lnTo>
                        <a:pt x="8" y="3"/>
                      </a:lnTo>
                      <a:close/>
                      <a:moveTo>
                        <a:pt x="8" y="0"/>
                      </a:moveTo>
                      <a:lnTo>
                        <a:pt x="10" y="0"/>
                      </a:lnTo>
                      <a:lnTo>
                        <a:pt x="12" y="1"/>
                      </a:lnTo>
                      <a:lnTo>
                        <a:pt x="14" y="3"/>
                      </a:lnTo>
                      <a:lnTo>
                        <a:pt x="15" y="6"/>
                      </a:lnTo>
                      <a:lnTo>
                        <a:pt x="15" y="9"/>
                      </a:lnTo>
                      <a:lnTo>
                        <a:pt x="14" y="12"/>
                      </a:lnTo>
                      <a:lnTo>
                        <a:pt x="12" y="14"/>
                      </a:lnTo>
                      <a:lnTo>
                        <a:pt x="9" y="15"/>
                      </a:lnTo>
                      <a:lnTo>
                        <a:pt x="6" y="16"/>
                      </a:lnTo>
                      <a:lnTo>
                        <a:pt x="4" y="15"/>
                      </a:lnTo>
                      <a:lnTo>
                        <a:pt x="1" y="12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Freeform 101"/>
                <p:cNvSpPr/>
                <p:nvPr/>
              </p:nvSpPr>
              <p:spPr bwMode="auto">
                <a:xfrm>
                  <a:off x="4947" y="2370"/>
                  <a:ext cx="19" cy="20"/>
                </a:xfrm>
                <a:custGeom>
                  <a:avLst/>
                  <a:gdLst>
                    <a:gd name="T0" fmla="*/ 8 w 19"/>
                    <a:gd name="T1" fmla="*/ 0 h 20"/>
                    <a:gd name="T2" fmla="*/ 10 w 19"/>
                    <a:gd name="T3" fmla="*/ 1 h 20"/>
                    <a:gd name="T4" fmla="*/ 10 w 19"/>
                    <a:gd name="T5" fmla="*/ 14 h 20"/>
                    <a:gd name="T6" fmla="*/ 16 w 19"/>
                    <a:gd name="T7" fmla="*/ 5 h 20"/>
                    <a:gd name="T8" fmla="*/ 19 w 19"/>
                    <a:gd name="T9" fmla="*/ 6 h 20"/>
                    <a:gd name="T10" fmla="*/ 10 w 19"/>
                    <a:gd name="T11" fmla="*/ 20 h 20"/>
                    <a:gd name="T12" fmla="*/ 8 w 19"/>
                    <a:gd name="T13" fmla="*/ 19 h 20"/>
                    <a:gd name="T14" fmla="*/ 7 w 19"/>
                    <a:gd name="T15" fmla="*/ 6 h 20"/>
                    <a:gd name="T16" fmla="*/ 2 w 19"/>
                    <a:gd name="T17" fmla="*/ 15 h 20"/>
                    <a:gd name="T18" fmla="*/ 0 w 19"/>
                    <a:gd name="T19" fmla="*/ 14 h 20"/>
                    <a:gd name="T20" fmla="*/ 8 w 19"/>
                    <a:gd name="T21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20">
                      <a:moveTo>
                        <a:pt x="8" y="0"/>
                      </a:moveTo>
                      <a:lnTo>
                        <a:pt x="10" y="1"/>
                      </a:lnTo>
                      <a:lnTo>
                        <a:pt x="10" y="14"/>
                      </a:lnTo>
                      <a:lnTo>
                        <a:pt x="16" y="5"/>
                      </a:lnTo>
                      <a:lnTo>
                        <a:pt x="19" y="6"/>
                      </a:lnTo>
                      <a:lnTo>
                        <a:pt x="10" y="20"/>
                      </a:lnTo>
                      <a:lnTo>
                        <a:pt x="8" y="19"/>
                      </a:lnTo>
                      <a:lnTo>
                        <a:pt x="7" y="6"/>
                      </a:lnTo>
                      <a:lnTo>
                        <a:pt x="2" y="15"/>
                      </a:lnTo>
                      <a:lnTo>
                        <a:pt x="0" y="1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Freeform 102"/>
                <p:cNvSpPr/>
                <p:nvPr/>
              </p:nvSpPr>
              <p:spPr bwMode="auto">
                <a:xfrm>
                  <a:off x="4637" y="2237"/>
                  <a:ext cx="87" cy="85"/>
                </a:xfrm>
                <a:custGeom>
                  <a:avLst/>
                  <a:gdLst>
                    <a:gd name="T0" fmla="*/ 31 w 87"/>
                    <a:gd name="T1" fmla="*/ 0 h 85"/>
                    <a:gd name="T2" fmla="*/ 87 w 87"/>
                    <a:gd name="T3" fmla="*/ 35 h 85"/>
                    <a:gd name="T4" fmla="*/ 57 w 87"/>
                    <a:gd name="T5" fmla="*/ 85 h 85"/>
                    <a:gd name="T6" fmla="*/ 0 w 87"/>
                    <a:gd name="T7" fmla="*/ 51 h 85"/>
                    <a:gd name="T8" fmla="*/ 31 w 87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85">
                      <a:moveTo>
                        <a:pt x="31" y="0"/>
                      </a:moveTo>
                      <a:lnTo>
                        <a:pt x="87" y="35"/>
                      </a:lnTo>
                      <a:lnTo>
                        <a:pt x="57" y="85"/>
                      </a:lnTo>
                      <a:lnTo>
                        <a:pt x="0" y="51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Freeform 103"/>
                <p:cNvSpPr/>
                <p:nvPr/>
              </p:nvSpPr>
              <p:spPr bwMode="auto">
                <a:xfrm>
                  <a:off x="4714" y="2284"/>
                  <a:ext cx="87" cy="85"/>
                </a:xfrm>
                <a:custGeom>
                  <a:avLst/>
                  <a:gdLst>
                    <a:gd name="T0" fmla="*/ 31 w 87"/>
                    <a:gd name="T1" fmla="*/ 0 h 85"/>
                    <a:gd name="T2" fmla="*/ 87 w 87"/>
                    <a:gd name="T3" fmla="*/ 35 h 85"/>
                    <a:gd name="T4" fmla="*/ 56 w 87"/>
                    <a:gd name="T5" fmla="*/ 85 h 85"/>
                    <a:gd name="T6" fmla="*/ 0 w 87"/>
                    <a:gd name="T7" fmla="*/ 50 h 85"/>
                    <a:gd name="T8" fmla="*/ 31 w 87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85">
                      <a:moveTo>
                        <a:pt x="31" y="0"/>
                      </a:moveTo>
                      <a:lnTo>
                        <a:pt x="87" y="35"/>
                      </a:lnTo>
                      <a:lnTo>
                        <a:pt x="56" y="85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Freeform 104"/>
                <p:cNvSpPr/>
                <p:nvPr/>
              </p:nvSpPr>
              <p:spPr bwMode="auto">
                <a:xfrm>
                  <a:off x="4791" y="2331"/>
                  <a:ext cx="87" cy="85"/>
                </a:xfrm>
                <a:custGeom>
                  <a:avLst/>
                  <a:gdLst>
                    <a:gd name="T0" fmla="*/ 31 w 87"/>
                    <a:gd name="T1" fmla="*/ 0 h 85"/>
                    <a:gd name="T2" fmla="*/ 87 w 87"/>
                    <a:gd name="T3" fmla="*/ 35 h 85"/>
                    <a:gd name="T4" fmla="*/ 56 w 87"/>
                    <a:gd name="T5" fmla="*/ 85 h 85"/>
                    <a:gd name="T6" fmla="*/ 0 w 87"/>
                    <a:gd name="T7" fmla="*/ 51 h 85"/>
                    <a:gd name="T8" fmla="*/ 31 w 87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85">
                      <a:moveTo>
                        <a:pt x="31" y="0"/>
                      </a:moveTo>
                      <a:lnTo>
                        <a:pt x="87" y="35"/>
                      </a:lnTo>
                      <a:lnTo>
                        <a:pt x="56" y="85"/>
                      </a:lnTo>
                      <a:lnTo>
                        <a:pt x="0" y="51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Freeform 105"/>
                <p:cNvSpPr/>
                <p:nvPr/>
              </p:nvSpPr>
              <p:spPr bwMode="auto">
                <a:xfrm>
                  <a:off x="4597" y="2303"/>
                  <a:ext cx="87" cy="85"/>
                </a:xfrm>
                <a:custGeom>
                  <a:avLst/>
                  <a:gdLst>
                    <a:gd name="T0" fmla="*/ 31 w 87"/>
                    <a:gd name="T1" fmla="*/ 0 h 85"/>
                    <a:gd name="T2" fmla="*/ 87 w 87"/>
                    <a:gd name="T3" fmla="*/ 34 h 85"/>
                    <a:gd name="T4" fmla="*/ 56 w 87"/>
                    <a:gd name="T5" fmla="*/ 85 h 85"/>
                    <a:gd name="T6" fmla="*/ 0 w 87"/>
                    <a:gd name="T7" fmla="*/ 50 h 85"/>
                    <a:gd name="T8" fmla="*/ 31 w 87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85">
                      <a:moveTo>
                        <a:pt x="31" y="0"/>
                      </a:moveTo>
                      <a:lnTo>
                        <a:pt x="87" y="34"/>
                      </a:lnTo>
                      <a:lnTo>
                        <a:pt x="56" y="85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Freeform 106"/>
                <p:cNvSpPr/>
                <p:nvPr/>
              </p:nvSpPr>
              <p:spPr bwMode="auto">
                <a:xfrm>
                  <a:off x="4673" y="2351"/>
                  <a:ext cx="88" cy="83"/>
                </a:xfrm>
                <a:custGeom>
                  <a:avLst/>
                  <a:gdLst>
                    <a:gd name="T0" fmla="*/ 31 w 88"/>
                    <a:gd name="T1" fmla="*/ 0 h 83"/>
                    <a:gd name="T2" fmla="*/ 88 w 88"/>
                    <a:gd name="T3" fmla="*/ 34 h 83"/>
                    <a:gd name="T4" fmla="*/ 57 w 88"/>
                    <a:gd name="T5" fmla="*/ 83 h 83"/>
                    <a:gd name="T6" fmla="*/ 0 w 88"/>
                    <a:gd name="T7" fmla="*/ 49 h 83"/>
                    <a:gd name="T8" fmla="*/ 31 w 88"/>
                    <a:gd name="T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3">
                      <a:moveTo>
                        <a:pt x="31" y="0"/>
                      </a:moveTo>
                      <a:lnTo>
                        <a:pt x="88" y="34"/>
                      </a:lnTo>
                      <a:lnTo>
                        <a:pt x="57" y="83"/>
                      </a:lnTo>
                      <a:lnTo>
                        <a:pt x="0" y="49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Freeform 107"/>
                <p:cNvSpPr/>
                <p:nvPr/>
              </p:nvSpPr>
              <p:spPr bwMode="auto">
                <a:xfrm>
                  <a:off x="4751" y="2397"/>
                  <a:ext cx="87" cy="85"/>
                </a:xfrm>
                <a:custGeom>
                  <a:avLst/>
                  <a:gdLst>
                    <a:gd name="T0" fmla="*/ 31 w 87"/>
                    <a:gd name="T1" fmla="*/ 0 h 85"/>
                    <a:gd name="T2" fmla="*/ 87 w 87"/>
                    <a:gd name="T3" fmla="*/ 35 h 85"/>
                    <a:gd name="T4" fmla="*/ 56 w 87"/>
                    <a:gd name="T5" fmla="*/ 85 h 85"/>
                    <a:gd name="T6" fmla="*/ 0 w 87"/>
                    <a:gd name="T7" fmla="*/ 51 h 85"/>
                    <a:gd name="T8" fmla="*/ 31 w 87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85">
                      <a:moveTo>
                        <a:pt x="31" y="0"/>
                      </a:moveTo>
                      <a:lnTo>
                        <a:pt x="87" y="35"/>
                      </a:lnTo>
                      <a:lnTo>
                        <a:pt x="56" y="85"/>
                      </a:lnTo>
                      <a:lnTo>
                        <a:pt x="0" y="51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Freeform 108"/>
                <p:cNvSpPr/>
                <p:nvPr/>
              </p:nvSpPr>
              <p:spPr bwMode="auto">
                <a:xfrm>
                  <a:off x="4557" y="2369"/>
                  <a:ext cx="86" cy="85"/>
                </a:xfrm>
                <a:custGeom>
                  <a:avLst/>
                  <a:gdLst>
                    <a:gd name="T0" fmla="*/ 31 w 86"/>
                    <a:gd name="T1" fmla="*/ 0 h 85"/>
                    <a:gd name="T2" fmla="*/ 86 w 86"/>
                    <a:gd name="T3" fmla="*/ 34 h 85"/>
                    <a:gd name="T4" fmla="*/ 55 w 86"/>
                    <a:gd name="T5" fmla="*/ 85 h 85"/>
                    <a:gd name="T6" fmla="*/ 0 w 86"/>
                    <a:gd name="T7" fmla="*/ 50 h 85"/>
                    <a:gd name="T8" fmla="*/ 31 w 86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85">
                      <a:moveTo>
                        <a:pt x="31" y="0"/>
                      </a:moveTo>
                      <a:lnTo>
                        <a:pt x="86" y="34"/>
                      </a:lnTo>
                      <a:lnTo>
                        <a:pt x="55" y="85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 109"/>
                <p:cNvSpPr/>
                <p:nvPr/>
              </p:nvSpPr>
              <p:spPr bwMode="auto">
                <a:xfrm>
                  <a:off x="4633" y="2416"/>
                  <a:ext cx="88" cy="84"/>
                </a:xfrm>
                <a:custGeom>
                  <a:avLst/>
                  <a:gdLst>
                    <a:gd name="T0" fmla="*/ 31 w 88"/>
                    <a:gd name="T1" fmla="*/ 0 h 84"/>
                    <a:gd name="T2" fmla="*/ 88 w 88"/>
                    <a:gd name="T3" fmla="*/ 35 h 84"/>
                    <a:gd name="T4" fmla="*/ 57 w 88"/>
                    <a:gd name="T5" fmla="*/ 84 h 84"/>
                    <a:gd name="T6" fmla="*/ 0 w 88"/>
                    <a:gd name="T7" fmla="*/ 50 h 84"/>
                    <a:gd name="T8" fmla="*/ 31 w 88"/>
                    <a:gd name="T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4">
                      <a:moveTo>
                        <a:pt x="31" y="0"/>
                      </a:moveTo>
                      <a:lnTo>
                        <a:pt x="88" y="35"/>
                      </a:lnTo>
                      <a:lnTo>
                        <a:pt x="57" y="84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 110"/>
                <p:cNvSpPr/>
                <p:nvPr/>
              </p:nvSpPr>
              <p:spPr bwMode="auto">
                <a:xfrm>
                  <a:off x="4711" y="2463"/>
                  <a:ext cx="86" cy="85"/>
                </a:xfrm>
                <a:custGeom>
                  <a:avLst/>
                  <a:gdLst>
                    <a:gd name="T0" fmla="*/ 31 w 86"/>
                    <a:gd name="T1" fmla="*/ 0 h 85"/>
                    <a:gd name="T2" fmla="*/ 86 w 86"/>
                    <a:gd name="T3" fmla="*/ 34 h 85"/>
                    <a:gd name="T4" fmla="*/ 55 w 86"/>
                    <a:gd name="T5" fmla="*/ 85 h 85"/>
                    <a:gd name="T6" fmla="*/ 0 w 86"/>
                    <a:gd name="T7" fmla="*/ 50 h 85"/>
                    <a:gd name="T8" fmla="*/ 31 w 86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85">
                      <a:moveTo>
                        <a:pt x="31" y="0"/>
                      </a:moveTo>
                      <a:lnTo>
                        <a:pt x="86" y="34"/>
                      </a:lnTo>
                      <a:lnTo>
                        <a:pt x="55" y="85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 111"/>
                <p:cNvSpPr/>
                <p:nvPr/>
              </p:nvSpPr>
              <p:spPr bwMode="auto">
                <a:xfrm>
                  <a:off x="4787" y="2511"/>
                  <a:ext cx="88" cy="83"/>
                </a:xfrm>
                <a:custGeom>
                  <a:avLst/>
                  <a:gdLst>
                    <a:gd name="T0" fmla="*/ 31 w 88"/>
                    <a:gd name="T1" fmla="*/ 0 h 83"/>
                    <a:gd name="T2" fmla="*/ 88 w 88"/>
                    <a:gd name="T3" fmla="*/ 34 h 83"/>
                    <a:gd name="T4" fmla="*/ 57 w 88"/>
                    <a:gd name="T5" fmla="*/ 83 h 83"/>
                    <a:gd name="T6" fmla="*/ 0 w 88"/>
                    <a:gd name="T7" fmla="*/ 49 h 83"/>
                    <a:gd name="T8" fmla="*/ 31 w 88"/>
                    <a:gd name="T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3">
                      <a:moveTo>
                        <a:pt x="31" y="0"/>
                      </a:moveTo>
                      <a:lnTo>
                        <a:pt x="88" y="34"/>
                      </a:lnTo>
                      <a:lnTo>
                        <a:pt x="57" y="83"/>
                      </a:lnTo>
                      <a:lnTo>
                        <a:pt x="0" y="49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 112"/>
                <p:cNvSpPr/>
                <p:nvPr/>
              </p:nvSpPr>
              <p:spPr bwMode="auto">
                <a:xfrm>
                  <a:off x="4827" y="2378"/>
                  <a:ext cx="128" cy="151"/>
                </a:xfrm>
                <a:custGeom>
                  <a:avLst/>
                  <a:gdLst>
                    <a:gd name="T0" fmla="*/ 72 w 128"/>
                    <a:gd name="T1" fmla="*/ 0 h 151"/>
                    <a:gd name="T2" fmla="*/ 128 w 128"/>
                    <a:gd name="T3" fmla="*/ 35 h 151"/>
                    <a:gd name="T4" fmla="*/ 57 w 128"/>
                    <a:gd name="T5" fmla="*/ 151 h 151"/>
                    <a:gd name="T6" fmla="*/ 0 w 128"/>
                    <a:gd name="T7" fmla="*/ 116 h 151"/>
                    <a:gd name="T8" fmla="*/ 72 w 128"/>
                    <a:gd name="T9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151">
                      <a:moveTo>
                        <a:pt x="72" y="0"/>
                      </a:moveTo>
                      <a:lnTo>
                        <a:pt x="128" y="35"/>
                      </a:lnTo>
                      <a:lnTo>
                        <a:pt x="57" y="151"/>
                      </a:lnTo>
                      <a:lnTo>
                        <a:pt x="0" y="116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 113"/>
                <p:cNvSpPr/>
                <p:nvPr/>
              </p:nvSpPr>
              <p:spPr bwMode="auto">
                <a:xfrm>
                  <a:off x="4516" y="2434"/>
                  <a:ext cx="87" cy="85"/>
                </a:xfrm>
                <a:custGeom>
                  <a:avLst/>
                  <a:gdLst>
                    <a:gd name="T0" fmla="*/ 31 w 87"/>
                    <a:gd name="T1" fmla="*/ 0 h 85"/>
                    <a:gd name="T2" fmla="*/ 87 w 87"/>
                    <a:gd name="T3" fmla="*/ 35 h 85"/>
                    <a:gd name="T4" fmla="*/ 56 w 87"/>
                    <a:gd name="T5" fmla="*/ 85 h 85"/>
                    <a:gd name="T6" fmla="*/ 0 w 87"/>
                    <a:gd name="T7" fmla="*/ 51 h 85"/>
                    <a:gd name="T8" fmla="*/ 31 w 87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85">
                      <a:moveTo>
                        <a:pt x="31" y="0"/>
                      </a:moveTo>
                      <a:lnTo>
                        <a:pt x="87" y="35"/>
                      </a:lnTo>
                      <a:lnTo>
                        <a:pt x="56" y="85"/>
                      </a:lnTo>
                      <a:lnTo>
                        <a:pt x="0" y="51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 114"/>
                <p:cNvSpPr/>
                <p:nvPr/>
              </p:nvSpPr>
              <p:spPr bwMode="auto">
                <a:xfrm>
                  <a:off x="4547" y="2434"/>
                  <a:ext cx="56" cy="85"/>
                </a:xfrm>
                <a:custGeom>
                  <a:avLst/>
                  <a:gdLst>
                    <a:gd name="T0" fmla="*/ 0 w 56"/>
                    <a:gd name="T1" fmla="*/ 0 h 85"/>
                    <a:gd name="T2" fmla="*/ 56 w 56"/>
                    <a:gd name="T3" fmla="*/ 35 h 85"/>
                    <a:gd name="T4" fmla="*/ 25 w 56"/>
                    <a:gd name="T5" fmla="*/ 85 h 85"/>
                    <a:gd name="T6" fmla="*/ 0 w 56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85">
                      <a:moveTo>
                        <a:pt x="0" y="0"/>
                      </a:moveTo>
                      <a:lnTo>
                        <a:pt x="56" y="35"/>
                      </a:lnTo>
                      <a:lnTo>
                        <a:pt x="25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 115"/>
                <p:cNvSpPr/>
                <p:nvPr/>
              </p:nvSpPr>
              <p:spPr bwMode="auto">
                <a:xfrm>
                  <a:off x="4593" y="2482"/>
                  <a:ext cx="88" cy="84"/>
                </a:xfrm>
                <a:custGeom>
                  <a:avLst/>
                  <a:gdLst>
                    <a:gd name="T0" fmla="*/ 31 w 88"/>
                    <a:gd name="T1" fmla="*/ 0 h 84"/>
                    <a:gd name="T2" fmla="*/ 88 w 88"/>
                    <a:gd name="T3" fmla="*/ 34 h 84"/>
                    <a:gd name="T4" fmla="*/ 57 w 88"/>
                    <a:gd name="T5" fmla="*/ 84 h 84"/>
                    <a:gd name="T6" fmla="*/ 0 w 88"/>
                    <a:gd name="T7" fmla="*/ 49 h 84"/>
                    <a:gd name="T8" fmla="*/ 31 w 88"/>
                    <a:gd name="T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4">
                      <a:moveTo>
                        <a:pt x="31" y="0"/>
                      </a:moveTo>
                      <a:lnTo>
                        <a:pt x="88" y="34"/>
                      </a:lnTo>
                      <a:lnTo>
                        <a:pt x="57" y="84"/>
                      </a:lnTo>
                      <a:lnTo>
                        <a:pt x="0" y="49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 116"/>
                <p:cNvSpPr/>
                <p:nvPr/>
              </p:nvSpPr>
              <p:spPr bwMode="auto">
                <a:xfrm>
                  <a:off x="4670" y="2529"/>
                  <a:ext cx="87" cy="84"/>
                </a:xfrm>
                <a:custGeom>
                  <a:avLst/>
                  <a:gdLst>
                    <a:gd name="T0" fmla="*/ 31 w 87"/>
                    <a:gd name="T1" fmla="*/ 0 h 84"/>
                    <a:gd name="T2" fmla="*/ 87 w 87"/>
                    <a:gd name="T3" fmla="*/ 34 h 84"/>
                    <a:gd name="T4" fmla="*/ 56 w 87"/>
                    <a:gd name="T5" fmla="*/ 84 h 84"/>
                    <a:gd name="T6" fmla="*/ 0 w 87"/>
                    <a:gd name="T7" fmla="*/ 50 h 84"/>
                    <a:gd name="T8" fmla="*/ 31 w 87"/>
                    <a:gd name="T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84">
                      <a:moveTo>
                        <a:pt x="31" y="0"/>
                      </a:moveTo>
                      <a:lnTo>
                        <a:pt x="87" y="34"/>
                      </a:lnTo>
                      <a:lnTo>
                        <a:pt x="56" y="84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 117"/>
                <p:cNvSpPr/>
                <p:nvPr/>
              </p:nvSpPr>
              <p:spPr bwMode="auto">
                <a:xfrm>
                  <a:off x="4747" y="2576"/>
                  <a:ext cx="88" cy="84"/>
                </a:xfrm>
                <a:custGeom>
                  <a:avLst/>
                  <a:gdLst>
                    <a:gd name="T0" fmla="*/ 31 w 88"/>
                    <a:gd name="T1" fmla="*/ 0 h 84"/>
                    <a:gd name="T2" fmla="*/ 88 w 88"/>
                    <a:gd name="T3" fmla="*/ 35 h 84"/>
                    <a:gd name="T4" fmla="*/ 57 w 88"/>
                    <a:gd name="T5" fmla="*/ 84 h 84"/>
                    <a:gd name="T6" fmla="*/ 0 w 88"/>
                    <a:gd name="T7" fmla="*/ 50 h 84"/>
                    <a:gd name="T8" fmla="*/ 31 w 88"/>
                    <a:gd name="T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4">
                      <a:moveTo>
                        <a:pt x="31" y="0"/>
                      </a:moveTo>
                      <a:lnTo>
                        <a:pt x="88" y="35"/>
                      </a:lnTo>
                      <a:lnTo>
                        <a:pt x="57" y="84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2E644F"/>
                </a:solidFill>
                <a:ln w="0">
                  <a:solidFill>
                    <a:srgbClr val="2E644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 118"/>
                <p:cNvSpPr/>
                <p:nvPr/>
              </p:nvSpPr>
              <p:spPr bwMode="auto">
                <a:xfrm>
                  <a:off x="4700" y="2556"/>
                  <a:ext cx="33" cy="34"/>
                </a:xfrm>
                <a:custGeom>
                  <a:avLst/>
                  <a:gdLst>
                    <a:gd name="T0" fmla="*/ 14 w 33"/>
                    <a:gd name="T1" fmla="*/ 0 h 34"/>
                    <a:gd name="T2" fmla="*/ 17 w 33"/>
                    <a:gd name="T3" fmla="*/ 13 h 34"/>
                    <a:gd name="T4" fmla="*/ 21 w 33"/>
                    <a:gd name="T5" fmla="*/ 0 h 34"/>
                    <a:gd name="T6" fmla="*/ 30 w 33"/>
                    <a:gd name="T7" fmla="*/ 6 h 34"/>
                    <a:gd name="T8" fmla="*/ 21 w 33"/>
                    <a:gd name="T9" fmla="*/ 16 h 34"/>
                    <a:gd name="T10" fmla="*/ 33 w 33"/>
                    <a:gd name="T11" fmla="*/ 13 h 34"/>
                    <a:gd name="T12" fmla="*/ 32 w 33"/>
                    <a:gd name="T13" fmla="*/ 23 h 34"/>
                    <a:gd name="T14" fmla="*/ 20 w 33"/>
                    <a:gd name="T15" fmla="*/ 19 h 34"/>
                    <a:gd name="T16" fmla="*/ 29 w 33"/>
                    <a:gd name="T17" fmla="*/ 29 h 34"/>
                    <a:gd name="T18" fmla="*/ 20 w 33"/>
                    <a:gd name="T19" fmla="*/ 34 h 34"/>
                    <a:gd name="T20" fmla="*/ 17 w 33"/>
                    <a:gd name="T21" fmla="*/ 21 h 34"/>
                    <a:gd name="T22" fmla="*/ 13 w 33"/>
                    <a:gd name="T23" fmla="*/ 33 h 34"/>
                    <a:gd name="T24" fmla="*/ 4 w 33"/>
                    <a:gd name="T25" fmla="*/ 28 h 34"/>
                    <a:gd name="T26" fmla="*/ 14 w 33"/>
                    <a:gd name="T27" fmla="*/ 19 h 34"/>
                    <a:gd name="T28" fmla="*/ 0 w 33"/>
                    <a:gd name="T29" fmla="*/ 22 h 34"/>
                    <a:gd name="T30" fmla="*/ 0 w 33"/>
                    <a:gd name="T31" fmla="*/ 11 h 34"/>
                    <a:gd name="T32" fmla="*/ 14 w 33"/>
                    <a:gd name="T33" fmla="*/ 15 h 34"/>
                    <a:gd name="T34" fmla="*/ 4 w 33"/>
                    <a:gd name="T35" fmla="*/ 5 h 34"/>
                    <a:gd name="T36" fmla="*/ 14 w 33"/>
                    <a:gd name="T3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3" h="34">
                      <a:moveTo>
                        <a:pt x="14" y="0"/>
                      </a:moveTo>
                      <a:lnTo>
                        <a:pt x="17" y="13"/>
                      </a:lnTo>
                      <a:lnTo>
                        <a:pt x="21" y="0"/>
                      </a:lnTo>
                      <a:lnTo>
                        <a:pt x="30" y="6"/>
                      </a:lnTo>
                      <a:lnTo>
                        <a:pt x="21" y="16"/>
                      </a:lnTo>
                      <a:lnTo>
                        <a:pt x="33" y="13"/>
                      </a:lnTo>
                      <a:lnTo>
                        <a:pt x="32" y="23"/>
                      </a:lnTo>
                      <a:lnTo>
                        <a:pt x="20" y="19"/>
                      </a:lnTo>
                      <a:lnTo>
                        <a:pt x="29" y="29"/>
                      </a:lnTo>
                      <a:lnTo>
                        <a:pt x="20" y="34"/>
                      </a:lnTo>
                      <a:lnTo>
                        <a:pt x="17" y="21"/>
                      </a:lnTo>
                      <a:lnTo>
                        <a:pt x="13" y="33"/>
                      </a:lnTo>
                      <a:lnTo>
                        <a:pt x="4" y="28"/>
                      </a:lnTo>
                      <a:lnTo>
                        <a:pt x="14" y="19"/>
                      </a:lnTo>
                      <a:lnTo>
                        <a:pt x="0" y="22"/>
                      </a:lnTo>
                      <a:lnTo>
                        <a:pt x="0" y="11"/>
                      </a:lnTo>
                      <a:lnTo>
                        <a:pt x="14" y="15"/>
                      </a:lnTo>
                      <a:lnTo>
                        <a:pt x="4" y="5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 119"/>
                <p:cNvSpPr/>
                <p:nvPr/>
              </p:nvSpPr>
              <p:spPr bwMode="auto">
                <a:xfrm>
                  <a:off x="4876" y="2433"/>
                  <a:ext cx="31" cy="40"/>
                </a:xfrm>
                <a:custGeom>
                  <a:avLst/>
                  <a:gdLst>
                    <a:gd name="T0" fmla="*/ 22 w 31"/>
                    <a:gd name="T1" fmla="*/ 0 h 40"/>
                    <a:gd name="T2" fmla="*/ 31 w 31"/>
                    <a:gd name="T3" fmla="*/ 6 h 40"/>
                    <a:gd name="T4" fmla="*/ 9 w 31"/>
                    <a:gd name="T5" fmla="*/ 40 h 40"/>
                    <a:gd name="T6" fmla="*/ 0 w 31"/>
                    <a:gd name="T7" fmla="*/ 35 h 40"/>
                    <a:gd name="T8" fmla="*/ 22 w 31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0">
                      <a:moveTo>
                        <a:pt x="22" y="0"/>
                      </a:moveTo>
                      <a:lnTo>
                        <a:pt x="31" y="6"/>
                      </a:lnTo>
                      <a:lnTo>
                        <a:pt x="9" y="40"/>
                      </a:lnTo>
                      <a:lnTo>
                        <a:pt x="0" y="35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 120"/>
                <p:cNvSpPr/>
                <p:nvPr/>
              </p:nvSpPr>
              <p:spPr bwMode="auto">
                <a:xfrm>
                  <a:off x="4872" y="2438"/>
                  <a:ext cx="40" cy="31"/>
                </a:xfrm>
                <a:custGeom>
                  <a:avLst/>
                  <a:gdLst>
                    <a:gd name="T0" fmla="*/ 5 w 40"/>
                    <a:gd name="T1" fmla="*/ 0 h 31"/>
                    <a:gd name="T2" fmla="*/ 40 w 40"/>
                    <a:gd name="T3" fmla="*/ 22 h 31"/>
                    <a:gd name="T4" fmla="*/ 34 w 40"/>
                    <a:gd name="T5" fmla="*/ 31 h 31"/>
                    <a:gd name="T6" fmla="*/ 0 w 40"/>
                    <a:gd name="T7" fmla="*/ 10 h 31"/>
                    <a:gd name="T8" fmla="*/ 5 w 40"/>
                    <a:gd name="T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31">
                      <a:moveTo>
                        <a:pt x="5" y="0"/>
                      </a:moveTo>
                      <a:lnTo>
                        <a:pt x="40" y="22"/>
                      </a:lnTo>
                      <a:lnTo>
                        <a:pt x="34" y="31"/>
                      </a:lnTo>
                      <a:lnTo>
                        <a:pt x="0" y="1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 121"/>
                <p:cNvSpPr/>
                <p:nvPr/>
              </p:nvSpPr>
              <p:spPr bwMode="auto">
                <a:xfrm>
                  <a:off x="4813" y="2539"/>
                  <a:ext cx="36" cy="27"/>
                </a:xfrm>
                <a:custGeom>
                  <a:avLst/>
                  <a:gdLst>
                    <a:gd name="T0" fmla="*/ 5 w 36"/>
                    <a:gd name="T1" fmla="*/ 0 h 27"/>
                    <a:gd name="T2" fmla="*/ 36 w 36"/>
                    <a:gd name="T3" fmla="*/ 19 h 27"/>
                    <a:gd name="T4" fmla="*/ 31 w 36"/>
                    <a:gd name="T5" fmla="*/ 27 h 27"/>
                    <a:gd name="T6" fmla="*/ 0 w 36"/>
                    <a:gd name="T7" fmla="*/ 8 h 27"/>
                    <a:gd name="T8" fmla="*/ 5 w 36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27">
                      <a:moveTo>
                        <a:pt x="5" y="0"/>
                      </a:moveTo>
                      <a:lnTo>
                        <a:pt x="36" y="19"/>
                      </a:lnTo>
                      <a:lnTo>
                        <a:pt x="31" y="27"/>
                      </a:lnTo>
                      <a:lnTo>
                        <a:pt x="0" y="8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 122"/>
                <p:cNvSpPr/>
                <p:nvPr/>
              </p:nvSpPr>
              <p:spPr bwMode="auto">
                <a:xfrm>
                  <a:off x="4627" y="2507"/>
                  <a:ext cx="28" cy="20"/>
                </a:xfrm>
                <a:custGeom>
                  <a:avLst/>
                  <a:gdLst>
                    <a:gd name="T0" fmla="*/ 4 w 28"/>
                    <a:gd name="T1" fmla="*/ 0 h 20"/>
                    <a:gd name="T2" fmla="*/ 28 w 28"/>
                    <a:gd name="T3" fmla="*/ 14 h 20"/>
                    <a:gd name="T4" fmla="*/ 24 w 28"/>
                    <a:gd name="T5" fmla="*/ 20 h 20"/>
                    <a:gd name="T6" fmla="*/ 0 w 28"/>
                    <a:gd name="T7" fmla="*/ 7 h 20"/>
                    <a:gd name="T8" fmla="*/ 4 w 28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0">
                      <a:moveTo>
                        <a:pt x="4" y="0"/>
                      </a:moveTo>
                      <a:lnTo>
                        <a:pt x="28" y="14"/>
                      </a:lnTo>
                      <a:lnTo>
                        <a:pt x="24" y="20"/>
                      </a:lnTo>
                      <a:lnTo>
                        <a:pt x="0" y="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 123"/>
                <p:cNvSpPr/>
                <p:nvPr/>
              </p:nvSpPr>
              <p:spPr bwMode="auto">
                <a:xfrm>
                  <a:off x="4619" y="2520"/>
                  <a:ext cx="28" cy="21"/>
                </a:xfrm>
                <a:custGeom>
                  <a:avLst/>
                  <a:gdLst>
                    <a:gd name="T0" fmla="*/ 4 w 28"/>
                    <a:gd name="T1" fmla="*/ 0 h 21"/>
                    <a:gd name="T2" fmla="*/ 28 w 28"/>
                    <a:gd name="T3" fmla="*/ 14 h 21"/>
                    <a:gd name="T4" fmla="*/ 23 w 28"/>
                    <a:gd name="T5" fmla="*/ 21 h 21"/>
                    <a:gd name="T6" fmla="*/ 0 w 28"/>
                    <a:gd name="T7" fmla="*/ 7 h 21"/>
                    <a:gd name="T8" fmla="*/ 4 w 28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1">
                      <a:moveTo>
                        <a:pt x="4" y="0"/>
                      </a:moveTo>
                      <a:lnTo>
                        <a:pt x="28" y="14"/>
                      </a:lnTo>
                      <a:lnTo>
                        <a:pt x="23" y="21"/>
                      </a:lnTo>
                      <a:lnTo>
                        <a:pt x="0" y="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 124"/>
                <p:cNvSpPr/>
                <p:nvPr/>
              </p:nvSpPr>
              <p:spPr bwMode="auto">
                <a:xfrm>
                  <a:off x="4793" y="2602"/>
                  <a:ext cx="10" cy="9"/>
                </a:xfrm>
                <a:custGeom>
                  <a:avLst/>
                  <a:gdLst>
                    <a:gd name="T0" fmla="*/ 6 w 10"/>
                    <a:gd name="T1" fmla="*/ 0 h 9"/>
                    <a:gd name="T2" fmla="*/ 7 w 10"/>
                    <a:gd name="T3" fmla="*/ 0 h 9"/>
                    <a:gd name="T4" fmla="*/ 10 w 10"/>
                    <a:gd name="T5" fmla="*/ 1 h 9"/>
                    <a:gd name="T6" fmla="*/ 10 w 10"/>
                    <a:gd name="T7" fmla="*/ 3 h 9"/>
                    <a:gd name="T8" fmla="*/ 10 w 10"/>
                    <a:gd name="T9" fmla="*/ 5 h 9"/>
                    <a:gd name="T10" fmla="*/ 10 w 10"/>
                    <a:gd name="T11" fmla="*/ 7 h 9"/>
                    <a:gd name="T12" fmla="*/ 7 w 10"/>
                    <a:gd name="T13" fmla="*/ 8 h 9"/>
                    <a:gd name="T14" fmla="*/ 5 w 10"/>
                    <a:gd name="T15" fmla="*/ 9 h 9"/>
                    <a:gd name="T16" fmla="*/ 2 w 10"/>
                    <a:gd name="T17" fmla="*/ 8 h 9"/>
                    <a:gd name="T18" fmla="*/ 1 w 10"/>
                    <a:gd name="T19" fmla="*/ 6 h 9"/>
                    <a:gd name="T20" fmla="*/ 0 w 10"/>
                    <a:gd name="T21" fmla="*/ 4 h 9"/>
                    <a:gd name="T22" fmla="*/ 1 w 10"/>
                    <a:gd name="T23" fmla="*/ 2 h 9"/>
                    <a:gd name="T24" fmla="*/ 2 w 10"/>
                    <a:gd name="T25" fmla="*/ 0 h 9"/>
                    <a:gd name="T26" fmla="*/ 4 w 10"/>
                    <a:gd name="T27" fmla="*/ 0 h 9"/>
                    <a:gd name="T28" fmla="*/ 6 w 10"/>
                    <a:gd name="T2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" h="9">
                      <a:moveTo>
                        <a:pt x="6" y="0"/>
                      </a:moveTo>
                      <a:lnTo>
                        <a:pt x="7" y="0"/>
                      </a:lnTo>
                      <a:lnTo>
                        <a:pt x="10" y="1"/>
                      </a:lnTo>
                      <a:lnTo>
                        <a:pt x="10" y="3"/>
                      </a:lnTo>
                      <a:lnTo>
                        <a:pt x="10" y="5"/>
                      </a:lnTo>
                      <a:lnTo>
                        <a:pt x="10" y="7"/>
                      </a:lnTo>
                      <a:lnTo>
                        <a:pt x="7" y="8"/>
                      </a:lnTo>
                      <a:lnTo>
                        <a:pt x="5" y="9"/>
                      </a:lnTo>
                      <a:lnTo>
                        <a:pt x="2" y="8"/>
                      </a:lnTo>
                      <a:lnTo>
                        <a:pt x="1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 125"/>
                <p:cNvSpPr/>
                <p:nvPr/>
              </p:nvSpPr>
              <p:spPr bwMode="auto">
                <a:xfrm>
                  <a:off x="4779" y="2626"/>
                  <a:ext cx="9" cy="10"/>
                </a:xfrm>
                <a:custGeom>
                  <a:avLst/>
                  <a:gdLst>
                    <a:gd name="T0" fmla="*/ 5 w 9"/>
                    <a:gd name="T1" fmla="*/ 0 h 10"/>
                    <a:gd name="T2" fmla="*/ 7 w 9"/>
                    <a:gd name="T3" fmla="*/ 0 h 10"/>
                    <a:gd name="T4" fmla="*/ 8 w 9"/>
                    <a:gd name="T5" fmla="*/ 1 h 10"/>
                    <a:gd name="T6" fmla="*/ 9 w 9"/>
                    <a:gd name="T7" fmla="*/ 3 h 10"/>
                    <a:gd name="T8" fmla="*/ 9 w 9"/>
                    <a:gd name="T9" fmla="*/ 6 h 10"/>
                    <a:gd name="T10" fmla="*/ 8 w 9"/>
                    <a:gd name="T11" fmla="*/ 8 h 10"/>
                    <a:gd name="T12" fmla="*/ 7 w 9"/>
                    <a:gd name="T13" fmla="*/ 9 h 10"/>
                    <a:gd name="T14" fmla="*/ 5 w 9"/>
                    <a:gd name="T15" fmla="*/ 10 h 10"/>
                    <a:gd name="T16" fmla="*/ 3 w 9"/>
                    <a:gd name="T17" fmla="*/ 10 h 10"/>
                    <a:gd name="T18" fmla="*/ 2 w 9"/>
                    <a:gd name="T19" fmla="*/ 9 h 10"/>
                    <a:gd name="T20" fmla="*/ 0 w 9"/>
                    <a:gd name="T21" fmla="*/ 8 h 10"/>
                    <a:gd name="T22" fmla="*/ 0 w 9"/>
                    <a:gd name="T23" fmla="*/ 6 h 10"/>
                    <a:gd name="T24" fmla="*/ 0 w 9"/>
                    <a:gd name="T25" fmla="*/ 3 h 10"/>
                    <a:gd name="T26" fmla="*/ 0 w 9"/>
                    <a:gd name="T27" fmla="*/ 2 h 10"/>
                    <a:gd name="T28" fmla="*/ 1 w 9"/>
                    <a:gd name="T29" fmla="*/ 0 h 10"/>
                    <a:gd name="T30" fmla="*/ 3 w 9"/>
                    <a:gd name="T31" fmla="*/ 0 h 10"/>
                    <a:gd name="T32" fmla="*/ 5 w 9"/>
                    <a:gd name="T3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" h="10">
                      <a:moveTo>
                        <a:pt x="5" y="0"/>
                      </a:moveTo>
                      <a:lnTo>
                        <a:pt x="7" y="0"/>
                      </a:lnTo>
                      <a:lnTo>
                        <a:pt x="8" y="1"/>
                      </a:lnTo>
                      <a:lnTo>
                        <a:pt x="9" y="3"/>
                      </a:lnTo>
                      <a:lnTo>
                        <a:pt x="9" y="6"/>
                      </a:lnTo>
                      <a:lnTo>
                        <a:pt x="8" y="8"/>
                      </a:lnTo>
                      <a:lnTo>
                        <a:pt x="7" y="9"/>
                      </a:lnTo>
                      <a:lnTo>
                        <a:pt x="5" y="10"/>
                      </a:lnTo>
                      <a:lnTo>
                        <a:pt x="3" y="10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 126"/>
                <p:cNvSpPr/>
                <p:nvPr/>
              </p:nvSpPr>
              <p:spPr bwMode="auto">
                <a:xfrm>
                  <a:off x="4772" y="2604"/>
                  <a:ext cx="38" cy="29"/>
                </a:xfrm>
                <a:custGeom>
                  <a:avLst/>
                  <a:gdLst>
                    <a:gd name="T0" fmla="*/ 5 w 38"/>
                    <a:gd name="T1" fmla="*/ 0 h 29"/>
                    <a:gd name="T2" fmla="*/ 38 w 38"/>
                    <a:gd name="T3" fmla="*/ 20 h 29"/>
                    <a:gd name="T4" fmla="*/ 33 w 38"/>
                    <a:gd name="T5" fmla="*/ 29 h 29"/>
                    <a:gd name="T6" fmla="*/ 0 w 38"/>
                    <a:gd name="T7" fmla="*/ 9 h 29"/>
                    <a:gd name="T8" fmla="*/ 5 w 38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29">
                      <a:moveTo>
                        <a:pt x="5" y="0"/>
                      </a:moveTo>
                      <a:lnTo>
                        <a:pt x="38" y="20"/>
                      </a:lnTo>
                      <a:lnTo>
                        <a:pt x="33" y="29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 127"/>
                <p:cNvSpPr>
                  <a:spLocks noEditPoints="1"/>
                </p:cNvSpPr>
                <p:nvPr/>
              </p:nvSpPr>
              <p:spPr bwMode="auto">
                <a:xfrm>
                  <a:off x="4543" y="2458"/>
                  <a:ext cx="33" cy="37"/>
                </a:xfrm>
                <a:custGeom>
                  <a:avLst/>
                  <a:gdLst>
                    <a:gd name="T0" fmla="*/ 20 w 33"/>
                    <a:gd name="T1" fmla="*/ 7 h 37"/>
                    <a:gd name="T2" fmla="*/ 19 w 33"/>
                    <a:gd name="T3" fmla="*/ 8 h 37"/>
                    <a:gd name="T4" fmla="*/ 17 w 33"/>
                    <a:gd name="T5" fmla="*/ 9 h 37"/>
                    <a:gd name="T6" fmla="*/ 14 w 33"/>
                    <a:gd name="T7" fmla="*/ 12 h 37"/>
                    <a:gd name="T8" fmla="*/ 12 w 33"/>
                    <a:gd name="T9" fmla="*/ 17 h 37"/>
                    <a:gd name="T10" fmla="*/ 10 w 33"/>
                    <a:gd name="T11" fmla="*/ 20 h 37"/>
                    <a:gd name="T12" fmla="*/ 9 w 33"/>
                    <a:gd name="T13" fmla="*/ 23 h 37"/>
                    <a:gd name="T14" fmla="*/ 8 w 33"/>
                    <a:gd name="T15" fmla="*/ 26 h 37"/>
                    <a:gd name="T16" fmla="*/ 9 w 33"/>
                    <a:gd name="T17" fmla="*/ 28 h 37"/>
                    <a:gd name="T18" fmla="*/ 10 w 33"/>
                    <a:gd name="T19" fmla="*/ 30 h 37"/>
                    <a:gd name="T20" fmla="*/ 13 w 33"/>
                    <a:gd name="T21" fmla="*/ 31 h 37"/>
                    <a:gd name="T22" fmla="*/ 15 w 33"/>
                    <a:gd name="T23" fmla="*/ 30 h 37"/>
                    <a:gd name="T24" fmla="*/ 17 w 33"/>
                    <a:gd name="T25" fmla="*/ 28 h 37"/>
                    <a:gd name="T26" fmla="*/ 20 w 33"/>
                    <a:gd name="T27" fmla="*/ 26 h 37"/>
                    <a:gd name="T28" fmla="*/ 22 w 33"/>
                    <a:gd name="T29" fmla="*/ 22 h 37"/>
                    <a:gd name="T30" fmla="*/ 24 w 33"/>
                    <a:gd name="T31" fmla="*/ 19 h 37"/>
                    <a:gd name="T32" fmla="*/ 25 w 33"/>
                    <a:gd name="T33" fmla="*/ 15 h 37"/>
                    <a:gd name="T34" fmla="*/ 26 w 33"/>
                    <a:gd name="T35" fmla="*/ 12 h 37"/>
                    <a:gd name="T36" fmla="*/ 25 w 33"/>
                    <a:gd name="T37" fmla="*/ 10 h 37"/>
                    <a:gd name="T38" fmla="*/ 25 w 33"/>
                    <a:gd name="T39" fmla="*/ 9 h 37"/>
                    <a:gd name="T40" fmla="*/ 24 w 33"/>
                    <a:gd name="T41" fmla="*/ 8 h 37"/>
                    <a:gd name="T42" fmla="*/ 22 w 33"/>
                    <a:gd name="T43" fmla="*/ 7 h 37"/>
                    <a:gd name="T44" fmla="*/ 20 w 33"/>
                    <a:gd name="T45" fmla="*/ 7 h 37"/>
                    <a:gd name="T46" fmla="*/ 20 w 33"/>
                    <a:gd name="T47" fmla="*/ 0 h 37"/>
                    <a:gd name="T48" fmla="*/ 23 w 33"/>
                    <a:gd name="T49" fmla="*/ 1 h 37"/>
                    <a:gd name="T50" fmla="*/ 27 w 33"/>
                    <a:gd name="T51" fmla="*/ 2 h 37"/>
                    <a:gd name="T52" fmla="*/ 30 w 33"/>
                    <a:gd name="T53" fmla="*/ 4 h 37"/>
                    <a:gd name="T54" fmla="*/ 32 w 33"/>
                    <a:gd name="T55" fmla="*/ 7 h 37"/>
                    <a:gd name="T56" fmla="*/ 33 w 33"/>
                    <a:gd name="T57" fmla="*/ 11 h 37"/>
                    <a:gd name="T58" fmla="*/ 32 w 33"/>
                    <a:gd name="T59" fmla="*/ 15 h 37"/>
                    <a:gd name="T60" fmla="*/ 31 w 33"/>
                    <a:gd name="T61" fmla="*/ 19 h 37"/>
                    <a:gd name="T62" fmla="*/ 30 w 33"/>
                    <a:gd name="T63" fmla="*/ 22 h 37"/>
                    <a:gd name="T64" fmla="*/ 28 w 33"/>
                    <a:gd name="T65" fmla="*/ 26 h 37"/>
                    <a:gd name="T66" fmla="*/ 24 w 33"/>
                    <a:gd name="T67" fmla="*/ 31 h 37"/>
                    <a:gd name="T68" fmla="*/ 21 w 33"/>
                    <a:gd name="T69" fmla="*/ 35 h 37"/>
                    <a:gd name="T70" fmla="*/ 17 w 33"/>
                    <a:gd name="T71" fmla="*/ 37 h 37"/>
                    <a:gd name="T72" fmla="*/ 14 w 33"/>
                    <a:gd name="T73" fmla="*/ 37 h 37"/>
                    <a:gd name="T74" fmla="*/ 11 w 33"/>
                    <a:gd name="T75" fmla="*/ 37 h 37"/>
                    <a:gd name="T76" fmla="*/ 6 w 33"/>
                    <a:gd name="T77" fmla="*/ 36 h 37"/>
                    <a:gd name="T78" fmla="*/ 3 w 33"/>
                    <a:gd name="T79" fmla="*/ 33 h 37"/>
                    <a:gd name="T80" fmla="*/ 1 w 33"/>
                    <a:gd name="T81" fmla="*/ 30 h 37"/>
                    <a:gd name="T82" fmla="*/ 0 w 33"/>
                    <a:gd name="T83" fmla="*/ 27 h 37"/>
                    <a:gd name="T84" fmla="*/ 1 w 33"/>
                    <a:gd name="T85" fmla="*/ 23 h 37"/>
                    <a:gd name="T86" fmla="*/ 1 w 33"/>
                    <a:gd name="T87" fmla="*/ 20 h 37"/>
                    <a:gd name="T88" fmla="*/ 3 w 33"/>
                    <a:gd name="T89" fmla="*/ 17 h 37"/>
                    <a:gd name="T90" fmla="*/ 5 w 33"/>
                    <a:gd name="T91" fmla="*/ 12 h 37"/>
                    <a:gd name="T92" fmla="*/ 9 w 33"/>
                    <a:gd name="T93" fmla="*/ 7 h 37"/>
                    <a:gd name="T94" fmla="*/ 13 w 33"/>
                    <a:gd name="T95" fmla="*/ 3 h 37"/>
                    <a:gd name="T96" fmla="*/ 16 w 33"/>
                    <a:gd name="T97" fmla="*/ 1 h 37"/>
                    <a:gd name="T98" fmla="*/ 20 w 33"/>
                    <a:gd name="T9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3" h="37">
                      <a:moveTo>
                        <a:pt x="20" y="7"/>
                      </a:moveTo>
                      <a:lnTo>
                        <a:pt x="19" y="8"/>
                      </a:lnTo>
                      <a:lnTo>
                        <a:pt x="17" y="9"/>
                      </a:lnTo>
                      <a:lnTo>
                        <a:pt x="14" y="12"/>
                      </a:lnTo>
                      <a:lnTo>
                        <a:pt x="12" y="17"/>
                      </a:lnTo>
                      <a:lnTo>
                        <a:pt x="10" y="20"/>
                      </a:lnTo>
                      <a:lnTo>
                        <a:pt x="9" y="23"/>
                      </a:lnTo>
                      <a:lnTo>
                        <a:pt x="8" y="26"/>
                      </a:lnTo>
                      <a:lnTo>
                        <a:pt x="9" y="28"/>
                      </a:lnTo>
                      <a:lnTo>
                        <a:pt x="10" y="30"/>
                      </a:lnTo>
                      <a:lnTo>
                        <a:pt x="13" y="31"/>
                      </a:lnTo>
                      <a:lnTo>
                        <a:pt x="15" y="30"/>
                      </a:lnTo>
                      <a:lnTo>
                        <a:pt x="17" y="28"/>
                      </a:lnTo>
                      <a:lnTo>
                        <a:pt x="20" y="26"/>
                      </a:lnTo>
                      <a:lnTo>
                        <a:pt x="22" y="22"/>
                      </a:lnTo>
                      <a:lnTo>
                        <a:pt x="24" y="19"/>
                      </a:lnTo>
                      <a:lnTo>
                        <a:pt x="25" y="15"/>
                      </a:lnTo>
                      <a:lnTo>
                        <a:pt x="26" y="12"/>
                      </a:lnTo>
                      <a:lnTo>
                        <a:pt x="25" y="10"/>
                      </a:lnTo>
                      <a:lnTo>
                        <a:pt x="25" y="9"/>
                      </a:lnTo>
                      <a:lnTo>
                        <a:pt x="24" y="8"/>
                      </a:lnTo>
                      <a:lnTo>
                        <a:pt x="22" y="7"/>
                      </a:lnTo>
                      <a:lnTo>
                        <a:pt x="20" y="7"/>
                      </a:lnTo>
                      <a:close/>
                      <a:moveTo>
                        <a:pt x="20" y="0"/>
                      </a:moveTo>
                      <a:lnTo>
                        <a:pt x="23" y="1"/>
                      </a:lnTo>
                      <a:lnTo>
                        <a:pt x="27" y="2"/>
                      </a:lnTo>
                      <a:lnTo>
                        <a:pt x="30" y="4"/>
                      </a:lnTo>
                      <a:lnTo>
                        <a:pt x="32" y="7"/>
                      </a:lnTo>
                      <a:lnTo>
                        <a:pt x="33" y="11"/>
                      </a:lnTo>
                      <a:lnTo>
                        <a:pt x="32" y="15"/>
                      </a:lnTo>
                      <a:lnTo>
                        <a:pt x="31" y="19"/>
                      </a:lnTo>
                      <a:lnTo>
                        <a:pt x="30" y="22"/>
                      </a:lnTo>
                      <a:lnTo>
                        <a:pt x="28" y="26"/>
                      </a:lnTo>
                      <a:lnTo>
                        <a:pt x="24" y="31"/>
                      </a:lnTo>
                      <a:lnTo>
                        <a:pt x="21" y="35"/>
                      </a:lnTo>
                      <a:lnTo>
                        <a:pt x="17" y="37"/>
                      </a:lnTo>
                      <a:lnTo>
                        <a:pt x="14" y="37"/>
                      </a:lnTo>
                      <a:lnTo>
                        <a:pt x="11" y="37"/>
                      </a:lnTo>
                      <a:lnTo>
                        <a:pt x="6" y="36"/>
                      </a:lnTo>
                      <a:lnTo>
                        <a:pt x="3" y="33"/>
                      </a:lnTo>
                      <a:lnTo>
                        <a:pt x="1" y="30"/>
                      </a:lnTo>
                      <a:lnTo>
                        <a:pt x="0" y="27"/>
                      </a:lnTo>
                      <a:lnTo>
                        <a:pt x="1" y="23"/>
                      </a:lnTo>
                      <a:lnTo>
                        <a:pt x="1" y="20"/>
                      </a:lnTo>
                      <a:lnTo>
                        <a:pt x="3" y="17"/>
                      </a:lnTo>
                      <a:lnTo>
                        <a:pt x="5" y="12"/>
                      </a:lnTo>
                      <a:lnTo>
                        <a:pt x="9" y="7"/>
                      </a:lnTo>
                      <a:lnTo>
                        <a:pt x="13" y="3"/>
                      </a:lnTo>
                      <a:lnTo>
                        <a:pt x="16" y="1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 128"/>
                <p:cNvSpPr/>
                <p:nvPr/>
              </p:nvSpPr>
              <p:spPr bwMode="auto">
                <a:xfrm>
                  <a:off x="4591" y="2394"/>
                  <a:ext cx="25" cy="37"/>
                </a:xfrm>
                <a:custGeom>
                  <a:avLst/>
                  <a:gdLst>
                    <a:gd name="T0" fmla="*/ 16 w 25"/>
                    <a:gd name="T1" fmla="*/ 0 h 37"/>
                    <a:gd name="T2" fmla="*/ 25 w 25"/>
                    <a:gd name="T3" fmla="*/ 5 h 37"/>
                    <a:gd name="T4" fmla="*/ 6 w 25"/>
                    <a:gd name="T5" fmla="*/ 37 h 37"/>
                    <a:gd name="T6" fmla="*/ 0 w 25"/>
                    <a:gd name="T7" fmla="*/ 33 h 37"/>
                    <a:gd name="T8" fmla="*/ 15 w 25"/>
                    <a:gd name="T9" fmla="*/ 7 h 37"/>
                    <a:gd name="T10" fmla="*/ 9 w 25"/>
                    <a:gd name="T11" fmla="*/ 3 h 37"/>
                    <a:gd name="T12" fmla="*/ 16 w 25"/>
                    <a:gd name="T13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37">
                      <a:moveTo>
                        <a:pt x="16" y="0"/>
                      </a:moveTo>
                      <a:lnTo>
                        <a:pt x="25" y="5"/>
                      </a:lnTo>
                      <a:lnTo>
                        <a:pt x="6" y="37"/>
                      </a:lnTo>
                      <a:lnTo>
                        <a:pt x="0" y="33"/>
                      </a:lnTo>
                      <a:lnTo>
                        <a:pt x="15" y="7"/>
                      </a:lnTo>
                      <a:lnTo>
                        <a:pt x="9" y="3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 129"/>
                <p:cNvSpPr/>
                <p:nvPr/>
              </p:nvSpPr>
              <p:spPr bwMode="auto">
                <a:xfrm>
                  <a:off x="4656" y="2440"/>
                  <a:ext cx="37" cy="42"/>
                </a:xfrm>
                <a:custGeom>
                  <a:avLst/>
                  <a:gdLst>
                    <a:gd name="T0" fmla="*/ 26 w 37"/>
                    <a:gd name="T1" fmla="*/ 0 h 42"/>
                    <a:gd name="T2" fmla="*/ 29 w 37"/>
                    <a:gd name="T3" fmla="*/ 1 h 42"/>
                    <a:gd name="T4" fmla="*/ 32 w 37"/>
                    <a:gd name="T5" fmla="*/ 2 h 42"/>
                    <a:gd name="T6" fmla="*/ 34 w 37"/>
                    <a:gd name="T7" fmla="*/ 5 h 42"/>
                    <a:gd name="T8" fmla="*/ 36 w 37"/>
                    <a:gd name="T9" fmla="*/ 7 h 42"/>
                    <a:gd name="T10" fmla="*/ 37 w 37"/>
                    <a:gd name="T11" fmla="*/ 10 h 42"/>
                    <a:gd name="T12" fmla="*/ 37 w 37"/>
                    <a:gd name="T13" fmla="*/ 13 h 42"/>
                    <a:gd name="T14" fmla="*/ 37 w 37"/>
                    <a:gd name="T15" fmla="*/ 16 h 42"/>
                    <a:gd name="T16" fmla="*/ 36 w 37"/>
                    <a:gd name="T17" fmla="*/ 18 h 42"/>
                    <a:gd name="T18" fmla="*/ 34 w 37"/>
                    <a:gd name="T19" fmla="*/ 21 h 42"/>
                    <a:gd name="T20" fmla="*/ 31 w 37"/>
                    <a:gd name="T21" fmla="*/ 23 h 42"/>
                    <a:gd name="T22" fmla="*/ 26 w 37"/>
                    <a:gd name="T23" fmla="*/ 25 h 42"/>
                    <a:gd name="T24" fmla="*/ 19 w 37"/>
                    <a:gd name="T25" fmla="*/ 27 h 42"/>
                    <a:gd name="T26" fmla="*/ 14 w 37"/>
                    <a:gd name="T27" fmla="*/ 28 h 42"/>
                    <a:gd name="T28" fmla="*/ 26 w 37"/>
                    <a:gd name="T29" fmla="*/ 36 h 42"/>
                    <a:gd name="T30" fmla="*/ 22 w 37"/>
                    <a:gd name="T31" fmla="*/ 42 h 42"/>
                    <a:gd name="T32" fmla="*/ 0 w 37"/>
                    <a:gd name="T33" fmla="*/ 28 h 42"/>
                    <a:gd name="T34" fmla="*/ 2 w 37"/>
                    <a:gd name="T35" fmla="*/ 25 h 42"/>
                    <a:gd name="T36" fmla="*/ 17 w 37"/>
                    <a:gd name="T37" fmla="*/ 21 h 42"/>
                    <a:gd name="T38" fmla="*/ 23 w 37"/>
                    <a:gd name="T39" fmla="*/ 19 h 42"/>
                    <a:gd name="T40" fmla="*/ 26 w 37"/>
                    <a:gd name="T41" fmla="*/ 18 h 42"/>
                    <a:gd name="T42" fmla="*/ 28 w 37"/>
                    <a:gd name="T43" fmla="*/ 17 h 42"/>
                    <a:gd name="T44" fmla="*/ 30 w 37"/>
                    <a:gd name="T45" fmla="*/ 15 h 42"/>
                    <a:gd name="T46" fmla="*/ 31 w 37"/>
                    <a:gd name="T47" fmla="*/ 13 h 42"/>
                    <a:gd name="T48" fmla="*/ 30 w 37"/>
                    <a:gd name="T49" fmla="*/ 11 h 42"/>
                    <a:gd name="T50" fmla="*/ 30 w 37"/>
                    <a:gd name="T51" fmla="*/ 10 h 42"/>
                    <a:gd name="T52" fmla="*/ 28 w 37"/>
                    <a:gd name="T53" fmla="*/ 8 h 42"/>
                    <a:gd name="T54" fmla="*/ 26 w 37"/>
                    <a:gd name="T55" fmla="*/ 7 h 42"/>
                    <a:gd name="T56" fmla="*/ 24 w 37"/>
                    <a:gd name="T57" fmla="*/ 8 h 42"/>
                    <a:gd name="T58" fmla="*/ 22 w 37"/>
                    <a:gd name="T59" fmla="*/ 9 h 42"/>
                    <a:gd name="T60" fmla="*/ 19 w 37"/>
                    <a:gd name="T61" fmla="*/ 11 h 42"/>
                    <a:gd name="T62" fmla="*/ 14 w 37"/>
                    <a:gd name="T63" fmla="*/ 7 h 42"/>
                    <a:gd name="T64" fmla="*/ 16 w 37"/>
                    <a:gd name="T65" fmla="*/ 4 h 42"/>
                    <a:gd name="T66" fmla="*/ 19 w 37"/>
                    <a:gd name="T67" fmla="*/ 1 h 42"/>
                    <a:gd name="T68" fmla="*/ 23 w 37"/>
                    <a:gd name="T69" fmla="*/ 0 h 42"/>
                    <a:gd name="T70" fmla="*/ 26 w 37"/>
                    <a:gd name="T7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" h="42">
                      <a:moveTo>
                        <a:pt x="26" y="0"/>
                      </a:moveTo>
                      <a:lnTo>
                        <a:pt x="29" y="1"/>
                      </a:lnTo>
                      <a:lnTo>
                        <a:pt x="32" y="2"/>
                      </a:lnTo>
                      <a:lnTo>
                        <a:pt x="34" y="5"/>
                      </a:lnTo>
                      <a:lnTo>
                        <a:pt x="36" y="7"/>
                      </a:lnTo>
                      <a:lnTo>
                        <a:pt x="37" y="10"/>
                      </a:lnTo>
                      <a:lnTo>
                        <a:pt x="37" y="13"/>
                      </a:lnTo>
                      <a:lnTo>
                        <a:pt x="37" y="16"/>
                      </a:lnTo>
                      <a:lnTo>
                        <a:pt x="36" y="18"/>
                      </a:lnTo>
                      <a:lnTo>
                        <a:pt x="34" y="21"/>
                      </a:lnTo>
                      <a:lnTo>
                        <a:pt x="31" y="23"/>
                      </a:lnTo>
                      <a:lnTo>
                        <a:pt x="26" y="25"/>
                      </a:lnTo>
                      <a:lnTo>
                        <a:pt x="19" y="27"/>
                      </a:lnTo>
                      <a:lnTo>
                        <a:pt x="14" y="28"/>
                      </a:lnTo>
                      <a:lnTo>
                        <a:pt x="26" y="36"/>
                      </a:lnTo>
                      <a:lnTo>
                        <a:pt x="22" y="42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17" y="21"/>
                      </a:lnTo>
                      <a:lnTo>
                        <a:pt x="23" y="19"/>
                      </a:lnTo>
                      <a:lnTo>
                        <a:pt x="26" y="18"/>
                      </a:lnTo>
                      <a:lnTo>
                        <a:pt x="28" y="17"/>
                      </a:lnTo>
                      <a:lnTo>
                        <a:pt x="30" y="15"/>
                      </a:lnTo>
                      <a:lnTo>
                        <a:pt x="31" y="13"/>
                      </a:lnTo>
                      <a:lnTo>
                        <a:pt x="30" y="11"/>
                      </a:lnTo>
                      <a:lnTo>
                        <a:pt x="30" y="10"/>
                      </a:lnTo>
                      <a:lnTo>
                        <a:pt x="28" y="8"/>
                      </a:lnTo>
                      <a:lnTo>
                        <a:pt x="26" y="7"/>
                      </a:lnTo>
                      <a:lnTo>
                        <a:pt x="24" y="8"/>
                      </a:lnTo>
                      <a:lnTo>
                        <a:pt x="22" y="9"/>
                      </a:lnTo>
                      <a:lnTo>
                        <a:pt x="19" y="11"/>
                      </a:lnTo>
                      <a:lnTo>
                        <a:pt x="14" y="7"/>
                      </a:lnTo>
                      <a:lnTo>
                        <a:pt x="16" y="4"/>
                      </a:lnTo>
                      <a:lnTo>
                        <a:pt x="19" y="1"/>
                      </a:lnTo>
                      <a:lnTo>
                        <a:pt x="23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 130"/>
                <p:cNvSpPr/>
                <p:nvPr/>
              </p:nvSpPr>
              <p:spPr bwMode="auto">
                <a:xfrm>
                  <a:off x="4737" y="2487"/>
                  <a:ext cx="32" cy="37"/>
                </a:xfrm>
                <a:custGeom>
                  <a:avLst/>
                  <a:gdLst>
                    <a:gd name="T0" fmla="*/ 21 w 32"/>
                    <a:gd name="T1" fmla="*/ 0 h 37"/>
                    <a:gd name="T2" fmla="*/ 24 w 32"/>
                    <a:gd name="T3" fmla="*/ 0 h 37"/>
                    <a:gd name="T4" fmla="*/ 27 w 32"/>
                    <a:gd name="T5" fmla="*/ 2 h 37"/>
                    <a:gd name="T6" fmla="*/ 29 w 32"/>
                    <a:gd name="T7" fmla="*/ 4 h 37"/>
                    <a:gd name="T8" fmla="*/ 31 w 32"/>
                    <a:gd name="T9" fmla="*/ 6 h 37"/>
                    <a:gd name="T10" fmla="*/ 32 w 32"/>
                    <a:gd name="T11" fmla="*/ 8 h 37"/>
                    <a:gd name="T12" fmla="*/ 32 w 32"/>
                    <a:gd name="T13" fmla="*/ 12 h 37"/>
                    <a:gd name="T14" fmla="*/ 31 w 32"/>
                    <a:gd name="T15" fmla="*/ 15 h 37"/>
                    <a:gd name="T16" fmla="*/ 29 w 32"/>
                    <a:gd name="T17" fmla="*/ 17 h 37"/>
                    <a:gd name="T18" fmla="*/ 28 w 32"/>
                    <a:gd name="T19" fmla="*/ 18 h 37"/>
                    <a:gd name="T20" fmla="*/ 25 w 32"/>
                    <a:gd name="T21" fmla="*/ 20 h 37"/>
                    <a:gd name="T22" fmla="*/ 23 w 32"/>
                    <a:gd name="T23" fmla="*/ 20 h 37"/>
                    <a:gd name="T24" fmla="*/ 24 w 32"/>
                    <a:gd name="T25" fmla="*/ 23 h 37"/>
                    <a:gd name="T26" fmla="*/ 25 w 32"/>
                    <a:gd name="T27" fmla="*/ 26 h 37"/>
                    <a:gd name="T28" fmla="*/ 25 w 32"/>
                    <a:gd name="T29" fmla="*/ 29 h 37"/>
                    <a:gd name="T30" fmla="*/ 24 w 32"/>
                    <a:gd name="T31" fmla="*/ 32 h 37"/>
                    <a:gd name="T32" fmla="*/ 22 w 32"/>
                    <a:gd name="T33" fmla="*/ 34 h 37"/>
                    <a:gd name="T34" fmla="*/ 19 w 32"/>
                    <a:gd name="T35" fmla="*/ 36 h 37"/>
                    <a:gd name="T36" fmla="*/ 16 w 32"/>
                    <a:gd name="T37" fmla="*/ 37 h 37"/>
                    <a:gd name="T38" fmla="*/ 13 w 32"/>
                    <a:gd name="T39" fmla="*/ 37 h 37"/>
                    <a:gd name="T40" fmla="*/ 10 w 32"/>
                    <a:gd name="T41" fmla="*/ 36 h 37"/>
                    <a:gd name="T42" fmla="*/ 7 w 32"/>
                    <a:gd name="T43" fmla="*/ 35 h 37"/>
                    <a:gd name="T44" fmla="*/ 4 w 32"/>
                    <a:gd name="T45" fmla="*/ 33 h 37"/>
                    <a:gd name="T46" fmla="*/ 1 w 32"/>
                    <a:gd name="T47" fmla="*/ 31 h 37"/>
                    <a:gd name="T48" fmla="*/ 0 w 32"/>
                    <a:gd name="T49" fmla="*/ 28 h 37"/>
                    <a:gd name="T50" fmla="*/ 0 w 32"/>
                    <a:gd name="T51" fmla="*/ 25 h 37"/>
                    <a:gd name="T52" fmla="*/ 0 w 32"/>
                    <a:gd name="T53" fmla="*/ 22 h 37"/>
                    <a:gd name="T54" fmla="*/ 3 w 32"/>
                    <a:gd name="T55" fmla="*/ 17 h 37"/>
                    <a:gd name="T56" fmla="*/ 8 w 32"/>
                    <a:gd name="T57" fmla="*/ 22 h 37"/>
                    <a:gd name="T58" fmla="*/ 8 w 32"/>
                    <a:gd name="T59" fmla="*/ 24 h 37"/>
                    <a:gd name="T60" fmla="*/ 8 w 32"/>
                    <a:gd name="T61" fmla="*/ 27 h 37"/>
                    <a:gd name="T62" fmla="*/ 9 w 32"/>
                    <a:gd name="T63" fmla="*/ 28 h 37"/>
                    <a:gd name="T64" fmla="*/ 10 w 32"/>
                    <a:gd name="T65" fmla="*/ 30 h 37"/>
                    <a:gd name="T66" fmla="*/ 13 w 32"/>
                    <a:gd name="T67" fmla="*/ 31 h 37"/>
                    <a:gd name="T68" fmla="*/ 15 w 32"/>
                    <a:gd name="T69" fmla="*/ 31 h 37"/>
                    <a:gd name="T70" fmla="*/ 17 w 32"/>
                    <a:gd name="T71" fmla="*/ 30 h 37"/>
                    <a:gd name="T72" fmla="*/ 18 w 32"/>
                    <a:gd name="T73" fmla="*/ 28 h 37"/>
                    <a:gd name="T74" fmla="*/ 19 w 32"/>
                    <a:gd name="T75" fmla="*/ 26 h 37"/>
                    <a:gd name="T76" fmla="*/ 18 w 32"/>
                    <a:gd name="T77" fmla="*/ 23 h 37"/>
                    <a:gd name="T78" fmla="*/ 17 w 32"/>
                    <a:gd name="T79" fmla="*/ 21 h 37"/>
                    <a:gd name="T80" fmla="*/ 14 w 32"/>
                    <a:gd name="T81" fmla="*/ 18 h 37"/>
                    <a:gd name="T82" fmla="*/ 17 w 32"/>
                    <a:gd name="T83" fmla="*/ 13 h 37"/>
                    <a:gd name="T84" fmla="*/ 19 w 32"/>
                    <a:gd name="T85" fmla="*/ 14 h 37"/>
                    <a:gd name="T86" fmla="*/ 21 w 32"/>
                    <a:gd name="T87" fmla="*/ 14 h 37"/>
                    <a:gd name="T88" fmla="*/ 22 w 32"/>
                    <a:gd name="T89" fmla="*/ 14 h 37"/>
                    <a:gd name="T90" fmla="*/ 23 w 32"/>
                    <a:gd name="T91" fmla="*/ 14 h 37"/>
                    <a:gd name="T92" fmla="*/ 24 w 32"/>
                    <a:gd name="T93" fmla="*/ 13 h 37"/>
                    <a:gd name="T94" fmla="*/ 25 w 32"/>
                    <a:gd name="T95" fmla="*/ 12 h 37"/>
                    <a:gd name="T96" fmla="*/ 25 w 32"/>
                    <a:gd name="T97" fmla="*/ 11 h 37"/>
                    <a:gd name="T98" fmla="*/ 25 w 32"/>
                    <a:gd name="T99" fmla="*/ 10 h 37"/>
                    <a:gd name="T100" fmla="*/ 25 w 32"/>
                    <a:gd name="T101" fmla="*/ 8 h 37"/>
                    <a:gd name="T102" fmla="*/ 23 w 32"/>
                    <a:gd name="T103" fmla="*/ 7 h 37"/>
                    <a:gd name="T104" fmla="*/ 22 w 32"/>
                    <a:gd name="T105" fmla="*/ 7 h 37"/>
                    <a:gd name="T106" fmla="*/ 21 w 32"/>
                    <a:gd name="T107" fmla="*/ 7 h 37"/>
                    <a:gd name="T108" fmla="*/ 19 w 32"/>
                    <a:gd name="T109" fmla="*/ 7 h 37"/>
                    <a:gd name="T110" fmla="*/ 18 w 32"/>
                    <a:gd name="T111" fmla="*/ 8 h 37"/>
                    <a:gd name="T112" fmla="*/ 12 w 32"/>
                    <a:gd name="T113" fmla="*/ 4 h 37"/>
                    <a:gd name="T114" fmla="*/ 15 w 32"/>
                    <a:gd name="T115" fmla="*/ 2 h 37"/>
                    <a:gd name="T116" fmla="*/ 18 w 32"/>
                    <a:gd name="T117" fmla="*/ 0 h 37"/>
                    <a:gd name="T118" fmla="*/ 21 w 32"/>
                    <a:gd name="T11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2" h="37">
                      <a:moveTo>
                        <a:pt x="21" y="0"/>
                      </a:moveTo>
                      <a:lnTo>
                        <a:pt x="24" y="0"/>
                      </a:lnTo>
                      <a:lnTo>
                        <a:pt x="27" y="2"/>
                      </a:lnTo>
                      <a:lnTo>
                        <a:pt x="29" y="4"/>
                      </a:lnTo>
                      <a:lnTo>
                        <a:pt x="31" y="6"/>
                      </a:lnTo>
                      <a:lnTo>
                        <a:pt x="32" y="8"/>
                      </a:lnTo>
                      <a:lnTo>
                        <a:pt x="32" y="12"/>
                      </a:lnTo>
                      <a:lnTo>
                        <a:pt x="31" y="15"/>
                      </a:lnTo>
                      <a:lnTo>
                        <a:pt x="29" y="17"/>
                      </a:lnTo>
                      <a:lnTo>
                        <a:pt x="28" y="18"/>
                      </a:lnTo>
                      <a:lnTo>
                        <a:pt x="25" y="20"/>
                      </a:lnTo>
                      <a:lnTo>
                        <a:pt x="23" y="20"/>
                      </a:lnTo>
                      <a:lnTo>
                        <a:pt x="24" y="23"/>
                      </a:lnTo>
                      <a:lnTo>
                        <a:pt x="25" y="26"/>
                      </a:lnTo>
                      <a:lnTo>
                        <a:pt x="25" y="29"/>
                      </a:lnTo>
                      <a:lnTo>
                        <a:pt x="24" y="32"/>
                      </a:lnTo>
                      <a:lnTo>
                        <a:pt x="22" y="34"/>
                      </a:lnTo>
                      <a:lnTo>
                        <a:pt x="19" y="36"/>
                      </a:lnTo>
                      <a:lnTo>
                        <a:pt x="16" y="37"/>
                      </a:lnTo>
                      <a:lnTo>
                        <a:pt x="13" y="37"/>
                      </a:lnTo>
                      <a:lnTo>
                        <a:pt x="10" y="36"/>
                      </a:lnTo>
                      <a:lnTo>
                        <a:pt x="7" y="35"/>
                      </a:lnTo>
                      <a:lnTo>
                        <a:pt x="4" y="33"/>
                      </a:lnTo>
                      <a:lnTo>
                        <a:pt x="1" y="31"/>
                      </a:lnTo>
                      <a:lnTo>
                        <a:pt x="0" y="28"/>
                      </a:ln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3" y="17"/>
                      </a:lnTo>
                      <a:lnTo>
                        <a:pt x="8" y="22"/>
                      </a:lnTo>
                      <a:lnTo>
                        <a:pt x="8" y="24"/>
                      </a:lnTo>
                      <a:lnTo>
                        <a:pt x="8" y="27"/>
                      </a:lnTo>
                      <a:lnTo>
                        <a:pt x="9" y="28"/>
                      </a:lnTo>
                      <a:lnTo>
                        <a:pt x="10" y="30"/>
                      </a:lnTo>
                      <a:lnTo>
                        <a:pt x="13" y="31"/>
                      </a:lnTo>
                      <a:lnTo>
                        <a:pt x="15" y="31"/>
                      </a:lnTo>
                      <a:lnTo>
                        <a:pt x="17" y="30"/>
                      </a:lnTo>
                      <a:lnTo>
                        <a:pt x="18" y="28"/>
                      </a:lnTo>
                      <a:lnTo>
                        <a:pt x="19" y="26"/>
                      </a:lnTo>
                      <a:lnTo>
                        <a:pt x="18" y="23"/>
                      </a:lnTo>
                      <a:lnTo>
                        <a:pt x="17" y="21"/>
                      </a:lnTo>
                      <a:lnTo>
                        <a:pt x="14" y="18"/>
                      </a:lnTo>
                      <a:lnTo>
                        <a:pt x="17" y="13"/>
                      </a:lnTo>
                      <a:lnTo>
                        <a:pt x="19" y="14"/>
                      </a:lnTo>
                      <a:lnTo>
                        <a:pt x="21" y="14"/>
                      </a:lnTo>
                      <a:lnTo>
                        <a:pt x="22" y="14"/>
                      </a:lnTo>
                      <a:lnTo>
                        <a:pt x="23" y="14"/>
                      </a:lnTo>
                      <a:lnTo>
                        <a:pt x="24" y="13"/>
                      </a:lnTo>
                      <a:lnTo>
                        <a:pt x="25" y="12"/>
                      </a:lnTo>
                      <a:lnTo>
                        <a:pt x="25" y="11"/>
                      </a:lnTo>
                      <a:lnTo>
                        <a:pt x="25" y="10"/>
                      </a:lnTo>
                      <a:lnTo>
                        <a:pt x="25" y="8"/>
                      </a:lnTo>
                      <a:lnTo>
                        <a:pt x="23" y="7"/>
                      </a:lnTo>
                      <a:lnTo>
                        <a:pt x="22" y="7"/>
                      </a:lnTo>
                      <a:lnTo>
                        <a:pt x="21" y="7"/>
                      </a:lnTo>
                      <a:lnTo>
                        <a:pt x="19" y="7"/>
                      </a:lnTo>
                      <a:lnTo>
                        <a:pt x="18" y="8"/>
                      </a:lnTo>
                      <a:lnTo>
                        <a:pt x="12" y="4"/>
                      </a:lnTo>
                      <a:lnTo>
                        <a:pt x="15" y="2"/>
                      </a:lnTo>
                      <a:lnTo>
                        <a:pt x="18" y="0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 131"/>
                <p:cNvSpPr>
                  <a:spLocks noEditPoints="1"/>
                </p:cNvSpPr>
                <p:nvPr/>
              </p:nvSpPr>
              <p:spPr bwMode="auto">
                <a:xfrm>
                  <a:off x="4623" y="2331"/>
                  <a:ext cx="36" cy="36"/>
                </a:xfrm>
                <a:custGeom>
                  <a:avLst/>
                  <a:gdLst>
                    <a:gd name="T0" fmla="*/ 24 w 36"/>
                    <a:gd name="T1" fmla="*/ 9 h 36"/>
                    <a:gd name="T2" fmla="*/ 10 w 36"/>
                    <a:gd name="T3" fmla="*/ 15 h 36"/>
                    <a:gd name="T4" fmla="*/ 17 w 36"/>
                    <a:gd name="T5" fmla="*/ 20 h 36"/>
                    <a:gd name="T6" fmla="*/ 24 w 36"/>
                    <a:gd name="T7" fmla="*/ 9 h 36"/>
                    <a:gd name="T8" fmla="*/ 30 w 36"/>
                    <a:gd name="T9" fmla="*/ 0 h 36"/>
                    <a:gd name="T10" fmla="*/ 36 w 36"/>
                    <a:gd name="T11" fmla="*/ 3 h 36"/>
                    <a:gd name="T12" fmla="*/ 24 w 36"/>
                    <a:gd name="T13" fmla="*/ 24 h 36"/>
                    <a:gd name="T14" fmla="*/ 27 w 36"/>
                    <a:gd name="T15" fmla="*/ 26 h 36"/>
                    <a:gd name="T16" fmla="*/ 23 w 36"/>
                    <a:gd name="T17" fmla="*/ 31 h 36"/>
                    <a:gd name="T18" fmla="*/ 19 w 36"/>
                    <a:gd name="T19" fmla="*/ 29 h 36"/>
                    <a:gd name="T20" fmla="*/ 16 w 36"/>
                    <a:gd name="T21" fmla="*/ 36 h 36"/>
                    <a:gd name="T22" fmla="*/ 10 w 36"/>
                    <a:gd name="T23" fmla="*/ 32 h 36"/>
                    <a:gd name="T24" fmla="*/ 14 w 36"/>
                    <a:gd name="T25" fmla="*/ 26 h 36"/>
                    <a:gd name="T26" fmla="*/ 0 w 36"/>
                    <a:gd name="T27" fmla="*/ 17 h 36"/>
                    <a:gd name="T28" fmla="*/ 4 w 36"/>
                    <a:gd name="T29" fmla="*/ 11 h 36"/>
                    <a:gd name="T30" fmla="*/ 30 w 36"/>
                    <a:gd name="T31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6" h="36">
                      <a:moveTo>
                        <a:pt x="24" y="9"/>
                      </a:moveTo>
                      <a:lnTo>
                        <a:pt x="10" y="15"/>
                      </a:lnTo>
                      <a:lnTo>
                        <a:pt x="17" y="20"/>
                      </a:lnTo>
                      <a:lnTo>
                        <a:pt x="24" y="9"/>
                      </a:lnTo>
                      <a:close/>
                      <a:moveTo>
                        <a:pt x="30" y="0"/>
                      </a:moveTo>
                      <a:lnTo>
                        <a:pt x="36" y="3"/>
                      </a:lnTo>
                      <a:lnTo>
                        <a:pt x="24" y="24"/>
                      </a:lnTo>
                      <a:lnTo>
                        <a:pt x="27" y="26"/>
                      </a:lnTo>
                      <a:lnTo>
                        <a:pt x="23" y="31"/>
                      </a:lnTo>
                      <a:lnTo>
                        <a:pt x="19" y="29"/>
                      </a:lnTo>
                      <a:lnTo>
                        <a:pt x="16" y="36"/>
                      </a:lnTo>
                      <a:lnTo>
                        <a:pt x="10" y="32"/>
                      </a:lnTo>
                      <a:lnTo>
                        <a:pt x="14" y="26"/>
                      </a:lnTo>
                      <a:lnTo>
                        <a:pt x="0" y="17"/>
                      </a:lnTo>
                      <a:lnTo>
                        <a:pt x="4" y="11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 132"/>
                <p:cNvSpPr/>
                <p:nvPr/>
              </p:nvSpPr>
              <p:spPr bwMode="auto">
                <a:xfrm>
                  <a:off x="4701" y="2373"/>
                  <a:ext cx="36" cy="37"/>
                </a:xfrm>
                <a:custGeom>
                  <a:avLst/>
                  <a:gdLst>
                    <a:gd name="T0" fmla="*/ 22 w 36"/>
                    <a:gd name="T1" fmla="*/ 0 h 37"/>
                    <a:gd name="T2" fmla="*/ 36 w 36"/>
                    <a:gd name="T3" fmla="*/ 10 h 37"/>
                    <a:gd name="T4" fmla="*/ 33 w 36"/>
                    <a:gd name="T5" fmla="*/ 15 h 37"/>
                    <a:gd name="T6" fmla="*/ 23 w 36"/>
                    <a:gd name="T7" fmla="*/ 9 h 37"/>
                    <a:gd name="T8" fmla="*/ 18 w 36"/>
                    <a:gd name="T9" fmla="*/ 14 h 37"/>
                    <a:gd name="T10" fmla="*/ 19 w 36"/>
                    <a:gd name="T11" fmla="*/ 14 h 37"/>
                    <a:gd name="T12" fmla="*/ 20 w 36"/>
                    <a:gd name="T13" fmla="*/ 15 h 37"/>
                    <a:gd name="T14" fmla="*/ 23 w 36"/>
                    <a:gd name="T15" fmla="*/ 17 h 37"/>
                    <a:gd name="T16" fmla="*/ 25 w 36"/>
                    <a:gd name="T17" fmla="*/ 19 h 37"/>
                    <a:gd name="T18" fmla="*/ 26 w 36"/>
                    <a:gd name="T19" fmla="*/ 22 h 37"/>
                    <a:gd name="T20" fmla="*/ 26 w 36"/>
                    <a:gd name="T21" fmla="*/ 27 h 37"/>
                    <a:gd name="T22" fmla="*/ 24 w 36"/>
                    <a:gd name="T23" fmla="*/ 31 h 37"/>
                    <a:gd name="T24" fmla="*/ 22 w 36"/>
                    <a:gd name="T25" fmla="*/ 34 h 37"/>
                    <a:gd name="T26" fmla="*/ 19 w 36"/>
                    <a:gd name="T27" fmla="*/ 36 h 37"/>
                    <a:gd name="T28" fmla="*/ 16 w 36"/>
                    <a:gd name="T29" fmla="*/ 37 h 37"/>
                    <a:gd name="T30" fmla="*/ 13 w 36"/>
                    <a:gd name="T31" fmla="*/ 37 h 37"/>
                    <a:gd name="T32" fmla="*/ 10 w 36"/>
                    <a:gd name="T33" fmla="*/ 37 h 37"/>
                    <a:gd name="T34" fmla="*/ 6 w 36"/>
                    <a:gd name="T35" fmla="*/ 35 h 37"/>
                    <a:gd name="T36" fmla="*/ 3 w 36"/>
                    <a:gd name="T37" fmla="*/ 34 h 37"/>
                    <a:gd name="T38" fmla="*/ 2 w 36"/>
                    <a:gd name="T39" fmla="*/ 31 h 37"/>
                    <a:gd name="T40" fmla="*/ 0 w 36"/>
                    <a:gd name="T41" fmla="*/ 29 h 37"/>
                    <a:gd name="T42" fmla="*/ 0 w 36"/>
                    <a:gd name="T43" fmla="*/ 25 h 37"/>
                    <a:gd name="T44" fmla="*/ 0 w 36"/>
                    <a:gd name="T45" fmla="*/ 20 h 37"/>
                    <a:gd name="T46" fmla="*/ 8 w 36"/>
                    <a:gd name="T47" fmla="*/ 24 h 37"/>
                    <a:gd name="T48" fmla="*/ 8 w 36"/>
                    <a:gd name="T49" fmla="*/ 26 h 37"/>
                    <a:gd name="T50" fmla="*/ 8 w 36"/>
                    <a:gd name="T51" fmla="*/ 28 h 37"/>
                    <a:gd name="T52" fmla="*/ 9 w 36"/>
                    <a:gd name="T53" fmla="*/ 29 h 37"/>
                    <a:gd name="T54" fmla="*/ 10 w 36"/>
                    <a:gd name="T55" fmla="*/ 30 h 37"/>
                    <a:gd name="T56" fmla="*/ 12 w 36"/>
                    <a:gd name="T57" fmla="*/ 31 h 37"/>
                    <a:gd name="T58" fmla="*/ 14 w 36"/>
                    <a:gd name="T59" fmla="*/ 31 h 37"/>
                    <a:gd name="T60" fmla="*/ 16 w 36"/>
                    <a:gd name="T61" fmla="*/ 30 h 37"/>
                    <a:gd name="T62" fmla="*/ 18 w 36"/>
                    <a:gd name="T63" fmla="*/ 28 h 37"/>
                    <a:gd name="T64" fmla="*/ 19 w 36"/>
                    <a:gd name="T65" fmla="*/ 26 h 37"/>
                    <a:gd name="T66" fmla="*/ 19 w 36"/>
                    <a:gd name="T67" fmla="*/ 23 h 37"/>
                    <a:gd name="T68" fmla="*/ 18 w 36"/>
                    <a:gd name="T69" fmla="*/ 22 h 37"/>
                    <a:gd name="T70" fmla="*/ 17 w 36"/>
                    <a:gd name="T71" fmla="*/ 20 h 37"/>
                    <a:gd name="T72" fmla="*/ 14 w 36"/>
                    <a:gd name="T73" fmla="*/ 20 h 37"/>
                    <a:gd name="T74" fmla="*/ 12 w 36"/>
                    <a:gd name="T75" fmla="*/ 20 h 37"/>
                    <a:gd name="T76" fmla="*/ 8 w 36"/>
                    <a:gd name="T77" fmla="*/ 16 h 37"/>
                    <a:gd name="T78" fmla="*/ 22 w 36"/>
                    <a:gd name="T7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6" h="37">
                      <a:moveTo>
                        <a:pt x="22" y="0"/>
                      </a:moveTo>
                      <a:lnTo>
                        <a:pt x="36" y="10"/>
                      </a:lnTo>
                      <a:lnTo>
                        <a:pt x="33" y="15"/>
                      </a:lnTo>
                      <a:lnTo>
                        <a:pt x="23" y="9"/>
                      </a:lnTo>
                      <a:lnTo>
                        <a:pt x="18" y="14"/>
                      </a:lnTo>
                      <a:lnTo>
                        <a:pt x="19" y="14"/>
                      </a:lnTo>
                      <a:lnTo>
                        <a:pt x="20" y="15"/>
                      </a:lnTo>
                      <a:lnTo>
                        <a:pt x="23" y="17"/>
                      </a:lnTo>
                      <a:lnTo>
                        <a:pt x="25" y="19"/>
                      </a:lnTo>
                      <a:lnTo>
                        <a:pt x="26" y="22"/>
                      </a:lnTo>
                      <a:lnTo>
                        <a:pt x="26" y="27"/>
                      </a:lnTo>
                      <a:lnTo>
                        <a:pt x="24" y="31"/>
                      </a:lnTo>
                      <a:lnTo>
                        <a:pt x="22" y="34"/>
                      </a:lnTo>
                      <a:lnTo>
                        <a:pt x="19" y="36"/>
                      </a:lnTo>
                      <a:lnTo>
                        <a:pt x="16" y="37"/>
                      </a:lnTo>
                      <a:lnTo>
                        <a:pt x="13" y="37"/>
                      </a:lnTo>
                      <a:lnTo>
                        <a:pt x="10" y="37"/>
                      </a:lnTo>
                      <a:lnTo>
                        <a:pt x="6" y="35"/>
                      </a:lnTo>
                      <a:lnTo>
                        <a:pt x="3" y="34"/>
                      </a:lnTo>
                      <a:lnTo>
                        <a:pt x="2" y="31"/>
                      </a:lnTo>
                      <a:lnTo>
                        <a:pt x="0" y="29"/>
                      </a:lnTo>
                      <a:lnTo>
                        <a:pt x="0" y="25"/>
                      </a:lnTo>
                      <a:lnTo>
                        <a:pt x="0" y="20"/>
                      </a:lnTo>
                      <a:lnTo>
                        <a:pt x="8" y="24"/>
                      </a:lnTo>
                      <a:lnTo>
                        <a:pt x="8" y="26"/>
                      </a:lnTo>
                      <a:lnTo>
                        <a:pt x="8" y="28"/>
                      </a:lnTo>
                      <a:lnTo>
                        <a:pt x="9" y="29"/>
                      </a:lnTo>
                      <a:lnTo>
                        <a:pt x="10" y="30"/>
                      </a:lnTo>
                      <a:lnTo>
                        <a:pt x="12" y="31"/>
                      </a:lnTo>
                      <a:lnTo>
                        <a:pt x="14" y="31"/>
                      </a:lnTo>
                      <a:lnTo>
                        <a:pt x="16" y="30"/>
                      </a:lnTo>
                      <a:lnTo>
                        <a:pt x="18" y="28"/>
                      </a:lnTo>
                      <a:lnTo>
                        <a:pt x="19" y="26"/>
                      </a:lnTo>
                      <a:lnTo>
                        <a:pt x="19" y="23"/>
                      </a:lnTo>
                      <a:lnTo>
                        <a:pt x="18" y="22"/>
                      </a:lnTo>
                      <a:lnTo>
                        <a:pt x="17" y="20"/>
                      </a:lnTo>
                      <a:lnTo>
                        <a:pt x="14" y="20"/>
                      </a:lnTo>
                      <a:lnTo>
                        <a:pt x="12" y="20"/>
                      </a:lnTo>
                      <a:lnTo>
                        <a:pt x="8" y="1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 133"/>
                <p:cNvSpPr>
                  <a:spLocks noEditPoints="1"/>
                </p:cNvSpPr>
                <p:nvPr/>
              </p:nvSpPr>
              <p:spPr bwMode="auto">
                <a:xfrm>
                  <a:off x="4779" y="2423"/>
                  <a:ext cx="30" cy="35"/>
                </a:xfrm>
                <a:custGeom>
                  <a:avLst/>
                  <a:gdLst>
                    <a:gd name="T0" fmla="*/ 12 w 30"/>
                    <a:gd name="T1" fmla="*/ 18 h 35"/>
                    <a:gd name="T2" fmla="*/ 10 w 30"/>
                    <a:gd name="T3" fmla="*/ 18 h 35"/>
                    <a:gd name="T4" fmla="*/ 8 w 30"/>
                    <a:gd name="T5" fmla="*/ 19 h 35"/>
                    <a:gd name="T6" fmla="*/ 7 w 30"/>
                    <a:gd name="T7" fmla="*/ 21 h 35"/>
                    <a:gd name="T8" fmla="*/ 6 w 30"/>
                    <a:gd name="T9" fmla="*/ 23 h 35"/>
                    <a:gd name="T10" fmla="*/ 6 w 30"/>
                    <a:gd name="T11" fmla="*/ 25 h 35"/>
                    <a:gd name="T12" fmla="*/ 7 w 30"/>
                    <a:gd name="T13" fmla="*/ 27 h 35"/>
                    <a:gd name="T14" fmla="*/ 8 w 30"/>
                    <a:gd name="T15" fmla="*/ 28 h 35"/>
                    <a:gd name="T16" fmla="*/ 10 w 30"/>
                    <a:gd name="T17" fmla="*/ 28 h 35"/>
                    <a:gd name="T18" fmla="*/ 12 w 30"/>
                    <a:gd name="T19" fmla="*/ 28 h 35"/>
                    <a:gd name="T20" fmla="*/ 14 w 30"/>
                    <a:gd name="T21" fmla="*/ 27 h 35"/>
                    <a:gd name="T22" fmla="*/ 15 w 30"/>
                    <a:gd name="T23" fmla="*/ 26 h 35"/>
                    <a:gd name="T24" fmla="*/ 16 w 30"/>
                    <a:gd name="T25" fmla="*/ 24 h 35"/>
                    <a:gd name="T26" fmla="*/ 16 w 30"/>
                    <a:gd name="T27" fmla="*/ 22 h 35"/>
                    <a:gd name="T28" fmla="*/ 15 w 30"/>
                    <a:gd name="T29" fmla="*/ 21 h 35"/>
                    <a:gd name="T30" fmla="*/ 14 w 30"/>
                    <a:gd name="T31" fmla="*/ 18 h 35"/>
                    <a:gd name="T32" fmla="*/ 12 w 30"/>
                    <a:gd name="T33" fmla="*/ 18 h 35"/>
                    <a:gd name="T34" fmla="*/ 27 w 30"/>
                    <a:gd name="T35" fmla="*/ 0 h 35"/>
                    <a:gd name="T36" fmla="*/ 30 w 30"/>
                    <a:gd name="T37" fmla="*/ 6 h 35"/>
                    <a:gd name="T38" fmla="*/ 17 w 30"/>
                    <a:gd name="T39" fmla="*/ 13 h 35"/>
                    <a:gd name="T40" fmla="*/ 20 w 30"/>
                    <a:gd name="T41" fmla="*/ 15 h 35"/>
                    <a:gd name="T42" fmla="*/ 21 w 30"/>
                    <a:gd name="T43" fmla="*/ 17 h 35"/>
                    <a:gd name="T44" fmla="*/ 22 w 30"/>
                    <a:gd name="T45" fmla="*/ 21 h 35"/>
                    <a:gd name="T46" fmla="*/ 22 w 30"/>
                    <a:gd name="T47" fmla="*/ 25 h 35"/>
                    <a:gd name="T48" fmla="*/ 21 w 30"/>
                    <a:gd name="T49" fmla="*/ 30 h 35"/>
                    <a:gd name="T50" fmla="*/ 19 w 30"/>
                    <a:gd name="T51" fmla="*/ 32 h 35"/>
                    <a:gd name="T52" fmla="*/ 16 w 30"/>
                    <a:gd name="T53" fmla="*/ 34 h 35"/>
                    <a:gd name="T54" fmla="*/ 14 w 30"/>
                    <a:gd name="T55" fmla="*/ 35 h 35"/>
                    <a:gd name="T56" fmla="*/ 11 w 30"/>
                    <a:gd name="T57" fmla="*/ 35 h 35"/>
                    <a:gd name="T58" fmla="*/ 8 w 30"/>
                    <a:gd name="T59" fmla="*/ 35 h 35"/>
                    <a:gd name="T60" fmla="*/ 5 w 30"/>
                    <a:gd name="T61" fmla="*/ 33 h 35"/>
                    <a:gd name="T62" fmla="*/ 3 w 30"/>
                    <a:gd name="T63" fmla="*/ 31 h 35"/>
                    <a:gd name="T64" fmla="*/ 1 w 30"/>
                    <a:gd name="T65" fmla="*/ 29 h 35"/>
                    <a:gd name="T66" fmla="*/ 0 w 30"/>
                    <a:gd name="T67" fmla="*/ 26 h 35"/>
                    <a:gd name="T68" fmla="*/ 0 w 30"/>
                    <a:gd name="T69" fmla="*/ 23 h 35"/>
                    <a:gd name="T70" fmla="*/ 0 w 30"/>
                    <a:gd name="T71" fmla="*/ 19 h 35"/>
                    <a:gd name="T72" fmla="*/ 1 w 30"/>
                    <a:gd name="T73" fmla="*/ 17 h 35"/>
                    <a:gd name="T74" fmla="*/ 3 w 30"/>
                    <a:gd name="T75" fmla="*/ 14 h 35"/>
                    <a:gd name="T76" fmla="*/ 5 w 30"/>
                    <a:gd name="T77" fmla="*/ 13 h 35"/>
                    <a:gd name="T78" fmla="*/ 8 w 30"/>
                    <a:gd name="T79" fmla="*/ 11 h 35"/>
                    <a:gd name="T80" fmla="*/ 27 w 30"/>
                    <a:gd name="T8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0" h="35">
                      <a:moveTo>
                        <a:pt x="12" y="18"/>
                      </a:moveTo>
                      <a:lnTo>
                        <a:pt x="10" y="18"/>
                      </a:lnTo>
                      <a:lnTo>
                        <a:pt x="8" y="19"/>
                      </a:lnTo>
                      <a:lnTo>
                        <a:pt x="7" y="21"/>
                      </a:lnTo>
                      <a:lnTo>
                        <a:pt x="6" y="23"/>
                      </a:lnTo>
                      <a:lnTo>
                        <a:pt x="6" y="25"/>
                      </a:lnTo>
                      <a:lnTo>
                        <a:pt x="7" y="27"/>
                      </a:lnTo>
                      <a:lnTo>
                        <a:pt x="8" y="28"/>
                      </a:lnTo>
                      <a:lnTo>
                        <a:pt x="10" y="28"/>
                      </a:lnTo>
                      <a:lnTo>
                        <a:pt x="12" y="28"/>
                      </a:lnTo>
                      <a:lnTo>
                        <a:pt x="14" y="27"/>
                      </a:lnTo>
                      <a:lnTo>
                        <a:pt x="15" y="26"/>
                      </a:lnTo>
                      <a:lnTo>
                        <a:pt x="16" y="24"/>
                      </a:lnTo>
                      <a:lnTo>
                        <a:pt x="16" y="22"/>
                      </a:lnTo>
                      <a:lnTo>
                        <a:pt x="15" y="21"/>
                      </a:lnTo>
                      <a:lnTo>
                        <a:pt x="14" y="18"/>
                      </a:lnTo>
                      <a:lnTo>
                        <a:pt x="12" y="18"/>
                      </a:lnTo>
                      <a:close/>
                      <a:moveTo>
                        <a:pt x="27" y="0"/>
                      </a:moveTo>
                      <a:lnTo>
                        <a:pt x="30" y="6"/>
                      </a:lnTo>
                      <a:lnTo>
                        <a:pt x="17" y="13"/>
                      </a:lnTo>
                      <a:lnTo>
                        <a:pt x="20" y="15"/>
                      </a:lnTo>
                      <a:lnTo>
                        <a:pt x="21" y="17"/>
                      </a:lnTo>
                      <a:lnTo>
                        <a:pt x="22" y="21"/>
                      </a:lnTo>
                      <a:lnTo>
                        <a:pt x="22" y="25"/>
                      </a:lnTo>
                      <a:lnTo>
                        <a:pt x="21" y="30"/>
                      </a:lnTo>
                      <a:lnTo>
                        <a:pt x="19" y="32"/>
                      </a:lnTo>
                      <a:lnTo>
                        <a:pt x="16" y="34"/>
                      </a:lnTo>
                      <a:lnTo>
                        <a:pt x="14" y="35"/>
                      </a:lnTo>
                      <a:lnTo>
                        <a:pt x="11" y="35"/>
                      </a:lnTo>
                      <a:lnTo>
                        <a:pt x="8" y="35"/>
                      </a:lnTo>
                      <a:lnTo>
                        <a:pt x="5" y="33"/>
                      </a:lnTo>
                      <a:lnTo>
                        <a:pt x="3" y="31"/>
                      </a:lnTo>
                      <a:lnTo>
                        <a:pt x="1" y="29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19"/>
                      </a:lnTo>
                      <a:lnTo>
                        <a:pt x="1" y="17"/>
                      </a:lnTo>
                      <a:lnTo>
                        <a:pt x="3" y="14"/>
                      </a:lnTo>
                      <a:lnTo>
                        <a:pt x="5" y="13"/>
                      </a:lnTo>
                      <a:lnTo>
                        <a:pt x="8" y="1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 134"/>
                <p:cNvSpPr/>
                <p:nvPr/>
              </p:nvSpPr>
              <p:spPr bwMode="auto">
                <a:xfrm>
                  <a:off x="4663" y="2257"/>
                  <a:ext cx="38" cy="37"/>
                </a:xfrm>
                <a:custGeom>
                  <a:avLst/>
                  <a:gdLst>
                    <a:gd name="T0" fmla="*/ 18 w 38"/>
                    <a:gd name="T1" fmla="*/ 0 h 37"/>
                    <a:gd name="T2" fmla="*/ 38 w 38"/>
                    <a:gd name="T3" fmla="*/ 13 h 37"/>
                    <a:gd name="T4" fmla="*/ 36 w 38"/>
                    <a:gd name="T5" fmla="*/ 16 h 37"/>
                    <a:gd name="T6" fmla="*/ 4 w 38"/>
                    <a:gd name="T7" fmla="*/ 37 h 37"/>
                    <a:gd name="T8" fmla="*/ 0 w 38"/>
                    <a:gd name="T9" fmla="*/ 31 h 37"/>
                    <a:gd name="T10" fmla="*/ 27 w 38"/>
                    <a:gd name="T11" fmla="*/ 14 h 37"/>
                    <a:gd name="T12" fmla="*/ 14 w 38"/>
                    <a:gd name="T13" fmla="*/ 6 h 37"/>
                    <a:gd name="T14" fmla="*/ 18 w 38"/>
                    <a:gd name="T1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37">
                      <a:moveTo>
                        <a:pt x="18" y="0"/>
                      </a:moveTo>
                      <a:lnTo>
                        <a:pt x="38" y="13"/>
                      </a:lnTo>
                      <a:lnTo>
                        <a:pt x="36" y="16"/>
                      </a:lnTo>
                      <a:lnTo>
                        <a:pt x="4" y="37"/>
                      </a:lnTo>
                      <a:lnTo>
                        <a:pt x="0" y="31"/>
                      </a:lnTo>
                      <a:lnTo>
                        <a:pt x="27" y="14"/>
                      </a:lnTo>
                      <a:lnTo>
                        <a:pt x="14" y="6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 135"/>
                <p:cNvSpPr>
                  <a:spLocks noEditPoints="1"/>
                </p:cNvSpPr>
                <p:nvPr/>
              </p:nvSpPr>
              <p:spPr bwMode="auto">
                <a:xfrm>
                  <a:off x="4741" y="2308"/>
                  <a:ext cx="33" cy="37"/>
                </a:xfrm>
                <a:custGeom>
                  <a:avLst/>
                  <a:gdLst>
                    <a:gd name="T0" fmla="*/ 9 w 33"/>
                    <a:gd name="T1" fmla="*/ 20 h 37"/>
                    <a:gd name="T2" fmla="*/ 7 w 33"/>
                    <a:gd name="T3" fmla="*/ 24 h 37"/>
                    <a:gd name="T4" fmla="*/ 8 w 33"/>
                    <a:gd name="T5" fmla="*/ 28 h 37"/>
                    <a:gd name="T6" fmla="*/ 12 w 33"/>
                    <a:gd name="T7" fmla="*/ 30 h 37"/>
                    <a:gd name="T8" fmla="*/ 16 w 33"/>
                    <a:gd name="T9" fmla="*/ 30 h 37"/>
                    <a:gd name="T10" fmla="*/ 18 w 33"/>
                    <a:gd name="T11" fmla="*/ 26 h 37"/>
                    <a:gd name="T12" fmla="*/ 17 w 33"/>
                    <a:gd name="T13" fmla="*/ 22 h 37"/>
                    <a:gd name="T14" fmla="*/ 13 w 33"/>
                    <a:gd name="T15" fmla="*/ 20 h 37"/>
                    <a:gd name="T16" fmla="*/ 21 w 33"/>
                    <a:gd name="T17" fmla="*/ 7 h 37"/>
                    <a:gd name="T18" fmla="*/ 19 w 33"/>
                    <a:gd name="T19" fmla="*/ 7 h 37"/>
                    <a:gd name="T20" fmla="*/ 17 w 33"/>
                    <a:gd name="T21" fmla="*/ 11 h 37"/>
                    <a:gd name="T22" fmla="*/ 18 w 33"/>
                    <a:gd name="T23" fmla="*/ 14 h 37"/>
                    <a:gd name="T24" fmla="*/ 20 w 33"/>
                    <a:gd name="T25" fmla="*/ 16 h 37"/>
                    <a:gd name="T26" fmla="*/ 23 w 33"/>
                    <a:gd name="T27" fmla="*/ 15 h 37"/>
                    <a:gd name="T28" fmla="*/ 25 w 33"/>
                    <a:gd name="T29" fmla="*/ 12 h 37"/>
                    <a:gd name="T30" fmla="*/ 24 w 33"/>
                    <a:gd name="T31" fmla="*/ 8 h 37"/>
                    <a:gd name="T32" fmla="*/ 21 w 33"/>
                    <a:gd name="T33" fmla="*/ 7 h 37"/>
                    <a:gd name="T34" fmla="*/ 24 w 33"/>
                    <a:gd name="T35" fmla="*/ 0 h 37"/>
                    <a:gd name="T36" fmla="*/ 29 w 33"/>
                    <a:gd name="T37" fmla="*/ 3 h 37"/>
                    <a:gd name="T38" fmla="*/ 33 w 33"/>
                    <a:gd name="T39" fmla="*/ 8 h 37"/>
                    <a:gd name="T40" fmla="*/ 32 w 33"/>
                    <a:gd name="T41" fmla="*/ 14 h 37"/>
                    <a:gd name="T42" fmla="*/ 29 w 33"/>
                    <a:gd name="T43" fmla="*/ 18 h 37"/>
                    <a:gd name="T44" fmla="*/ 26 w 33"/>
                    <a:gd name="T45" fmla="*/ 20 h 37"/>
                    <a:gd name="T46" fmla="*/ 25 w 33"/>
                    <a:gd name="T47" fmla="*/ 24 h 37"/>
                    <a:gd name="T48" fmla="*/ 24 w 33"/>
                    <a:gd name="T49" fmla="*/ 29 h 37"/>
                    <a:gd name="T50" fmla="*/ 21 w 33"/>
                    <a:gd name="T51" fmla="*/ 34 h 37"/>
                    <a:gd name="T52" fmla="*/ 16 w 33"/>
                    <a:gd name="T53" fmla="*/ 37 h 37"/>
                    <a:gd name="T54" fmla="*/ 10 w 33"/>
                    <a:gd name="T55" fmla="*/ 37 h 37"/>
                    <a:gd name="T56" fmla="*/ 4 w 33"/>
                    <a:gd name="T57" fmla="*/ 33 h 37"/>
                    <a:gd name="T58" fmla="*/ 0 w 33"/>
                    <a:gd name="T59" fmla="*/ 28 h 37"/>
                    <a:gd name="T60" fmla="*/ 0 w 33"/>
                    <a:gd name="T61" fmla="*/ 22 h 37"/>
                    <a:gd name="T62" fmla="*/ 3 w 33"/>
                    <a:gd name="T63" fmla="*/ 17 h 37"/>
                    <a:gd name="T64" fmla="*/ 8 w 33"/>
                    <a:gd name="T65" fmla="*/ 14 h 37"/>
                    <a:gd name="T66" fmla="*/ 11 w 33"/>
                    <a:gd name="T67" fmla="*/ 11 h 37"/>
                    <a:gd name="T68" fmla="*/ 11 w 33"/>
                    <a:gd name="T69" fmla="*/ 6 h 37"/>
                    <a:gd name="T70" fmla="*/ 14 w 33"/>
                    <a:gd name="T71" fmla="*/ 2 h 37"/>
                    <a:gd name="T72" fmla="*/ 18 w 33"/>
                    <a:gd name="T73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3" h="37">
                      <a:moveTo>
                        <a:pt x="11" y="20"/>
                      </a:moveTo>
                      <a:lnTo>
                        <a:pt x="9" y="20"/>
                      </a:lnTo>
                      <a:lnTo>
                        <a:pt x="8" y="22"/>
                      </a:lnTo>
                      <a:lnTo>
                        <a:pt x="7" y="24"/>
                      </a:lnTo>
                      <a:lnTo>
                        <a:pt x="7" y="26"/>
                      </a:lnTo>
                      <a:lnTo>
                        <a:pt x="8" y="28"/>
                      </a:lnTo>
                      <a:lnTo>
                        <a:pt x="10" y="29"/>
                      </a:lnTo>
                      <a:lnTo>
                        <a:pt x="12" y="30"/>
                      </a:lnTo>
                      <a:lnTo>
                        <a:pt x="14" y="30"/>
                      </a:lnTo>
                      <a:lnTo>
                        <a:pt x="16" y="30"/>
                      </a:lnTo>
                      <a:lnTo>
                        <a:pt x="18" y="28"/>
                      </a:lnTo>
                      <a:lnTo>
                        <a:pt x="18" y="26"/>
                      </a:lnTo>
                      <a:lnTo>
                        <a:pt x="18" y="24"/>
                      </a:lnTo>
                      <a:lnTo>
                        <a:pt x="17" y="22"/>
                      </a:lnTo>
                      <a:lnTo>
                        <a:pt x="15" y="21"/>
                      </a:lnTo>
                      <a:lnTo>
                        <a:pt x="13" y="20"/>
                      </a:lnTo>
                      <a:lnTo>
                        <a:pt x="11" y="20"/>
                      </a:lnTo>
                      <a:close/>
                      <a:moveTo>
                        <a:pt x="21" y="7"/>
                      </a:moveTo>
                      <a:lnTo>
                        <a:pt x="20" y="7"/>
                      </a:lnTo>
                      <a:lnTo>
                        <a:pt x="19" y="7"/>
                      </a:lnTo>
                      <a:lnTo>
                        <a:pt x="17" y="8"/>
                      </a:lnTo>
                      <a:lnTo>
                        <a:pt x="17" y="11"/>
                      </a:lnTo>
                      <a:lnTo>
                        <a:pt x="17" y="13"/>
                      </a:lnTo>
                      <a:lnTo>
                        <a:pt x="18" y="14"/>
                      </a:lnTo>
                      <a:lnTo>
                        <a:pt x="19" y="15"/>
                      </a:lnTo>
                      <a:lnTo>
                        <a:pt x="20" y="16"/>
                      </a:lnTo>
                      <a:lnTo>
                        <a:pt x="22" y="16"/>
                      </a:lnTo>
                      <a:lnTo>
                        <a:pt x="23" y="15"/>
                      </a:lnTo>
                      <a:lnTo>
                        <a:pt x="24" y="14"/>
                      </a:lnTo>
                      <a:lnTo>
                        <a:pt x="25" y="12"/>
                      </a:lnTo>
                      <a:lnTo>
                        <a:pt x="25" y="11"/>
                      </a:lnTo>
                      <a:lnTo>
                        <a:pt x="24" y="8"/>
                      </a:lnTo>
                      <a:lnTo>
                        <a:pt x="23" y="7"/>
                      </a:lnTo>
                      <a:lnTo>
                        <a:pt x="21" y="7"/>
                      </a:lnTo>
                      <a:close/>
                      <a:moveTo>
                        <a:pt x="21" y="0"/>
                      </a:moveTo>
                      <a:lnTo>
                        <a:pt x="24" y="0"/>
                      </a:lnTo>
                      <a:lnTo>
                        <a:pt x="26" y="2"/>
                      </a:lnTo>
                      <a:lnTo>
                        <a:pt x="29" y="3"/>
                      </a:lnTo>
                      <a:lnTo>
                        <a:pt x="32" y="6"/>
                      </a:lnTo>
                      <a:lnTo>
                        <a:pt x="33" y="8"/>
                      </a:lnTo>
                      <a:lnTo>
                        <a:pt x="33" y="12"/>
                      </a:lnTo>
                      <a:lnTo>
                        <a:pt x="32" y="14"/>
                      </a:lnTo>
                      <a:lnTo>
                        <a:pt x="31" y="17"/>
                      </a:lnTo>
                      <a:lnTo>
                        <a:pt x="29" y="18"/>
                      </a:lnTo>
                      <a:lnTo>
                        <a:pt x="28" y="20"/>
                      </a:lnTo>
                      <a:lnTo>
                        <a:pt x="26" y="20"/>
                      </a:lnTo>
                      <a:lnTo>
                        <a:pt x="24" y="21"/>
                      </a:lnTo>
                      <a:lnTo>
                        <a:pt x="25" y="24"/>
                      </a:lnTo>
                      <a:lnTo>
                        <a:pt x="25" y="27"/>
                      </a:lnTo>
                      <a:lnTo>
                        <a:pt x="24" y="29"/>
                      </a:lnTo>
                      <a:lnTo>
                        <a:pt x="23" y="32"/>
                      </a:lnTo>
                      <a:lnTo>
                        <a:pt x="21" y="34"/>
                      </a:lnTo>
                      <a:lnTo>
                        <a:pt x="19" y="36"/>
                      </a:lnTo>
                      <a:lnTo>
                        <a:pt x="16" y="37"/>
                      </a:lnTo>
                      <a:lnTo>
                        <a:pt x="13" y="37"/>
                      </a:lnTo>
                      <a:lnTo>
                        <a:pt x="10" y="37"/>
                      </a:lnTo>
                      <a:lnTo>
                        <a:pt x="7" y="35"/>
                      </a:lnTo>
                      <a:lnTo>
                        <a:pt x="4" y="33"/>
                      </a:lnTo>
                      <a:lnTo>
                        <a:pt x="1" y="30"/>
                      </a:lnTo>
                      <a:lnTo>
                        <a:pt x="0" y="28"/>
                      </a:ln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2" y="19"/>
                      </a:lnTo>
                      <a:lnTo>
                        <a:pt x="3" y="17"/>
                      </a:lnTo>
                      <a:lnTo>
                        <a:pt x="6" y="15"/>
                      </a:lnTo>
                      <a:lnTo>
                        <a:pt x="8" y="14"/>
                      </a:lnTo>
                      <a:lnTo>
                        <a:pt x="11" y="14"/>
                      </a:lnTo>
                      <a:lnTo>
                        <a:pt x="11" y="11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2" y="4"/>
                      </a:lnTo>
                      <a:lnTo>
                        <a:pt x="14" y="2"/>
                      </a:lnTo>
                      <a:lnTo>
                        <a:pt x="16" y="1"/>
                      </a:lnTo>
                      <a:lnTo>
                        <a:pt x="18" y="0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 136"/>
                <p:cNvSpPr>
                  <a:spLocks noEditPoints="1"/>
                </p:cNvSpPr>
                <p:nvPr/>
              </p:nvSpPr>
              <p:spPr bwMode="auto">
                <a:xfrm>
                  <a:off x="4820" y="2355"/>
                  <a:ext cx="30" cy="35"/>
                </a:xfrm>
                <a:custGeom>
                  <a:avLst/>
                  <a:gdLst>
                    <a:gd name="T0" fmla="*/ 20 w 30"/>
                    <a:gd name="T1" fmla="*/ 7 h 35"/>
                    <a:gd name="T2" fmla="*/ 18 w 30"/>
                    <a:gd name="T3" fmla="*/ 7 h 35"/>
                    <a:gd name="T4" fmla="*/ 16 w 30"/>
                    <a:gd name="T5" fmla="*/ 8 h 35"/>
                    <a:gd name="T6" fmla="*/ 15 w 30"/>
                    <a:gd name="T7" fmla="*/ 9 h 35"/>
                    <a:gd name="T8" fmla="*/ 13 w 30"/>
                    <a:gd name="T9" fmla="*/ 11 h 35"/>
                    <a:gd name="T10" fmla="*/ 13 w 30"/>
                    <a:gd name="T11" fmla="*/ 13 h 35"/>
                    <a:gd name="T12" fmla="*/ 15 w 30"/>
                    <a:gd name="T13" fmla="*/ 15 h 35"/>
                    <a:gd name="T14" fmla="*/ 17 w 30"/>
                    <a:gd name="T15" fmla="*/ 16 h 35"/>
                    <a:gd name="T16" fmla="*/ 18 w 30"/>
                    <a:gd name="T17" fmla="*/ 17 h 35"/>
                    <a:gd name="T18" fmla="*/ 20 w 30"/>
                    <a:gd name="T19" fmla="*/ 17 h 35"/>
                    <a:gd name="T20" fmla="*/ 22 w 30"/>
                    <a:gd name="T21" fmla="*/ 16 h 35"/>
                    <a:gd name="T22" fmla="*/ 23 w 30"/>
                    <a:gd name="T23" fmla="*/ 14 h 35"/>
                    <a:gd name="T24" fmla="*/ 24 w 30"/>
                    <a:gd name="T25" fmla="*/ 12 h 35"/>
                    <a:gd name="T26" fmla="*/ 24 w 30"/>
                    <a:gd name="T27" fmla="*/ 11 h 35"/>
                    <a:gd name="T28" fmla="*/ 23 w 30"/>
                    <a:gd name="T29" fmla="*/ 9 h 35"/>
                    <a:gd name="T30" fmla="*/ 22 w 30"/>
                    <a:gd name="T31" fmla="*/ 8 h 35"/>
                    <a:gd name="T32" fmla="*/ 20 w 30"/>
                    <a:gd name="T33" fmla="*/ 7 h 35"/>
                    <a:gd name="T34" fmla="*/ 19 w 30"/>
                    <a:gd name="T35" fmla="*/ 0 h 35"/>
                    <a:gd name="T36" fmla="*/ 22 w 30"/>
                    <a:gd name="T37" fmla="*/ 1 h 35"/>
                    <a:gd name="T38" fmla="*/ 25 w 30"/>
                    <a:gd name="T39" fmla="*/ 2 h 35"/>
                    <a:gd name="T40" fmla="*/ 27 w 30"/>
                    <a:gd name="T41" fmla="*/ 4 h 35"/>
                    <a:gd name="T42" fmla="*/ 29 w 30"/>
                    <a:gd name="T43" fmla="*/ 6 h 35"/>
                    <a:gd name="T44" fmla="*/ 30 w 30"/>
                    <a:gd name="T45" fmla="*/ 9 h 35"/>
                    <a:gd name="T46" fmla="*/ 30 w 30"/>
                    <a:gd name="T47" fmla="*/ 12 h 35"/>
                    <a:gd name="T48" fmla="*/ 30 w 30"/>
                    <a:gd name="T49" fmla="*/ 15 h 35"/>
                    <a:gd name="T50" fmla="*/ 29 w 30"/>
                    <a:gd name="T51" fmla="*/ 18 h 35"/>
                    <a:gd name="T52" fmla="*/ 27 w 30"/>
                    <a:gd name="T53" fmla="*/ 20 h 35"/>
                    <a:gd name="T54" fmla="*/ 25 w 30"/>
                    <a:gd name="T55" fmla="*/ 22 h 35"/>
                    <a:gd name="T56" fmla="*/ 22 w 30"/>
                    <a:gd name="T57" fmla="*/ 23 h 35"/>
                    <a:gd name="T58" fmla="*/ 4 w 30"/>
                    <a:gd name="T59" fmla="*/ 35 h 35"/>
                    <a:gd name="T60" fmla="*/ 0 w 30"/>
                    <a:gd name="T61" fmla="*/ 30 h 35"/>
                    <a:gd name="T62" fmla="*/ 12 w 30"/>
                    <a:gd name="T63" fmla="*/ 21 h 35"/>
                    <a:gd name="T64" fmla="*/ 10 w 30"/>
                    <a:gd name="T65" fmla="*/ 20 h 35"/>
                    <a:gd name="T66" fmla="*/ 8 w 30"/>
                    <a:gd name="T67" fmla="*/ 17 h 35"/>
                    <a:gd name="T68" fmla="*/ 7 w 30"/>
                    <a:gd name="T69" fmla="*/ 15 h 35"/>
                    <a:gd name="T70" fmla="*/ 7 w 30"/>
                    <a:gd name="T71" fmla="*/ 10 h 35"/>
                    <a:gd name="T72" fmla="*/ 8 w 30"/>
                    <a:gd name="T73" fmla="*/ 6 h 35"/>
                    <a:gd name="T74" fmla="*/ 10 w 30"/>
                    <a:gd name="T75" fmla="*/ 4 h 35"/>
                    <a:gd name="T76" fmla="*/ 13 w 30"/>
                    <a:gd name="T77" fmla="*/ 2 h 35"/>
                    <a:gd name="T78" fmla="*/ 16 w 30"/>
                    <a:gd name="T79" fmla="*/ 1 h 35"/>
                    <a:gd name="T80" fmla="*/ 19 w 30"/>
                    <a:gd name="T8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0" h="35">
                      <a:moveTo>
                        <a:pt x="20" y="7"/>
                      </a:moveTo>
                      <a:lnTo>
                        <a:pt x="18" y="7"/>
                      </a:lnTo>
                      <a:lnTo>
                        <a:pt x="16" y="8"/>
                      </a:lnTo>
                      <a:lnTo>
                        <a:pt x="15" y="9"/>
                      </a:lnTo>
                      <a:lnTo>
                        <a:pt x="13" y="11"/>
                      </a:lnTo>
                      <a:lnTo>
                        <a:pt x="13" y="13"/>
                      </a:lnTo>
                      <a:lnTo>
                        <a:pt x="15" y="15"/>
                      </a:lnTo>
                      <a:lnTo>
                        <a:pt x="17" y="16"/>
                      </a:lnTo>
                      <a:lnTo>
                        <a:pt x="18" y="17"/>
                      </a:lnTo>
                      <a:lnTo>
                        <a:pt x="20" y="17"/>
                      </a:lnTo>
                      <a:lnTo>
                        <a:pt x="22" y="16"/>
                      </a:lnTo>
                      <a:lnTo>
                        <a:pt x="23" y="14"/>
                      </a:lnTo>
                      <a:lnTo>
                        <a:pt x="24" y="12"/>
                      </a:lnTo>
                      <a:lnTo>
                        <a:pt x="24" y="11"/>
                      </a:lnTo>
                      <a:lnTo>
                        <a:pt x="23" y="9"/>
                      </a:lnTo>
                      <a:lnTo>
                        <a:pt x="22" y="8"/>
                      </a:lnTo>
                      <a:lnTo>
                        <a:pt x="20" y="7"/>
                      </a:lnTo>
                      <a:close/>
                      <a:moveTo>
                        <a:pt x="19" y="0"/>
                      </a:moveTo>
                      <a:lnTo>
                        <a:pt x="22" y="1"/>
                      </a:lnTo>
                      <a:lnTo>
                        <a:pt x="25" y="2"/>
                      </a:lnTo>
                      <a:lnTo>
                        <a:pt x="27" y="4"/>
                      </a:lnTo>
                      <a:lnTo>
                        <a:pt x="29" y="6"/>
                      </a:lnTo>
                      <a:lnTo>
                        <a:pt x="30" y="9"/>
                      </a:lnTo>
                      <a:lnTo>
                        <a:pt x="30" y="12"/>
                      </a:lnTo>
                      <a:lnTo>
                        <a:pt x="30" y="15"/>
                      </a:lnTo>
                      <a:lnTo>
                        <a:pt x="29" y="18"/>
                      </a:lnTo>
                      <a:lnTo>
                        <a:pt x="27" y="20"/>
                      </a:lnTo>
                      <a:lnTo>
                        <a:pt x="25" y="22"/>
                      </a:lnTo>
                      <a:lnTo>
                        <a:pt x="22" y="23"/>
                      </a:lnTo>
                      <a:lnTo>
                        <a:pt x="4" y="35"/>
                      </a:lnTo>
                      <a:lnTo>
                        <a:pt x="0" y="30"/>
                      </a:lnTo>
                      <a:lnTo>
                        <a:pt x="12" y="21"/>
                      </a:lnTo>
                      <a:lnTo>
                        <a:pt x="10" y="20"/>
                      </a:lnTo>
                      <a:lnTo>
                        <a:pt x="8" y="17"/>
                      </a:lnTo>
                      <a:lnTo>
                        <a:pt x="7" y="15"/>
                      </a:lnTo>
                      <a:lnTo>
                        <a:pt x="7" y="10"/>
                      </a:lnTo>
                      <a:lnTo>
                        <a:pt x="8" y="6"/>
                      </a:lnTo>
                      <a:lnTo>
                        <a:pt x="10" y="4"/>
                      </a:lnTo>
                      <a:lnTo>
                        <a:pt x="13" y="2"/>
                      </a:lnTo>
                      <a:lnTo>
                        <a:pt x="16" y="1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 137"/>
                <p:cNvSpPr/>
                <p:nvPr/>
              </p:nvSpPr>
              <p:spPr bwMode="auto">
                <a:xfrm>
                  <a:off x="4624" y="2482"/>
                  <a:ext cx="57" cy="84"/>
                </a:xfrm>
                <a:custGeom>
                  <a:avLst/>
                  <a:gdLst>
                    <a:gd name="T0" fmla="*/ 0 w 57"/>
                    <a:gd name="T1" fmla="*/ 0 h 84"/>
                    <a:gd name="T2" fmla="*/ 57 w 57"/>
                    <a:gd name="T3" fmla="*/ 34 h 84"/>
                    <a:gd name="T4" fmla="*/ 26 w 57"/>
                    <a:gd name="T5" fmla="*/ 84 h 84"/>
                    <a:gd name="T6" fmla="*/ 17 w 57"/>
                    <a:gd name="T7" fmla="*/ 59 h 84"/>
                    <a:gd name="T8" fmla="*/ 18 w 57"/>
                    <a:gd name="T9" fmla="*/ 59 h 84"/>
                    <a:gd name="T10" fmla="*/ 23 w 57"/>
                    <a:gd name="T11" fmla="*/ 52 h 84"/>
                    <a:gd name="T12" fmla="*/ 14 w 57"/>
                    <a:gd name="T13" fmla="*/ 48 h 84"/>
                    <a:gd name="T14" fmla="*/ 11 w 57"/>
                    <a:gd name="T15" fmla="*/ 36 h 84"/>
                    <a:gd name="T16" fmla="*/ 27 w 57"/>
                    <a:gd name="T17" fmla="*/ 45 h 84"/>
                    <a:gd name="T18" fmla="*/ 31 w 57"/>
                    <a:gd name="T19" fmla="*/ 39 h 84"/>
                    <a:gd name="T20" fmla="*/ 8 w 57"/>
                    <a:gd name="T21" fmla="*/ 26 h 84"/>
                    <a:gd name="T22" fmla="*/ 0 w 57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7" h="84">
                      <a:moveTo>
                        <a:pt x="0" y="0"/>
                      </a:moveTo>
                      <a:lnTo>
                        <a:pt x="57" y="34"/>
                      </a:lnTo>
                      <a:lnTo>
                        <a:pt x="26" y="84"/>
                      </a:lnTo>
                      <a:lnTo>
                        <a:pt x="17" y="59"/>
                      </a:lnTo>
                      <a:lnTo>
                        <a:pt x="18" y="59"/>
                      </a:lnTo>
                      <a:lnTo>
                        <a:pt x="23" y="52"/>
                      </a:lnTo>
                      <a:lnTo>
                        <a:pt x="14" y="48"/>
                      </a:lnTo>
                      <a:lnTo>
                        <a:pt x="11" y="36"/>
                      </a:lnTo>
                      <a:lnTo>
                        <a:pt x="27" y="45"/>
                      </a:lnTo>
                      <a:lnTo>
                        <a:pt x="31" y="39"/>
                      </a:lnTo>
                      <a:lnTo>
                        <a:pt x="8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 138"/>
                <p:cNvSpPr/>
                <p:nvPr/>
              </p:nvSpPr>
              <p:spPr bwMode="auto">
                <a:xfrm>
                  <a:off x="4632" y="2508"/>
                  <a:ext cx="23" cy="19"/>
                </a:xfrm>
                <a:custGeom>
                  <a:avLst/>
                  <a:gdLst>
                    <a:gd name="T0" fmla="*/ 0 w 23"/>
                    <a:gd name="T1" fmla="*/ 0 h 19"/>
                    <a:gd name="T2" fmla="*/ 23 w 23"/>
                    <a:gd name="T3" fmla="*/ 13 h 19"/>
                    <a:gd name="T4" fmla="*/ 19 w 23"/>
                    <a:gd name="T5" fmla="*/ 19 h 19"/>
                    <a:gd name="T6" fmla="*/ 3 w 23"/>
                    <a:gd name="T7" fmla="*/ 10 h 19"/>
                    <a:gd name="T8" fmla="*/ 0 w 23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9">
                      <a:moveTo>
                        <a:pt x="0" y="0"/>
                      </a:moveTo>
                      <a:lnTo>
                        <a:pt x="23" y="13"/>
                      </a:lnTo>
                      <a:lnTo>
                        <a:pt x="19" y="19"/>
                      </a:lnTo>
                      <a:lnTo>
                        <a:pt x="3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 139"/>
                <p:cNvSpPr/>
                <p:nvPr/>
              </p:nvSpPr>
              <p:spPr bwMode="auto">
                <a:xfrm>
                  <a:off x="4638" y="2530"/>
                  <a:ext cx="9" cy="11"/>
                </a:xfrm>
                <a:custGeom>
                  <a:avLst/>
                  <a:gdLst>
                    <a:gd name="T0" fmla="*/ 0 w 9"/>
                    <a:gd name="T1" fmla="*/ 0 h 11"/>
                    <a:gd name="T2" fmla="*/ 9 w 9"/>
                    <a:gd name="T3" fmla="*/ 4 h 11"/>
                    <a:gd name="T4" fmla="*/ 4 w 9"/>
                    <a:gd name="T5" fmla="*/ 11 h 11"/>
                    <a:gd name="T6" fmla="*/ 3 w 9"/>
                    <a:gd name="T7" fmla="*/ 11 h 11"/>
                    <a:gd name="T8" fmla="*/ 0 w 9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0" y="0"/>
                      </a:moveTo>
                      <a:lnTo>
                        <a:pt x="9" y="4"/>
                      </a:lnTo>
                      <a:lnTo>
                        <a:pt x="4" y="11"/>
                      </a:lnTo>
                      <a:lnTo>
                        <a:pt x="3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 140"/>
                <p:cNvSpPr/>
                <p:nvPr/>
              </p:nvSpPr>
              <p:spPr bwMode="auto">
                <a:xfrm>
                  <a:off x="4588" y="2369"/>
                  <a:ext cx="55" cy="85"/>
                </a:xfrm>
                <a:custGeom>
                  <a:avLst/>
                  <a:gdLst>
                    <a:gd name="T0" fmla="*/ 0 w 55"/>
                    <a:gd name="T1" fmla="*/ 0 h 85"/>
                    <a:gd name="T2" fmla="*/ 55 w 55"/>
                    <a:gd name="T3" fmla="*/ 34 h 85"/>
                    <a:gd name="T4" fmla="*/ 24 w 55"/>
                    <a:gd name="T5" fmla="*/ 85 h 85"/>
                    <a:gd name="T6" fmla="*/ 15 w 55"/>
                    <a:gd name="T7" fmla="*/ 52 h 85"/>
                    <a:gd name="T8" fmla="*/ 28 w 55"/>
                    <a:gd name="T9" fmla="*/ 30 h 85"/>
                    <a:gd name="T10" fmla="*/ 19 w 55"/>
                    <a:gd name="T11" fmla="*/ 25 h 85"/>
                    <a:gd name="T12" fmla="*/ 12 w 55"/>
                    <a:gd name="T13" fmla="*/ 28 h 85"/>
                    <a:gd name="T14" fmla="*/ 18 w 55"/>
                    <a:gd name="T15" fmla="*/ 32 h 85"/>
                    <a:gd name="T16" fmla="*/ 12 w 55"/>
                    <a:gd name="T17" fmla="*/ 43 h 85"/>
                    <a:gd name="T18" fmla="*/ 0 w 55"/>
                    <a:gd name="T1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5" h="85">
                      <a:moveTo>
                        <a:pt x="0" y="0"/>
                      </a:moveTo>
                      <a:lnTo>
                        <a:pt x="55" y="34"/>
                      </a:lnTo>
                      <a:lnTo>
                        <a:pt x="24" y="85"/>
                      </a:lnTo>
                      <a:lnTo>
                        <a:pt x="15" y="52"/>
                      </a:lnTo>
                      <a:lnTo>
                        <a:pt x="28" y="30"/>
                      </a:lnTo>
                      <a:lnTo>
                        <a:pt x="19" y="25"/>
                      </a:lnTo>
                      <a:lnTo>
                        <a:pt x="12" y="28"/>
                      </a:lnTo>
                      <a:lnTo>
                        <a:pt x="18" y="32"/>
                      </a:lnTo>
                      <a:lnTo>
                        <a:pt x="12" y="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 141"/>
                <p:cNvSpPr/>
                <p:nvPr/>
              </p:nvSpPr>
              <p:spPr bwMode="auto">
                <a:xfrm>
                  <a:off x="4600" y="2394"/>
                  <a:ext cx="16" cy="27"/>
                </a:xfrm>
                <a:custGeom>
                  <a:avLst/>
                  <a:gdLst>
                    <a:gd name="T0" fmla="*/ 7 w 16"/>
                    <a:gd name="T1" fmla="*/ 0 h 27"/>
                    <a:gd name="T2" fmla="*/ 16 w 16"/>
                    <a:gd name="T3" fmla="*/ 5 h 27"/>
                    <a:gd name="T4" fmla="*/ 3 w 16"/>
                    <a:gd name="T5" fmla="*/ 27 h 27"/>
                    <a:gd name="T6" fmla="*/ 0 w 16"/>
                    <a:gd name="T7" fmla="*/ 18 h 27"/>
                    <a:gd name="T8" fmla="*/ 6 w 16"/>
                    <a:gd name="T9" fmla="*/ 7 h 27"/>
                    <a:gd name="T10" fmla="*/ 0 w 16"/>
                    <a:gd name="T11" fmla="*/ 3 h 27"/>
                    <a:gd name="T12" fmla="*/ 7 w 16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27">
                      <a:moveTo>
                        <a:pt x="7" y="0"/>
                      </a:moveTo>
                      <a:lnTo>
                        <a:pt x="16" y="5"/>
                      </a:lnTo>
                      <a:lnTo>
                        <a:pt x="3" y="27"/>
                      </a:lnTo>
                      <a:lnTo>
                        <a:pt x="0" y="18"/>
                      </a:lnTo>
                      <a:lnTo>
                        <a:pt x="6" y="7"/>
                      </a:lnTo>
                      <a:lnTo>
                        <a:pt x="0" y="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 142"/>
                <p:cNvSpPr>
                  <a:spLocks noEditPoints="1"/>
                </p:cNvSpPr>
                <p:nvPr/>
              </p:nvSpPr>
              <p:spPr bwMode="auto">
                <a:xfrm>
                  <a:off x="4664" y="2416"/>
                  <a:ext cx="57" cy="84"/>
                </a:xfrm>
                <a:custGeom>
                  <a:avLst/>
                  <a:gdLst>
                    <a:gd name="T0" fmla="*/ 18 w 57"/>
                    <a:gd name="T1" fmla="*/ 31 h 84"/>
                    <a:gd name="T2" fmla="*/ 20 w 57"/>
                    <a:gd name="T3" fmla="*/ 32 h 84"/>
                    <a:gd name="T4" fmla="*/ 22 w 57"/>
                    <a:gd name="T5" fmla="*/ 34 h 84"/>
                    <a:gd name="T6" fmla="*/ 22 w 57"/>
                    <a:gd name="T7" fmla="*/ 35 h 84"/>
                    <a:gd name="T8" fmla="*/ 23 w 57"/>
                    <a:gd name="T9" fmla="*/ 37 h 84"/>
                    <a:gd name="T10" fmla="*/ 22 w 57"/>
                    <a:gd name="T11" fmla="*/ 39 h 84"/>
                    <a:gd name="T12" fmla="*/ 20 w 57"/>
                    <a:gd name="T13" fmla="*/ 41 h 84"/>
                    <a:gd name="T14" fmla="*/ 18 w 57"/>
                    <a:gd name="T15" fmla="*/ 42 h 84"/>
                    <a:gd name="T16" fmla="*/ 16 w 57"/>
                    <a:gd name="T17" fmla="*/ 43 h 84"/>
                    <a:gd name="T18" fmla="*/ 14 w 57"/>
                    <a:gd name="T19" fmla="*/ 44 h 84"/>
                    <a:gd name="T20" fmla="*/ 10 w 57"/>
                    <a:gd name="T21" fmla="*/ 34 h 84"/>
                    <a:gd name="T22" fmla="*/ 11 w 57"/>
                    <a:gd name="T23" fmla="*/ 35 h 84"/>
                    <a:gd name="T24" fmla="*/ 14 w 57"/>
                    <a:gd name="T25" fmla="*/ 33 h 84"/>
                    <a:gd name="T26" fmla="*/ 16 w 57"/>
                    <a:gd name="T27" fmla="*/ 32 h 84"/>
                    <a:gd name="T28" fmla="*/ 18 w 57"/>
                    <a:gd name="T29" fmla="*/ 31 h 84"/>
                    <a:gd name="T30" fmla="*/ 0 w 57"/>
                    <a:gd name="T31" fmla="*/ 0 h 84"/>
                    <a:gd name="T32" fmla="*/ 57 w 57"/>
                    <a:gd name="T33" fmla="*/ 35 h 84"/>
                    <a:gd name="T34" fmla="*/ 26 w 57"/>
                    <a:gd name="T35" fmla="*/ 84 h 84"/>
                    <a:gd name="T36" fmla="*/ 16 w 57"/>
                    <a:gd name="T37" fmla="*/ 50 h 84"/>
                    <a:gd name="T38" fmla="*/ 20 w 57"/>
                    <a:gd name="T39" fmla="*/ 49 h 84"/>
                    <a:gd name="T40" fmla="*/ 23 w 57"/>
                    <a:gd name="T41" fmla="*/ 47 h 84"/>
                    <a:gd name="T42" fmla="*/ 26 w 57"/>
                    <a:gd name="T43" fmla="*/ 45 h 84"/>
                    <a:gd name="T44" fmla="*/ 28 w 57"/>
                    <a:gd name="T45" fmla="*/ 42 h 84"/>
                    <a:gd name="T46" fmla="*/ 29 w 57"/>
                    <a:gd name="T47" fmla="*/ 40 h 84"/>
                    <a:gd name="T48" fmla="*/ 29 w 57"/>
                    <a:gd name="T49" fmla="*/ 37 h 84"/>
                    <a:gd name="T50" fmla="*/ 29 w 57"/>
                    <a:gd name="T51" fmla="*/ 34 h 84"/>
                    <a:gd name="T52" fmla="*/ 28 w 57"/>
                    <a:gd name="T53" fmla="*/ 31 h 84"/>
                    <a:gd name="T54" fmla="*/ 26 w 57"/>
                    <a:gd name="T55" fmla="*/ 29 h 84"/>
                    <a:gd name="T56" fmla="*/ 24 w 57"/>
                    <a:gd name="T57" fmla="*/ 26 h 84"/>
                    <a:gd name="T58" fmla="*/ 21 w 57"/>
                    <a:gd name="T59" fmla="*/ 24 h 84"/>
                    <a:gd name="T60" fmla="*/ 17 w 57"/>
                    <a:gd name="T61" fmla="*/ 24 h 84"/>
                    <a:gd name="T62" fmla="*/ 15 w 57"/>
                    <a:gd name="T63" fmla="*/ 24 h 84"/>
                    <a:gd name="T64" fmla="*/ 11 w 57"/>
                    <a:gd name="T65" fmla="*/ 25 h 84"/>
                    <a:gd name="T66" fmla="*/ 8 w 57"/>
                    <a:gd name="T67" fmla="*/ 28 h 84"/>
                    <a:gd name="T68" fmla="*/ 0 w 57"/>
                    <a:gd name="T6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7" h="84">
                      <a:moveTo>
                        <a:pt x="18" y="31"/>
                      </a:moveTo>
                      <a:lnTo>
                        <a:pt x="20" y="32"/>
                      </a:lnTo>
                      <a:lnTo>
                        <a:pt x="22" y="34"/>
                      </a:lnTo>
                      <a:lnTo>
                        <a:pt x="22" y="35"/>
                      </a:lnTo>
                      <a:lnTo>
                        <a:pt x="23" y="37"/>
                      </a:lnTo>
                      <a:lnTo>
                        <a:pt x="22" y="39"/>
                      </a:lnTo>
                      <a:lnTo>
                        <a:pt x="20" y="41"/>
                      </a:lnTo>
                      <a:lnTo>
                        <a:pt x="18" y="42"/>
                      </a:lnTo>
                      <a:lnTo>
                        <a:pt x="16" y="43"/>
                      </a:lnTo>
                      <a:lnTo>
                        <a:pt x="14" y="44"/>
                      </a:lnTo>
                      <a:lnTo>
                        <a:pt x="10" y="34"/>
                      </a:lnTo>
                      <a:lnTo>
                        <a:pt x="11" y="35"/>
                      </a:lnTo>
                      <a:lnTo>
                        <a:pt x="14" y="33"/>
                      </a:lnTo>
                      <a:lnTo>
                        <a:pt x="16" y="32"/>
                      </a:lnTo>
                      <a:lnTo>
                        <a:pt x="18" y="31"/>
                      </a:lnTo>
                      <a:close/>
                      <a:moveTo>
                        <a:pt x="0" y="0"/>
                      </a:moveTo>
                      <a:lnTo>
                        <a:pt x="57" y="35"/>
                      </a:lnTo>
                      <a:lnTo>
                        <a:pt x="26" y="84"/>
                      </a:lnTo>
                      <a:lnTo>
                        <a:pt x="16" y="50"/>
                      </a:lnTo>
                      <a:lnTo>
                        <a:pt x="20" y="49"/>
                      </a:lnTo>
                      <a:lnTo>
                        <a:pt x="23" y="47"/>
                      </a:lnTo>
                      <a:lnTo>
                        <a:pt x="26" y="45"/>
                      </a:lnTo>
                      <a:lnTo>
                        <a:pt x="28" y="42"/>
                      </a:lnTo>
                      <a:lnTo>
                        <a:pt x="29" y="40"/>
                      </a:lnTo>
                      <a:lnTo>
                        <a:pt x="29" y="37"/>
                      </a:lnTo>
                      <a:lnTo>
                        <a:pt x="29" y="34"/>
                      </a:lnTo>
                      <a:lnTo>
                        <a:pt x="28" y="31"/>
                      </a:lnTo>
                      <a:lnTo>
                        <a:pt x="26" y="29"/>
                      </a:lnTo>
                      <a:lnTo>
                        <a:pt x="24" y="26"/>
                      </a:lnTo>
                      <a:lnTo>
                        <a:pt x="21" y="24"/>
                      </a:lnTo>
                      <a:lnTo>
                        <a:pt x="17" y="24"/>
                      </a:lnTo>
                      <a:lnTo>
                        <a:pt x="15" y="24"/>
                      </a:lnTo>
                      <a:lnTo>
                        <a:pt x="11" y="25"/>
                      </a:lnTo>
                      <a:lnTo>
                        <a:pt x="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 143"/>
                <p:cNvSpPr/>
                <p:nvPr/>
              </p:nvSpPr>
              <p:spPr bwMode="auto">
                <a:xfrm>
                  <a:off x="4672" y="2440"/>
                  <a:ext cx="21" cy="26"/>
                </a:xfrm>
                <a:custGeom>
                  <a:avLst/>
                  <a:gdLst>
                    <a:gd name="T0" fmla="*/ 9 w 21"/>
                    <a:gd name="T1" fmla="*/ 0 h 26"/>
                    <a:gd name="T2" fmla="*/ 13 w 21"/>
                    <a:gd name="T3" fmla="*/ 0 h 26"/>
                    <a:gd name="T4" fmla="*/ 16 w 21"/>
                    <a:gd name="T5" fmla="*/ 2 h 26"/>
                    <a:gd name="T6" fmla="*/ 18 w 21"/>
                    <a:gd name="T7" fmla="*/ 5 h 26"/>
                    <a:gd name="T8" fmla="*/ 20 w 21"/>
                    <a:gd name="T9" fmla="*/ 7 h 26"/>
                    <a:gd name="T10" fmla="*/ 21 w 21"/>
                    <a:gd name="T11" fmla="*/ 10 h 26"/>
                    <a:gd name="T12" fmla="*/ 21 w 21"/>
                    <a:gd name="T13" fmla="*/ 13 h 26"/>
                    <a:gd name="T14" fmla="*/ 21 w 21"/>
                    <a:gd name="T15" fmla="*/ 16 h 26"/>
                    <a:gd name="T16" fmla="*/ 20 w 21"/>
                    <a:gd name="T17" fmla="*/ 18 h 26"/>
                    <a:gd name="T18" fmla="*/ 18 w 21"/>
                    <a:gd name="T19" fmla="*/ 21 h 26"/>
                    <a:gd name="T20" fmla="*/ 15 w 21"/>
                    <a:gd name="T21" fmla="*/ 23 h 26"/>
                    <a:gd name="T22" fmla="*/ 12 w 21"/>
                    <a:gd name="T23" fmla="*/ 25 h 26"/>
                    <a:gd name="T24" fmla="*/ 8 w 21"/>
                    <a:gd name="T25" fmla="*/ 26 h 26"/>
                    <a:gd name="T26" fmla="*/ 6 w 21"/>
                    <a:gd name="T27" fmla="*/ 20 h 26"/>
                    <a:gd name="T28" fmla="*/ 8 w 21"/>
                    <a:gd name="T29" fmla="*/ 19 h 26"/>
                    <a:gd name="T30" fmla="*/ 10 w 21"/>
                    <a:gd name="T31" fmla="*/ 18 h 26"/>
                    <a:gd name="T32" fmla="*/ 12 w 21"/>
                    <a:gd name="T33" fmla="*/ 17 h 26"/>
                    <a:gd name="T34" fmla="*/ 14 w 21"/>
                    <a:gd name="T35" fmla="*/ 15 h 26"/>
                    <a:gd name="T36" fmla="*/ 15 w 21"/>
                    <a:gd name="T37" fmla="*/ 13 h 26"/>
                    <a:gd name="T38" fmla="*/ 14 w 21"/>
                    <a:gd name="T39" fmla="*/ 11 h 26"/>
                    <a:gd name="T40" fmla="*/ 14 w 21"/>
                    <a:gd name="T41" fmla="*/ 10 h 26"/>
                    <a:gd name="T42" fmla="*/ 12 w 21"/>
                    <a:gd name="T43" fmla="*/ 8 h 26"/>
                    <a:gd name="T44" fmla="*/ 10 w 21"/>
                    <a:gd name="T45" fmla="*/ 7 h 26"/>
                    <a:gd name="T46" fmla="*/ 8 w 21"/>
                    <a:gd name="T47" fmla="*/ 8 h 26"/>
                    <a:gd name="T48" fmla="*/ 6 w 21"/>
                    <a:gd name="T49" fmla="*/ 9 h 26"/>
                    <a:gd name="T50" fmla="*/ 3 w 21"/>
                    <a:gd name="T51" fmla="*/ 11 h 26"/>
                    <a:gd name="T52" fmla="*/ 2 w 21"/>
                    <a:gd name="T53" fmla="*/ 10 h 26"/>
                    <a:gd name="T54" fmla="*/ 0 w 21"/>
                    <a:gd name="T55" fmla="*/ 4 h 26"/>
                    <a:gd name="T56" fmla="*/ 3 w 21"/>
                    <a:gd name="T57" fmla="*/ 1 h 26"/>
                    <a:gd name="T58" fmla="*/ 7 w 21"/>
                    <a:gd name="T59" fmla="*/ 0 h 26"/>
                    <a:gd name="T60" fmla="*/ 9 w 21"/>
                    <a:gd name="T6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1" h="26">
                      <a:moveTo>
                        <a:pt x="9" y="0"/>
                      </a:moveTo>
                      <a:lnTo>
                        <a:pt x="13" y="0"/>
                      </a:lnTo>
                      <a:lnTo>
                        <a:pt x="16" y="2"/>
                      </a:lnTo>
                      <a:lnTo>
                        <a:pt x="18" y="5"/>
                      </a:lnTo>
                      <a:lnTo>
                        <a:pt x="20" y="7"/>
                      </a:lnTo>
                      <a:lnTo>
                        <a:pt x="21" y="10"/>
                      </a:lnTo>
                      <a:lnTo>
                        <a:pt x="21" y="13"/>
                      </a:lnTo>
                      <a:lnTo>
                        <a:pt x="21" y="16"/>
                      </a:lnTo>
                      <a:lnTo>
                        <a:pt x="20" y="18"/>
                      </a:lnTo>
                      <a:lnTo>
                        <a:pt x="18" y="21"/>
                      </a:lnTo>
                      <a:lnTo>
                        <a:pt x="15" y="23"/>
                      </a:lnTo>
                      <a:lnTo>
                        <a:pt x="12" y="25"/>
                      </a:lnTo>
                      <a:lnTo>
                        <a:pt x="8" y="26"/>
                      </a:lnTo>
                      <a:lnTo>
                        <a:pt x="6" y="20"/>
                      </a:lnTo>
                      <a:lnTo>
                        <a:pt x="8" y="19"/>
                      </a:lnTo>
                      <a:lnTo>
                        <a:pt x="10" y="18"/>
                      </a:lnTo>
                      <a:lnTo>
                        <a:pt x="12" y="17"/>
                      </a:lnTo>
                      <a:lnTo>
                        <a:pt x="14" y="15"/>
                      </a:lnTo>
                      <a:lnTo>
                        <a:pt x="15" y="13"/>
                      </a:lnTo>
                      <a:lnTo>
                        <a:pt x="14" y="11"/>
                      </a:lnTo>
                      <a:lnTo>
                        <a:pt x="14" y="10"/>
                      </a:lnTo>
                      <a:lnTo>
                        <a:pt x="12" y="8"/>
                      </a:lnTo>
                      <a:lnTo>
                        <a:pt x="10" y="7"/>
                      </a:lnTo>
                      <a:lnTo>
                        <a:pt x="8" y="8"/>
                      </a:lnTo>
                      <a:lnTo>
                        <a:pt x="6" y="9"/>
                      </a:lnTo>
                      <a:lnTo>
                        <a:pt x="3" y="11"/>
                      </a:lnTo>
                      <a:lnTo>
                        <a:pt x="2" y="10"/>
                      </a:lnTo>
                      <a:lnTo>
                        <a:pt x="0" y="4"/>
                      </a:lnTo>
                      <a:lnTo>
                        <a:pt x="3" y="1"/>
                      </a:lnTo>
                      <a:lnTo>
                        <a:pt x="7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 144"/>
                <p:cNvSpPr/>
                <p:nvPr/>
              </p:nvSpPr>
              <p:spPr bwMode="auto">
                <a:xfrm>
                  <a:off x="4653" y="2338"/>
                  <a:ext cx="31" cy="50"/>
                </a:xfrm>
                <a:custGeom>
                  <a:avLst/>
                  <a:gdLst>
                    <a:gd name="T0" fmla="*/ 31 w 31"/>
                    <a:gd name="T1" fmla="*/ 0 h 50"/>
                    <a:gd name="T2" fmla="*/ 31 w 31"/>
                    <a:gd name="T3" fmla="*/ 0 h 50"/>
                    <a:gd name="T4" fmla="*/ 0 w 31"/>
                    <a:gd name="T5" fmla="*/ 50 h 50"/>
                    <a:gd name="T6" fmla="*/ 0 w 31"/>
                    <a:gd name="T7" fmla="*/ 50 h 50"/>
                    <a:gd name="T8" fmla="*/ 0 w 31"/>
                    <a:gd name="T9" fmla="*/ 50 h 50"/>
                    <a:gd name="T10" fmla="*/ 31 w 31"/>
                    <a:gd name="T11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5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001106"/>
                </a:solidFill>
                <a:ln w="0">
                  <a:solidFill>
                    <a:srgbClr val="00110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 145"/>
                <p:cNvSpPr>
                  <a:spLocks noEditPoints="1"/>
                </p:cNvSpPr>
                <p:nvPr/>
              </p:nvSpPr>
              <p:spPr bwMode="auto">
                <a:xfrm>
                  <a:off x="4627" y="2303"/>
                  <a:ext cx="57" cy="85"/>
                </a:xfrm>
                <a:custGeom>
                  <a:avLst/>
                  <a:gdLst>
                    <a:gd name="T0" fmla="*/ 20 w 57"/>
                    <a:gd name="T1" fmla="*/ 37 h 85"/>
                    <a:gd name="T2" fmla="*/ 14 w 57"/>
                    <a:gd name="T3" fmla="*/ 47 h 85"/>
                    <a:gd name="T4" fmla="*/ 12 w 57"/>
                    <a:gd name="T5" fmla="*/ 40 h 85"/>
                    <a:gd name="T6" fmla="*/ 20 w 57"/>
                    <a:gd name="T7" fmla="*/ 37 h 85"/>
                    <a:gd name="T8" fmla="*/ 0 w 57"/>
                    <a:gd name="T9" fmla="*/ 0 h 85"/>
                    <a:gd name="T10" fmla="*/ 57 w 57"/>
                    <a:gd name="T11" fmla="*/ 35 h 85"/>
                    <a:gd name="T12" fmla="*/ 26 w 57"/>
                    <a:gd name="T13" fmla="*/ 85 h 85"/>
                    <a:gd name="T14" fmla="*/ 26 w 57"/>
                    <a:gd name="T15" fmla="*/ 85 h 85"/>
                    <a:gd name="T16" fmla="*/ 19 w 57"/>
                    <a:gd name="T17" fmla="*/ 59 h 85"/>
                    <a:gd name="T18" fmla="*/ 19 w 57"/>
                    <a:gd name="T19" fmla="*/ 59 h 85"/>
                    <a:gd name="T20" fmla="*/ 23 w 57"/>
                    <a:gd name="T21" fmla="*/ 54 h 85"/>
                    <a:gd name="T22" fmla="*/ 20 w 57"/>
                    <a:gd name="T23" fmla="*/ 52 h 85"/>
                    <a:gd name="T24" fmla="*/ 32 w 57"/>
                    <a:gd name="T25" fmla="*/ 31 h 85"/>
                    <a:gd name="T26" fmla="*/ 26 w 57"/>
                    <a:gd name="T27" fmla="*/ 28 h 85"/>
                    <a:gd name="T28" fmla="*/ 11 w 57"/>
                    <a:gd name="T29" fmla="*/ 34 h 85"/>
                    <a:gd name="T30" fmla="*/ 0 w 57"/>
                    <a:gd name="T31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7" h="85">
                      <a:moveTo>
                        <a:pt x="20" y="37"/>
                      </a:moveTo>
                      <a:lnTo>
                        <a:pt x="14" y="47"/>
                      </a:lnTo>
                      <a:lnTo>
                        <a:pt x="12" y="40"/>
                      </a:lnTo>
                      <a:lnTo>
                        <a:pt x="20" y="37"/>
                      </a:lnTo>
                      <a:close/>
                      <a:moveTo>
                        <a:pt x="0" y="0"/>
                      </a:moveTo>
                      <a:lnTo>
                        <a:pt x="57" y="35"/>
                      </a:lnTo>
                      <a:lnTo>
                        <a:pt x="26" y="85"/>
                      </a:lnTo>
                      <a:lnTo>
                        <a:pt x="26" y="85"/>
                      </a:lnTo>
                      <a:lnTo>
                        <a:pt x="19" y="59"/>
                      </a:lnTo>
                      <a:lnTo>
                        <a:pt x="19" y="59"/>
                      </a:lnTo>
                      <a:lnTo>
                        <a:pt x="23" y="54"/>
                      </a:lnTo>
                      <a:lnTo>
                        <a:pt x="20" y="52"/>
                      </a:lnTo>
                      <a:lnTo>
                        <a:pt x="32" y="31"/>
                      </a:lnTo>
                      <a:lnTo>
                        <a:pt x="26" y="28"/>
                      </a:lnTo>
                      <a:lnTo>
                        <a:pt x="11" y="3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 146"/>
                <p:cNvSpPr/>
                <p:nvPr/>
              </p:nvSpPr>
              <p:spPr bwMode="auto">
                <a:xfrm>
                  <a:off x="4638" y="2331"/>
                  <a:ext cx="21" cy="31"/>
                </a:xfrm>
                <a:custGeom>
                  <a:avLst/>
                  <a:gdLst>
                    <a:gd name="T0" fmla="*/ 15 w 21"/>
                    <a:gd name="T1" fmla="*/ 0 h 31"/>
                    <a:gd name="T2" fmla="*/ 21 w 21"/>
                    <a:gd name="T3" fmla="*/ 3 h 31"/>
                    <a:gd name="T4" fmla="*/ 9 w 21"/>
                    <a:gd name="T5" fmla="*/ 24 h 31"/>
                    <a:gd name="T6" fmla="*/ 12 w 21"/>
                    <a:gd name="T7" fmla="*/ 26 h 31"/>
                    <a:gd name="T8" fmla="*/ 8 w 21"/>
                    <a:gd name="T9" fmla="*/ 31 h 31"/>
                    <a:gd name="T10" fmla="*/ 8 w 21"/>
                    <a:gd name="T11" fmla="*/ 31 h 31"/>
                    <a:gd name="T12" fmla="*/ 3 w 21"/>
                    <a:gd name="T13" fmla="*/ 19 h 31"/>
                    <a:gd name="T14" fmla="*/ 9 w 21"/>
                    <a:gd name="T15" fmla="*/ 9 h 31"/>
                    <a:gd name="T16" fmla="*/ 1 w 21"/>
                    <a:gd name="T17" fmla="*/ 12 h 31"/>
                    <a:gd name="T18" fmla="*/ 0 w 21"/>
                    <a:gd name="T19" fmla="*/ 6 h 31"/>
                    <a:gd name="T20" fmla="*/ 15 w 21"/>
                    <a:gd name="T2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31">
                      <a:moveTo>
                        <a:pt x="15" y="0"/>
                      </a:moveTo>
                      <a:lnTo>
                        <a:pt x="21" y="3"/>
                      </a:lnTo>
                      <a:lnTo>
                        <a:pt x="9" y="24"/>
                      </a:lnTo>
                      <a:lnTo>
                        <a:pt x="12" y="26"/>
                      </a:lnTo>
                      <a:lnTo>
                        <a:pt x="8" y="31"/>
                      </a:lnTo>
                      <a:lnTo>
                        <a:pt x="8" y="31"/>
                      </a:lnTo>
                      <a:lnTo>
                        <a:pt x="3" y="19"/>
                      </a:lnTo>
                      <a:lnTo>
                        <a:pt x="9" y="9"/>
                      </a:lnTo>
                      <a:lnTo>
                        <a:pt x="1" y="12"/>
                      </a:lnTo>
                      <a:lnTo>
                        <a:pt x="0" y="6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 147"/>
                <p:cNvSpPr/>
                <p:nvPr/>
              </p:nvSpPr>
              <p:spPr bwMode="auto">
                <a:xfrm>
                  <a:off x="4730" y="2434"/>
                  <a:ext cx="0" cy="1"/>
                </a:xfrm>
                <a:custGeom>
                  <a:avLst/>
                  <a:gdLst>
                    <a:gd name="T0" fmla="*/ 0 h 1"/>
                    <a:gd name="T1" fmla="*/ 0 h 1"/>
                    <a:gd name="T2" fmla="*/ 1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1106"/>
                </a:solidFill>
                <a:ln w="0">
                  <a:solidFill>
                    <a:srgbClr val="00110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 148"/>
                <p:cNvSpPr>
                  <a:spLocks noEditPoints="1"/>
                </p:cNvSpPr>
                <p:nvPr/>
              </p:nvSpPr>
              <p:spPr bwMode="auto">
                <a:xfrm>
                  <a:off x="4704" y="2351"/>
                  <a:ext cx="57" cy="83"/>
                </a:xfrm>
                <a:custGeom>
                  <a:avLst/>
                  <a:gdLst>
                    <a:gd name="T0" fmla="*/ 14 w 57"/>
                    <a:gd name="T1" fmla="*/ 42 h 83"/>
                    <a:gd name="T2" fmla="*/ 14 w 57"/>
                    <a:gd name="T3" fmla="*/ 42 h 83"/>
                    <a:gd name="T4" fmla="*/ 15 w 57"/>
                    <a:gd name="T5" fmla="*/ 44 h 83"/>
                    <a:gd name="T6" fmla="*/ 16 w 57"/>
                    <a:gd name="T7" fmla="*/ 45 h 83"/>
                    <a:gd name="T8" fmla="*/ 16 w 57"/>
                    <a:gd name="T9" fmla="*/ 47 h 83"/>
                    <a:gd name="T10" fmla="*/ 16 w 57"/>
                    <a:gd name="T11" fmla="*/ 49 h 83"/>
                    <a:gd name="T12" fmla="*/ 14 w 57"/>
                    <a:gd name="T13" fmla="*/ 42 h 83"/>
                    <a:gd name="T14" fmla="*/ 0 w 57"/>
                    <a:gd name="T15" fmla="*/ 0 h 83"/>
                    <a:gd name="T16" fmla="*/ 57 w 57"/>
                    <a:gd name="T17" fmla="*/ 34 h 83"/>
                    <a:gd name="T18" fmla="*/ 26 w 57"/>
                    <a:gd name="T19" fmla="*/ 83 h 83"/>
                    <a:gd name="T20" fmla="*/ 26 w 57"/>
                    <a:gd name="T21" fmla="*/ 83 h 83"/>
                    <a:gd name="T22" fmla="*/ 18 w 57"/>
                    <a:gd name="T23" fmla="*/ 56 h 83"/>
                    <a:gd name="T24" fmla="*/ 20 w 57"/>
                    <a:gd name="T25" fmla="*/ 55 h 83"/>
                    <a:gd name="T26" fmla="*/ 21 w 57"/>
                    <a:gd name="T27" fmla="*/ 53 h 83"/>
                    <a:gd name="T28" fmla="*/ 23 w 57"/>
                    <a:gd name="T29" fmla="*/ 49 h 83"/>
                    <a:gd name="T30" fmla="*/ 23 w 57"/>
                    <a:gd name="T31" fmla="*/ 44 h 83"/>
                    <a:gd name="T32" fmla="*/ 22 w 57"/>
                    <a:gd name="T33" fmla="*/ 41 h 83"/>
                    <a:gd name="T34" fmla="*/ 20 w 57"/>
                    <a:gd name="T35" fmla="*/ 39 h 83"/>
                    <a:gd name="T36" fmla="*/ 17 w 57"/>
                    <a:gd name="T37" fmla="*/ 37 h 83"/>
                    <a:gd name="T38" fmla="*/ 16 w 57"/>
                    <a:gd name="T39" fmla="*/ 36 h 83"/>
                    <a:gd name="T40" fmla="*/ 15 w 57"/>
                    <a:gd name="T41" fmla="*/ 36 h 83"/>
                    <a:gd name="T42" fmla="*/ 20 w 57"/>
                    <a:gd name="T43" fmla="*/ 31 h 83"/>
                    <a:gd name="T44" fmla="*/ 30 w 57"/>
                    <a:gd name="T45" fmla="*/ 37 h 83"/>
                    <a:gd name="T46" fmla="*/ 33 w 57"/>
                    <a:gd name="T47" fmla="*/ 32 h 83"/>
                    <a:gd name="T48" fmla="*/ 19 w 57"/>
                    <a:gd name="T49" fmla="*/ 22 h 83"/>
                    <a:gd name="T50" fmla="*/ 10 w 57"/>
                    <a:gd name="T51" fmla="*/ 32 h 83"/>
                    <a:gd name="T52" fmla="*/ 0 w 57"/>
                    <a:gd name="T53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7" h="83">
                      <a:moveTo>
                        <a:pt x="14" y="42"/>
                      </a:moveTo>
                      <a:lnTo>
                        <a:pt x="14" y="42"/>
                      </a:lnTo>
                      <a:lnTo>
                        <a:pt x="15" y="44"/>
                      </a:lnTo>
                      <a:lnTo>
                        <a:pt x="16" y="45"/>
                      </a:lnTo>
                      <a:lnTo>
                        <a:pt x="16" y="47"/>
                      </a:lnTo>
                      <a:lnTo>
                        <a:pt x="16" y="49"/>
                      </a:lnTo>
                      <a:lnTo>
                        <a:pt x="14" y="42"/>
                      </a:lnTo>
                      <a:close/>
                      <a:moveTo>
                        <a:pt x="0" y="0"/>
                      </a:moveTo>
                      <a:lnTo>
                        <a:pt x="57" y="34"/>
                      </a:lnTo>
                      <a:lnTo>
                        <a:pt x="26" y="83"/>
                      </a:lnTo>
                      <a:lnTo>
                        <a:pt x="26" y="83"/>
                      </a:lnTo>
                      <a:lnTo>
                        <a:pt x="18" y="56"/>
                      </a:lnTo>
                      <a:lnTo>
                        <a:pt x="20" y="55"/>
                      </a:lnTo>
                      <a:lnTo>
                        <a:pt x="21" y="53"/>
                      </a:lnTo>
                      <a:lnTo>
                        <a:pt x="23" y="49"/>
                      </a:lnTo>
                      <a:lnTo>
                        <a:pt x="23" y="44"/>
                      </a:lnTo>
                      <a:lnTo>
                        <a:pt x="22" y="41"/>
                      </a:lnTo>
                      <a:lnTo>
                        <a:pt x="20" y="39"/>
                      </a:lnTo>
                      <a:lnTo>
                        <a:pt x="17" y="37"/>
                      </a:lnTo>
                      <a:lnTo>
                        <a:pt x="16" y="36"/>
                      </a:lnTo>
                      <a:lnTo>
                        <a:pt x="15" y="36"/>
                      </a:lnTo>
                      <a:lnTo>
                        <a:pt x="20" y="31"/>
                      </a:lnTo>
                      <a:lnTo>
                        <a:pt x="30" y="37"/>
                      </a:lnTo>
                      <a:lnTo>
                        <a:pt x="33" y="32"/>
                      </a:lnTo>
                      <a:lnTo>
                        <a:pt x="19" y="22"/>
                      </a:lnTo>
                      <a:lnTo>
                        <a:pt x="10" y="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 149"/>
                <p:cNvSpPr/>
                <p:nvPr/>
              </p:nvSpPr>
              <p:spPr bwMode="auto">
                <a:xfrm>
                  <a:off x="4714" y="2373"/>
                  <a:ext cx="23" cy="34"/>
                </a:xfrm>
                <a:custGeom>
                  <a:avLst/>
                  <a:gdLst>
                    <a:gd name="T0" fmla="*/ 9 w 23"/>
                    <a:gd name="T1" fmla="*/ 0 h 34"/>
                    <a:gd name="T2" fmla="*/ 23 w 23"/>
                    <a:gd name="T3" fmla="*/ 10 h 34"/>
                    <a:gd name="T4" fmla="*/ 20 w 23"/>
                    <a:gd name="T5" fmla="*/ 15 h 34"/>
                    <a:gd name="T6" fmla="*/ 10 w 23"/>
                    <a:gd name="T7" fmla="*/ 9 h 34"/>
                    <a:gd name="T8" fmla="*/ 5 w 23"/>
                    <a:gd name="T9" fmla="*/ 14 h 34"/>
                    <a:gd name="T10" fmla="*/ 6 w 23"/>
                    <a:gd name="T11" fmla="*/ 14 h 34"/>
                    <a:gd name="T12" fmla="*/ 7 w 23"/>
                    <a:gd name="T13" fmla="*/ 15 h 34"/>
                    <a:gd name="T14" fmla="*/ 10 w 23"/>
                    <a:gd name="T15" fmla="*/ 17 h 34"/>
                    <a:gd name="T16" fmla="*/ 12 w 23"/>
                    <a:gd name="T17" fmla="*/ 19 h 34"/>
                    <a:gd name="T18" fmla="*/ 13 w 23"/>
                    <a:gd name="T19" fmla="*/ 22 h 34"/>
                    <a:gd name="T20" fmla="*/ 13 w 23"/>
                    <a:gd name="T21" fmla="*/ 27 h 34"/>
                    <a:gd name="T22" fmla="*/ 11 w 23"/>
                    <a:gd name="T23" fmla="*/ 31 h 34"/>
                    <a:gd name="T24" fmla="*/ 10 w 23"/>
                    <a:gd name="T25" fmla="*/ 33 h 34"/>
                    <a:gd name="T26" fmla="*/ 8 w 23"/>
                    <a:gd name="T27" fmla="*/ 34 h 34"/>
                    <a:gd name="T28" fmla="*/ 6 w 23"/>
                    <a:gd name="T29" fmla="*/ 27 h 34"/>
                    <a:gd name="T30" fmla="*/ 6 w 23"/>
                    <a:gd name="T31" fmla="*/ 25 h 34"/>
                    <a:gd name="T32" fmla="*/ 6 w 23"/>
                    <a:gd name="T33" fmla="*/ 23 h 34"/>
                    <a:gd name="T34" fmla="*/ 5 w 23"/>
                    <a:gd name="T35" fmla="*/ 22 h 34"/>
                    <a:gd name="T36" fmla="*/ 4 w 23"/>
                    <a:gd name="T37" fmla="*/ 20 h 34"/>
                    <a:gd name="T38" fmla="*/ 4 w 23"/>
                    <a:gd name="T39" fmla="*/ 20 h 34"/>
                    <a:gd name="T40" fmla="*/ 0 w 23"/>
                    <a:gd name="T41" fmla="*/ 10 h 34"/>
                    <a:gd name="T42" fmla="*/ 9 w 23"/>
                    <a:gd name="T43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" h="34">
                      <a:moveTo>
                        <a:pt x="9" y="0"/>
                      </a:moveTo>
                      <a:lnTo>
                        <a:pt x="23" y="10"/>
                      </a:lnTo>
                      <a:lnTo>
                        <a:pt x="20" y="15"/>
                      </a:lnTo>
                      <a:lnTo>
                        <a:pt x="10" y="9"/>
                      </a:lnTo>
                      <a:lnTo>
                        <a:pt x="5" y="14"/>
                      </a:lnTo>
                      <a:lnTo>
                        <a:pt x="6" y="14"/>
                      </a:lnTo>
                      <a:lnTo>
                        <a:pt x="7" y="15"/>
                      </a:lnTo>
                      <a:lnTo>
                        <a:pt x="10" y="17"/>
                      </a:lnTo>
                      <a:lnTo>
                        <a:pt x="12" y="19"/>
                      </a:lnTo>
                      <a:lnTo>
                        <a:pt x="13" y="22"/>
                      </a:lnTo>
                      <a:lnTo>
                        <a:pt x="13" y="27"/>
                      </a:lnTo>
                      <a:lnTo>
                        <a:pt x="11" y="31"/>
                      </a:lnTo>
                      <a:lnTo>
                        <a:pt x="10" y="33"/>
                      </a:lnTo>
                      <a:lnTo>
                        <a:pt x="8" y="34"/>
                      </a:lnTo>
                      <a:lnTo>
                        <a:pt x="6" y="27"/>
                      </a:lnTo>
                      <a:lnTo>
                        <a:pt x="6" y="25"/>
                      </a:lnTo>
                      <a:lnTo>
                        <a:pt x="6" y="23"/>
                      </a:lnTo>
                      <a:lnTo>
                        <a:pt x="5" y="22"/>
                      </a:lnTo>
                      <a:lnTo>
                        <a:pt x="4" y="20"/>
                      </a:lnTo>
                      <a:lnTo>
                        <a:pt x="4" y="20"/>
                      </a:lnTo>
                      <a:lnTo>
                        <a:pt x="0" y="1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 150"/>
                <p:cNvSpPr>
                  <a:spLocks noEditPoints="1"/>
                </p:cNvSpPr>
                <p:nvPr/>
              </p:nvSpPr>
              <p:spPr bwMode="auto">
                <a:xfrm>
                  <a:off x="4667" y="2238"/>
                  <a:ext cx="57" cy="84"/>
                </a:xfrm>
                <a:custGeom>
                  <a:avLst/>
                  <a:gdLst>
                    <a:gd name="T0" fmla="*/ 26 w 57"/>
                    <a:gd name="T1" fmla="*/ 84 h 84"/>
                    <a:gd name="T2" fmla="*/ 27 w 57"/>
                    <a:gd name="T3" fmla="*/ 84 h 84"/>
                    <a:gd name="T4" fmla="*/ 26 w 57"/>
                    <a:gd name="T5" fmla="*/ 84 h 84"/>
                    <a:gd name="T6" fmla="*/ 26 w 57"/>
                    <a:gd name="T7" fmla="*/ 84 h 84"/>
                    <a:gd name="T8" fmla="*/ 57 w 57"/>
                    <a:gd name="T9" fmla="*/ 34 h 84"/>
                    <a:gd name="T10" fmla="*/ 57 w 57"/>
                    <a:gd name="T11" fmla="*/ 34 h 84"/>
                    <a:gd name="T12" fmla="*/ 45 w 57"/>
                    <a:gd name="T13" fmla="*/ 54 h 84"/>
                    <a:gd name="T14" fmla="*/ 57 w 57"/>
                    <a:gd name="T15" fmla="*/ 34 h 84"/>
                    <a:gd name="T16" fmla="*/ 0 w 57"/>
                    <a:gd name="T17" fmla="*/ 0 h 84"/>
                    <a:gd name="T18" fmla="*/ 0 w 57"/>
                    <a:gd name="T19" fmla="*/ 0 h 84"/>
                    <a:gd name="T20" fmla="*/ 0 w 57"/>
                    <a:gd name="T21" fmla="*/ 0 h 84"/>
                    <a:gd name="T22" fmla="*/ 0 w 57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7" h="84">
                      <a:moveTo>
                        <a:pt x="26" y="84"/>
                      </a:moveTo>
                      <a:lnTo>
                        <a:pt x="27" y="84"/>
                      </a:lnTo>
                      <a:lnTo>
                        <a:pt x="26" y="84"/>
                      </a:lnTo>
                      <a:lnTo>
                        <a:pt x="26" y="84"/>
                      </a:lnTo>
                      <a:close/>
                      <a:moveTo>
                        <a:pt x="57" y="34"/>
                      </a:moveTo>
                      <a:lnTo>
                        <a:pt x="57" y="34"/>
                      </a:lnTo>
                      <a:lnTo>
                        <a:pt x="45" y="54"/>
                      </a:lnTo>
                      <a:lnTo>
                        <a:pt x="57" y="34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1106"/>
                </a:solidFill>
                <a:ln w="0">
                  <a:solidFill>
                    <a:srgbClr val="00110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 151"/>
                <p:cNvSpPr/>
                <p:nvPr/>
              </p:nvSpPr>
              <p:spPr bwMode="auto">
                <a:xfrm>
                  <a:off x="4667" y="2238"/>
                  <a:ext cx="57" cy="84"/>
                </a:xfrm>
                <a:custGeom>
                  <a:avLst/>
                  <a:gdLst>
                    <a:gd name="T0" fmla="*/ 0 w 57"/>
                    <a:gd name="T1" fmla="*/ 0 h 84"/>
                    <a:gd name="T2" fmla="*/ 0 w 57"/>
                    <a:gd name="T3" fmla="*/ 0 h 84"/>
                    <a:gd name="T4" fmla="*/ 57 w 57"/>
                    <a:gd name="T5" fmla="*/ 34 h 84"/>
                    <a:gd name="T6" fmla="*/ 45 w 57"/>
                    <a:gd name="T7" fmla="*/ 54 h 84"/>
                    <a:gd name="T8" fmla="*/ 27 w 57"/>
                    <a:gd name="T9" fmla="*/ 84 h 84"/>
                    <a:gd name="T10" fmla="*/ 26 w 57"/>
                    <a:gd name="T11" fmla="*/ 84 h 84"/>
                    <a:gd name="T12" fmla="*/ 15 w 57"/>
                    <a:gd name="T13" fmla="*/ 45 h 84"/>
                    <a:gd name="T14" fmla="*/ 32 w 57"/>
                    <a:gd name="T15" fmla="*/ 35 h 84"/>
                    <a:gd name="T16" fmla="*/ 34 w 57"/>
                    <a:gd name="T17" fmla="*/ 32 h 84"/>
                    <a:gd name="T18" fmla="*/ 14 w 57"/>
                    <a:gd name="T19" fmla="*/ 19 h 84"/>
                    <a:gd name="T20" fmla="*/ 10 w 57"/>
                    <a:gd name="T21" fmla="*/ 25 h 84"/>
                    <a:gd name="T22" fmla="*/ 23 w 57"/>
                    <a:gd name="T23" fmla="*/ 33 h 84"/>
                    <a:gd name="T24" fmla="*/ 13 w 57"/>
                    <a:gd name="T25" fmla="*/ 39 h 84"/>
                    <a:gd name="T26" fmla="*/ 0 w 57"/>
                    <a:gd name="T27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7" h="8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7" y="34"/>
                      </a:lnTo>
                      <a:lnTo>
                        <a:pt x="45" y="54"/>
                      </a:lnTo>
                      <a:lnTo>
                        <a:pt x="27" y="84"/>
                      </a:lnTo>
                      <a:lnTo>
                        <a:pt x="26" y="84"/>
                      </a:lnTo>
                      <a:lnTo>
                        <a:pt x="15" y="45"/>
                      </a:lnTo>
                      <a:lnTo>
                        <a:pt x="32" y="35"/>
                      </a:lnTo>
                      <a:lnTo>
                        <a:pt x="34" y="32"/>
                      </a:lnTo>
                      <a:lnTo>
                        <a:pt x="14" y="19"/>
                      </a:lnTo>
                      <a:lnTo>
                        <a:pt x="10" y="25"/>
                      </a:lnTo>
                      <a:lnTo>
                        <a:pt x="23" y="33"/>
                      </a:lnTo>
                      <a:lnTo>
                        <a:pt x="13" y="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 152"/>
                <p:cNvSpPr/>
                <p:nvPr/>
              </p:nvSpPr>
              <p:spPr bwMode="auto">
                <a:xfrm>
                  <a:off x="4677" y="2257"/>
                  <a:ext cx="24" cy="26"/>
                </a:xfrm>
                <a:custGeom>
                  <a:avLst/>
                  <a:gdLst>
                    <a:gd name="T0" fmla="*/ 4 w 24"/>
                    <a:gd name="T1" fmla="*/ 0 h 26"/>
                    <a:gd name="T2" fmla="*/ 24 w 24"/>
                    <a:gd name="T3" fmla="*/ 13 h 26"/>
                    <a:gd name="T4" fmla="*/ 22 w 24"/>
                    <a:gd name="T5" fmla="*/ 16 h 26"/>
                    <a:gd name="T6" fmla="*/ 5 w 24"/>
                    <a:gd name="T7" fmla="*/ 26 h 26"/>
                    <a:gd name="T8" fmla="*/ 3 w 24"/>
                    <a:gd name="T9" fmla="*/ 20 h 26"/>
                    <a:gd name="T10" fmla="*/ 13 w 24"/>
                    <a:gd name="T11" fmla="*/ 14 h 26"/>
                    <a:gd name="T12" fmla="*/ 0 w 24"/>
                    <a:gd name="T13" fmla="*/ 6 h 26"/>
                    <a:gd name="T14" fmla="*/ 4 w 24"/>
                    <a:gd name="T1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26">
                      <a:moveTo>
                        <a:pt x="4" y="0"/>
                      </a:moveTo>
                      <a:lnTo>
                        <a:pt x="24" y="13"/>
                      </a:lnTo>
                      <a:lnTo>
                        <a:pt x="22" y="16"/>
                      </a:lnTo>
                      <a:lnTo>
                        <a:pt x="5" y="26"/>
                      </a:lnTo>
                      <a:lnTo>
                        <a:pt x="3" y="20"/>
                      </a:lnTo>
                      <a:lnTo>
                        <a:pt x="13" y="14"/>
                      </a:lnTo>
                      <a:lnTo>
                        <a:pt x="0" y="6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2" name="Freeform 153"/>
                <p:cNvSpPr>
                  <a:spLocks noEditPoints="1"/>
                </p:cNvSpPr>
                <p:nvPr/>
              </p:nvSpPr>
              <p:spPr bwMode="auto">
                <a:xfrm>
                  <a:off x="4745" y="2284"/>
                  <a:ext cx="55" cy="85"/>
                </a:xfrm>
                <a:custGeom>
                  <a:avLst/>
                  <a:gdLst>
                    <a:gd name="T0" fmla="*/ 25 w 55"/>
                    <a:gd name="T1" fmla="*/ 84 h 85"/>
                    <a:gd name="T2" fmla="*/ 25 w 55"/>
                    <a:gd name="T3" fmla="*/ 85 h 85"/>
                    <a:gd name="T4" fmla="*/ 25 w 55"/>
                    <a:gd name="T5" fmla="*/ 85 h 85"/>
                    <a:gd name="T6" fmla="*/ 25 w 55"/>
                    <a:gd name="T7" fmla="*/ 84 h 85"/>
                    <a:gd name="T8" fmla="*/ 55 w 55"/>
                    <a:gd name="T9" fmla="*/ 36 h 85"/>
                    <a:gd name="T10" fmla="*/ 55 w 55"/>
                    <a:gd name="T11" fmla="*/ 36 h 85"/>
                    <a:gd name="T12" fmla="*/ 37 w 55"/>
                    <a:gd name="T13" fmla="*/ 67 h 85"/>
                    <a:gd name="T14" fmla="*/ 55 w 55"/>
                    <a:gd name="T15" fmla="*/ 36 h 85"/>
                    <a:gd name="T16" fmla="*/ 0 w 55"/>
                    <a:gd name="T17" fmla="*/ 0 h 85"/>
                    <a:gd name="T18" fmla="*/ 0 w 55"/>
                    <a:gd name="T19" fmla="*/ 0 h 85"/>
                    <a:gd name="T20" fmla="*/ 0 w 55"/>
                    <a:gd name="T21" fmla="*/ 0 h 85"/>
                    <a:gd name="T22" fmla="*/ 0 w 55"/>
                    <a:gd name="T23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5" h="85">
                      <a:moveTo>
                        <a:pt x="25" y="84"/>
                      </a:moveTo>
                      <a:lnTo>
                        <a:pt x="25" y="85"/>
                      </a:lnTo>
                      <a:lnTo>
                        <a:pt x="25" y="85"/>
                      </a:lnTo>
                      <a:lnTo>
                        <a:pt x="25" y="84"/>
                      </a:lnTo>
                      <a:close/>
                      <a:moveTo>
                        <a:pt x="55" y="36"/>
                      </a:moveTo>
                      <a:lnTo>
                        <a:pt x="55" y="36"/>
                      </a:lnTo>
                      <a:lnTo>
                        <a:pt x="37" y="67"/>
                      </a:lnTo>
                      <a:lnTo>
                        <a:pt x="55" y="36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1106"/>
                </a:solidFill>
                <a:ln w="0">
                  <a:solidFill>
                    <a:srgbClr val="00110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 154"/>
                <p:cNvSpPr>
                  <a:spLocks noEditPoints="1"/>
                </p:cNvSpPr>
                <p:nvPr/>
              </p:nvSpPr>
              <p:spPr bwMode="auto">
                <a:xfrm>
                  <a:off x="4745" y="2284"/>
                  <a:ext cx="55" cy="85"/>
                </a:xfrm>
                <a:custGeom>
                  <a:avLst/>
                  <a:gdLst>
                    <a:gd name="T0" fmla="*/ 13 w 55"/>
                    <a:gd name="T1" fmla="*/ 46 h 85"/>
                    <a:gd name="T2" fmla="*/ 14 w 55"/>
                    <a:gd name="T3" fmla="*/ 48 h 85"/>
                    <a:gd name="T4" fmla="*/ 14 w 55"/>
                    <a:gd name="T5" fmla="*/ 50 h 85"/>
                    <a:gd name="T6" fmla="*/ 13 w 55"/>
                    <a:gd name="T7" fmla="*/ 46 h 85"/>
                    <a:gd name="T8" fmla="*/ 17 w 55"/>
                    <a:gd name="T9" fmla="*/ 31 h 85"/>
                    <a:gd name="T10" fmla="*/ 19 w 55"/>
                    <a:gd name="T11" fmla="*/ 31 h 85"/>
                    <a:gd name="T12" fmla="*/ 20 w 55"/>
                    <a:gd name="T13" fmla="*/ 32 h 85"/>
                    <a:gd name="T14" fmla="*/ 21 w 55"/>
                    <a:gd name="T15" fmla="*/ 35 h 85"/>
                    <a:gd name="T16" fmla="*/ 21 w 55"/>
                    <a:gd name="T17" fmla="*/ 36 h 85"/>
                    <a:gd name="T18" fmla="*/ 20 w 55"/>
                    <a:gd name="T19" fmla="*/ 38 h 85"/>
                    <a:gd name="T20" fmla="*/ 19 w 55"/>
                    <a:gd name="T21" fmla="*/ 39 h 85"/>
                    <a:gd name="T22" fmla="*/ 18 w 55"/>
                    <a:gd name="T23" fmla="*/ 40 h 85"/>
                    <a:gd name="T24" fmla="*/ 17 w 55"/>
                    <a:gd name="T25" fmla="*/ 40 h 85"/>
                    <a:gd name="T26" fmla="*/ 15 w 55"/>
                    <a:gd name="T27" fmla="*/ 39 h 85"/>
                    <a:gd name="T28" fmla="*/ 14 w 55"/>
                    <a:gd name="T29" fmla="*/ 38 h 85"/>
                    <a:gd name="T30" fmla="*/ 13 w 55"/>
                    <a:gd name="T31" fmla="*/ 37 h 85"/>
                    <a:gd name="T32" fmla="*/ 13 w 55"/>
                    <a:gd name="T33" fmla="*/ 35 h 85"/>
                    <a:gd name="T34" fmla="*/ 13 w 55"/>
                    <a:gd name="T35" fmla="*/ 32 h 85"/>
                    <a:gd name="T36" fmla="*/ 15 w 55"/>
                    <a:gd name="T37" fmla="*/ 31 h 85"/>
                    <a:gd name="T38" fmla="*/ 16 w 55"/>
                    <a:gd name="T39" fmla="*/ 31 h 85"/>
                    <a:gd name="T40" fmla="*/ 17 w 55"/>
                    <a:gd name="T41" fmla="*/ 31 h 85"/>
                    <a:gd name="T42" fmla="*/ 0 w 55"/>
                    <a:gd name="T43" fmla="*/ 0 h 85"/>
                    <a:gd name="T44" fmla="*/ 55 w 55"/>
                    <a:gd name="T45" fmla="*/ 36 h 85"/>
                    <a:gd name="T46" fmla="*/ 37 w 55"/>
                    <a:gd name="T47" fmla="*/ 67 h 85"/>
                    <a:gd name="T48" fmla="*/ 25 w 55"/>
                    <a:gd name="T49" fmla="*/ 85 h 85"/>
                    <a:gd name="T50" fmla="*/ 25 w 55"/>
                    <a:gd name="T51" fmla="*/ 84 h 85"/>
                    <a:gd name="T52" fmla="*/ 17 w 55"/>
                    <a:gd name="T53" fmla="*/ 59 h 85"/>
                    <a:gd name="T54" fmla="*/ 19 w 55"/>
                    <a:gd name="T55" fmla="*/ 56 h 85"/>
                    <a:gd name="T56" fmla="*/ 20 w 55"/>
                    <a:gd name="T57" fmla="*/ 53 h 85"/>
                    <a:gd name="T58" fmla="*/ 21 w 55"/>
                    <a:gd name="T59" fmla="*/ 51 h 85"/>
                    <a:gd name="T60" fmla="*/ 21 w 55"/>
                    <a:gd name="T61" fmla="*/ 48 h 85"/>
                    <a:gd name="T62" fmla="*/ 20 w 55"/>
                    <a:gd name="T63" fmla="*/ 45 h 85"/>
                    <a:gd name="T64" fmla="*/ 22 w 55"/>
                    <a:gd name="T65" fmla="*/ 44 h 85"/>
                    <a:gd name="T66" fmla="*/ 24 w 55"/>
                    <a:gd name="T67" fmla="*/ 44 h 85"/>
                    <a:gd name="T68" fmla="*/ 25 w 55"/>
                    <a:gd name="T69" fmla="*/ 42 h 85"/>
                    <a:gd name="T70" fmla="*/ 27 w 55"/>
                    <a:gd name="T71" fmla="*/ 41 h 85"/>
                    <a:gd name="T72" fmla="*/ 28 w 55"/>
                    <a:gd name="T73" fmla="*/ 38 h 85"/>
                    <a:gd name="T74" fmla="*/ 29 w 55"/>
                    <a:gd name="T75" fmla="*/ 36 h 85"/>
                    <a:gd name="T76" fmla="*/ 29 w 55"/>
                    <a:gd name="T77" fmla="*/ 32 h 85"/>
                    <a:gd name="T78" fmla="*/ 28 w 55"/>
                    <a:gd name="T79" fmla="*/ 30 h 85"/>
                    <a:gd name="T80" fmla="*/ 25 w 55"/>
                    <a:gd name="T81" fmla="*/ 27 h 85"/>
                    <a:gd name="T82" fmla="*/ 22 w 55"/>
                    <a:gd name="T83" fmla="*/ 26 h 85"/>
                    <a:gd name="T84" fmla="*/ 20 w 55"/>
                    <a:gd name="T85" fmla="*/ 24 h 85"/>
                    <a:gd name="T86" fmla="*/ 17 w 55"/>
                    <a:gd name="T87" fmla="*/ 24 h 85"/>
                    <a:gd name="T88" fmla="*/ 16 w 55"/>
                    <a:gd name="T89" fmla="*/ 24 h 85"/>
                    <a:gd name="T90" fmla="*/ 14 w 55"/>
                    <a:gd name="T91" fmla="*/ 24 h 85"/>
                    <a:gd name="T92" fmla="*/ 12 w 55"/>
                    <a:gd name="T93" fmla="*/ 25 h 85"/>
                    <a:gd name="T94" fmla="*/ 10 w 55"/>
                    <a:gd name="T95" fmla="*/ 26 h 85"/>
                    <a:gd name="T96" fmla="*/ 8 w 55"/>
                    <a:gd name="T97" fmla="*/ 28 h 85"/>
                    <a:gd name="T98" fmla="*/ 0 w 55"/>
                    <a:gd name="T99" fmla="*/ 0 h 85"/>
                    <a:gd name="T100" fmla="*/ 0 w 55"/>
                    <a:gd name="T101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5" h="85">
                      <a:moveTo>
                        <a:pt x="13" y="46"/>
                      </a:moveTo>
                      <a:lnTo>
                        <a:pt x="14" y="48"/>
                      </a:lnTo>
                      <a:lnTo>
                        <a:pt x="14" y="50"/>
                      </a:lnTo>
                      <a:lnTo>
                        <a:pt x="13" y="46"/>
                      </a:lnTo>
                      <a:close/>
                      <a:moveTo>
                        <a:pt x="17" y="31"/>
                      </a:moveTo>
                      <a:lnTo>
                        <a:pt x="19" y="31"/>
                      </a:lnTo>
                      <a:lnTo>
                        <a:pt x="20" y="32"/>
                      </a:lnTo>
                      <a:lnTo>
                        <a:pt x="21" y="35"/>
                      </a:lnTo>
                      <a:lnTo>
                        <a:pt x="21" y="36"/>
                      </a:lnTo>
                      <a:lnTo>
                        <a:pt x="20" y="38"/>
                      </a:lnTo>
                      <a:lnTo>
                        <a:pt x="19" y="39"/>
                      </a:lnTo>
                      <a:lnTo>
                        <a:pt x="18" y="40"/>
                      </a:lnTo>
                      <a:lnTo>
                        <a:pt x="17" y="40"/>
                      </a:lnTo>
                      <a:lnTo>
                        <a:pt x="15" y="39"/>
                      </a:lnTo>
                      <a:lnTo>
                        <a:pt x="14" y="38"/>
                      </a:lnTo>
                      <a:lnTo>
                        <a:pt x="13" y="37"/>
                      </a:lnTo>
                      <a:lnTo>
                        <a:pt x="13" y="35"/>
                      </a:lnTo>
                      <a:lnTo>
                        <a:pt x="13" y="32"/>
                      </a:lnTo>
                      <a:lnTo>
                        <a:pt x="15" y="31"/>
                      </a:lnTo>
                      <a:lnTo>
                        <a:pt x="16" y="31"/>
                      </a:lnTo>
                      <a:lnTo>
                        <a:pt x="17" y="31"/>
                      </a:lnTo>
                      <a:close/>
                      <a:moveTo>
                        <a:pt x="0" y="0"/>
                      </a:moveTo>
                      <a:lnTo>
                        <a:pt x="55" y="36"/>
                      </a:lnTo>
                      <a:lnTo>
                        <a:pt x="37" y="67"/>
                      </a:lnTo>
                      <a:lnTo>
                        <a:pt x="25" y="85"/>
                      </a:lnTo>
                      <a:lnTo>
                        <a:pt x="25" y="84"/>
                      </a:lnTo>
                      <a:lnTo>
                        <a:pt x="17" y="59"/>
                      </a:lnTo>
                      <a:lnTo>
                        <a:pt x="19" y="56"/>
                      </a:lnTo>
                      <a:lnTo>
                        <a:pt x="20" y="53"/>
                      </a:lnTo>
                      <a:lnTo>
                        <a:pt x="21" y="51"/>
                      </a:lnTo>
                      <a:lnTo>
                        <a:pt x="21" y="48"/>
                      </a:lnTo>
                      <a:lnTo>
                        <a:pt x="20" y="45"/>
                      </a:lnTo>
                      <a:lnTo>
                        <a:pt x="22" y="44"/>
                      </a:lnTo>
                      <a:lnTo>
                        <a:pt x="24" y="44"/>
                      </a:lnTo>
                      <a:lnTo>
                        <a:pt x="25" y="42"/>
                      </a:lnTo>
                      <a:lnTo>
                        <a:pt x="27" y="41"/>
                      </a:lnTo>
                      <a:lnTo>
                        <a:pt x="28" y="38"/>
                      </a:lnTo>
                      <a:lnTo>
                        <a:pt x="29" y="36"/>
                      </a:lnTo>
                      <a:lnTo>
                        <a:pt x="29" y="32"/>
                      </a:lnTo>
                      <a:lnTo>
                        <a:pt x="28" y="30"/>
                      </a:lnTo>
                      <a:lnTo>
                        <a:pt x="25" y="27"/>
                      </a:lnTo>
                      <a:lnTo>
                        <a:pt x="22" y="26"/>
                      </a:lnTo>
                      <a:lnTo>
                        <a:pt x="20" y="24"/>
                      </a:lnTo>
                      <a:lnTo>
                        <a:pt x="17" y="24"/>
                      </a:lnTo>
                      <a:lnTo>
                        <a:pt x="16" y="24"/>
                      </a:lnTo>
                      <a:lnTo>
                        <a:pt x="14" y="24"/>
                      </a:lnTo>
                      <a:lnTo>
                        <a:pt x="12" y="25"/>
                      </a:lnTo>
                      <a:lnTo>
                        <a:pt x="10" y="26"/>
                      </a:lnTo>
                      <a:lnTo>
                        <a:pt x="8" y="2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 155"/>
                <p:cNvSpPr>
                  <a:spLocks noEditPoints="1"/>
                </p:cNvSpPr>
                <p:nvPr/>
              </p:nvSpPr>
              <p:spPr bwMode="auto">
                <a:xfrm>
                  <a:off x="4753" y="2308"/>
                  <a:ext cx="21" cy="35"/>
                </a:xfrm>
                <a:custGeom>
                  <a:avLst/>
                  <a:gdLst>
                    <a:gd name="T0" fmla="*/ 9 w 21"/>
                    <a:gd name="T1" fmla="*/ 7 h 35"/>
                    <a:gd name="T2" fmla="*/ 8 w 21"/>
                    <a:gd name="T3" fmla="*/ 7 h 35"/>
                    <a:gd name="T4" fmla="*/ 7 w 21"/>
                    <a:gd name="T5" fmla="*/ 7 h 35"/>
                    <a:gd name="T6" fmla="*/ 5 w 21"/>
                    <a:gd name="T7" fmla="*/ 8 h 35"/>
                    <a:gd name="T8" fmla="*/ 5 w 21"/>
                    <a:gd name="T9" fmla="*/ 11 h 35"/>
                    <a:gd name="T10" fmla="*/ 5 w 21"/>
                    <a:gd name="T11" fmla="*/ 13 h 35"/>
                    <a:gd name="T12" fmla="*/ 6 w 21"/>
                    <a:gd name="T13" fmla="*/ 14 h 35"/>
                    <a:gd name="T14" fmla="*/ 7 w 21"/>
                    <a:gd name="T15" fmla="*/ 15 h 35"/>
                    <a:gd name="T16" fmla="*/ 9 w 21"/>
                    <a:gd name="T17" fmla="*/ 16 h 35"/>
                    <a:gd name="T18" fmla="*/ 10 w 21"/>
                    <a:gd name="T19" fmla="*/ 16 h 35"/>
                    <a:gd name="T20" fmla="*/ 11 w 21"/>
                    <a:gd name="T21" fmla="*/ 15 h 35"/>
                    <a:gd name="T22" fmla="*/ 12 w 21"/>
                    <a:gd name="T23" fmla="*/ 14 h 35"/>
                    <a:gd name="T24" fmla="*/ 13 w 21"/>
                    <a:gd name="T25" fmla="*/ 12 h 35"/>
                    <a:gd name="T26" fmla="*/ 13 w 21"/>
                    <a:gd name="T27" fmla="*/ 11 h 35"/>
                    <a:gd name="T28" fmla="*/ 12 w 21"/>
                    <a:gd name="T29" fmla="*/ 8 h 35"/>
                    <a:gd name="T30" fmla="*/ 11 w 21"/>
                    <a:gd name="T31" fmla="*/ 7 h 35"/>
                    <a:gd name="T32" fmla="*/ 9 w 21"/>
                    <a:gd name="T33" fmla="*/ 7 h 35"/>
                    <a:gd name="T34" fmla="*/ 8 w 21"/>
                    <a:gd name="T35" fmla="*/ 0 h 35"/>
                    <a:gd name="T36" fmla="*/ 9 w 21"/>
                    <a:gd name="T37" fmla="*/ 0 h 35"/>
                    <a:gd name="T38" fmla="*/ 12 w 21"/>
                    <a:gd name="T39" fmla="*/ 0 h 35"/>
                    <a:gd name="T40" fmla="*/ 14 w 21"/>
                    <a:gd name="T41" fmla="*/ 2 h 35"/>
                    <a:gd name="T42" fmla="*/ 17 w 21"/>
                    <a:gd name="T43" fmla="*/ 3 h 35"/>
                    <a:gd name="T44" fmla="*/ 20 w 21"/>
                    <a:gd name="T45" fmla="*/ 6 h 35"/>
                    <a:gd name="T46" fmla="*/ 21 w 21"/>
                    <a:gd name="T47" fmla="*/ 8 h 35"/>
                    <a:gd name="T48" fmla="*/ 21 w 21"/>
                    <a:gd name="T49" fmla="*/ 12 h 35"/>
                    <a:gd name="T50" fmla="*/ 20 w 21"/>
                    <a:gd name="T51" fmla="*/ 14 h 35"/>
                    <a:gd name="T52" fmla="*/ 19 w 21"/>
                    <a:gd name="T53" fmla="*/ 17 h 35"/>
                    <a:gd name="T54" fmla="*/ 17 w 21"/>
                    <a:gd name="T55" fmla="*/ 18 h 35"/>
                    <a:gd name="T56" fmla="*/ 16 w 21"/>
                    <a:gd name="T57" fmla="*/ 20 h 35"/>
                    <a:gd name="T58" fmla="*/ 14 w 21"/>
                    <a:gd name="T59" fmla="*/ 20 h 35"/>
                    <a:gd name="T60" fmla="*/ 12 w 21"/>
                    <a:gd name="T61" fmla="*/ 21 h 35"/>
                    <a:gd name="T62" fmla="*/ 13 w 21"/>
                    <a:gd name="T63" fmla="*/ 24 h 35"/>
                    <a:gd name="T64" fmla="*/ 13 w 21"/>
                    <a:gd name="T65" fmla="*/ 27 h 35"/>
                    <a:gd name="T66" fmla="*/ 12 w 21"/>
                    <a:gd name="T67" fmla="*/ 29 h 35"/>
                    <a:gd name="T68" fmla="*/ 11 w 21"/>
                    <a:gd name="T69" fmla="*/ 32 h 35"/>
                    <a:gd name="T70" fmla="*/ 9 w 21"/>
                    <a:gd name="T71" fmla="*/ 35 h 35"/>
                    <a:gd name="T72" fmla="*/ 6 w 21"/>
                    <a:gd name="T73" fmla="*/ 26 h 35"/>
                    <a:gd name="T74" fmla="*/ 6 w 21"/>
                    <a:gd name="T75" fmla="*/ 24 h 35"/>
                    <a:gd name="T76" fmla="*/ 5 w 21"/>
                    <a:gd name="T77" fmla="*/ 22 h 35"/>
                    <a:gd name="T78" fmla="*/ 0 w 21"/>
                    <a:gd name="T79" fmla="*/ 4 h 35"/>
                    <a:gd name="T80" fmla="*/ 2 w 21"/>
                    <a:gd name="T81" fmla="*/ 2 h 35"/>
                    <a:gd name="T82" fmla="*/ 4 w 21"/>
                    <a:gd name="T83" fmla="*/ 1 h 35"/>
                    <a:gd name="T84" fmla="*/ 6 w 21"/>
                    <a:gd name="T85" fmla="*/ 0 h 35"/>
                    <a:gd name="T86" fmla="*/ 8 w 21"/>
                    <a:gd name="T8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1" h="35">
                      <a:moveTo>
                        <a:pt x="9" y="7"/>
                      </a:moveTo>
                      <a:lnTo>
                        <a:pt x="8" y="7"/>
                      </a:lnTo>
                      <a:lnTo>
                        <a:pt x="7" y="7"/>
                      </a:lnTo>
                      <a:lnTo>
                        <a:pt x="5" y="8"/>
                      </a:lnTo>
                      <a:lnTo>
                        <a:pt x="5" y="11"/>
                      </a:lnTo>
                      <a:lnTo>
                        <a:pt x="5" y="13"/>
                      </a:lnTo>
                      <a:lnTo>
                        <a:pt x="6" y="14"/>
                      </a:lnTo>
                      <a:lnTo>
                        <a:pt x="7" y="15"/>
                      </a:lnTo>
                      <a:lnTo>
                        <a:pt x="9" y="16"/>
                      </a:lnTo>
                      <a:lnTo>
                        <a:pt x="10" y="16"/>
                      </a:lnTo>
                      <a:lnTo>
                        <a:pt x="11" y="15"/>
                      </a:lnTo>
                      <a:lnTo>
                        <a:pt x="12" y="14"/>
                      </a:lnTo>
                      <a:lnTo>
                        <a:pt x="13" y="12"/>
                      </a:lnTo>
                      <a:lnTo>
                        <a:pt x="13" y="11"/>
                      </a:lnTo>
                      <a:lnTo>
                        <a:pt x="12" y="8"/>
                      </a:lnTo>
                      <a:lnTo>
                        <a:pt x="11" y="7"/>
                      </a:lnTo>
                      <a:lnTo>
                        <a:pt x="9" y="7"/>
                      </a:lnTo>
                      <a:close/>
                      <a:moveTo>
                        <a:pt x="8" y="0"/>
                      </a:move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7" y="3"/>
                      </a:lnTo>
                      <a:lnTo>
                        <a:pt x="20" y="6"/>
                      </a:lnTo>
                      <a:lnTo>
                        <a:pt x="21" y="8"/>
                      </a:lnTo>
                      <a:lnTo>
                        <a:pt x="21" y="12"/>
                      </a:lnTo>
                      <a:lnTo>
                        <a:pt x="20" y="14"/>
                      </a:lnTo>
                      <a:lnTo>
                        <a:pt x="19" y="17"/>
                      </a:lnTo>
                      <a:lnTo>
                        <a:pt x="17" y="18"/>
                      </a:lnTo>
                      <a:lnTo>
                        <a:pt x="16" y="20"/>
                      </a:lnTo>
                      <a:lnTo>
                        <a:pt x="14" y="20"/>
                      </a:lnTo>
                      <a:lnTo>
                        <a:pt x="12" y="21"/>
                      </a:lnTo>
                      <a:lnTo>
                        <a:pt x="13" y="24"/>
                      </a:lnTo>
                      <a:lnTo>
                        <a:pt x="13" y="27"/>
                      </a:lnTo>
                      <a:lnTo>
                        <a:pt x="12" y="29"/>
                      </a:lnTo>
                      <a:lnTo>
                        <a:pt x="11" y="32"/>
                      </a:lnTo>
                      <a:lnTo>
                        <a:pt x="9" y="35"/>
                      </a:lnTo>
                      <a:lnTo>
                        <a:pt x="6" y="26"/>
                      </a:lnTo>
                      <a:lnTo>
                        <a:pt x="6" y="24"/>
                      </a:lnTo>
                      <a:lnTo>
                        <a:pt x="5" y="2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 156"/>
                <p:cNvSpPr>
                  <a:spLocks noEditPoints="1"/>
                </p:cNvSpPr>
                <p:nvPr/>
              </p:nvSpPr>
              <p:spPr bwMode="auto">
                <a:xfrm>
                  <a:off x="4638" y="2144"/>
                  <a:ext cx="464" cy="574"/>
                </a:xfrm>
                <a:custGeom>
                  <a:avLst/>
                  <a:gdLst>
                    <a:gd name="T0" fmla="*/ 109 w 464"/>
                    <a:gd name="T1" fmla="*/ 482 h 574"/>
                    <a:gd name="T2" fmla="*/ 166 w 464"/>
                    <a:gd name="T3" fmla="*/ 516 h 574"/>
                    <a:gd name="T4" fmla="*/ 197 w 464"/>
                    <a:gd name="T5" fmla="*/ 467 h 574"/>
                    <a:gd name="T6" fmla="*/ 140 w 464"/>
                    <a:gd name="T7" fmla="*/ 432 h 574"/>
                    <a:gd name="T8" fmla="*/ 32 w 464"/>
                    <a:gd name="T9" fmla="*/ 435 h 574"/>
                    <a:gd name="T10" fmla="*/ 88 w 464"/>
                    <a:gd name="T11" fmla="*/ 469 h 574"/>
                    <a:gd name="T12" fmla="*/ 63 w 464"/>
                    <a:gd name="T13" fmla="*/ 385 h 574"/>
                    <a:gd name="T14" fmla="*/ 63 w 464"/>
                    <a:gd name="T15" fmla="*/ 385 h 574"/>
                    <a:gd name="T16" fmla="*/ 149 w 464"/>
                    <a:gd name="T17" fmla="*/ 416 h 574"/>
                    <a:gd name="T18" fmla="*/ 237 w 464"/>
                    <a:gd name="T19" fmla="*/ 401 h 574"/>
                    <a:gd name="T20" fmla="*/ 237 w 464"/>
                    <a:gd name="T21" fmla="*/ 401 h 574"/>
                    <a:gd name="T22" fmla="*/ 104 w 464"/>
                    <a:gd name="T23" fmla="*/ 319 h 574"/>
                    <a:gd name="T24" fmla="*/ 128 w 464"/>
                    <a:gd name="T25" fmla="*/ 404 h 574"/>
                    <a:gd name="T26" fmla="*/ 159 w 464"/>
                    <a:gd name="T27" fmla="*/ 353 h 574"/>
                    <a:gd name="T28" fmla="*/ 144 w 464"/>
                    <a:gd name="T29" fmla="*/ 253 h 574"/>
                    <a:gd name="T30" fmla="*/ 169 w 464"/>
                    <a:gd name="T31" fmla="*/ 338 h 574"/>
                    <a:gd name="T32" fmla="*/ 200 w 464"/>
                    <a:gd name="T33" fmla="*/ 288 h 574"/>
                    <a:gd name="T34" fmla="*/ 200 w 464"/>
                    <a:gd name="T35" fmla="*/ 288 h 574"/>
                    <a:gd name="T36" fmla="*/ 261 w 464"/>
                    <a:gd name="T37" fmla="*/ 234 h 574"/>
                    <a:gd name="T38" fmla="*/ 246 w 464"/>
                    <a:gd name="T39" fmla="*/ 385 h 574"/>
                    <a:gd name="T40" fmla="*/ 246 w 464"/>
                    <a:gd name="T41" fmla="*/ 385 h 574"/>
                    <a:gd name="T42" fmla="*/ 261 w 464"/>
                    <a:gd name="T43" fmla="*/ 234 h 574"/>
                    <a:gd name="T44" fmla="*/ 299 w 464"/>
                    <a:gd name="T45" fmla="*/ 214 h 574"/>
                    <a:gd name="T46" fmla="*/ 293 w 464"/>
                    <a:gd name="T47" fmla="*/ 217 h 574"/>
                    <a:gd name="T48" fmla="*/ 288 w 464"/>
                    <a:gd name="T49" fmla="*/ 225 h 574"/>
                    <a:gd name="T50" fmla="*/ 295 w 464"/>
                    <a:gd name="T51" fmla="*/ 239 h 574"/>
                    <a:gd name="T52" fmla="*/ 307 w 464"/>
                    <a:gd name="T53" fmla="*/ 247 h 574"/>
                    <a:gd name="T54" fmla="*/ 317 w 464"/>
                    <a:gd name="T55" fmla="*/ 249 h 574"/>
                    <a:gd name="T56" fmla="*/ 325 w 464"/>
                    <a:gd name="T57" fmla="*/ 248 h 574"/>
                    <a:gd name="T58" fmla="*/ 330 w 464"/>
                    <a:gd name="T59" fmla="*/ 244 h 574"/>
                    <a:gd name="T60" fmla="*/ 330 w 464"/>
                    <a:gd name="T61" fmla="*/ 231 h 574"/>
                    <a:gd name="T62" fmla="*/ 317 w 464"/>
                    <a:gd name="T63" fmla="*/ 219 h 574"/>
                    <a:gd name="T64" fmla="*/ 307 w 464"/>
                    <a:gd name="T65" fmla="*/ 215 h 574"/>
                    <a:gd name="T66" fmla="*/ 184 w 464"/>
                    <a:gd name="T67" fmla="*/ 187 h 574"/>
                    <a:gd name="T68" fmla="*/ 209 w 464"/>
                    <a:gd name="T69" fmla="*/ 272 h 574"/>
                    <a:gd name="T70" fmla="*/ 232 w 464"/>
                    <a:gd name="T71" fmla="*/ 235 h 574"/>
                    <a:gd name="T72" fmla="*/ 184 w 464"/>
                    <a:gd name="T73" fmla="*/ 187 h 574"/>
                    <a:gd name="T74" fmla="*/ 236 w 464"/>
                    <a:gd name="T75" fmla="*/ 178 h 574"/>
                    <a:gd name="T76" fmla="*/ 230 w 464"/>
                    <a:gd name="T77" fmla="*/ 183 h 574"/>
                    <a:gd name="T78" fmla="*/ 229 w 464"/>
                    <a:gd name="T79" fmla="*/ 189 h 574"/>
                    <a:gd name="T80" fmla="*/ 231 w 464"/>
                    <a:gd name="T81" fmla="*/ 195 h 574"/>
                    <a:gd name="T82" fmla="*/ 261 w 464"/>
                    <a:gd name="T83" fmla="*/ 214 h 574"/>
                    <a:gd name="T84" fmla="*/ 266 w 464"/>
                    <a:gd name="T85" fmla="*/ 216 h 574"/>
                    <a:gd name="T86" fmla="*/ 273 w 464"/>
                    <a:gd name="T87" fmla="*/ 213 h 574"/>
                    <a:gd name="T88" fmla="*/ 277 w 464"/>
                    <a:gd name="T89" fmla="*/ 208 h 574"/>
                    <a:gd name="T90" fmla="*/ 276 w 464"/>
                    <a:gd name="T91" fmla="*/ 200 h 574"/>
                    <a:gd name="T92" fmla="*/ 272 w 464"/>
                    <a:gd name="T93" fmla="*/ 195 h 574"/>
                    <a:gd name="T94" fmla="*/ 242 w 464"/>
                    <a:gd name="T95" fmla="*/ 178 h 574"/>
                    <a:gd name="T96" fmla="*/ 283 w 464"/>
                    <a:gd name="T97" fmla="*/ 0 h 574"/>
                    <a:gd name="T98" fmla="*/ 451 w 464"/>
                    <a:gd name="T99" fmla="*/ 133 h 574"/>
                    <a:gd name="T100" fmla="*/ 349 w 464"/>
                    <a:gd name="T101" fmla="*/ 297 h 574"/>
                    <a:gd name="T102" fmla="*/ 300 w 464"/>
                    <a:gd name="T103" fmla="*/ 380 h 574"/>
                    <a:gd name="T104" fmla="*/ 180 w 464"/>
                    <a:gd name="T105" fmla="*/ 574 h 574"/>
                    <a:gd name="T106" fmla="*/ 182 w 464"/>
                    <a:gd name="T107" fmla="*/ 166 h 574"/>
                    <a:gd name="T108" fmla="*/ 202 w 464"/>
                    <a:gd name="T109" fmla="*/ 178 h 574"/>
                    <a:gd name="T110" fmla="*/ 209 w 464"/>
                    <a:gd name="T111" fmla="*/ 178 h 574"/>
                    <a:gd name="T112" fmla="*/ 214 w 464"/>
                    <a:gd name="T113" fmla="*/ 174 h 574"/>
                    <a:gd name="T114" fmla="*/ 216 w 464"/>
                    <a:gd name="T115" fmla="*/ 166 h 574"/>
                    <a:gd name="T116" fmla="*/ 213 w 464"/>
                    <a:gd name="T117" fmla="*/ 160 h 574"/>
                    <a:gd name="T118" fmla="*/ 193 w 464"/>
                    <a:gd name="T119" fmla="*/ 148 h 574"/>
                    <a:gd name="T120" fmla="*/ 360 w 464"/>
                    <a:gd name="T121" fmla="*/ 218 h 574"/>
                    <a:gd name="T122" fmla="*/ 260 w 464"/>
                    <a:gd name="T123" fmla="*/ 39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64" h="574">
                      <a:moveTo>
                        <a:pt x="140" y="432"/>
                      </a:moveTo>
                      <a:lnTo>
                        <a:pt x="109" y="482"/>
                      </a:lnTo>
                      <a:lnTo>
                        <a:pt x="166" y="516"/>
                      </a:lnTo>
                      <a:lnTo>
                        <a:pt x="166" y="516"/>
                      </a:lnTo>
                      <a:lnTo>
                        <a:pt x="166" y="516"/>
                      </a:lnTo>
                      <a:lnTo>
                        <a:pt x="197" y="467"/>
                      </a:lnTo>
                      <a:lnTo>
                        <a:pt x="140" y="432"/>
                      </a:lnTo>
                      <a:lnTo>
                        <a:pt x="140" y="432"/>
                      </a:lnTo>
                      <a:close/>
                      <a:moveTo>
                        <a:pt x="63" y="385"/>
                      </a:moveTo>
                      <a:lnTo>
                        <a:pt x="32" y="435"/>
                      </a:lnTo>
                      <a:lnTo>
                        <a:pt x="88" y="469"/>
                      </a:lnTo>
                      <a:lnTo>
                        <a:pt x="88" y="469"/>
                      </a:lnTo>
                      <a:lnTo>
                        <a:pt x="119" y="419"/>
                      </a:lnTo>
                      <a:lnTo>
                        <a:pt x="63" y="385"/>
                      </a:lnTo>
                      <a:lnTo>
                        <a:pt x="63" y="385"/>
                      </a:lnTo>
                      <a:lnTo>
                        <a:pt x="63" y="385"/>
                      </a:lnTo>
                      <a:close/>
                      <a:moveTo>
                        <a:pt x="180" y="367"/>
                      </a:moveTo>
                      <a:lnTo>
                        <a:pt x="149" y="416"/>
                      </a:lnTo>
                      <a:lnTo>
                        <a:pt x="206" y="450"/>
                      </a:lnTo>
                      <a:lnTo>
                        <a:pt x="237" y="401"/>
                      </a:lnTo>
                      <a:lnTo>
                        <a:pt x="237" y="401"/>
                      </a:lnTo>
                      <a:lnTo>
                        <a:pt x="237" y="401"/>
                      </a:lnTo>
                      <a:lnTo>
                        <a:pt x="180" y="367"/>
                      </a:lnTo>
                      <a:close/>
                      <a:moveTo>
                        <a:pt x="104" y="319"/>
                      </a:moveTo>
                      <a:lnTo>
                        <a:pt x="73" y="369"/>
                      </a:lnTo>
                      <a:lnTo>
                        <a:pt x="128" y="404"/>
                      </a:lnTo>
                      <a:lnTo>
                        <a:pt x="128" y="404"/>
                      </a:lnTo>
                      <a:lnTo>
                        <a:pt x="159" y="353"/>
                      </a:lnTo>
                      <a:lnTo>
                        <a:pt x="104" y="319"/>
                      </a:lnTo>
                      <a:close/>
                      <a:moveTo>
                        <a:pt x="144" y="253"/>
                      </a:moveTo>
                      <a:lnTo>
                        <a:pt x="113" y="304"/>
                      </a:lnTo>
                      <a:lnTo>
                        <a:pt x="169" y="338"/>
                      </a:lnTo>
                      <a:lnTo>
                        <a:pt x="169" y="338"/>
                      </a:lnTo>
                      <a:lnTo>
                        <a:pt x="200" y="288"/>
                      </a:lnTo>
                      <a:lnTo>
                        <a:pt x="200" y="288"/>
                      </a:lnTo>
                      <a:lnTo>
                        <a:pt x="200" y="288"/>
                      </a:lnTo>
                      <a:lnTo>
                        <a:pt x="144" y="253"/>
                      </a:lnTo>
                      <a:close/>
                      <a:moveTo>
                        <a:pt x="261" y="234"/>
                      </a:moveTo>
                      <a:lnTo>
                        <a:pt x="189" y="350"/>
                      </a:lnTo>
                      <a:lnTo>
                        <a:pt x="246" y="385"/>
                      </a:lnTo>
                      <a:lnTo>
                        <a:pt x="246" y="385"/>
                      </a:lnTo>
                      <a:lnTo>
                        <a:pt x="246" y="385"/>
                      </a:lnTo>
                      <a:lnTo>
                        <a:pt x="317" y="269"/>
                      </a:lnTo>
                      <a:lnTo>
                        <a:pt x="261" y="234"/>
                      </a:lnTo>
                      <a:close/>
                      <a:moveTo>
                        <a:pt x="302" y="214"/>
                      </a:moveTo>
                      <a:lnTo>
                        <a:pt x="299" y="214"/>
                      </a:lnTo>
                      <a:lnTo>
                        <a:pt x="295" y="215"/>
                      </a:lnTo>
                      <a:lnTo>
                        <a:pt x="293" y="217"/>
                      </a:lnTo>
                      <a:lnTo>
                        <a:pt x="290" y="219"/>
                      </a:lnTo>
                      <a:lnTo>
                        <a:pt x="288" y="225"/>
                      </a:lnTo>
                      <a:lnTo>
                        <a:pt x="290" y="232"/>
                      </a:lnTo>
                      <a:lnTo>
                        <a:pt x="295" y="239"/>
                      </a:lnTo>
                      <a:lnTo>
                        <a:pt x="302" y="245"/>
                      </a:lnTo>
                      <a:lnTo>
                        <a:pt x="307" y="247"/>
                      </a:lnTo>
                      <a:lnTo>
                        <a:pt x="312" y="249"/>
                      </a:lnTo>
                      <a:lnTo>
                        <a:pt x="317" y="249"/>
                      </a:lnTo>
                      <a:lnTo>
                        <a:pt x="321" y="249"/>
                      </a:lnTo>
                      <a:lnTo>
                        <a:pt x="325" y="248"/>
                      </a:lnTo>
                      <a:lnTo>
                        <a:pt x="328" y="246"/>
                      </a:lnTo>
                      <a:lnTo>
                        <a:pt x="330" y="244"/>
                      </a:lnTo>
                      <a:lnTo>
                        <a:pt x="331" y="238"/>
                      </a:lnTo>
                      <a:lnTo>
                        <a:pt x="330" y="231"/>
                      </a:lnTo>
                      <a:lnTo>
                        <a:pt x="325" y="224"/>
                      </a:lnTo>
                      <a:lnTo>
                        <a:pt x="317" y="219"/>
                      </a:lnTo>
                      <a:lnTo>
                        <a:pt x="312" y="216"/>
                      </a:lnTo>
                      <a:lnTo>
                        <a:pt x="307" y="215"/>
                      </a:lnTo>
                      <a:lnTo>
                        <a:pt x="302" y="214"/>
                      </a:lnTo>
                      <a:close/>
                      <a:moveTo>
                        <a:pt x="184" y="187"/>
                      </a:moveTo>
                      <a:lnTo>
                        <a:pt x="153" y="238"/>
                      </a:lnTo>
                      <a:lnTo>
                        <a:pt x="209" y="272"/>
                      </a:lnTo>
                      <a:lnTo>
                        <a:pt x="209" y="273"/>
                      </a:lnTo>
                      <a:lnTo>
                        <a:pt x="232" y="235"/>
                      </a:lnTo>
                      <a:lnTo>
                        <a:pt x="240" y="222"/>
                      </a:lnTo>
                      <a:lnTo>
                        <a:pt x="184" y="187"/>
                      </a:lnTo>
                      <a:close/>
                      <a:moveTo>
                        <a:pt x="239" y="178"/>
                      </a:moveTo>
                      <a:lnTo>
                        <a:pt x="236" y="178"/>
                      </a:lnTo>
                      <a:lnTo>
                        <a:pt x="233" y="180"/>
                      </a:lnTo>
                      <a:lnTo>
                        <a:pt x="230" y="183"/>
                      </a:lnTo>
                      <a:lnTo>
                        <a:pt x="229" y="186"/>
                      </a:lnTo>
                      <a:lnTo>
                        <a:pt x="229" y="189"/>
                      </a:lnTo>
                      <a:lnTo>
                        <a:pt x="229" y="192"/>
                      </a:lnTo>
                      <a:lnTo>
                        <a:pt x="231" y="195"/>
                      </a:lnTo>
                      <a:lnTo>
                        <a:pt x="234" y="197"/>
                      </a:lnTo>
                      <a:lnTo>
                        <a:pt x="261" y="214"/>
                      </a:lnTo>
                      <a:lnTo>
                        <a:pt x="263" y="215"/>
                      </a:lnTo>
                      <a:lnTo>
                        <a:pt x="266" y="216"/>
                      </a:lnTo>
                      <a:lnTo>
                        <a:pt x="270" y="215"/>
                      </a:lnTo>
                      <a:lnTo>
                        <a:pt x="273" y="213"/>
                      </a:lnTo>
                      <a:lnTo>
                        <a:pt x="275" y="211"/>
                      </a:lnTo>
                      <a:lnTo>
                        <a:pt x="277" y="208"/>
                      </a:lnTo>
                      <a:lnTo>
                        <a:pt x="277" y="203"/>
                      </a:lnTo>
                      <a:lnTo>
                        <a:pt x="276" y="200"/>
                      </a:lnTo>
                      <a:lnTo>
                        <a:pt x="274" y="197"/>
                      </a:lnTo>
                      <a:lnTo>
                        <a:pt x="272" y="195"/>
                      </a:lnTo>
                      <a:lnTo>
                        <a:pt x="245" y="179"/>
                      </a:lnTo>
                      <a:lnTo>
                        <a:pt x="242" y="178"/>
                      </a:lnTo>
                      <a:lnTo>
                        <a:pt x="239" y="178"/>
                      </a:lnTo>
                      <a:close/>
                      <a:moveTo>
                        <a:pt x="283" y="0"/>
                      </a:moveTo>
                      <a:lnTo>
                        <a:pt x="464" y="111"/>
                      </a:lnTo>
                      <a:lnTo>
                        <a:pt x="451" y="133"/>
                      </a:lnTo>
                      <a:lnTo>
                        <a:pt x="377" y="253"/>
                      </a:lnTo>
                      <a:lnTo>
                        <a:pt x="349" y="297"/>
                      </a:lnTo>
                      <a:lnTo>
                        <a:pt x="326" y="337"/>
                      </a:lnTo>
                      <a:lnTo>
                        <a:pt x="300" y="380"/>
                      </a:lnTo>
                      <a:lnTo>
                        <a:pt x="239" y="478"/>
                      </a:lnTo>
                      <a:lnTo>
                        <a:pt x="180" y="574"/>
                      </a:lnTo>
                      <a:lnTo>
                        <a:pt x="0" y="464"/>
                      </a:lnTo>
                      <a:lnTo>
                        <a:pt x="182" y="166"/>
                      </a:lnTo>
                      <a:lnTo>
                        <a:pt x="200" y="177"/>
                      </a:lnTo>
                      <a:lnTo>
                        <a:pt x="202" y="178"/>
                      </a:lnTo>
                      <a:lnTo>
                        <a:pt x="205" y="179"/>
                      </a:lnTo>
                      <a:lnTo>
                        <a:pt x="209" y="178"/>
                      </a:lnTo>
                      <a:lnTo>
                        <a:pt x="212" y="176"/>
                      </a:lnTo>
                      <a:lnTo>
                        <a:pt x="214" y="174"/>
                      </a:lnTo>
                      <a:lnTo>
                        <a:pt x="216" y="169"/>
                      </a:lnTo>
                      <a:lnTo>
                        <a:pt x="216" y="166"/>
                      </a:lnTo>
                      <a:lnTo>
                        <a:pt x="215" y="163"/>
                      </a:lnTo>
                      <a:lnTo>
                        <a:pt x="213" y="160"/>
                      </a:lnTo>
                      <a:lnTo>
                        <a:pt x="211" y="158"/>
                      </a:lnTo>
                      <a:lnTo>
                        <a:pt x="193" y="148"/>
                      </a:lnTo>
                      <a:lnTo>
                        <a:pt x="207" y="125"/>
                      </a:lnTo>
                      <a:lnTo>
                        <a:pt x="360" y="218"/>
                      </a:lnTo>
                      <a:lnTo>
                        <a:pt x="412" y="132"/>
                      </a:lnTo>
                      <a:lnTo>
                        <a:pt x="260" y="39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001106"/>
                </a:solidFill>
                <a:ln w="0">
                  <a:solidFill>
                    <a:srgbClr val="00110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 157"/>
                <p:cNvSpPr/>
                <p:nvPr/>
              </p:nvSpPr>
              <p:spPr bwMode="auto">
                <a:xfrm>
                  <a:off x="4845" y="2183"/>
                  <a:ext cx="205" cy="179"/>
                </a:xfrm>
                <a:custGeom>
                  <a:avLst/>
                  <a:gdLst>
                    <a:gd name="T0" fmla="*/ 53 w 205"/>
                    <a:gd name="T1" fmla="*/ 0 h 179"/>
                    <a:gd name="T2" fmla="*/ 205 w 205"/>
                    <a:gd name="T3" fmla="*/ 93 h 179"/>
                    <a:gd name="T4" fmla="*/ 153 w 205"/>
                    <a:gd name="T5" fmla="*/ 179 h 179"/>
                    <a:gd name="T6" fmla="*/ 0 w 205"/>
                    <a:gd name="T7" fmla="*/ 86 h 179"/>
                    <a:gd name="T8" fmla="*/ 3 w 205"/>
                    <a:gd name="T9" fmla="*/ 82 h 179"/>
                    <a:gd name="T10" fmla="*/ 152 w 205"/>
                    <a:gd name="T11" fmla="*/ 173 h 179"/>
                    <a:gd name="T12" fmla="*/ 199 w 205"/>
                    <a:gd name="T13" fmla="*/ 95 h 179"/>
                    <a:gd name="T14" fmla="*/ 50 w 205"/>
                    <a:gd name="T15" fmla="*/ 4 h 179"/>
                    <a:gd name="T16" fmla="*/ 53 w 205"/>
                    <a:gd name="T17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5" h="179">
                      <a:moveTo>
                        <a:pt x="53" y="0"/>
                      </a:moveTo>
                      <a:lnTo>
                        <a:pt x="205" y="93"/>
                      </a:lnTo>
                      <a:lnTo>
                        <a:pt x="153" y="179"/>
                      </a:lnTo>
                      <a:lnTo>
                        <a:pt x="0" y="86"/>
                      </a:lnTo>
                      <a:lnTo>
                        <a:pt x="3" y="82"/>
                      </a:lnTo>
                      <a:lnTo>
                        <a:pt x="152" y="173"/>
                      </a:lnTo>
                      <a:lnTo>
                        <a:pt x="199" y="95"/>
                      </a:lnTo>
                      <a:lnTo>
                        <a:pt x="50" y="4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 158"/>
                <p:cNvSpPr/>
                <p:nvPr/>
              </p:nvSpPr>
              <p:spPr bwMode="auto">
                <a:xfrm>
                  <a:off x="4848" y="2226"/>
                  <a:ext cx="149" cy="130"/>
                </a:xfrm>
                <a:custGeom>
                  <a:avLst/>
                  <a:gdLst>
                    <a:gd name="T0" fmla="*/ 24 w 149"/>
                    <a:gd name="T1" fmla="*/ 0 h 130"/>
                    <a:gd name="T2" fmla="*/ 149 w 149"/>
                    <a:gd name="T3" fmla="*/ 130 h 130"/>
                    <a:gd name="T4" fmla="*/ 0 w 149"/>
                    <a:gd name="T5" fmla="*/ 39 h 130"/>
                    <a:gd name="T6" fmla="*/ 24 w 149"/>
                    <a:gd name="T7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9" h="130">
                      <a:moveTo>
                        <a:pt x="24" y="0"/>
                      </a:moveTo>
                      <a:lnTo>
                        <a:pt x="149" y="130"/>
                      </a:lnTo>
                      <a:lnTo>
                        <a:pt x="0" y="39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547F2D"/>
                </a:solidFill>
                <a:ln w="0">
                  <a:solidFill>
                    <a:srgbClr val="547F2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8" name="Freeform 159"/>
                <p:cNvSpPr/>
                <p:nvPr/>
              </p:nvSpPr>
              <p:spPr bwMode="auto">
                <a:xfrm>
                  <a:off x="4872" y="2187"/>
                  <a:ext cx="172" cy="169"/>
                </a:xfrm>
                <a:custGeom>
                  <a:avLst/>
                  <a:gdLst>
                    <a:gd name="T0" fmla="*/ 23 w 172"/>
                    <a:gd name="T1" fmla="*/ 0 h 169"/>
                    <a:gd name="T2" fmla="*/ 172 w 172"/>
                    <a:gd name="T3" fmla="*/ 91 h 169"/>
                    <a:gd name="T4" fmla="*/ 125 w 172"/>
                    <a:gd name="T5" fmla="*/ 169 h 169"/>
                    <a:gd name="T6" fmla="*/ 0 w 172"/>
                    <a:gd name="T7" fmla="*/ 39 h 169"/>
                    <a:gd name="T8" fmla="*/ 23 w 172"/>
                    <a:gd name="T9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2" h="169">
                      <a:moveTo>
                        <a:pt x="23" y="0"/>
                      </a:moveTo>
                      <a:lnTo>
                        <a:pt x="172" y="91"/>
                      </a:lnTo>
                      <a:lnTo>
                        <a:pt x="125" y="169"/>
                      </a:lnTo>
                      <a:lnTo>
                        <a:pt x="0" y="39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356316"/>
                </a:solidFill>
                <a:ln w="0">
                  <a:solidFill>
                    <a:srgbClr val="35631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9" name="Freeform 160"/>
                <p:cNvSpPr/>
                <p:nvPr/>
              </p:nvSpPr>
              <p:spPr bwMode="auto">
                <a:xfrm>
                  <a:off x="4820" y="2292"/>
                  <a:ext cx="34" cy="31"/>
                </a:xfrm>
                <a:custGeom>
                  <a:avLst/>
                  <a:gdLst>
                    <a:gd name="T0" fmla="*/ 11 w 34"/>
                    <a:gd name="T1" fmla="*/ 0 h 31"/>
                    <a:gd name="T2" fmla="*/ 29 w 34"/>
                    <a:gd name="T3" fmla="*/ 10 h 31"/>
                    <a:gd name="T4" fmla="*/ 31 w 34"/>
                    <a:gd name="T5" fmla="*/ 12 h 31"/>
                    <a:gd name="T6" fmla="*/ 33 w 34"/>
                    <a:gd name="T7" fmla="*/ 15 h 31"/>
                    <a:gd name="T8" fmla="*/ 34 w 34"/>
                    <a:gd name="T9" fmla="*/ 18 h 31"/>
                    <a:gd name="T10" fmla="*/ 34 w 34"/>
                    <a:gd name="T11" fmla="*/ 21 h 31"/>
                    <a:gd name="T12" fmla="*/ 32 w 34"/>
                    <a:gd name="T13" fmla="*/ 26 h 31"/>
                    <a:gd name="T14" fmla="*/ 30 w 34"/>
                    <a:gd name="T15" fmla="*/ 28 h 31"/>
                    <a:gd name="T16" fmla="*/ 27 w 34"/>
                    <a:gd name="T17" fmla="*/ 30 h 31"/>
                    <a:gd name="T18" fmla="*/ 23 w 34"/>
                    <a:gd name="T19" fmla="*/ 31 h 31"/>
                    <a:gd name="T20" fmla="*/ 20 w 34"/>
                    <a:gd name="T21" fmla="*/ 30 h 31"/>
                    <a:gd name="T22" fmla="*/ 18 w 34"/>
                    <a:gd name="T23" fmla="*/ 29 h 31"/>
                    <a:gd name="T24" fmla="*/ 0 w 34"/>
                    <a:gd name="T25" fmla="*/ 18 h 31"/>
                    <a:gd name="T26" fmla="*/ 11 w 34"/>
                    <a:gd name="T2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" h="31">
                      <a:moveTo>
                        <a:pt x="11" y="0"/>
                      </a:moveTo>
                      <a:lnTo>
                        <a:pt x="29" y="10"/>
                      </a:lnTo>
                      <a:lnTo>
                        <a:pt x="31" y="12"/>
                      </a:lnTo>
                      <a:lnTo>
                        <a:pt x="33" y="15"/>
                      </a:lnTo>
                      <a:lnTo>
                        <a:pt x="34" y="18"/>
                      </a:lnTo>
                      <a:lnTo>
                        <a:pt x="34" y="21"/>
                      </a:lnTo>
                      <a:lnTo>
                        <a:pt x="32" y="26"/>
                      </a:lnTo>
                      <a:lnTo>
                        <a:pt x="30" y="28"/>
                      </a:lnTo>
                      <a:lnTo>
                        <a:pt x="27" y="30"/>
                      </a:lnTo>
                      <a:lnTo>
                        <a:pt x="23" y="31"/>
                      </a:lnTo>
                      <a:lnTo>
                        <a:pt x="20" y="30"/>
                      </a:lnTo>
                      <a:lnTo>
                        <a:pt x="18" y="29"/>
                      </a:lnTo>
                      <a:lnTo>
                        <a:pt x="0" y="18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CC5700"/>
                </a:solidFill>
                <a:ln w="0">
                  <a:solidFill>
                    <a:srgbClr val="CC57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0" name="Freeform 161"/>
                <p:cNvSpPr/>
                <p:nvPr/>
              </p:nvSpPr>
              <p:spPr bwMode="auto">
                <a:xfrm>
                  <a:off x="4867" y="2322"/>
                  <a:ext cx="48" cy="38"/>
                </a:xfrm>
                <a:custGeom>
                  <a:avLst/>
                  <a:gdLst>
                    <a:gd name="T0" fmla="*/ 10 w 48"/>
                    <a:gd name="T1" fmla="*/ 0 h 38"/>
                    <a:gd name="T2" fmla="*/ 13 w 48"/>
                    <a:gd name="T3" fmla="*/ 0 h 38"/>
                    <a:gd name="T4" fmla="*/ 16 w 48"/>
                    <a:gd name="T5" fmla="*/ 1 h 38"/>
                    <a:gd name="T6" fmla="*/ 43 w 48"/>
                    <a:gd name="T7" fmla="*/ 17 h 38"/>
                    <a:gd name="T8" fmla="*/ 45 w 48"/>
                    <a:gd name="T9" fmla="*/ 19 h 38"/>
                    <a:gd name="T10" fmla="*/ 47 w 48"/>
                    <a:gd name="T11" fmla="*/ 22 h 38"/>
                    <a:gd name="T12" fmla="*/ 48 w 48"/>
                    <a:gd name="T13" fmla="*/ 25 h 38"/>
                    <a:gd name="T14" fmla="*/ 48 w 48"/>
                    <a:gd name="T15" fmla="*/ 30 h 38"/>
                    <a:gd name="T16" fmla="*/ 46 w 48"/>
                    <a:gd name="T17" fmla="*/ 33 h 38"/>
                    <a:gd name="T18" fmla="*/ 44 w 48"/>
                    <a:gd name="T19" fmla="*/ 35 h 38"/>
                    <a:gd name="T20" fmla="*/ 41 w 48"/>
                    <a:gd name="T21" fmla="*/ 37 h 38"/>
                    <a:gd name="T22" fmla="*/ 37 w 48"/>
                    <a:gd name="T23" fmla="*/ 38 h 38"/>
                    <a:gd name="T24" fmla="*/ 34 w 48"/>
                    <a:gd name="T25" fmla="*/ 37 h 38"/>
                    <a:gd name="T26" fmla="*/ 32 w 48"/>
                    <a:gd name="T27" fmla="*/ 36 h 38"/>
                    <a:gd name="T28" fmla="*/ 5 w 48"/>
                    <a:gd name="T29" fmla="*/ 19 h 38"/>
                    <a:gd name="T30" fmla="*/ 2 w 48"/>
                    <a:gd name="T31" fmla="*/ 17 h 38"/>
                    <a:gd name="T32" fmla="*/ 0 w 48"/>
                    <a:gd name="T33" fmla="*/ 14 h 38"/>
                    <a:gd name="T34" fmla="*/ 0 w 48"/>
                    <a:gd name="T35" fmla="*/ 11 h 38"/>
                    <a:gd name="T36" fmla="*/ 0 w 48"/>
                    <a:gd name="T37" fmla="*/ 8 h 38"/>
                    <a:gd name="T38" fmla="*/ 1 w 48"/>
                    <a:gd name="T39" fmla="*/ 5 h 38"/>
                    <a:gd name="T40" fmla="*/ 4 w 48"/>
                    <a:gd name="T41" fmla="*/ 2 h 38"/>
                    <a:gd name="T42" fmla="*/ 7 w 48"/>
                    <a:gd name="T43" fmla="*/ 0 h 38"/>
                    <a:gd name="T44" fmla="*/ 10 w 48"/>
                    <a:gd name="T4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8" h="38">
                      <a:moveTo>
                        <a:pt x="10" y="0"/>
                      </a:moveTo>
                      <a:lnTo>
                        <a:pt x="13" y="0"/>
                      </a:lnTo>
                      <a:lnTo>
                        <a:pt x="16" y="1"/>
                      </a:lnTo>
                      <a:lnTo>
                        <a:pt x="43" y="17"/>
                      </a:lnTo>
                      <a:lnTo>
                        <a:pt x="45" y="19"/>
                      </a:lnTo>
                      <a:lnTo>
                        <a:pt x="47" y="22"/>
                      </a:lnTo>
                      <a:lnTo>
                        <a:pt x="48" y="25"/>
                      </a:lnTo>
                      <a:lnTo>
                        <a:pt x="48" y="30"/>
                      </a:lnTo>
                      <a:lnTo>
                        <a:pt x="46" y="33"/>
                      </a:lnTo>
                      <a:lnTo>
                        <a:pt x="44" y="35"/>
                      </a:lnTo>
                      <a:lnTo>
                        <a:pt x="41" y="37"/>
                      </a:lnTo>
                      <a:lnTo>
                        <a:pt x="37" y="38"/>
                      </a:lnTo>
                      <a:lnTo>
                        <a:pt x="34" y="37"/>
                      </a:lnTo>
                      <a:lnTo>
                        <a:pt x="32" y="36"/>
                      </a:lnTo>
                      <a:lnTo>
                        <a:pt x="5" y="19"/>
                      </a:lnTo>
                      <a:lnTo>
                        <a:pt x="2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1" y="5"/>
                      </a:lnTo>
                      <a:lnTo>
                        <a:pt x="4" y="2"/>
                      </a:lnTo>
                      <a:lnTo>
                        <a:pt x="7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CC5700"/>
                </a:solidFill>
                <a:ln w="0">
                  <a:solidFill>
                    <a:srgbClr val="CC57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1" name="Freeform 162"/>
                <p:cNvSpPr>
                  <a:spLocks noEditPoints="1"/>
                </p:cNvSpPr>
                <p:nvPr/>
              </p:nvSpPr>
              <p:spPr bwMode="auto">
                <a:xfrm>
                  <a:off x="4926" y="2358"/>
                  <a:ext cx="43" cy="35"/>
                </a:xfrm>
                <a:custGeom>
                  <a:avLst/>
                  <a:gdLst>
                    <a:gd name="T0" fmla="*/ 21 w 43"/>
                    <a:gd name="T1" fmla="*/ 26 h 35"/>
                    <a:gd name="T2" fmla="*/ 28 w 43"/>
                    <a:gd name="T3" fmla="*/ 18 h 35"/>
                    <a:gd name="T4" fmla="*/ 31 w 43"/>
                    <a:gd name="T5" fmla="*/ 32 h 35"/>
                    <a:gd name="T6" fmla="*/ 37 w 43"/>
                    <a:gd name="T7" fmla="*/ 17 h 35"/>
                    <a:gd name="T8" fmla="*/ 31 w 43"/>
                    <a:gd name="T9" fmla="*/ 13 h 35"/>
                    <a:gd name="T10" fmla="*/ 16 w 43"/>
                    <a:gd name="T11" fmla="*/ 8 h 35"/>
                    <a:gd name="T12" fmla="*/ 20 w 43"/>
                    <a:gd name="T13" fmla="*/ 10 h 35"/>
                    <a:gd name="T14" fmla="*/ 21 w 43"/>
                    <a:gd name="T15" fmla="*/ 14 h 35"/>
                    <a:gd name="T16" fmla="*/ 19 w 43"/>
                    <a:gd name="T17" fmla="*/ 17 h 35"/>
                    <a:gd name="T18" fmla="*/ 15 w 43"/>
                    <a:gd name="T19" fmla="*/ 18 h 35"/>
                    <a:gd name="T20" fmla="*/ 12 w 43"/>
                    <a:gd name="T21" fmla="*/ 16 h 35"/>
                    <a:gd name="T22" fmla="*/ 11 w 43"/>
                    <a:gd name="T23" fmla="*/ 12 h 35"/>
                    <a:gd name="T24" fmla="*/ 13 w 43"/>
                    <a:gd name="T25" fmla="*/ 9 h 35"/>
                    <a:gd name="T26" fmla="*/ 16 w 43"/>
                    <a:gd name="T27" fmla="*/ 8 h 35"/>
                    <a:gd name="T28" fmla="*/ 14 w 43"/>
                    <a:gd name="T29" fmla="*/ 5 h 35"/>
                    <a:gd name="T30" fmla="*/ 10 w 43"/>
                    <a:gd name="T31" fmla="*/ 7 h 35"/>
                    <a:gd name="T32" fmla="*/ 8 w 43"/>
                    <a:gd name="T33" fmla="*/ 12 h 35"/>
                    <a:gd name="T34" fmla="*/ 9 w 43"/>
                    <a:gd name="T35" fmla="*/ 17 h 35"/>
                    <a:gd name="T36" fmla="*/ 14 w 43"/>
                    <a:gd name="T37" fmla="*/ 20 h 35"/>
                    <a:gd name="T38" fmla="*/ 17 w 43"/>
                    <a:gd name="T39" fmla="*/ 20 h 35"/>
                    <a:gd name="T40" fmla="*/ 22 w 43"/>
                    <a:gd name="T41" fmla="*/ 17 h 35"/>
                    <a:gd name="T42" fmla="*/ 23 w 43"/>
                    <a:gd name="T43" fmla="*/ 11 h 35"/>
                    <a:gd name="T44" fmla="*/ 20 w 43"/>
                    <a:gd name="T45" fmla="*/ 6 h 35"/>
                    <a:gd name="T46" fmla="*/ 16 w 43"/>
                    <a:gd name="T47" fmla="*/ 5 h 35"/>
                    <a:gd name="T48" fmla="*/ 14 w 43"/>
                    <a:gd name="T49" fmla="*/ 0 h 35"/>
                    <a:gd name="T50" fmla="*/ 24 w 43"/>
                    <a:gd name="T51" fmla="*/ 2 h 35"/>
                    <a:gd name="T52" fmla="*/ 37 w 43"/>
                    <a:gd name="T53" fmla="*/ 10 h 35"/>
                    <a:gd name="T54" fmla="*/ 43 w 43"/>
                    <a:gd name="T55" fmla="*/ 24 h 35"/>
                    <a:gd name="T56" fmla="*/ 40 w 43"/>
                    <a:gd name="T57" fmla="*/ 32 h 35"/>
                    <a:gd name="T58" fmla="*/ 33 w 43"/>
                    <a:gd name="T59" fmla="*/ 35 h 35"/>
                    <a:gd name="T60" fmla="*/ 24 w 43"/>
                    <a:gd name="T61" fmla="*/ 35 h 35"/>
                    <a:gd name="T62" fmla="*/ 14 w 43"/>
                    <a:gd name="T63" fmla="*/ 31 h 35"/>
                    <a:gd name="T64" fmla="*/ 2 w 43"/>
                    <a:gd name="T65" fmla="*/ 18 h 35"/>
                    <a:gd name="T66" fmla="*/ 2 w 43"/>
                    <a:gd name="T67" fmla="*/ 5 h 35"/>
                    <a:gd name="T68" fmla="*/ 7 w 43"/>
                    <a:gd name="T69" fmla="*/ 1 h 35"/>
                    <a:gd name="T70" fmla="*/ 14 w 43"/>
                    <a:gd name="T7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3" h="35">
                      <a:moveTo>
                        <a:pt x="29" y="12"/>
                      </a:moveTo>
                      <a:lnTo>
                        <a:pt x="21" y="26"/>
                      </a:lnTo>
                      <a:lnTo>
                        <a:pt x="23" y="27"/>
                      </a:lnTo>
                      <a:lnTo>
                        <a:pt x="28" y="18"/>
                      </a:lnTo>
                      <a:lnTo>
                        <a:pt x="29" y="31"/>
                      </a:lnTo>
                      <a:lnTo>
                        <a:pt x="31" y="32"/>
                      </a:lnTo>
                      <a:lnTo>
                        <a:pt x="40" y="18"/>
                      </a:lnTo>
                      <a:lnTo>
                        <a:pt x="37" y="17"/>
                      </a:lnTo>
                      <a:lnTo>
                        <a:pt x="31" y="26"/>
                      </a:lnTo>
                      <a:lnTo>
                        <a:pt x="31" y="13"/>
                      </a:lnTo>
                      <a:lnTo>
                        <a:pt x="29" y="12"/>
                      </a:lnTo>
                      <a:close/>
                      <a:moveTo>
                        <a:pt x="16" y="8"/>
                      </a:moveTo>
                      <a:lnTo>
                        <a:pt x="18" y="8"/>
                      </a:lnTo>
                      <a:lnTo>
                        <a:pt x="20" y="10"/>
                      </a:lnTo>
                      <a:lnTo>
                        <a:pt x="21" y="12"/>
                      </a:lnTo>
                      <a:lnTo>
                        <a:pt x="21" y="14"/>
                      </a:lnTo>
                      <a:lnTo>
                        <a:pt x="20" y="15"/>
                      </a:lnTo>
                      <a:lnTo>
                        <a:pt x="19" y="17"/>
                      </a:lnTo>
                      <a:lnTo>
                        <a:pt x="17" y="18"/>
                      </a:lnTo>
                      <a:lnTo>
                        <a:pt x="15" y="18"/>
                      </a:lnTo>
                      <a:lnTo>
                        <a:pt x="13" y="17"/>
                      </a:lnTo>
                      <a:lnTo>
                        <a:pt x="12" y="16"/>
                      </a:lnTo>
                      <a:lnTo>
                        <a:pt x="11" y="15"/>
                      </a:lnTo>
                      <a:lnTo>
                        <a:pt x="11" y="12"/>
                      </a:lnTo>
                      <a:lnTo>
                        <a:pt x="11" y="10"/>
                      </a:lnTo>
                      <a:lnTo>
                        <a:pt x="13" y="9"/>
                      </a:lnTo>
                      <a:lnTo>
                        <a:pt x="15" y="8"/>
                      </a:lnTo>
                      <a:lnTo>
                        <a:pt x="16" y="8"/>
                      </a:lnTo>
                      <a:close/>
                      <a:moveTo>
                        <a:pt x="16" y="5"/>
                      </a:moveTo>
                      <a:lnTo>
                        <a:pt x="14" y="5"/>
                      </a:lnTo>
                      <a:lnTo>
                        <a:pt x="12" y="6"/>
                      </a:lnTo>
                      <a:lnTo>
                        <a:pt x="10" y="7"/>
                      </a:lnTo>
                      <a:lnTo>
                        <a:pt x="9" y="9"/>
                      </a:lnTo>
                      <a:lnTo>
                        <a:pt x="8" y="12"/>
                      </a:lnTo>
                      <a:lnTo>
                        <a:pt x="8" y="15"/>
                      </a:lnTo>
                      <a:lnTo>
                        <a:pt x="9" y="17"/>
                      </a:lnTo>
                      <a:lnTo>
                        <a:pt x="12" y="20"/>
                      </a:lnTo>
                      <a:lnTo>
                        <a:pt x="14" y="20"/>
                      </a:lnTo>
                      <a:lnTo>
                        <a:pt x="16" y="21"/>
                      </a:lnTo>
                      <a:lnTo>
                        <a:pt x="17" y="20"/>
                      </a:lnTo>
                      <a:lnTo>
                        <a:pt x="20" y="19"/>
                      </a:lnTo>
                      <a:lnTo>
                        <a:pt x="22" y="17"/>
                      </a:lnTo>
                      <a:lnTo>
                        <a:pt x="23" y="14"/>
                      </a:lnTo>
                      <a:lnTo>
                        <a:pt x="23" y="11"/>
                      </a:lnTo>
                      <a:lnTo>
                        <a:pt x="22" y="8"/>
                      </a:lnTo>
                      <a:lnTo>
                        <a:pt x="20" y="6"/>
                      </a:lnTo>
                      <a:lnTo>
                        <a:pt x="18" y="5"/>
                      </a:lnTo>
                      <a:lnTo>
                        <a:pt x="16" y="5"/>
                      </a:lnTo>
                      <a:lnTo>
                        <a:pt x="16" y="5"/>
                      </a:lnTo>
                      <a:close/>
                      <a:moveTo>
                        <a:pt x="14" y="0"/>
                      </a:moveTo>
                      <a:lnTo>
                        <a:pt x="19" y="1"/>
                      </a:lnTo>
                      <a:lnTo>
                        <a:pt x="24" y="2"/>
                      </a:lnTo>
                      <a:lnTo>
                        <a:pt x="29" y="5"/>
                      </a:lnTo>
                      <a:lnTo>
                        <a:pt x="37" y="10"/>
                      </a:lnTo>
                      <a:lnTo>
                        <a:pt x="42" y="17"/>
                      </a:lnTo>
                      <a:lnTo>
                        <a:pt x="43" y="24"/>
                      </a:lnTo>
                      <a:lnTo>
                        <a:pt x="42" y="30"/>
                      </a:lnTo>
                      <a:lnTo>
                        <a:pt x="40" y="32"/>
                      </a:lnTo>
                      <a:lnTo>
                        <a:pt x="37" y="34"/>
                      </a:lnTo>
                      <a:lnTo>
                        <a:pt x="33" y="35"/>
                      </a:lnTo>
                      <a:lnTo>
                        <a:pt x="29" y="35"/>
                      </a:lnTo>
                      <a:lnTo>
                        <a:pt x="24" y="35"/>
                      </a:lnTo>
                      <a:lnTo>
                        <a:pt x="19" y="33"/>
                      </a:lnTo>
                      <a:lnTo>
                        <a:pt x="14" y="31"/>
                      </a:lnTo>
                      <a:lnTo>
                        <a:pt x="7" y="25"/>
                      </a:lnTo>
                      <a:lnTo>
                        <a:pt x="2" y="18"/>
                      </a:lnTo>
                      <a:lnTo>
                        <a:pt x="0" y="11"/>
                      </a:lnTo>
                      <a:lnTo>
                        <a:pt x="2" y="5"/>
                      </a:lnTo>
                      <a:lnTo>
                        <a:pt x="5" y="3"/>
                      </a:lnTo>
                      <a:lnTo>
                        <a:pt x="7" y="1"/>
                      </a:lnTo>
                      <a:lnTo>
                        <a:pt x="11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CC0000"/>
                </a:solidFill>
                <a:ln w="0">
                  <a:solidFill>
                    <a:srgbClr val="CC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2" name="Freeform 163"/>
                <p:cNvSpPr>
                  <a:spLocks noEditPoints="1"/>
                </p:cNvSpPr>
                <p:nvPr/>
              </p:nvSpPr>
              <p:spPr bwMode="auto">
                <a:xfrm>
                  <a:off x="4934" y="2363"/>
                  <a:ext cx="15" cy="16"/>
                </a:xfrm>
                <a:custGeom>
                  <a:avLst/>
                  <a:gdLst>
                    <a:gd name="T0" fmla="*/ 8 w 15"/>
                    <a:gd name="T1" fmla="*/ 3 h 16"/>
                    <a:gd name="T2" fmla="*/ 7 w 15"/>
                    <a:gd name="T3" fmla="*/ 3 h 16"/>
                    <a:gd name="T4" fmla="*/ 5 w 15"/>
                    <a:gd name="T5" fmla="*/ 4 h 16"/>
                    <a:gd name="T6" fmla="*/ 3 w 15"/>
                    <a:gd name="T7" fmla="*/ 5 h 16"/>
                    <a:gd name="T8" fmla="*/ 3 w 15"/>
                    <a:gd name="T9" fmla="*/ 7 h 16"/>
                    <a:gd name="T10" fmla="*/ 3 w 15"/>
                    <a:gd name="T11" fmla="*/ 10 h 16"/>
                    <a:gd name="T12" fmla="*/ 4 w 15"/>
                    <a:gd name="T13" fmla="*/ 11 h 16"/>
                    <a:gd name="T14" fmla="*/ 5 w 15"/>
                    <a:gd name="T15" fmla="*/ 12 h 16"/>
                    <a:gd name="T16" fmla="*/ 7 w 15"/>
                    <a:gd name="T17" fmla="*/ 13 h 16"/>
                    <a:gd name="T18" fmla="*/ 9 w 15"/>
                    <a:gd name="T19" fmla="*/ 13 h 16"/>
                    <a:gd name="T20" fmla="*/ 11 w 15"/>
                    <a:gd name="T21" fmla="*/ 12 h 16"/>
                    <a:gd name="T22" fmla="*/ 12 w 15"/>
                    <a:gd name="T23" fmla="*/ 10 h 16"/>
                    <a:gd name="T24" fmla="*/ 13 w 15"/>
                    <a:gd name="T25" fmla="*/ 9 h 16"/>
                    <a:gd name="T26" fmla="*/ 13 w 15"/>
                    <a:gd name="T27" fmla="*/ 7 h 16"/>
                    <a:gd name="T28" fmla="*/ 12 w 15"/>
                    <a:gd name="T29" fmla="*/ 5 h 16"/>
                    <a:gd name="T30" fmla="*/ 10 w 15"/>
                    <a:gd name="T31" fmla="*/ 3 h 16"/>
                    <a:gd name="T32" fmla="*/ 8 w 15"/>
                    <a:gd name="T33" fmla="*/ 3 h 16"/>
                    <a:gd name="T34" fmla="*/ 8 w 15"/>
                    <a:gd name="T35" fmla="*/ 0 h 16"/>
                    <a:gd name="T36" fmla="*/ 8 w 15"/>
                    <a:gd name="T37" fmla="*/ 0 h 16"/>
                    <a:gd name="T38" fmla="*/ 10 w 15"/>
                    <a:gd name="T39" fmla="*/ 0 h 16"/>
                    <a:gd name="T40" fmla="*/ 12 w 15"/>
                    <a:gd name="T41" fmla="*/ 1 h 16"/>
                    <a:gd name="T42" fmla="*/ 14 w 15"/>
                    <a:gd name="T43" fmla="*/ 3 h 16"/>
                    <a:gd name="T44" fmla="*/ 15 w 15"/>
                    <a:gd name="T45" fmla="*/ 6 h 16"/>
                    <a:gd name="T46" fmla="*/ 15 w 15"/>
                    <a:gd name="T47" fmla="*/ 9 h 16"/>
                    <a:gd name="T48" fmla="*/ 14 w 15"/>
                    <a:gd name="T49" fmla="*/ 12 h 16"/>
                    <a:gd name="T50" fmla="*/ 12 w 15"/>
                    <a:gd name="T51" fmla="*/ 14 h 16"/>
                    <a:gd name="T52" fmla="*/ 9 w 15"/>
                    <a:gd name="T53" fmla="*/ 15 h 16"/>
                    <a:gd name="T54" fmla="*/ 8 w 15"/>
                    <a:gd name="T55" fmla="*/ 16 h 16"/>
                    <a:gd name="T56" fmla="*/ 6 w 15"/>
                    <a:gd name="T57" fmla="*/ 15 h 16"/>
                    <a:gd name="T58" fmla="*/ 4 w 15"/>
                    <a:gd name="T59" fmla="*/ 15 h 16"/>
                    <a:gd name="T60" fmla="*/ 1 w 15"/>
                    <a:gd name="T61" fmla="*/ 12 h 16"/>
                    <a:gd name="T62" fmla="*/ 0 w 15"/>
                    <a:gd name="T63" fmla="*/ 10 h 16"/>
                    <a:gd name="T64" fmla="*/ 0 w 15"/>
                    <a:gd name="T65" fmla="*/ 7 h 16"/>
                    <a:gd name="T66" fmla="*/ 1 w 15"/>
                    <a:gd name="T67" fmla="*/ 4 h 16"/>
                    <a:gd name="T68" fmla="*/ 2 w 15"/>
                    <a:gd name="T69" fmla="*/ 2 h 16"/>
                    <a:gd name="T70" fmla="*/ 4 w 15"/>
                    <a:gd name="T71" fmla="*/ 1 h 16"/>
                    <a:gd name="T72" fmla="*/ 6 w 15"/>
                    <a:gd name="T73" fmla="*/ 0 h 16"/>
                    <a:gd name="T74" fmla="*/ 8 w 15"/>
                    <a:gd name="T7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5" h="16">
                      <a:moveTo>
                        <a:pt x="8" y="3"/>
                      </a:moveTo>
                      <a:lnTo>
                        <a:pt x="7" y="3"/>
                      </a:lnTo>
                      <a:lnTo>
                        <a:pt x="5" y="4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10"/>
                      </a:lnTo>
                      <a:lnTo>
                        <a:pt x="4" y="11"/>
                      </a:lnTo>
                      <a:lnTo>
                        <a:pt x="5" y="12"/>
                      </a:lnTo>
                      <a:lnTo>
                        <a:pt x="7" y="13"/>
                      </a:lnTo>
                      <a:lnTo>
                        <a:pt x="9" y="13"/>
                      </a:lnTo>
                      <a:lnTo>
                        <a:pt x="11" y="12"/>
                      </a:lnTo>
                      <a:lnTo>
                        <a:pt x="12" y="10"/>
                      </a:lnTo>
                      <a:lnTo>
                        <a:pt x="13" y="9"/>
                      </a:lnTo>
                      <a:lnTo>
                        <a:pt x="13" y="7"/>
                      </a:lnTo>
                      <a:lnTo>
                        <a:pt x="12" y="5"/>
                      </a:lnTo>
                      <a:lnTo>
                        <a:pt x="10" y="3"/>
                      </a:lnTo>
                      <a:lnTo>
                        <a:pt x="8" y="3"/>
                      </a:lnTo>
                      <a:close/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2" y="1"/>
                      </a:lnTo>
                      <a:lnTo>
                        <a:pt x="14" y="3"/>
                      </a:lnTo>
                      <a:lnTo>
                        <a:pt x="15" y="6"/>
                      </a:lnTo>
                      <a:lnTo>
                        <a:pt x="15" y="9"/>
                      </a:lnTo>
                      <a:lnTo>
                        <a:pt x="14" y="12"/>
                      </a:lnTo>
                      <a:lnTo>
                        <a:pt x="12" y="14"/>
                      </a:lnTo>
                      <a:lnTo>
                        <a:pt x="9" y="15"/>
                      </a:lnTo>
                      <a:lnTo>
                        <a:pt x="8" y="16"/>
                      </a:lnTo>
                      <a:lnTo>
                        <a:pt x="6" y="15"/>
                      </a:lnTo>
                      <a:lnTo>
                        <a:pt x="4" y="15"/>
                      </a:lnTo>
                      <a:lnTo>
                        <a:pt x="1" y="12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3" name="Freeform 164"/>
                <p:cNvSpPr/>
                <p:nvPr/>
              </p:nvSpPr>
              <p:spPr bwMode="auto">
                <a:xfrm>
                  <a:off x="4947" y="2370"/>
                  <a:ext cx="19" cy="20"/>
                </a:xfrm>
                <a:custGeom>
                  <a:avLst/>
                  <a:gdLst>
                    <a:gd name="T0" fmla="*/ 8 w 19"/>
                    <a:gd name="T1" fmla="*/ 0 h 20"/>
                    <a:gd name="T2" fmla="*/ 10 w 19"/>
                    <a:gd name="T3" fmla="*/ 1 h 20"/>
                    <a:gd name="T4" fmla="*/ 10 w 19"/>
                    <a:gd name="T5" fmla="*/ 14 h 20"/>
                    <a:gd name="T6" fmla="*/ 16 w 19"/>
                    <a:gd name="T7" fmla="*/ 5 h 20"/>
                    <a:gd name="T8" fmla="*/ 19 w 19"/>
                    <a:gd name="T9" fmla="*/ 6 h 20"/>
                    <a:gd name="T10" fmla="*/ 10 w 19"/>
                    <a:gd name="T11" fmla="*/ 20 h 20"/>
                    <a:gd name="T12" fmla="*/ 8 w 19"/>
                    <a:gd name="T13" fmla="*/ 19 h 20"/>
                    <a:gd name="T14" fmla="*/ 7 w 19"/>
                    <a:gd name="T15" fmla="*/ 6 h 20"/>
                    <a:gd name="T16" fmla="*/ 2 w 19"/>
                    <a:gd name="T17" fmla="*/ 15 h 20"/>
                    <a:gd name="T18" fmla="*/ 0 w 19"/>
                    <a:gd name="T19" fmla="*/ 14 h 20"/>
                    <a:gd name="T20" fmla="*/ 8 w 19"/>
                    <a:gd name="T21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20">
                      <a:moveTo>
                        <a:pt x="8" y="0"/>
                      </a:moveTo>
                      <a:lnTo>
                        <a:pt x="10" y="1"/>
                      </a:lnTo>
                      <a:lnTo>
                        <a:pt x="10" y="14"/>
                      </a:lnTo>
                      <a:lnTo>
                        <a:pt x="16" y="5"/>
                      </a:lnTo>
                      <a:lnTo>
                        <a:pt x="19" y="6"/>
                      </a:lnTo>
                      <a:lnTo>
                        <a:pt x="10" y="20"/>
                      </a:lnTo>
                      <a:lnTo>
                        <a:pt x="8" y="19"/>
                      </a:lnTo>
                      <a:lnTo>
                        <a:pt x="7" y="6"/>
                      </a:lnTo>
                      <a:lnTo>
                        <a:pt x="2" y="15"/>
                      </a:lnTo>
                      <a:lnTo>
                        <a:pt x="0" y="1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4" name="Freeform 165"/>
                <p:cNvSpPr/>
                <p:nvPr/>
              </p:nvSpPr>
              <p:spPr bwMode="auto">
                <a:xfrm>
                  <a:off x="4791" y="2331"/>
                  <a:ext cx="87" cy="85"/>
                </a:xfrm>
                <a:custGeom>
                  <a:avLst/>
                  <a:gdLst>
                    <a:gd name="T0" fmla="*/ 31 w 87"/>
                    <a:gd name="T1" fmla="*/ 0 h 85"/>
                    <a:gd name="T2" fmla="*/ 87 w 87"/>
                    <a:gd name="T3" fmla="*/ 35 h 85"/>
                    <a:gd name="T4" fmla="*/ 79 w 87"/>
                    <a:gd name="T5" fmla="*/ 48 h 85"/>
                    <a:gd name="T6" fmla="*/ 87 w 87"/>
                    <a:gd name="T7" fmla="*/ 35 h 85"/>
                    <a:gd name="T8" fmla="*/ 30 w 87"/>
                    <a:gd name="T9" fmla="*/ 1 h 85"/>
                    <a:gd name="T10" fmla="*/ 39 w 87"/>
                    <a:gd name="T11" fmla="*/ 28 h 85"/>
                    <a:gd name="T12" fmla="*/ 37 w 87"/>
                    <a:gd name="T13" fmla="*/ 30 h 85"/>
                    <a:gd name="T14" fmla="*/ 36 w 87"/>
                    <a:gd name="T15" fmla="*/ 34 h 85"/>
                    <a:gd name="T16" fmla="*/ 36 w 87"/>
                    <a:gd name="T17" fmla="*/ 39 h 85"/>
                    <a:gd name="T18" fmla="*/ 37 w 87"/>
                    <a:gd name="T19" fmla="*/ 41 h 85"/>
                    <a:gd name="T20" fmla="*/ 39 w 87"/>
                    <a:gd name="T21" fmla="*/ 44 h 85"/>
                    <a:gd name="T22" fmla="*/ 41 w 87"/>
                    <a:gd name="T23" fmla="*/ 45 h 85"/>
                    <a:gd name="T24" fmla="*/ 29 w 87"/>
                    <a:gd name="T25" fmla="*/ 54 h 85"/>
                    <a:gd name="T26" fmla="*/ 33 w 87"/>
                    <a:gd name="T27" fmla="*/ 59 h 85"/>
                    <a:gd name="T28" fmla="*/ 46 w 87"/>
                    <a:gd name="T29" fmla="*/ 51 h 85"/>
                    <a:gd name="T30" fmla="*/ 56 w 87"/>
                    <a:gd name="T31" fmla="*/ 85 h 85"/>
                    <a:gd name="T32" fmla="*/ 0 w 87"/>
                    <a:gd name="T33" fmla="*/ 51 h 85"/>
                    <a:gd name="T34" fmla="*/ 31 w 87"/>
                    <a:gd name="T35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7" h="85">
                      <a:moveTo>
                        <a:pt x="31" y="0"/>
                      </a:moveTo>
                      <a:lnTo>
                        <a:pt x="87" y="35"/>
                      </a:lnTo>
                      <a:lnTo>
                        <a:pt x="79" y="48"/>
                      </a:lnTo>
                      <a:lnTo>
                        <a:pt x="87" y="35"/>
                      </a:lnTo>
                      <a:lnTo>
                        <a:pt x="30" y="1"/>
                      </a:lnTo>
                      <a:lnTo>
                        <a:pt x="39" y="28"/>
                      </a:lnTo>
                      <a:lnTo>
                        <a:pt x="37" y="30"/>
                      </a:lnTo>
                      <a:lnTo>
                        <a:pt x="36" y="34"/>
                      </a:lnTo>
                      <a:lnTo>
                        <a:pt x="36" y="39"/>
                      </a:lnTo>
                      <a:lnTo>
                        <a:pt x="37" y="41"/>
                      </a:lnTo>
                      <a:lnTo>
                        <a:pt x="39" y="44"/>
                      </a:lnTo>
                      <a:lnTo>
                        <a:pt x="41" y="45"/>
                      </a:lnTo>
                      <a:lnTo>
                        <a:pt x="29" y="54"/>
                      </a:lnTo>
                      <a:lnTo>
                        <a:pt x="33" y="59"/>
                      </a:lnTo>
                      <a:lnTo>
                        <a:pt x="46" y="51"/>
                      </a:lnTo>
                      <a:lnTo>
                        <a:pt x="56" y="85"/>
                      </a:lnTo>
                      <a:lnTo>
                        <a:pt x="0" y="51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5" name="Freeform 166"/>
                <p:cNvSpPr>
                  <a:spLocks noEditPoints="1"/>
                </p:cNvSpPr>
                <p:nvPr/>
              </p:nvSpPr>
              <p:spPr bwMode="auto">
                <a:xfrm>
                  <a:off x="4751" y="2397"/>
                  <a:ext cx="87" cy="85"/>
                </a:xfrm>
                <a:custGeom>
                  <a:avLst/>
                  <a:gdLst>
                    <a:gd name="T0" fmla="*/ 39 w 87"/>
                    <a:gd name="T1" fmla="*/ 44 h 85"/>
                    <a:gd name="T2" fmla="*/ 42 w 87"/>
                    <a:gd name="T3" fmla="*/ 44 h 85"/>
                    <a:gd name="T4" fmla="*/ 43 w 87"/>
                    <a:gd name="T5" fmla="*/ 47 h 85"/>
                    <a:gd name="T6" fmla="*/ 44 w 87"/>
                    <a:gd name="T7" fmla="*/ 48 h 85"/>
                    <a:gd name="T8" fmla="*/ 44 w 87"/>
                    <a:gd name="T9" fmla="*/ 50 h 85"/>
                    <a:gd name="T10" fmla="*/ 43 w 87"/>
                    <a:gd name="T11" fmla="*/ 52 h 85"/>
                    <a:gd name="T12" fmla="*/ 42 w 87"/>
                    <a:gd name="T13" fmla="*/ 53 h 85"/>
                    <a:gd name="T14" fmla="*/ 40 w 87"/>
                    <a:gd name="T15" fmla="*/ 54 h 85"/>
                    <a:gd name="T16" fmla="*/ 39 w 87"/>
                    <a:gd name="T17" fmla="*/ 54 h 85"/>
                    <a:gd name="T18" fmla="*/ 36 w 87"/>
                    <a:gd name="T19" fmla="*/ 54 h 85"/>
                    <a:gd name="T20" fmla="*/ 35 w 87"/>
                    <a:gd name="T21" fmla="*/ 53 h 85"/>
                    <a:gd name="T22" fmla="*/ 34 w 87"/>
                    <a:gd name="T23" fmla="*/ 51 h 85"/>
                    <a:gd name="T24" fmla="*/ 34 w 87"/>
                    <a:gd name="T25" fmla="*/ 49 h 85"/>
                    <a:gd name="T26" fmla="*/ 35 w 87"/>
                    <a:gd name="T27" fmla="*/ 47 h 85"/>
                    <a:gd name="T28" fmla="*/ 36 w 87"/>
                    <a:gd name="T29" fmla="*/ 45 h 85"/>
                    <a:gd name="T30" fmla="*/ 38 w 87"/>
                    <a:gd name="T31" fmla="*/ 44 h 85"/>
                    <a:gd name="T32" fmla="*/ 39 w 87"/>
                    <a:gd name="T33" fmla="*/ 44 h 85"/>
                    <a:gd name="T34" fmla="*/ 30 w 87"/>
                    <a:gd name="T35" fmla="*/ 0 h 85"/>
                    <a:gd name="T36" fmla="*/ 41 w 87"/>
                    <a:gd name="T37" fmla="*/ 34 h 85"/>
                    <a:gd name="T38" fmla="*/ 36 w 87"/>
                    <a:gd name="T39" fmla="*/ 37 h 85"/>
                    <a:gd name="T40" fmla="*/ 33 w 87"/>
                    <a:gd name="T41" fmla="*/ 39 h 85"/>
                    <a:gd name="T42" fmla="*/ 31 w 87"/>
                    <a:gd name="T43" fmla="*/ 40 h 85"/>
                    <a:gd name="T44" fmla="*/ 29 w 87"/>
                    <a:gd name="T45" fmla="*/ 43 h 85"/>
                    <a:gd name="T46" fmla="*/ 28 w 87"/>
                    <a:gd name="T47" fmla="*/ 45 h 85"/>
                    <a:gd name="T48" fmla="*/ 28 w 87"/>
                    <a:gd name="T49" fmla="*/ 49 h 85"/>
                    <a:gd name="T50" fmla="*/ 28 w 87"/>
                    <a:gd name="T51" fmla="*/ 52 h 85"/>
                    <a:gd name="T52" fmla="*/ 29 w 87"/>
                    <a:gd name="T53" fmla="*/ 55 h 85"/>
                    <a:gd name="T54" fmla="*/ 31 w 87"/>
                    <a:gd name="T55" fmla="*/ 57 h 85"/>
                    <a:gd name="T56" fmla="*/ 33 w 87"/>
                    <a:gd name="T57" fmla="*/ 59 h 85"/>
                    <a:gd name="T58" fmla="*/ 36 w 87"/>
                    <a:gd name="T59" fmla="*/ 61 h 85"/>
                    <a:gd name="T60" fmla="*/ 39 w 87"/>
                    <a:gd name="T61" fmla="*/ 61 h 85"/>
                    <a:gd name="T62" fmla="*/ 42 w 87"/>
                    <a:gd name="T63" fmla="*/ 61 h 85"/>
                    <a:gd name="T64" fmla="*/ 45 w 87"/>
                    <a:gd name="T65" fmla="*/ 60 h 85"/>
                    <a:gd name="T66" fmla="*/ 47 w 87"/>
                    <a:gd name="T67" fmla="*/ 57 h 85"/>
                    <a:gd name="T68" fmla="*/ 56 w 87"/>
                    <a:gd name="T69" fmla="*/ 85 h 85"/>
                    <a:gd name="T70" fmla="*/ 0 w 87"/>
                    <a:gd name="T71" fmla="*/ 51 h 85"/>
                    <a:gd name="T72" fmla="*/ 30 w 87"/>
                    <a:gd name="T73" fmla="*/ 0 h 85"/>
                    <a:gd name="T74" fmla="*/ 30 w 87"/>
                    <a:gd name="T75" fmla="*/ 0 h 85"/>
                    <a:gd name="T76" fmla="*/ 30 w 87"/>
                    <a:gd name="T77" fmla="*/ 0 h 85"/>
                    <a:gd name="T78" fmla="*/ 30 w 87"/>
                    <a:gd name="T79" fmla="*/ 0 h 85"/>
                    <a:gd name="T80" fmla="*/ 30 w 87"/>
                    <a:gd name="T81" fmla="*/ 0 h 85"/>
                    <a:gd name="T82" fmla="*/ 31 w 87"/>
                    <a:gd name="T83" fmla="*/ 0 h 85"/>
                    <a:gd name="T84" fmla="*/ 87 w 87"/>
                    <a:gd name="T85" fmla="*/ 35 h 85"/>
                    <a:gd name="T86" fmla="*/ 87 w 87"/>
                    <a:gd name="T87" fmla="*/ 35 h 85"/>
                    <a:gd name="T88" fmla="*/ 30 w 87"/>
                    <a:gd name="T89" fmla="*/ 0 h 85"/>
                    <a:gd name="T90" fmla="*/ 31 w 87"/>
                    <a:gd name="T91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7" h="85">
                      <a:moveTo>
                        <a:pt x="39" y="44"/>
                      </a:moveTo>
                      <a:lnTo>
                        <a:pt x="42" y="44"/>
                      </a:lnTo>
                      <a:lnTo>
                        <a:pt x="43" y="47"/>
                      </a:lnTo>
                      <a:lnTo>
                        <a:pt x="44" y="48"/>
                      </a:lnTo>
                      <a:lnTo>
                        <a:pt x="44" y="50"/>
                      </a:lnTo>
                      <a:lnTo>
                        <a:pt x="43" y="52"/>
                      </a:lnTo>
                      <a:lnTo>
                        <a:pt x="42" y="53"/>
                      </a:lnTo>
                      <a:lnTo>
                        <a:pt x="40" y="54"/>
                      </a:lnTo>
                      <a:lnTo>
                        <a:pt x="39" y="54"/>
                      </a:lnTo>
                      <a:lnTo>
                        <a:pt x="36" y="54"/>
                      </a:lnTo>
                      <a:lnTo>
                        <a:pt x="35" y="53"/>
                      </a:lnTo>
                      <a:lnTo>
                        <a:pt x="34" y="51"/>
                      </a:lnTo>
                      <a:lnTo>
                        <a:pt x="34" y="49"/>
                      </a:lnTo>
                      <a:lnTo>
                        <a:pt x="35" y="47"/>
                      </a:lnTo>
                      <a:lnTo>
                        <a:pt x="36" y="45"/>
                      </a:lnTo>
                      <a:lnTo>
                        <a:pt x="38" y="44"/>
                      </a:lnTo>
                      <a:lnTo>
                        <a:pt x="39" y="44"/>
                      </a:lnTo>
                      <a:close/>
                      <a:moveTo>
                        <a:pt x="30" y="0"/>
                      </a:moveTo>
                      <a:lnTo>
                        <a:pt x="41" y="34"/>
                      </a:lnTo>
                      <a:lnTo>
                        <a:pt x="36" y="37"/>
                      </a:lnTo>
                      <a:lnTo>
                        <a:pt x="33" y="39"/>
                      </a:lnTo>
                      <a:lnTo>
                        <a:pt x="31" y="40"/>
                      </a:lnTo>
                      <a:lnTo>
                        <a:pt x="29" y="43"/>
                      </a:lnTo>
                      <a:lnTo>
                        <a:pt x="28" y="45"/>
                      </a:lnTo>
                      <a:lnTo>
                        <a:pt x="28" y="49"/>
                      </a:lnTo>
                      <a:lnTo>
                        <a:pt x="28" y="52"/>
                      </a:lnTo>
                      <a:lnTo>
                        <a:pt x="29" y="55"/>
                      </a:lnTo>
                      <a:lnTo>
                        <a:pt x="31" y="57"/>
                      </a:lnTo>
                      <a:lnTo>
                        <a:pt x="33" y="59"/>
                      </a:lnTo>
                      <a:lnTo>
                        <a:pt x="36" y="61"/>
                      </a:lnTo>
                      <a:lnTo>
                        <a:pt x="39" y="61"/>
                      </a:lnTo>
                      <a:lnTo>
                        <a:pt x="42" y="61"/>
                      </a:lnTo>
                      <a:lnTo>
                        <a:pt x="45" y="60"/>
                      </a:lnTo>
                      <a:lnTo>
                        <a:pt x="47" y="57"/>
                      </a:lnTo>
                      <a:lnTo>
                        <a:pt x="56" y="85"/>
                      </a:lnTo>
                      <a:lnTo>
                        <a:pt x="0" y="51"/>
                      </a:lnTo>
                      <a:lnTo>
                        <a:pt x="30" y="0"/>
                      </a:lnTo>
                      <a:close/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  <a:moveTo>
                        <a:pt x="31" y="0"/>
                      </a:moveTo>
                      <a:lnTo>
                        <a:pt x="87" y="35"/>
                      </a:lnTo>
                      <a:lnTo>
                        <a:pt x="87" y="35"/>
                      </a:lnTo>
                      <a:lnTo>
                        <a:pt x="30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6" name="Freeform 167"/>
                <p:cNvSpPr/>
                <p:nvPr/>
              </p:nvSpPr>
              <p:spPr bwMode="auto">
                <a:xfrm>
                  <a:off x="4711" y="2463"/>
                  <a:ext cx="55" cy="85"/>
                </a:xfrm>
                <a:custGeom>
                  <a:avLst/>
                  <a:gdLst>
                    <a:gd name="T0" fmla="*/ 31 w 55"/>
                    <a:gd name="T1" fmla="*/ 0 h 85"/>
                    <a:gd name="T2" fmla="*/ 39 w 55"/>
                    <a:gd name="T3" fmla="*/ 28 h 85"/>
                    <a:gd name="T4" fmla="*/ 38 w 55"/>
                    <a:gd name="T5" fmla="*/ 28 h 85"/>
                    <a:gd name="T6" fmla="*/ 39 w 55"/>
                    <a:gd name="T7" fmla="*/ 29 h 85"/>
                    <a:gd name="T8" fmla="*/ 42 w 55"/>
                    <a:gd name="T9" fmla="*/ 39 h 85"/>
                    <a:gd name="T10" fmla="*/ 40 w 55"/>
                    <a:gd name="T11" fmla="*/ 42 h 85"/>
                    <a:gd name="T12" fmla="*/ 43 w 55"/>
                    <a:gd name="T13" fmla="*/ 45 h 85"/>
                    <a:gd name="T14" fmla="*/ 44 w 55"/>
                    <a:gd name="T15" fmla="*/ 47 h 85"/>
                    <a:gd name="T16" fmla="*/ 45 w 55"/>
                    <a:gd name="T17" fmla="*/ 50 h 85"/>
                    <a:gd name="T18" fmla="*/ 44 w 55"/>
                    <a:gd name="T19" fmla="*/ 52 h 85"/>
                    <a:gd name="T20" fmla="*/ 43 w 55"/>
                    <a:gd name="T21" fmla="*/ 54 h 85"/>
                    <a:gd name="T22" fmla="*/ 41 w 55"/>
                    <a:gd name="T23" fmla="*/ 55 h 85"/>
                    <a:gd name="T24" fmla="*/ 39 w 55"/>
                    <a:gd name="T25" fmla="*/ 55 h 85"/>
                    <a:gd name="T26" fmla="*/ 36 w 55"/>
                    <a:gd name="T27" fmla="*/ 54 h 85"/>
                    <a:gd name="T28" fmla="*/ 35 w 55"/>
                    <a:gd name="T29" fmla="*/ 52 h 85"/>
                    <a:gd name="T30" fmla="*/ 34 w 55"/>
                    <a:gd name="T31" fmla="*/ 51 h 85"/>
                    <a:gd name="T32" fmla="*/ 34 w 55"/>
                    <a:gd name="T33" fmla="*/ 48 h 85"/>
                    <a:gd name="T34" fmla="*/ 34 w 55"/>
                    <a:gd name="T35" fmla="*/ 46 h 85"/>
                    <a:gd name="T36" fmla="*/ 29 w 55"/>
                    <a:gd name="T37" fmla="*/ 41 h 85"/>
                    <a:gd name="T38" fmla="*/ 26 w 55"/>
                    <a:gd name="T39" fmla="*/ 46 h 85"/>
                    <a:gd name="T40" fmla="*/ 26 w 55"/>
                    <a:gd name="T41" fmla="*/ 49 h 85"/>
                    <a:gd name="T42" fmla="*/ 26 w 55"/>
                    <a:gd name="T43" fmla="*/ 52 h 85"/>
                    <a:gd name="T44" fmla="*/ 27 w 55"/>
                    <a:gd name="T45" fmla="*/ 55 h 85"/>
                    <a:gd name="T46" fmla="*/ 30 w 55"/>
                    <a:gd name="T47" fmla="*/ 57 h 85"/>
                    <a:gd name="T48" fmla="*/ 33 w 55"/>
                    <a:gd name="T49" fmla="*/ 59 h 85"/>
                    <a:gd name="T50" fmla="*/ 36 w 55"/>
                    <a:gd name="T51" fmla="*/ 61 h 85"/>
                    <a:gd name="T52" fmla="*/ 40 w 55"/>
                    <a:gd name="T53" fmla="*/ 61 h 85"/>
                    <a:gd name="T54" fmla="*/ 42 w 55"/>
                    <a:gd name="T55" fmla="*/ 61 h 85"/>
                    <a:gd name="T56" fmla="*/ 45 w 55"/>
                    <a:gd name="T57" fmla="*/ 60 h 85"/>
                    <a:gd name="T58" fmla="*/ 48 w 55"/>
                    <a:gd name="T59" fmla="*/ 58 h 85"/>
                    <a:gd name="T60" fmla="*/ 55 w 55"/>
                    <a:gd name="T61" fmla="*/ 85 h 85"/>
                    <a:gd name="T62" fmla="*/ 0 w 55"/>
                    <a:gd name="T63" fmla="*/ 50 h 85"/>
                    <a:gd name="T64" fmla="*/ 31 w 55"/>
                    <a:gd name="T65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5" h="85">
                      <a:moveTo>
                        <a:pt x="31" y="0"/>
                      </a:moveTo>
                      <a:lnTo>
                        <a:pt x="39" y="28"/>
                      </a:lnTo>
                      <a:lnTo>
                        <a:pt x="38" y="28"/>
                      </a:lnTo>
                      <a:lnTo>
                        <a:pt x="39" y="29"/>
                      </a:lnTo>
                      <a:lnTo>
                        <a:pt x="42" y="39"/>
                      </a:lnTo>
                      <a:lnTo>
                        <a:pt x="40" y="42"/>
                      </a:lnTo>
                      <a:lnTo>
                        <a:pt x="43" y="45"/>
                      </a:lnTo>
                      <a:lnTo>
                        <a:pt x="44" y="47"/>
                      </a:lnTo>
                      <a:lnTo>
                        <a:pt x="45" y="50"/>
                      </a:lnTo>
                      <a:lnTo>
                        <a:pt x="44" y="52"/>
                      </a:lnTo>
                      <a:lnTo>
                        <a:pt x="43" y="54"/>
                      </a:lnTo>
                      <a:lnTo>
                        <a:pt x="41" y="55"/>
                      </a:lnTo>
                      <a:lnTo>
                        <a:pt x="39" y="55"/>
                      </a:lnTo>
                      <a:lnTo>
                        <a:pt x="36" y="54"/>
                      </a:lnTo>
                      <a:lnTo>
                        <a:pt x="35" y="52"/>
                      </a:lnTo>
                      <a:lnTo>
                        <a:pt x="34" y="51"/>
                      </a:lnTo>
                      <a:lnTo>
                        <a:pt x="34" y="48"/>
                      </a:lnTo>
                      <a:lnTo>
                        <a:pt x="34" y="46"/>
                      </a:lnTo>
                      <a:lnTo>
                        <a:pt x="29" y="41"/>
                      </a:lnTo>
                      <a:lnTo>
                        <a:pt x="26" y="46"/>
                      </a:lnTo>
                      <a:lnTo>
                        <a:pt x="26" y="49"/>
                      </a:lnTo>
                      <a:lnTo>
                        <a:pt x="26" y="52"/>
                      </a:lnTo>
                      <a:lnTo>
                        <a:pt x="27" y="55"/>
                      </a:lnTo>
                      <a:lnTo>
                        <a:pt x="30" y="57"/>
                      </a:lnTo>
                      <a:lnTo>
                        <a:pt x="33" y="59"/>
                      </a:lnTo>
                      <a:lnTo>
                        <a:pt x="36" y="61"/>
                      </a:lnTo>
                      <a:lnTo>
                        <a:pt x="40" y="61"/>
                      </a:lnTo>
                      <a:lnTo>
                        <a:pt x="42" y="61"/>
                      </a:lnTo>
                      <a:lnTo>
                        <a:pt x="45" y="60"/>
                      </a:lnTo>
                      <a:lnTo>
                        <a:pt x="48" y="58"/>
                      </a:lnTo>
                      <a:lnTo>
                        <a:pt x="55" y="85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7" name="Freeform 168"/>
                <p:cNvSpPr/>
                <p:nvPr/>
              </p:nvSpPr>
              <p:spPr bwMode="auto">
                <a:xfrm>
                  <a:off x="4787" y="2511"/>
                  <a:ext cx="88" cy="83"/>
                </a:xfrm>
                <a:custGeom>
                  <a:avLst/>
                  <a:gdLst>
                    <a:gd name="T0" fmla="*/ 31 w 88"/>
                    <a:gd name="T1" fmla="*/ 0 h 83"/>
                    <a:gd name="T2" fmla="*/ 41 w 88"/>
                    <a:gd name="T3" fmla="*/ 35 h 83"/>
                    <a:gd name="T4" fmla="*/ 31 w 88"/>
                    <a:gd name="T5" fmla="*/ 28 h 83"/>
                    <a:gd name="T6" fmla="*/ 26 w 88"/>
                    <a:gd name="T7" fmla="*/ 36 h 83"/>
                    <a:gd name="T8" fmla="*/ 46 w 88"/>
                    <a:gd name="T9" fmla="*/ 49 h 83"/>
                    <a:gd name="T10" fmla="*/ 57 w 88"/>
                    <a:gd name="T11" fmla="*/ 83 h 83"/>
                    <a:gd name="T12" fmla="*/ 0 w 88"/>
                    <a:gd name="T13" fmla="*/ 49 h 83"/>
                    <a:gd name="T14" fmla="*/ 88 w 88"/>
                    <a:gd name="T15" fmla="*/ 34 h 83"/>
                    <a:gd name="T16" fmla="*/ 88 w 88"/>
                    <a:gd name="T17" fmla="*/ 34 h 83"/>
                    <a:gd name="T18" fmla="*/ 31 w 88"/>
                    <a:gd name="T1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8" h="83">
                      <a:moveTo>
                        <a:pt x="31" y="0"/>
                      </a:moveTo>
                      <a:lnTo>
                        <a:pt x="41" y="35"/>
                      </a:lnTo>
                      <a:lnTo>
                        <a:pt x="31" y="28"/>
                      </a:lnTo>
                      <a:lnTo>
                        <a:pt x="26" y="36"/>
                      </a:lnTo>
                      <a:lnTo>
                        <a:pt x="46" y="49"/>
                      </a:lnTo>
                      <a:lnTo>
                        <a:pt x="57" y="83"/>
                      </a:lnTo>
                      <a:lnTo>
                        <a:pt x="0" y="49"/>
                      </a:lnTo>
                      <a:lnTo>
                        <a:pt x="88" y="34"/>
                      </a:lnTo>
                      <a:lnTo>
                        <a:pt x="88" y="34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8" name="Freeform 169"/>
                <p:cNvSpPr/>
                <p:nvPr/>
              </p:nvSpPr>
              <p:spPr bwMode="auto">
                <a:xfrm>
                  <a:off x="4827" y="2378"/>
                  <a:ext cx="128" cy="151"/>
                </a:xfrm>
                <a:custGeom>
                  <a:avLst/>
                  <a:gdLst>
                    <a:gd name="T0" fmla="*/ 72 w 128"/>
                    <a:gd name="T1" fmla="*/ 0 h 151"/>
                    <a:gd name="T2" fmla="*/ 128 w 128"/>
                    <a:gd name="T3" fmla="*/ 35 h 151"/>
                    <a:gd name="T4" fmla="*/ 57 w 128"/>
                    <a:gd name="T5" fmla="*/ 151 h 151"/>
                    <a:gd name="T6" fmla="*/ 127 w 128"/>
                    <a:gd name="T7" fmla="*/ 36 h 151"/>
                    <a:gd name="T8" fmla="*/ 72 w 128"/>
                    <a:gd name="T9" fmla="*/ 0 h 151"/>
                    <a:gd name="T10" fmla="*/ 65 w 128"/>
                    <a:gd name="T11" fmla="*/ 63 h 151"/>
                    <a:gd name="T12" fmla="*/ 62 w 128"/>
                    <a:gd name="T13" fmla="*/ 68 h 151"/>
                    <a:gd name="T14" fmla="*/ 50 w 128"/>
                    <a:gd name="T15" fmla="*/ 60 h 151"/>
                    <a:gd name="T16" fmla="*/ 45 w 128"/>
                    <a:gd name="T17" fmla="*/ 70 h 151"/>
                    <a:gd name="T18" fmla="*/ 57 w 128"/>
                    <a:gd name="T19" fmla="*/ 78 h 151"/>
                    <a:gd name="T20" fmla="*/ 49 w 128"/>
                    <a:gd name="T21" fmla="*/ 90 h 151"/>
                    <a:gd name="T22" fmla="*/ 58 w 128"/>
                    <a:gd name="T23" fmla="*/ 95 h 151"/>
                    <a:gd name="T24" fmla="*/ 63 w 128"/>
                    <a:gd name="T25" fmla="*/ 88 h 151"/>
                    <a:gd name="T26" fmla="*/ 57 w 128"/>
                    <a:gd name="T27" fmla="*/ 151 h 151"/>
                    <a:gd name="T28" fmla="*/ 0 w 128"/>
                    <a:gd name="T29" fmla="*/ 116 h 151"/>
                    <a:gd name="T30" fmla="*/ 72 w 128"/>
                    <a:gd name="T31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8" h="151">
                      <a:moveTo>
                        <a:pt x="72" y="0"/>
                      </a:moveTo>
                      <a:lnTo>
                        <a:pt x="128" y="35"/>
                      </a:lnTo>
                      <a:lnTo>
                        <a:pt x="57" y="151"/>
                      </a:lnTo>
                      <a:lnTo>
                        <a:pt x="127" y="36"/>
                      </a:lnTo>
                      <a:lnTo>
                        <a:pt x="72" y="0"/>
                      </a:lnTo>
                      <a:lnTo>
                        <a:pt x="65" y="63"/>
                      </a:lnTo>
                      <a:lnTo>
                        <a:pt x="62" y="68"/>
                      </a:lnTo>
                      <a:lnTo>
                        <a:pt x="50" y="60"/>
                      </a:lnTo>
                      <a:lnTo>
                        <a:pt x="45" y="70"/>
                      </a:lnTo>
                      <a:lnTo>
                        <a:pt x="57" y="78"/>
                      </a:lnTo>
                      <a:lnTo>
                        <a:pt x="49" y="90"/>
                      </a:lnTo>
                      <a:lnTo>
                        <a:pt x="58" y="95"/>
                      </a:lnTo>
                      <a:lnTo>
                        <a:pt x="63" y="88"/>
                      </a:lnTo>
                      <a:lnTo>
                        <a:pt x="57" y="151"/>
                      </a:lnTo>
                      <a:lnTo>
                        <a:pt x="0" y="116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9" name="Freeform 170"/>
                <p:cNvSpPr/>
                <p:nvPr/>
              </p:nvSpPr>
              <p:spPr bwMode="auto">
                <a:xfrm>
                  <a:off x="4670" y="2529"/>
                  <a:ext cx="56" cy="84"/>
                </a:xfrm>
                <a:custGeom>
                  <a:avLst/>
                  <a:gdLst>
                    <a:gd name="T0" fmla="*/ 31 w 56"/>
                    <a:gd name="T1" fmla="*/ 0 h 84"/>
                    <a:gd name="T2" fmla="*/ 31 w 56"/>
                    <a:gd name="T3" fmla="*/ 0 h 84"/>
                    <a:gd name="T4" fmla="*/ 40 w 56"/>
                    <a:gd name="T5" fmla="*/ 29 h 84"/>
                    <a:gd name="T6" fmla="*/ 34 w 56"/>
                    <a:gd name="T7" fmla="*/ 32 h 84"/>
                    <a:gd name="T8" fmla="*/ 44 w 56"/>
                    <a:gd name="T9" fmla="*/ 42 h 84"/>
                    <a:gd name="T10" fmla="*/ 30 w 56"/>
                    <a:gd name="T11" fmla="*/ 38 h 84"/>
                    <a:gd name="T12" fmla="*/ 30 w 56"/>
                    <a:gd name="T13" fmla="*/ 49 h 84"/>
                    <a:gd name="T14" fmla="*/ 44 w 56"/>
                    <a:gd name="T15" fmla="*/ 46 h 84"/>
                    <a:gd name="T16" fmla="*/ 34 w 56"/>
                    <a:gd name="T17" fmla="*/ 55 h 84"/>
                    <a:gd name="T18" fmla="*/ 43 w 56"/>
                    <a:gd name="T19" fmla="*/ 60 h 84"/>
                    <a:gd name="T20" fmla="*/ 46 w 56"/>
                    <a:gd name="T21" fmla="*/ 50 h 84"/>
                    <a:gd name="T22" fmla="*/ 56 w 56"/>
                    <a:gd name="T23" fmla="*/ 84 h 84"/>
                    <a:gd name="T24" fmla="*/ 0 w 56"/>
                    <a:gd name="T25" fmla="*/ 50 h 84"/>
                    <a:gd name="T26" fmla="*/ 31 w 56"/>
                    <a:gd name="T27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6" h="84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40" y="29"/>
                      </a:lnTo>
                      <a:lnTo>
                        <a:pt x="34" y="32"/>
                      </a:lnTo>
                      <a:lnTo>
                        <a:pt x="44" y="42"/>
                      </a:lnTo>
                      <a:lnTo>
                        <a:pt x="30" y="38"/>
                      </a:lnTo>
                      <a:lnTo>
                        <a:pt x="30" y="49"/>
                      </a:lnTo>
                      <a:lnTo>
                        <a:pt x="44" y="46"/>
                      </a:lnTo>
                      <a:lnTo>
                        <a:pt x="34" y="55"/>
                      </a:lnTo>
                      <a:lnTo>
                        <a:pt x="43" y="60"/>
                      </a:lnTo>
                      <a:lnTo>
                        <a:pt x="46" y="50"/>
                      </a:lnTo>
                      <a:lnTo>
                        <a:pt x="56" y="84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0" name="Freeform 171"/>
                <p:cNvSpPr>
                  <a:spLocks noEditPoints="1"/>
                </p:cNvSpPr>
                <p:nvPr/>
              </p:nvSpPr>
              <p:spPr bwMode="auto">
                <a:xfrm>
                  <a:off x="4747" y="2576"/>
                  <a:ext cx="57" cy="84"/>
                </a:xfrm>
                <a:custGeom>
                  <a:avLst/>
                  <a:gdLst>
                    <a:gd name="T0" fmla="*/ 36 w 57"/>
                    <a:gd name="T1" fmla="*/ 49 h 84"/>
                    <a:gd name="T2" fmla="*/ 34 w 57"/>
                    <a:gd name="T3" fmla="*/ 50 h 84"/>
                    <a:gd name="T4" fmla="*/ 32 w 57"/>
                    <a:gd name="T5" fmla="*/ 52 h 84"/>
                    <a:gd name="T6" fmla="*/ 32 w 57"/>
                    <a:gd name="T7" fmla="*/ 53 h 84"/>
                    <a:gd name="T8" fmla="*/ 32 w 57"/>
                    <a:gd name="T9" fmla="*/ 56 h 84"/>
                    <a:gd name="T10" fmla="*/ 32 w 57"/>
                    <a:gd name="T11" fmla="*/ 58 h 84"/>
                    <a:gd name="T12" fmla="*/ 34 w 57"/>
                    <a:gd name="T13" fmla="*/ 59 h 84"/>
                    <a:gd name="T14" fmla="*/ 36 w 57"/>
                    <a:gd name="T15" fmla="*/ 60 h 84"/>
                    <a:gd name="T16" fmla="*/ 38 w 57"/>
                    <a:gd name="T17" fmla="*/ 59 h 84"/>
                    <a:gd name="T18" fmla="*/ 40 w 57"/>
                    <a:gd name="T19" fmla="*/ 58 h 84"/>
                    <a:gd name="T20" fmla="*/ 41 w 57"/>
                    <a:gd name="T21" fmla="*/ 56 h 84"/>
                    <a:gd name="T22" fmla="*/ 41 w 57"/>
                    <a:gd name="T23" fmla="*/ 53 h 84"/>
                    <a:gd name="T24" fmla="*/ 40 w 57"/>
                    <a:gd name="T25" fmla="*/ 51 h 84"/>
                    <a:gd name="T26" fmla="*/ 39 w 57"/>
                    <a:gd name="T27" fmla="*/ 50 h 84"/>
                    <a:gd name="T28" fmla="*/ 36 w 57"/>
                    <a:gd name="T29" fmla="*/ 49 h 84"/>
                    <a:gd name="T30" fmla="*/ 31 w 57"/>
                    <a:gd name="T31" fmla="*/ 0 h 84"/>
                    <a:gd name="T32" fmla="*/ 31 w 57"/>
                    <a:gd name="T33" fmla="*/ 0 h 84"/>
                    <a:gd name="T34" fmla="*/ 41 w 57"/>
                    <a:gd name="T35" fmla="*/ 35 h 84"/>
                    <a:gd name="T36" fmla="*/ 30 w 57"/>
                    <a:gd name="T37" fmla="*/ 28 h 84"/>
                    <a:gd name="T38" fmla="*/ 25 w 57"/>
                    <a:gd name="T39" fmla="*/ 37 h 84"/>
                    <a:gd name="T40" fmla="*/ 46 w 57"/>
                    <a:gd name="T41" fmla="*/ 50 h 84"/>
                    <a:gd name="T42" fmla="*/ 57 w 57"/>
                    <a:gd name="T43" fmla="*/ 84 h 84"/>
                    <a:gd name="T44" fmla="*/ 57 w 57"/>
                    <a:gd name="T45" fmla="*/ 84 h 84"/>
                    <a:gd name="T46" fmla="*/ 0 w 57"/>
                    <a:gd name="T47" fmla="*/ 50 h 84"/>
                    <a:gd name="T48" fmla="*/ 31 w 57"/>
                    <a:gd name="T4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7" h="84">
                      <a:moveTo>
                        <a:pt x="36" y="49"/>
                      </a:moveTo>
                      <a:lnTo>
                        <a:pt x="34" y="50"/>
                      </a:lnTo>
                      <a:lnTo>
                        <a:pt x="32" y="52"/>
                      </a:lnTo>
                      <a:lnTo>
                        <a:pt x="32" y="53"/>
                      </a:lnTo>
                      <a:lnTo>
                        <a:pt x="32" y="56"/>
                      </a:lnTo>
                      <a:lnTo>
                        <a:pt x="32" y="58"/>
                      </a:lnTo>
                      <a:lnTo>
                        <a:pt x="34" y="59"/>
                      </a:lnTo>
                      <a:lnTo>
                        <a:pt x="36" y="60"/>
                      </a:lnTo>
                      <a:lnTo>
                        <a:pt x="38" y="59"/>
                      </a:lnTo>
                      <a:lnTo>
                        <a:pt x="40" y="58"/>
                      </a:lnTo>
                      <a:lnTo>
                        <a:pt x="41" y="56"/>
                      </a:lnTo>
                      <a:lnTo>
                        <a:pt x="41" y="53"/>
                      </a:lnTo>
                      <a:lnTo>
                        <a:pt x="40" y="51"/>
                      </a:lnTo>
                      <a:lnTo>
                        <a:pt x="39" y="50"/>
                      </a:lnTo>
                      <a:lnTo>
                        <a:pt x="36" y="49"/>
                      </a:lnTo>
                      <a:close/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41" y="35"/>
                      </a:lnTo>
                      <a:lnTo>
                        <a:pt x="30" y="28"/>
                      </a:lnTo>
                      <a:lnTo>
                        <a:pt x="25" y="37"/>
                      </a:lnTo>
                      <a:lnTo>
                        <a:pt x="46" y="50"/>
                      </a:lnTo>
                      <a:lnTo>
                        <a:pt x="57" y="84"/>
                      </a:lnTo>
                      <a:lnTo>
                        <a:pt x="57" y="84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134A35"/>
                </a:solidFill>
                <a:ln w="0">
                  <a:solidFill>
                    <a:srgbClr val="134A35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1" name="Freeform 172"/>
                <p:cNvSpPr/>
                <p:nvPr/>
              </p:nvSpPr>
              <p:spPr bwMode="auto">
                <a:xfrm>
                  <a:off x="4700" y="2558"/>
                  <a:ext cx="16" cy="31"/>
                </a:xfrm>
                <a:custGeom>
                  <a:avLst/>
                  <a:gdLst>
                    <a:gd name="T0" fmla="*/ 10 w 16"/>
                    <a:gd name="T1" fmla="*/ 0 h 31"/>
                    <a:gd name="T2" fmla="*/ 16 w 16"/>
                    <a:gd name="T3" fmla="*/ 21 h 31"/>
                    <a:gd name="T4" fmla="*/ 13 w 16"/>
                    <a:gd name="T5" fmla="*/ 31 h 31"/>
                    <a:gd name="T6" fmla="*/ 4 w 16"/>
                    <a:gd name="T7" fmla="*/ 26 h 31"/>
                    <a:gd name="T8" fmla="*/ 14 w 16"/>
                    <a:gd name="T9" fmla="*/ 17 h 31"/>
                    <a:gd name="T10" fmla="*/ 0 w 16"/>
                    <a:gd name="T11" fmla="*/ 20 h 31"/>
                    <a:gd name="T12" fmla="*/ 0 w 16"/>
                    <a:gd name="T13" fmla="*/ 9 h 31"/>
                    <a:gd name="T14" fmla="*/ 14 w 16"/>
                    <a:gd name="T15" fmla="*/ 13 h 31"/>
                    <a:gd name="T16" fmla="*/ 4 w 16"/>
                    <a:gd name="T17" fmla="*/ 3 h 31"/>
                    <a:gd name="T18" fmla="*/ 10 w 16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31">
                      <a:moveTo>
                        <a:pt x="10" y="0"/>
                      </a:moveTo>
                      <a:lnTo>
                        <a:pt x="16" y="21"/>
                      </a:lnTo>
                      <a:lnTo>
                        <a:pt x="13" y="31"/>
                      </a:lnTo>
                      <a:lnTo>
                        <a:pt x="4" y="26"/>
                      </a:lnTo>
                      <a:lnTo>
                        <a:pt x="14" y="17"/>
                      </a:lnTo>
                      <a:lnTo>
                        <a:pt x="0" y="20"/>
                      </a:lnTo>
                      <a:lnTo>
                        <a:pt x="0" y="9"/>
                      </a:lnTo>
                      <a:lnTo>
                        <a:pt x="14" y="13"/>
                      </a:lnTo>
                      <a:lnTo>
                        <a:pt x="4" y="3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2" name="Freeform 173"/>
                <p:cNvSpPr>
                  <a:spLocks noEditPoints="1"/>
                </p:cNvSpPr>
                <p:nvPr/>
              </p:nvSpPr>
              <p:spPr bwMode="auto">
                <a:xfrm>
                  <a:off x="4876" y="2441"/>
                  <a:ext cx="16" cy="32"/>
                </a:xfrm>
                <a:custGeom>
                  <a:avLst/>
                  <a:gdLst>
                    <a:gd name="T0" fmla="*/ 8 w 16"/>
                    <a:gd name="T1" fmla="*/ 15 h 32"/>
                    <a:gd name="T2" fmla="*/ 14 w 16"/>
                    <a:gd name="T3" fmla="*/ 19 h 32"/>
                    <a:gd name="T4" fmla="*/ 14 w 16"/>
                    <a:gd name="T5" fmla="*/ 25 h 32"/>
                    <a:gd name="T6" fmla="*/ 9 w 16"/>
                    <a:gd name="T7" fmla="*/ 32 h 32"/>
                    <a:gd name="T8" fmla="*/ 0 w 16"/>
                    <a:gd name="T9" fmla="*/ 27 h 32"/>
                    <a:gd name="T10" fmla="*/ 8 w 16"/>
                    <a:gd name="T11" fmla="*/ 15 h 32"/>
                    <a:gd name="T12" fmla="*/ 16 w 16"/>
                    <a:gd name="T13" fmla="*/ 0 h 32"/>
                    <a:gd name="T14" fmla="*/ 15 w 16"/>
                    <a:gd name="T15" fmla="*/ 7 h 32"/>
                    <a:gd name="T16" fmla="*/ 13 w 16"/>
                    <a:gd name="T17" fmla="*/ 5 h 32"/>
                    <a:gd name="T18" fmla="*/ 16 w 16"/>
                    <a:gd name="T1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32">
                      <a:moveTo>
                        <a:pt x="8" y="15"/>
                      </a:moveTo>
                      <a:lnTo>
                        <a:pt x="14" y="19"/>
                      </a:lnTo>
                      <a:lnTo>
                        <a:pt x="14" y="25"/>
                      </a:lnTo>
                      <a:lnTo>
                        <a:pt x="9" y="32"/>
                      </a:lnTo>
                      <a:lnTo>
                        <a:pt x="0" y="27"/>
                      </a:lnTo>
                      <a:lnTo>
                        <a:pt x="8" y="15"/>
                      </a:lnTo>
                      <a:close/>
                      <a:moveTo>
                        <a:pt x="16" y="0"/>
                      </a:moveTo>
                      <a:lnTo>
                        <a:pt x="15" y="7"/>
                      </a:lnTo>
                      <a:lnTo>
                        <a:pt x="13" y="5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3" name="Freeform 174"/>
                <p:cNvSpPr/>
                <p:nvPr/>
              </p:nvSpPr>
              <p:spPr bwMode="auto">
                <a:xfrm>
                  <a:off x="4872" y="2438"/>
                  <a:ext cx="19" cy="22"/>
                </a:xfrm>
                <a:custGeom>
                  <a:avLst/>
                  <a:gdLst>
                    <a:gd name="T0" fmla="*/ 5 w 19"/>
                    <a:gd name="T1" fmla="*/ 0 h 22"/>
                    <a:gd name="T2" fmla="*/ 17 w 19"/>
                    <a:gd name="T3" fmla="*/ 8 h 22"/>
                    <a:gd name="T4" fmla="*/ 19 w 19"/>
                    <a:gd name="T5" fmla="*/ 10 h 22"/>
                    <a:gd name="T6" fmla="*/ 18 w 19"/>
                    <a:gd name="T7" fmla="*/ 22 h 22"/>
                    <a:gd name="T8" fmla="*/ 12 w 19"/>
                    <a:gd name="T9" fmla="*/ 18 h 22"/>
                    <a:gd name="T10" fmla="*/ 0 w 19"/>
                    <a:gd name="T11" fmla="*/ 10 h 22"/>
                    <a:gd name="T12" fmla="*/ 5 w 19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2">
                      <a:moveTo>
                        <a:pt x="5" y="0"/>
                      </a:moveTo>
                      <a:lnTo>
                        <a:pt x="17" y="8"/>
                      </a:lnTo>
                      <a:lnTo>
                        <a:pt x="19" y="10"/>
                      </a:lnTo>
                      <a:lnTo>
                        <a:pt x="18" y="22"/>
                      </a:lnTo>
                      <a:lnTo>
                        <a:pt x="12" y="18"/>
                      </a:lnTo>
                      <a:lnTo>
                        <a:pt x="0" y="1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4" name="Freeform 175"/>
                <p:cNvSpPr/>
                <p:nvPr/>
              </p:nvSpPr>
              <p:spPr bwMode="auto">
                <a:xfrm>
                  <a:off x="4813" y="2539"/>
                  <a:ext cx="20" cy="21"/>
                </a:xfrm>
                <a:custGeom>
                  <a:avLst/>
                  <a:gdLst>
                    <a:gd name="T0" fmla="*/ 5 w 20"/>
                    <a:gd name="T1" fmla="*/ 0 h 21"/>
                    <a:gd name="T2" fmla="*/ 15 w 20"/>
                    <a:gd name="T3" fmla="*/ 7 h 21"/>
                    <a:gd name="T4" fmla="*/ 20 w 20"/>
                    <a:gd name="T5" fmla="*/ 21 h 21"/>
                    <a:gd name="T6" fmla="*/ 0 w 20"/>
                    <a:gd name="T7" fmla="*/ 8 h 21"/>
                    <a:gd name="T8" fmla="*/ 5 w 20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1">
                      <a:moveTo>
                        <a:pt x="5" y="0"/>
                      </a:moveTo>
                      <a:lnTo>
                        <a:pt x="15" y="7"/>
                      </a:lnTo>
                      <a:lnTo>
                        <a:pt x="20" y="21"/>
                      </a:lnTo>
                      <a:lnTo>
                        <a:pt x="0" y="8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5" name="Freeform 176"/>
                <p:cNvSpPr/>
                <p:nvPr/>
              </p:nvSpPr>
              <p:spPr bwMode="auto">
                <a:xfrm>
                  <a:off x="4779" y="2625"/>
                  <a:ext cx="9" cy="11"/>
                </a:xfrm>
                <a:custGeom>
                  <a:avLst/>
                  <a:gdLst>
                    <a:gd name="T0" fmla="*/ 4 w 9"/>
                    <a:gd name="T1" fmla="*/ 0 h 11"/>
                    <a:gd name="T2" fmla="*/ 7 w 9"/>
                    <a:gd name="T3" fmla="*/ 1 h 11"/>
                    <a:gd name="T4" fmla="*/ 8 w 9"/>
                    <a:gd name="T5" fmla="*/ 2 h 11"/>
                    <a:gd name="T6" fmla="*/ 9 w 9"/>
                    <a:gd name="T7" fmla="*/ 4 h 11"/>
                    <a:gd name="T8" fmla="*/ 9 w 9"/>
                    <a:gd name="T9" fmla="*/ 7 h 11"/>
                    <a:gd name="T10" fmla="*/ 8 w 9"/>
                    <a:gd name="T11" fmla="*/ 9 h 11"/>
                    <a:gd name="T12" fmla="*/ 6 w 9"/>
                    <a:gd name="T13" fmla="*/ 10 h 11"/>
                    <a:gd name="T14" fmla="*/ 4 w 9"/>
                    <a:gd name="T15" fmla="*/ 11 h 11"/>
                    <a:gd name="T16" fmla="*/ 2 w 9"/>
                    <a:gd name="T17" fmla="*/ 10 h 11"/>
                    <a:gd name="T18" fmla="*/ 0 w 9"/>
                    <a:gd name="T19" fmla="*/ 9 h 11"/>
                    <a:gd name="T20" fmla="*/ 0 w 9"/>
                    <a:gd name="T21" fmla="*/ 7 h 11"/>
                    <a:gd name="T22" fmla="*/ 0 w 9"/>
                    <a:gd name="T23" fmla="*/ 4 h 11"/>
                    <a:gd name="T24" fmla="*/ 0 w 9"/>
                    <a:gd name="T25" fmla="*/ 3 h 11"/>
                    <a:gd name="T26" fmla="*/ 2 w 9"/>
                    <a:gd name="T27" fmla="*/ 1 h 11"/>
                    <a:gd name="T28" fmla="*/ 4 w 9"/>
                    <a:gd name="T2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" h="11">
                      <a:moveTo>
                        <a:pt x="4" y="0"/>
                      </a:move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9" y="4"/>
                      </a:lnTo>
                      <a:lnTo>
                        <a:pt x="9" y="7"/>
                      </a:lnTo>
                      <a:lnTo>
                        <a:pt x="8" y="9"/>
                      </a:lnTo>
                      <a:lnTo>
                        <a:pt x="6" y="10"/>
                      </a:lnTo>
                      <a:lnTo>
                        <a:pt x="4" y="11"/>
                      </a:lnTo>
                      <a:lnTo>
                        <a:pt x="2" y="10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2" y="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6" name="Freeform 177"/>
                <p:cNvSpPr/>
                <p:nvPr/>
              </p:nvSpPr>
              <p:spPr bwMode="auto">
                <a:xfrm>
                  <a:off x="4772" y="2604"/>
                  <a:ext cx="21" cy="22"/>
                </a:xfrm>
                <a:custGeom>
                  <a:avLst/>
                  <a:gdLst>
                    <a:gd name="T0" fmla="*/ 5 w 21"/>
                    <a:gd name="T1" fmla="*/ 0 h 22"/>
                    <a:gd name="T2" fmla="*/ 16 w 21"/>
                    <a:gd name="T3" fmla="*/ 7 h 22"/>
                    <a:gd name="T4" fmla="*/ 21 w 21"/>
                    <a:gd name="T5" fmla="*/ 22 h 22"/>
                    <a:gd name="T6" fmla="*/ 0 w 21"/>
                    <a:gd name="T7" fmla="*/ 9 h 22"/>
                    <a:gd name="T8" fmla="*/ 5 w 21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2">
                      <a:moveTo>
                        <a:pt x="5" y="0"/>
                      </a:moveTo>
                      <a:lnTo>
                        <a:pt x="16" y="7"/>
                      </a:lnTo>
                      <a:lnTo>
                        <a:pt x="21" y="22"/>
                      </a:lnTo>
                      <a:lnTo>
                        <a:pt x="0" y="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7" name="Freeform 178"/>
                <p:cNvSpPr>
                  <a:spLocks noEditPoints="1"/>
                </p:cNvSpPr>
                <p:nvPr/>
              </p:nvSpPr>
              <p:spPr bwMode="auto">
                <a:xfrm>
                  <a:off x="4737" y="2491"/>
                  <a:ext cx="22" cy="33"/>
                </a:xfrm>
                <a:custGeom>
                  <a:avLst/>
                  <a:gdLst>
                    <a:gd name="T0" fmla="*/ 16 w 22"/>
                    <a:gd name="T1" fmla="*/ 11 h 33"/>
                    <a:gd name="T2" fmla="*/ 22 w 22"/>
                    <a:gd name="T3" fmla="*/ 30 h 33"/>
                    <a:gd name="T4" fmla="*/ 19 w 22"/>
                    <a:gd name="T5" fmla="*/ 32 h 33"/>
                    <a:gd name="T6" fmla="*/ 16 w 22"/>
                    <a:gd name="T7" fmla="*/ 33 h 33"/>
                    <a:gd name="T8" fmla="*/ 14 w 22"/>
                    <a:gd name="T9" fmla="*/ 33 h 33"/>
                    <a:gd name="T10" fmla="*/ 10 w 22"/>
                    <a:gd name="T11" fmla="*/ 33 h 33"/>
                    <a:gd name="T12" fmla="*/ 7 w 22"/>
                    <a:gd name="T13" fmla="*/ 31 h 33"/>
                    <a:gd name="T14" fmla="*/ 4 w 22"/>
                    <a:gd name="T15" fmla="*/ 29 h 33"/>
                    <a:gd name="T16" fmla="*/ 1 w 22"/>
                    <a:gd name="T17" fmla="*/ 27 h 33"/>
                    <a:gd name="T18" fmla="*/ 0 w 22"/>
                    <a:gd name="T19" fmla="*/ 24 h 33"/>
                    <a:gd name="T20" fmla="*/ 0 w 22"/>
                    <a:gd name="T21" fmla="*/ 21 h 33"/>
                    <a:gd name="T22" fmla="*/ 0 w 22"/>
                    <a:gd name="T23" fmla="*/ 18 h 33"/>
                    <a:gd name="T24" fmla="*/ 3 w 22"/>
                    <a:gd name="T25" fmla="*/ 13 h 33"/>
                    <a:gd name="T26" fmla="*/ 8 w 22"/>
                    <a:gd name="T27" fmla="*/ 18 h 33"/>
                    <a:gd name="T28" fmla="*/ 8 w 22"/>
                    <a:gd name="T29" fmla="*/ 20 h 33"/>
                    <a:gd name="T30" fmla="*/ 8 w 22"/>
                    <a:gd name="T31" fmla="*/ 23 h 33"/>
                    <a:gd name="T32" fmla="*/ 9 w 22"/>
                    <a:gd name="T33" fmla="*/ 24 h 33"/>
                    <a:gd name="T34" fmla="*/ 10 w 22"/>
                    <a:gd name="T35" fmla="*/ 26 h 33"/>
                    <a:gd name="T36" fmla="*/ 13 w 22"/>
                    <a:gd name="T37" fmla="*/ 27 h 33"/>
                    <a:gd name="T38" fmla="*/ 15 w 22"/>
                    <a:gd name="T39" fmla="*/ 27 h 33"/>
                    <a:gd name="T40" fmla="*/ 17 w 22"/>
                    <a:gd name="T41" fmla="*/ 26 h 33"/>
                    <a:gd name="T42" fmla="*/ 18 w 22"/>
                    <a:gd name="T43" fmla="*/ 24 h 33"/>
                    <a:gd name="T44" fmla="*/ 19 w 22"/>
                    <a:gd name="T45" fmla="*/ 22 h 33"/>
                    <a:gd name="T46" fmla="*/ 18 w 22"/>
                    <a:gd name="T47" fmla="*/ 19 h 33"/>
                    <a:gd name="T48" fmla="*/ 17 w 22"/>
                    <a:gd name="T49" fmla="*/ 17 h 33"/>
                    <a:gd name="T50" fmla="*/ 14 w 22"/>
                    <a:gd name="T51" fmla="*/ 14 h 33"/>
                    <a:gd name="T52" fmla="*/ 16 w 22"/>
                    <a:gd name="T53" fmla="*/ 11 h 33"/>
                    <a:gd name="T54" fmla="*/ 13 w 22"/>
                    <a:gd name="T55" fmla="*/ 0 h 33"/>
                    <a:gd name="T56" fmla="*/ 13 w 22"/>
                    <a:gd name="T57" fmla="*/ 1 h 33"/>
                    <a:gd name="T58" fmla="*/ 12 w 22"/>
                    <a:gd name="T59" fmla="*/ 0 h 33"/>
                    <a:gd name="T60" fmla="*/ 13 w 22"/>
                    <a:gd name="T6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2" h="33">
                      <a:moveTo>
                        <a:pt x="16" y="11"/>
                      </a:moveTo>
                      <a:lnTo>
                        <a:pt x="22" y="30"/>
                      </a:lnTo>
                      <a:lnTo>
                        <a:pt x="19" y="32"/>
                      </a:lnTo>
                      <a:lnTo>
                        <a:pt x="16" y="33"/>
                      </a:lnTo>
                      <a:lnTo>
                        <a:pt x="14" y="33"/>
                      </a:lnTo>
                      <a:lnTo>
                        <a:pt x="10" y="33"/>
                      </a:lnTo>
                      <a:lnTo>
                        <a:pt x="7" y="31"/>
                      </a:lnTo>
                      <a:lnTo>
                        <a:pt x="4" y="29"/>
                      </a:lnTo>
                      <a:lnTo>
                        <a:pt x="1" y="27"/>
                      </a:lnTo>
                      <a:lnTo>
                        <a:pt x="0" y="24"/>
                      </a:lnTo>
                      <a:lnTo>
                        <a:pt x="0" y="21"/>
                      </a:lnTo>
                      <a:lnTo>
                        <a:pt x="0" y="18"/>
                      </a:lnTo>
                      <a:lnTo>
                        <a:pt x="3" y="13"/>
                      </a:lnTo>
                      <a:lnTo>
                        <a:pt x="8" y="18"/>
                      </a:lnTo>
                      <a:lnTo>
                        <a:pt x="8" y="20"/>
                      </a:lnTo>
                      <a:lnTo>
                        <a:pt x="8" y="23"/>
                      </a:lnTo>
                      <a:lnTo>
                        <a:pt x="9" y="24"/>
                      </a:lnTo>
                      <a:lnTo>
                        <a:pt x="10" y="26"/>
                      </a:lnTo>
                      <a:lnTo>
                        <a:pt x="13" y="27"/>
                      </a:lnTo>
                      <a:lnTo>
                        <a:pt x="15" y="27"/>
                      </a:lnTo>
                      <a:lnTo>
                        <a:pt x="17" y="26"/>
                      </a:lnTo>
                      <a:lnTo>
                        <a:pt x="18" y="24"/>
                      </a:lnTo>
                      <a:lnTo>
                        <a:pt x="19" y="22"/>
                      </a:lnTo>
                      <a:lnTo>
                        <a:pt x="18" y="19"/>
                      </a:lnTo>
                      <a:lnTo>
                        <a:pt x="17" y="17"/>
                      </a:lnTo>
                      <a:lnTo>
                        <a:pt x="14" y="14"/>
                      </a:lnTo>
                      <a:lnTo>
                        <a:pt x="16" y="11"/>
                      </a:lnTo>
                      <a:close/>
                      <a:moveTo>
                        <a:pt x="13" y="0"/>
                      </a:moveTo>
                      <a:lnTo>
                        <a:pt x="13" y="1"/>
                      </a:lnTo>
                      <a:lnTo>
                        <a:pt x="12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8" name="Freeform 179"/>
                <p:cNvSpPr>
                  <a:spLocks noEditPoints="1"/>
                </p:cNvSpPr>
                <p:nvPr/>
              </p:nvSpPr>
              <p:spPr bwMode="auto">
                <a:xfrm>
                  <a:off x="4779" y="2431"/>
                  <a:ext cx="19" cy="27"/>
                </a:xfrm>
                <a:custGeom>
                  <a:avLst/>
                  <a:gdLst>
                    <a:gd name="T0" fmla="*/ 11 w 19"/>
                    <a:gd name="T1" fmla="*/ 10 h 27"/>
                    <a:gd name="T2" fmla="*/ 10 w 19"/>
                    <a:gd name="T3" fmla="*/ 10 h 27"/>
                    <a:gd name="T4" fmla="*/ 8 w 19"/>
                    <a:gd name="T5" fmla="*/ 11 h 27"/>
                    <a:gd name="T6" fmla="*/ 7 w 19"/>
                    <a:gd name="T7" fmla="*/ 13 h 27"/>
                    <a:gd name="T8" fmla="*/ 6 w 19"/>
                    <a:gd name="T9" fmla="*/ 15 h 27"/>
                    <a:gd name="T10" fmla="*/ 6 w 19"/>
                    <a:gd name="T11" fmla="*/ 17 h 27"/>
                    <a:gd name="T12" fmla="*/ 7 w 19"/>
                    <a:gd name="T13" fmla="*/ 19 h 27"/>
                    <a:gd name="T14" fmla="*/ 8 w 19"/>
                    <a:gd name="T15" fmla="*/ 20 h 27"/>
                    <a:gd name="T16" fmla="*/ 11 w 19"/>
                    <a:gd name="T17" fmla="*/ 20 h 27"/>
                    <a:gd name="T18" fmla="*/ 12 w 19"/>
                    <a:gd name="T19" fmla="*/ 20 h 27"/>
                    <a:gd name="T20" fmla="*/ 14 w 19"/>
                    <a:gd name="T21" fmla="*/ 19 h 27"/>
                    <a:gd name="T22" fmla="*/ 15 w 19"/>
                    <a:gd name="T23" fmla="*/ 18 h 27"/>
                    <a:gd name="T24" fmla="*/ 16 w 19"/>
                    <a:gd name="T25" fmla="*/ 16 h 27"/>
                    <a:gd name="T26" fmla="*/ 16 w 19"/>
                    <a:gd name="T27" fmla="*/ 14 h 27"/>
                    <a:gd name="T28" fmla="*/ 15 w 19"/>
                    <a:gd name="T29" fmla="*/ 13 h 27"/>
                    <a:gd name="T30" fmla="*/ 14 w 19"/>
                    <a:gd name="T31" fmla="*/ 10 h 27"/>
                    <a:gd name="T32" fmla="*/ 11 w 19"/>
                    <a:gd name="T33" fmla="*/ 10 h 27"/>
                    <a:gd name="T34" fmla="*/ 13 w 19"/>
                    <a:gd name="T35" fmla="*/ 0 h 27"/>
                    <a:gd name="T36" fmla="*/ 19 w 19"/>
                    <a:gd name="T37" fmla="*/ 23 h 27"/>
                    <a:gd name="T38" fmla="*/ 17 w 19"/>
                    <a:gd name="T39" fmla="*/ 26 h 27"/>
                    <a:gd name="T40" fmla="*/ 14 w 19"/>
                    <a:gd name="T41" fmla="*/ 27 h 27"/>
                    <a:gd name="T42" fmla="*/ 11 w 19"/>
                    <a:gd name="T43" fmla="*/ 27 h 27"/>
                    <a:gd name="T44" fmla="*/ 8 w 19"/>
                    <a:gd name="T45" fmla="*/ 27 h 27"/>
                    <a:gd name="T46" fmla="*/ 5 w 19"/>
                    <a:gd name="T47" fmla="*/ 25 h 27"/>
                    <a:gd name="T48" fmla="*/ 3 w 19"/>
                    <a:gd name="T49" fmla="*/ 23 h 27"/>
                    <a:gd name="T50" fmla="*/ 1 w 19"/>
                    <a:gd name="T51" fmla="*/ 21 h 27"/>
                    <a:gd name="T52" fmla="*/ 0 w 19"/>
                    <a:gd name="T53" fmla="*/ 18 h 27"/>
                    <a:gd name="T54" fmla="*/ 0 w 19"/>
                    <a:gd name="T55" fmla="*/ 15 h 27"/>
                    <a:gd name="T56" fmla="*/ 0 w 19"/>
                    <a:gd name="T57" fmla="*/ 11 h 27"/>
                    <a:gd name="T58" fmla="*/ 1 w 19"/>
                    <a:gd name="T59" fmla="*/ 9 h 27"/>
                    <a:gd name="T60" fmla="*/ 3 w 19"/>
                    <a:gd name="T61" fmla="*/ 6 h 27"/>
                    <a:gd name="T62" fmla="*/ 5 w 19"/>
                    <a:gd name="T63" fmla="*/ 5 h 27"/>
                    <a:gd name="T64" fmla="*/ 8 w 19"/>
                    <a:gd name="T65" fmla="*/ 3 h 27"/>
                    <a:gd name="T66" fmla="*/ 13 w 19"/>
                    <a:gd name="T6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" h="27">
                      <a:moveTo>
                        <a:pt x="11" y="10"/>
                      </a:moveTo>
                      <a:lnTo>
                        <a:pt x="10" y="10"/>
                      </a:lnTo>
                      <a:lnTo>
                        <a:pt x="8" y="11"/>
                      </a:lnTo>
                      <a:lnTo>
                        <a:pt x="7" y="13"/>
                      </a:lnTo>
                      <a:lnTo>
                        <a:pt x="6" y="15"/>
                      </a:lnTo>
                      <a:lnTo>
                        <a:pt x="6" y="17"/>
                      </a:lnTo>
                      <a:lnTo>
                        <a:pt x="7" y="19"/>
                      </a:lnTo>
                      <a:lnTo>
                        <a:pt x="8" y="20"/>
                      </a:lnTo>
                      <a:lnTo>
                        <a:pt x="11" y="20"/>
                      </a:lnTo>
                      <a:lnTo>
                        <a:pt x="12" y="20"/>
                      </a:lnTo>
                      <a:lnTo>
                        <a:pt x="14" y="19"/>
                      </a:lnTo>
                      <a:lnTo>
                        <a:pt x="15" y="18"/>
                      </a:lnTo>
                      <a:lnTo>
                        <a:pt x="16" y="16"/>
                      </a:lnTo>
                      <a:lnTo>
                        <a:pt x="16" y="14"/>
                      </a:lnTo>
                      <a:lnTo>
                        <a:pt x="15" y="13"/>
                      </a:lnTo>
                      <a:lnTo>
                        <a:pt x="14" y="10"/>
                      </a:lnTo>
                      <a:lnTo>
                        <a:pt x="11" y="10"/>
                      </a:lnTo>
                      <a:close/>
                      <a:moveTo>
                        <a:pt x="13" y="0"/>
                      </a:moveTo>
                      <a:lnTo>
                        <a:pt x="19" y="23"/>
                      </a:lnTo>
                      <a:lnTo>
                        <a:pt x="17" y="26"/>
                      </a:lnTo>
                      <a:lnTo>
                        <a:pt x="14" y="27"/>
                      </a:lnTo>
                      <a:lnTo>
                        <a:pt x="11" y="27"/>
                      </a:lnTo>
                      <a:lnTo>
                        <a:pt x="8" y="27"/>
                      </a:lnTo>
                      <a:lnTo>
                        <a:pt x="5" y="25"/>
                      </a:lnTo>
                      <a:lnTo>
                        <a:pt x="3" y="23"/>
                      </a:lnTo>
                      <a:lnTo>
                        <a:pt x="1" y="21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1"/>
                      </a:lnTo>
                      <a:lnTo>
                        <a:pt x="1" y="9"/>
                      </a:lnTo>
                      <a:lnTo>
                        <a:pt x="3" y="6"/>
                      </a:lnTo>
                      <a:lnTo>
                        <a:pt x="5" y="5"/>
                      </a:lnTo>
                      <a:lnTo>
                        <a:pt x="8" y="3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9" name="Freeform 180"/>
                <p:cNvSpPr/>
                <p:nvPr/>
              </p:nvSpPr>
              <p:spPr bwMode="auto">
                <a:xfrm>
                  <a:off x="4820" y="2359"/>
                  <a:ext cx="17" cy="31"/>
                </a:xfrm>
                <a:custGeom>
                  <a:avLst/>
                  <a:gdLst>
                    <a:gd name="T0" fmla="*/ 10 w 17"/>
                    <a:gd name="T1" fmla="*/ 0 h 31"/>
                    <a:gd name="T2" fmla="*/ 17 w 17"/>
                    <a:gd name="T3" fmla="*/ 23 h 31"/>
                    <a:gd name="T4" fmla="*/ 4 w 17"/>
                    <a:gd name="T5" fmla="*/ 31 h 31"/>
                    <a:gd name="T6" fmla="*/ 0 w 17"/>
                    <a:gd name="T7" fmla="*/ 26 h 31"/>
                    <a:gd name="T8" fmla="*/ 12 w 17"/>
                    <a:gd name="T9" fmla="*/ 17 h 31"/>
                    <a:gd name="T10" fmla="*/ 10 w 17"/>
                    <a:gd name="T11" fmla="*/ 16 h 31"/>
                    <a:gd name="T12" fmla="*/ 8 w 17"/>
                    <a:gd name="T13" fmla="*/ 13 h 31"/>
                    <a:gd name="T14" fmla="*/ 7 w 17"/>
                    <a:gd name="T15" fmla="*/ 11 h 31"/>
                    <a:gd name="T16" fmla="*/ 7 w 17"/>
                    <a:gd name="T17" fmla="*/ 6 h 31"/>
                    <a:gd name="T18" fmla="*/ 8 w 17"/>
                    <a:gd name="T19" fmla="*/ 2 h 31"/>
                    <a:gd name="T20" fmla="*/ 10 w 17"/>
                    <a:gd name="T2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31">
                      <a:moveTo>
                        <a:pt x="10" y="0"/>
                      </a:moveTo>
                      <a:lnTo>
                        <a:pt x="17" y="23"/>
                      </a:lnTo>
                      <a:lnTo>
                        <a:pt x="4" y="31"/>
                      </a:lnTo>
                      <a:lnTo>
                        <a:pt x="0" y="26"/>
                      </a:lnTo>
                      <a:lnTo>
                        <a:pt x="12" y="17"/>
                      </a:lnTo>
                      <a:lnTo>
                        <a:pt x="10" y="16"/>
                      </a:lnTo>
                      <a:lnTo>
                        <a:pt x="8" y="13"/>
                      </a:lnTo>
                      <a:lnTo>
                        <a:pt x="7" y="11"/>
                      </a:lnTo>
                      <a:lnTo>
                        <a:pt x="7" y="6"/>
                      </a:lnTo>
                      <a:lnTo>
                        <a:pt x="8" y="2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CCD9D6"/>
                </a:solidFill>
                <a:ln w="0">
                  <a:solidFill>
                    <a:srgbClr val="CCD9D6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0" name="Freeform 181"/>
                <p:cNvSpPr/>
                <p:nvPr/>
              </p:nvSpPr>
              <p:spPr bwMode="auto">
                <a:xfrm>
                  <a:off x="4701" y="2529"/>
                  <a:ext cx="56" cy="84"/>
                </a:xfrm>
                <a:custGeom>
                  <a:avLst/>
                  <a:gdLst>
                    <a:gd name="T0" fmla="*/ 0 w 56"/>
                    <a:gd name="T1" fmla="*/ 0 h 84"/>
                    <a:gd name="T2" fmla="*/ 56 w 56"/>
                    <a:gd name="T3" fmla="*/ 34 h 84"/>
                    <a:gd name="T4" fmla="*/ 25 w 56"/>
                    <a:gd name="T5" fmla="*/ 84 h 84"/>
                    <a:gd name="T6" fmla="*/ 25 w 56"/>
                    <a:gd name="T7" fmla="*/ 84 h 84"/>
                    <a:gd name="T8" fmla="*/ 56 w 56"/>
                    <a:gd name="T9" fmla="*/ 34 h 84"/>
                    <a:gd name="T10" fmla="*/ 0 w 56"/>
                    <a:gd name="T11" fmla="*/ 0 h 84"/>
                    <a:gd name="T12" fmla="*/ 0 w 56"/>
                    <a:gd name="T1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84">
                      <a:moveTo>
                        <a:pt x="0" y="0"/>
                      </a:moveTo>
                      <a:lnTo>
                        <a:pt x="56" y="34"/>
                      </a:lnTo>
                      <a:lnTo>
                        <a:pt x="25" y="84"/>
                      </a:lnTo>
                      <a:lnTo>
                        <a:pt x="25" y="84"/>
                      </a:lnTo>
                      <a:lnTo>
                        <a:pt x="56" y="3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1" name="Freeform 182"/>
                <p:cNvSpPr/>
                <p:nvPr/>
              </p:nvSpPr>
              <p:spPr bwMode="auto">
                <a:xfrm>
                  <a:off x="4701" y="2529"/>
                  <a:ext cx="56" cy="84"/>
                </a:xfrm>
                <a:custGeom>
                  <a:avLst/>
                  <a:gdLst>
                    <a:gd name="T0" fmla="*/ 0 w 56"/>
                    <a:gd name="T1" fmla="*/ 0 h 84"/>
                    <a:gd name="T2" fmla="*/ 56 w 56"/>
                    <a:gd name="T3" fmla="*/ 34 h 84"/>
                    <a:gd name="T4" fmla="*/ 25 w 56"/>
                    <a:gd name="T5" fmla="*/ 84 h 84"/>
                    <a:gd name="T6" fmla="*/ 15 w 56"/>
                    <a:gd name="T7" fmla="*/ 50 h 84"/>
                    <a:gd name="T8" fmla="*/ 16 w 56"/>
                    <a:gd name="T9" fmla="*/ 48 h 84"/>
                    <a:gd name="T10" fmla="*/ 19 w 56"/>
                    <a:gd name="T11" fmla="*/ 61 h 84"/>
                    <a:gd name="T12" fmla="*/ 28 w 56"/>
                    <a:gd name="T13" fmla="*/ 56 h 84"/>
                    <a:gd name="T14" fmla="*/ 19 w 56"/>
                    <a:gd name="T15" fmla="*/ 46 h 84"/>
                    <a:gd name="T16" fmla="*/ 31 w 56"/>
                    <a:gd name="T17" fmla="*/ 50 h 84"/>
                    <a:gd name="T18" fmla="*/ 32 w 56"/>
                    <a:gd name="T19" fmla="*/ 40 h 84"/>
                    <a:gd name="T20" fmla="*/ 20 w 56"/>
                    <a:gd name="T21" fmla="*/ 43 h 84"/>
                    <a:gd name="T22" fmla="*/ 29 w 56"/>
                    <a:gd name="T23" fmla="*/ 33 h 84"/>
                    <a:gd name="T24" fmla="*/ 20 w 56"/>
                    <a:gd name="T25" fmla="*/ 27 h 84"/>
                    <a:gd name="T26" fmla="*/ 16 w 56"/>
                    <a:gd name="T27" fmla="*/ 40 h 84"/>
                    <a:gd name="T28" fmla="*/ 13 w 56"/>
                    <a:gd name="T29" fmla="*/ 27 h 84"/>
                    <a:gd name="T30" fmla="*/ 9 w 56"/>
                    <a:gd name="T31" fmla="*/ 29 h 84"/>
                    <a:gd name="T32" fmla="*/ 0 w 56"/>
                    <a:gd name="T3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6" h="84">
                      <a:moveTo>
                        <a:pt x="0" y="0"/>
                      </a:moveTo>
                      <a:lnTo>
                        <a:pt x="56" y="34"/>
                      </a:lnTo>
                      <a:lnTo>
                        <a:pt x="25" y="84"/>
                      </a:lnTo>
                      <a:lnTo>
                        <a:pt x="15" y="50"/>
                      </a:lnTo>
                      <a:lnTo>
                        <a:pt x="16" y="48"/>
                      </a:lnTo>
                      <a:lnTo>
                        <a:pt x="19" y="61"/>
                      </a:lnTo>
                      <a:lnTo>
                        <a:pt x="28" y="56"/>
                      </a:lnTo>
                      <a:lnTo>
                        <a:pt x="19" y="46"/>
                      </a:lnTo>
                      <a:lnTo>
                        <a:pt x="31" y="50"/>
                      </a:lnTo>
                      <a:lnTo>
                        <a:pt x="32" y="40"/>
                      </a:lnTo>
                      <a:lnTo>
                        <a:pt x="20" y="43"/>
                      </a:lnTo>
                      <a:lnTo>
                        <a:pt x="29" y="33"/>
                      </a:lnTo>
                      <a:lnTo>
                        <a:pt x="20" y="27"/>
                      </a:lnTo>
                      <a:lnTo>
                        <a:pt x="16" y="40"/>
                      </a:lnTo>
                      <a:lnTo>
                        <a:pt x="13" y="27"/>
                      </a:lnTo>
                      <a:lnTo>
                        <a:pt x="9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11D"/>
                </a:solidFill>
                <a:ln w="0">
                  <a:solidFill>
                    <a:srgbClr val="00311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2" name="Freeform 183"/>
                <p:cNvSpPr/>
                <p:nvPr/>
              </p:nvSpPr>
              <p:spPr bwMode="auto">
                <a:xfrm>
                  <a:off x="4710" y="2556"/>
                  <a:ext cx="23" cy="34"/>
                </a:xfrm>
                <a:custGeom>
                  <a:avLst/>
                  <a:gdLst>
                    <a:gd name="T0" fmla="*/ 4 w 23"/>
                    <a:gd name="T1" fmla="*/ 0 h 34"/>
                    <a:gd name="T2" fmla="*/ 7 w 23"/>
                    <a:gd name="T3" fmla="*/ 13 h 34"/>
                    <a:gd name="T4" fmla="*/ 11 w 23"/>
                    <a:gd name="T5" fmla="*/ 0 h 34"/>
                    <a:gd name="T6" fmla="*/ 20 w 23"/>
                    <a:gd name="T7" fmla="*/ 6 h 34"/>
                    <a:gd name="T8" fmla="*/ 11 w 23"/>
                    <a:gd name="T9" fmla="*/ 16 h 34"/>
                    <a:gd name="T10" fmla="*/ 23 w 23"/>
                    <a:gd name="T11" fmla="*/ 13 h 34"/>
                    <a:gd name="T12" fmla="*/ 22 w 23"/>
                    <a:gd name="T13" fmla="*/ 23 h 34"/>
                    <a:gd name="T14" fmla="*/ 10 w 23"/>
                    <a:gd name="T15" fmla="*/ 19 h 34"/>
                    <a:gd name="T16" fmla="*/ 19 w 23"/>
                    <a:gd name="T17" fmla="*/ 29 h 34"/>
                    <a:gd name="T18" fmla="*/ 10 w 23"/>
                    <a:gd name="T19" fmla="*/ 34 h 34"/>
                    <a:gd name="T20" fmla="*/ 7 w 23"/>
                    <a:gd name="T21" fmla="*/ 21 h 34"/>
                    <a:gd name="T22" fmla="*/ 6 w 23"/>
                    <a:gd name="T23" fmla="*/ 23 h 34"/>
                    <a:gd name="T24" fmla="*/ 0 w 23"/>
                    <a:gd name="T25" fmla="*/ 2 h 34"/>
                    <a:gd name="T26" fmla="*/ 4 w 23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34">
                      <a:moveTo>
                        <a:pt x="4" y="0"/>
                      </a:moveTo>
                      <a:lnTo>
                        <a:pt x="7" y="13"/>
                      </a:lnTo>
                      <a:lnTo>
                        <a:pt x="11" y="0"/>
                      </a:lnTo>
                      <a:lnTo>
                        <a:pt x="20" y="6"/>
                      </a:lnTo>
                      <a:lnTo>
                        <a:pt x="11" y="16"/>
                      </a:lnTo>
                      <a:lnTo>
                        <a:pt x="23" y="13"/>
                      </a:lnTo>
                      <a:lnTo>
                        <a:pt x="22" y="23"/>
                      </a:lnTo>
                      <a:lnTo>
                        <a:pt x="10" y="19"/>
                      </a:lnTo>
                      <a:lnTo>
                        <a:pt x="19" y="29"/>
                      </a:lnTo>
                      <a:lnTo>
                        <a:pt x="10" y="34"/>
                      </a:lnTo>
                      <a:lnTo>
                        <a:pt x="7" y="21"/>
                      </a:lnTo>
                      <a:lnTo>
                        <a:pt x="6" y="23"/>
                      </a:lnTo>
                      <a:lnTo>
                        <a:pt x="0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EB6B0"/>
                </a:solidFill>
                <a:ln w="0">
                  <a:solidFill>
                    <a:srgbClr val="9EB6B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3" name="Freeform 184"/>
                <p:cNvSpPr/>
                <p:nvPr/>
              </p:nvSpPr>
              <p:spPr bwMode="auto">
                <a:xfrm>
                  <a:off x="4804" y="2611"/>
                  <a:ext cx="31" cy="49"/>
                </a:xfrm>
                <a:custGeom>
                  <a:avLst/>
                  <a:gdLst>
                    <a:gd name="T0" fmla="*/ 31 w 31"/>
                    <a:gd name="T1" fmla="*/ 0 h 49"/>
                    <a:gd name="T2" fmla="*/ 0 w 31"/>
                    <a:gd name="T3" fmla="*/ 49 h 49"/>
                    <a:gd name="T4" fmla="*/ 0 w 31"/>
                    <a:gd name="T5" fmla="*/ 49 h 49"/>
                    <a:gd name="T6" fmla="*/ 31 w 31"/>
                    <a:gd name="T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49">
                      <a:moveTo>
                        <a:pt x="31" y="0"/>
                      </a:moveTo>
                      <a:lnTo>
                        <a:pt x="0" y="49"/>
                      </a:lnTo>
                      <a:lnTo>
                        <a:pt x="0" y="49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4" name="Freeform 185"/>
                <p:cNvSpPr>
                  <a:spLocks noEditPoints="1"/>
                </p:cNvSpPr>
                <p:nvPr/>
              </p:nvSpPr>
              <p:spPr bwMode="auto">
                <a:xfrm>
                  <a:off x="4778" y="2576"/>
                  <a:ext cx="57" cy="84"/>
                </a:xfrm>
                <a:custGeom>
                  <a:avLst/>
                  <a:gdLst>
                    <a:gd name="T0" fmla="*/ 20 w 57"/>
                    <a:gd name="T1" fmla="*/ 25 h 84"/>
                    <a:gd name="T2" fmla="*/ 18 w 57"/>
                    <a:gd name="T3" fmla="*/ 26 h 84"/>
                    <a:gd name="T4" fmla="*/ 16 w 57"/>
                    <a:gd name="T5" fmla="*/ 28 h 84"/>
                    <a:gd name="T6" fmla="*/ 15 w 57"/>
                    <a:gd name="T7" fmla="*/ 30 h 84"/>
                    <a:gd name="T8" fmla="*/ 16 w 57"/>
                    <a:gd name="T9" fmla="*/ 32 h 84"/>
                    <a:gd name="T10" fmla="*/ 17 w 57"/>
                    <a:gd name="T11" fmla="*/ 34 h 84"/>
                    <a:gd name="T12" fmla="*/ 20 w 57"/>
                    <a:gd name="T13" fmla="*/ 35 h 84"/>
                    <a:gd name="T14" fmla="*/ 22 w 57"/>
                    <a:gd name="T15" fmla="*/ 34 h 84"/>
                    <a:gd name="T16" fmla="*/ 25 w 57"/>
                    <a:gd name="T17" fmla="*/ 33 h 84"/>
                    <a:gd name="T18" fmla="*/ 25 w 57"/>
                    <a:gd name="T19" fmla="*/ 31 h 84"/>
                    <a:gd name="T20" fmla="*/ 25 w 57"/>
                    <a:gd name="T21" fmla="*/ 29 h 84"/>
                    <a:gd name="T22" fmla="*/ 25 w 57"/>
                    <a:gd name="T23" fmla="*/ 27 h 84"/>
                    <a:gd name="T24" fmla="*/ 22 w 57"/>
                    <a:gd name="T25" fmla="*/ 26 h 84"/>
                    <a:gd name="T26" fmla="*/ 20 w 57"/>
                    <a:gd name="T27" fmla="*/ 25 h 84"/>
                    <a:gd name="T28" fmla="*/ 0 w 57"/>
                    <a:gd name="T29" fmla="*/ 0 h 84"/>
                    <a:gd name="T30" fmla="*/ 57 w 57"/>
                    <a:gd name="T31" fmla="*/ 35 h 84"/>
                    <a:gd name="T32" fmla="*/ 26 w 57"/>
                    <a:gd name="T33" fmla="*/ 84 h 84"/>
                    <a:gd name="T34" fmla="*/ 15 w 57"/>
                    <a:gd name="T35" fmla="*/ 50 h 84"/>
                    <a:gd name="T36" fmla="*/ 27 w 57"/>
                    <a:gd name="T37" fmla="*/ 57 h 84"/>
                    <a:gd name="T38" fmla="*/ 32 w 57"/>
                    <a:gd name="T39" fmla="*/ 48 h 84"/>
                    <a:gd name="T40" fmla="*/ 10 w 57"/>
                    <a:gd name="T41" fmla="*/ 35 h 84"/>
                    <a:gd name="T42" fmla="*/ 0 w 57"/>
                    <a:gd name="T4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7" h="84">
                      <a:moveTo>
                        <a:pt x="20" y="25"/>
                      </a:moveTo>
                      <a:lnTo>
                        <a:pt x="18" y="26"/>
                      </a:lnTo>
                      <a:lnTo>
                        <a:pt x="16" y="28"/>
                      </a:lnTo>
                      <a:lnTo>
                        <a:pt x="15" y="30"/>
                      </a:lnTo>
                      <a:lnTo>
                        <a:pt x="16" y="32"/>
                      </a:lnTo>
                      <a:lnTo>
                        <a:pt x="17" y="34"/>
                      </a:lnTo>
                      <a:lnTo>
                        <a:pt x="20" y="35"/>
                      </a:lnTo>
                      <a:lnTo>
                        <a:pt x="22" y="34"/>
                      </a:lnTo>
                      <a:lnTo>
                        <a:pt x="25" y="33"/>
                      </a:lnTo>
                      <a:lnTo>
                        <a:pt x="25" y="31"/>
                      </a:lnTo>
                      <a:lnTo>
                        <a:pt x="25" y="29"/>
                      </a:lnTo>
                      <a:lnTo>
                        <a:pt x="25" y="27"/>
                      </a:lnTo>
                      <a:lnTo>
                        <a:pt x="22" y="26"/>
                      </a:lnTo>
                      <a:lnTo>
                        <a:pt x="20" y="25"/>
                      </a:lnTo>
                      <a:close/>
                      <a:moveTo>
                        <a:pt x="0" y="0"/>
                      </a:moveTo>
                      <a:lnTo>
                        <a:pt x="57" y="35"/>
                      </a:lnTo>
                      <a:lnTo>
                        <a:pt x="26" y="84"/>
                      </a:lnTo>
                      <a:lnTo>
                        <a:pt x="15" y="50"/>
                      </a:lnTo>
                      <a:lnTo>
                        <a:pt x="27" y="57"/>
                      </a:lnTo>
                      <a:lnTo>
                        <a:pt x="32" y="48"/>
                      </a:lnTo>
                      <a:lnTo>
                        <a:pt x="10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11D"/>
                </a:solidFill>
                <a:ln w="0">
                  <a:solidFill>
                    <a:srgbClr val="00311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5" name="Freeform 186"/>
                <p:cNvSpPr/>
                <p:nvPr/>
              </p:nvSpPr>
              <p:spPr bwMode="auto">
                <a:xfrm>
                  <a:off x="4793" y="2601"/>
                  <a:ext cx="10" cy="10"/>
                </a:xfrm>
                <a:custGeom>
                  <a:avLst/>
                  <a:gdLst>
                    <a:gd name="T0" fmla="*/ 5 w 10"/>
                    <a:gd name="T1" fmla="*/ 0 h 10"/>
                    <a:gd name="T2" fmla="*/ 7 w 10"/>
                    <a:gd name="T3" fmla="*/ 1 h 10"/>
                    <a:gd name="T4" fmla="*/ 10 w 10"/>
                    <a:gd name="T5" fmla="*/ 2 h 10"/>
                    <a:gd name="T6" fmla="*/ 10 w 10"/>
                    <a:gd name="T7" fmla="*/ 4 h 10"/>
                    <a:gd name="T8" fmla="*/ 10 w 10"/>
                    <a:gd name="T9" fmla="*/ 6 h 10"/>
                    <a:gd name="T10" fmla="*/ 10 w 10"/>
                    <a:gd name="T11" fmla="*/ 8 h 10"/>
                    <a:gd name="T12" fmla="*/ 7 w 10"/>
                    <a:gd name="T13" fmla="*/ 9 h 10"/>
                    <a:gd name="T14" fmla="*/ 5 w 10"/>
                    <a:gd name="T15" fmla="*/ 10 h 10"/>
                    <a:gd name="T16" fmla="*/ 2 w 10"/>
                    <a:gd name="T17" fmla="*/ 9 h 10"/>
                    <a:gd name="T18" fmla="*/ 1 w 10"/>
                    <a:gd name="T19" fmla="*/ 7 h 10"/>
                    <a:gd name="T20" fmla="*/ 0 w 10"/>
                    <a:gd name="T21" fmla="*/ 5 h 10"/>
                    <a:gd name="T22" fmla="*/ 1 w 10"/>
                    <a:gd name="T23" fmla="*/ 3 h 10"/>
                    <a:gd name="T24" fmla="*/ 3 w 10"/>
                    <a:gd name="T25" fmla="*/ 1 h 10"/>
                    <a:gd name="T26" fmla="*/ 5 w 10"/>
                    <a:gd name="T2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lnTo>
                        <a:pt x="7" y="1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10" y="6"/>
                      </a:lnTo>
                      <a:lnTo>
                        <a:pt x="10" y="8"/>
                      </a:lnTo>
                      <a:lnTo>
                        <a:pt x="7" y="9"/>
                      </a:lnTo>
                      <a:lnTo>
                        <a:pt x="5" y="10"/>
                      </a:lnTo>
                      <a:lnTo>
                        <a:pt x="2" y="9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3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9EB6B0"/>
                </a:solidFill>
                <a:ln w="0">
                  <a:solidFill>
                    <a:srgbClr val="9EB6B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6" name="Freeform 187"/>
                <p:cNvSpPr/>
                <p:nvPr/>
              </p:nvSpPr>
              <p:spPr bwMode="auto">
                <a:xfrm>
                  <a:off x="4788" y="2611"/>
                  <a:ext cx="22" cy="22"/>
                </a:xfrm>
                <a:custGeom>
                  <a:avLst/>
                  <a:gdLst>
                    <a:gd name="T0" fmla="*/ 0 w 22"/>
                    <a:gd name="T1" fmla="*/ 0 h 22"/>
                    <a:gd name="T2" fmla="*/ 22 w 22"/>
                    <a:gd name="T3" fmla="*/ 13 h 22"/>
                    <a:gd name="T4" fmla="*/ 17 w 22"/>
                    <a:gd name="T5" fmla="*/ 22 h 22"/>
                    <a:gd name="T6" fmla="*/ 5 w 22"/>
                    <a:gd name="T7" fmla="*/ 15 h 22"/>
                    <a:gd name="T8" fmla="*/ 0 w 22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2">
                      <a:moveTo>
                        <a:pt x="0" y="0"/>
                      </a:moveTo>
                      <a:lnTo>
                        <a:pt x="22" y="13"/>
                      </a:lnTo>
                      <a:lnTo>
                        <a:pt x="17" y="22"/>
                      </a:lnTo>
                      <a:lnTo>
                        <a:pt x="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EB6B0"/>
                </a:solidFill>
                <a:ln w="0">
                  <a:solidFill>
                    <a:srgbClr val="9EB6B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7" name="Freeform 188"/>
                <p:cNvSpPr/>
                <p:nvPr/>
              </p:nvSpPr>
              <p:spPr bwMode="auto">
                <a:xfrm>
                  <a:off x="4766" y="2497"/>
                  <a:ext cx="31" cy="51"/>
                </a:xfrm>
                <a:custGeom>
                  <a:avLst/>
                  <a:gdLst>
                    <a:gd name="T0" fmla="*/ 31 w 31"/>
                    <a:gd name="T1" fmla="*/ 0 h 51"/>
                    <a:gd name="T2" fmla="*/ 0 w 31"/>
                    <a:gd name="T3" fmla="*/ 51 h 51"/>
                    <a:gd name="T4" fmla="*/ 0 w 31"/>
                    <a:gd name="T5" fmla="*/ 51 h 51"/>
                    <a:gd name="T6" fmla="*/ 0 w 31"/>
                    <a:gd name="T7" fmla="*/ 51 h 51"/>
                    <a:gd name="T8" fmla="*/ 31 w 31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51">
                      <a:moveTo>
                        <a:pt x="31" y="0"/>
                      </a:moveTo>
                      <a:lnTo>
                        <a:pt x="0" y="51"/>
                      </a:lnTo>
                      <a:lnTo>
                        <a:pt x="0" y="51"/>
                      </a:lnTo>
                      <a:lnTo>
                        <a:pt x="0" y="51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8" name="Freeform 189"/>
                <p:cNvSpPr>
                  <a:spLocks noEditPoints="1"/>
                </p:cNvSpPr>
                <p:nvPr/>
              </p:nvSpPr>
              <p:spPr bwMode="auto">
                <a:xfrm>
                  <a:off x="4742" y="2463"/>
                  <a:ext cx="55" cy="85"/>
                </a:xfrm>
                <a:custGeom>
                  <a:avLst/>
                  <a:gdLst>
                    <a:gd name="T0" fmla="*/ 8 w 55"/>
                    <a:gd name="T1" fmla="*/ 29 h 85"/>
                    <a:gd name="T2" fmla="*/ 13 w 55"/>
                    <a:gd name="T3" fmla="*/ 32 h 85"/>
                    <a:gd name="T4" fmla="*/ 14 w 55"/>
                    <a:gd name="T5" fmla="*/ 31 h 85"/>
                    <a:gd name="T6" fmla="*/ 16 w 55"/>
                    <a:gd name="T7" fmla="*/ 31 h 85"/>
                    <a:gd name="T8" fmla="*/ 16 w 55"/>
                    <a:gd name="T9" fmla="*/ 31 h 85"/>
                    <a:gd name="T10" fmla="*/ 18 w 55"/>
                    <a:gd name="T11" fmla="*/ 31 h 85"/>
                    <a:gd name="T12" fmla="*/ 20 w 55"/>
                    <a:gd name="T13" fmla="*/ 32 h 85"/>
                    <a:gd name="T14" fmla="*/ 20 w 55"/>
                    <a:gd name="T15" fmla="*/ 34 h 85"/>
                    <a:gd name="T16" fmla="*/ 20 w 55"/>
                    <a:gd name="T17" fmla="*/ 35 h 85"/>
                    <a:gd name="T18" fmla="*/ 20 w 55"/>
                    <a:gd name="T19" fmla="*/ 36 h 85"/>
                    <a:gd name="T20" fmla="*/ 19 w 55"/>
                    <a:gd name="T21" fmla="*/ 37 h 85"/>
                    <a:gd name="T22" fmla="*/ 18 w 55"/>
                    <a:gd name="T23" fmla="*/ 38 h 85"/>
                    <a:gd name="T24" fmla="*/ 16 w 55"/>
                    <a:gd name="T25" fmla="*/ 38 h 85"/>
                    <a:gd name="T26" fmla="*/ 16 w 55"/>
                    <a:gd name="T27" fmla="*/ 38 h 85"/>
                    <a:gd name="T28" fmla="*/ 14 w 55"/>
                    <a:gd name="T29" fmla="*/ 38 h 85"/>
                    <a:gd name="T30" fmla="*/ 12 w 55"/>
                    <a:gd name="T31" fmla="*/ 37 h 85"/>
                    <a:gd name="T32" fmla="*/ 11 w 55"/>
                    <a:gd name="T33" fmla="*/ 39 h 85"/>
                    <a:gd name="T34" fmla="*/ 8 w 55"/>
                    <a:gd name="T35" fmla="*/ 29 h 85"/>
                    <a:gd name="T36" fmla="*/ 0 w 55"/>
                    <a:gd name="T37" fmla="*/ 0 h 85"/>
                    <a:gd name="T38" fmla="*/ 55 w 55"/>
                    <a:gd name="T39" fmla="*/ 34 h 85"/>
                    <a:gd name="T40" fmla="*/ 24 w 55"/>
                    <a:gd name="T41" fmla="*/ 85 h 85"/>
                    <a:gd name="T42" fmla="*/ 24 w 55"/>
                    <a:gd name="T43" fmla="*/ 85 h 85"/>
                    <a:gd name="T44" fmla="*/ 17 w 55"/>
                    <a:gd name="T45" fmla="*/ 58 h 85"/>
                    <a:gd name="T46" fmla="*/ 19 w 55"/>
                    <a:gd name="T47" fmla="*/ 56 h 85"/>
                    <a:gd name="T48" fmla="*/ 20 w 55"/>
                    <a:gd name="T49" fmla="*/ 53 h 85"/>
                    <a:gd name="T50" fmla="*/ 20 w 55"/>
                    <a:gd name="T51" fmla="*/ 50 h 85"/>
                    <a:gd name="T52" fmla="*/ 19 w 55"/>
                    <a:gd name="T53" fmla="*/ 47 h 85"/>
                    <a:gd name="T54" fmla="*/ 18 w 55"/>
                    <a:gd name="T55" fmla="*/ 44 h 85"/>
                    <a:gd name="T56" fmla="*/ 19 w 55"/>
                    <a:gd name="T57" fmla="*/ 44 h 85"/>
                    <a:gd name="T58" fmla="*/ 21 w 55"/>
                    <a:gd name="T59" fmla="*/ 44 h 85"/>
                    <a:gd name="T60" fmla="*/ 23 w 55"/>
                    <a:gd name="T61" fmla="*/ 42 h 85"/>
                    <a:gd name="T62" fmla="*/ 24 w 55"/>
                    <a:gd name="T63" fmla="*/ 41 h 85"/>
                    <a:gd name="T64" fmla="*/ 26 w 55"/>
                    <a:gd name="T65" fmla="*/ 39 h 85"/>
                    <a:gd name="T66" fmla="*/ 27 w 55"/>
                    <a:gd name="T67" fmla="*/ 36 h 85"/>
                    <a:gd name="T68" fmla="*/ 27 w 55"/>
                    <a:gd name="T69" fmla="*/ 32 h 85"/>
                    <a:gd name="T70" fmla="*/ 26 w 55"/>
                    <a:gd name="T71" fmla="*/ 30 h 85"/>
                    <a:gd name="T72" fmla="*/ 24 w 55"/>
                    <a:gd name="T73" fmla="*/ 28 h 85"/>
                    <a:gd name="T74" fmla="*/ 22 w 55"/>
                    <a:gd name="T75" fmla="*/ 26 h 85"/>
                    <a:gd name="T76" fmla="*/ 19 w 55"/>
                    <a:gd name="T77" fmla="*/ 24 h 85"/>
                    <a:gd name="T78" fmla="*/ 16 w 55"/>
                    <a:gd name="T79" fmla="*/ 24 h 85"/>
                    <a:gd name="T80" fmla="*/ 13 w 55"/>
                    <a:gd name="T81" fmla="*/ 24 h 85"/>
                    <a:gd name="T82" fmla="*/ 10 w 55"/>
                    <a:gd name="T83" fmla="*/ 26 h 85"/>
                    <a:gd name="T84" fmla="*/ 8 w 55"/>
                    <a:gd name="T85" fmla="*/ 28 h 85"/>
                    <a:gd name="T86" fmla="*/ 0 w 55"/>
                    <a:gd name="T8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55" h="85">
                      <a:moveTo>
                        <a:pt x="8" y="29"/>
                      </a:moveTo>
                      <a:lnTo>
                        <a:pt x="13" y="32"/>
                      </a:lnTo>
                      <a:lnTo>
                        <a:pt x="14" y="31"/>
                      </a:lnTo>
                      <a:lnTo>
                        <a:pt x="16" y="31"/>
                      </a:lnTo>
                      <a:lnTo>
                        <a:pt x="16" y="31"/>
                      </a:lnTo>
                      <a:lnTo>
                        <a:pt x="18" y="31"/>
                      </a:lnTo>
                      <a:lnTo>
                        <a:pt x="20" y="32"/>
                      </a:lnTo>
                      <a:lnTo>
                        <a:pt x="20" y="34"/>
                      </a:lnTo>
                      <a:lnTo>
                        <a:pt x="20" y="35"/>
                      </a:lnTo>
                      <a:lnTo>
                        <a:pt x="20" y="36"/>
                      </a:lnTo>
                      <a:lnTo>
                        <a:pt x="19" y="37"/>
                      </a:lnTo>
                      <a:lnTo>
                        <a:pt x="18" y="38"/>
                      </a:lnTo>
                      <a:lnTo>
                        <a:pt x="16" y="38"/>
                      </a:lnTo>
                      <a:lnTo>
                        <a:pt x="16" y="38"/>
                      </a:lnTo>
                      <a:lnTo>
                        <a:pt x="14" y="38"/>
                      </a:lnTo>
                      <a:lnTo>
                        <a:pt x="12" y="37"/>
                      </a:lnTo>
                      <a:lnTo>
                        <a:pt x="11" y="39"/>
                      </a:lnTo>
                      <a:lnTo>
                        <a:pt x="8" y="29"/>
                      </a:lnTo>
                      <a:close/>
                      <a:moveTo>
                        <a:pt x="0" y="0"/>
                      </a:moveTo>
                      <a:lnTo>
                        <a:pt x="55" y="34"/>
                      </a:lnTo>
                      <a:lnTo>
                        <a:pt x="24" y="85"/>
                      </a:lnTo>
                      <a:lnTo>
                        <a:pt x="24" y="85"/>
                      </a:lnTo>
                      <a:lnTo>
                        <a:pt x="17" y="58"/>
                      </a:lnTo>
                      <a:lnTo>
                        <a:pt x="19" y="56"/>
                      </a:lnTo>
                      <a:lnTo>
                        <a:pt x="20" y="53"/>
                      </a:lnTo>
                      <a:lnTo>
                        <a:pt x="20" y="50"/>
                      </a:lnTo>
                      <a:lnTo>
                        <a:pt x="19" y="47"/>
                      </a:lnTo>
                      <a:lnTo>
                        <a:pt x="18" y="44"/>
                      </a:lnTo>
                      <a:lnTo>
                        <a:pt x="19" y="44"/>
                      </a:lnTo>
                      <a:lnTo>
                        <a:pt x="21" y="44"/>
                      </a:lnTo>
                      <a:lnTo>
                        <a:pt x="23" y="42"/>
                      </a:lnTo>
                      <a:lnTo>
                        <a:pt x="24" y="41"/>
                      </a:lnTo>
                      <a:lnTo>
                        <a:pt x="26" y="39"/>
                      </a:lnTo>
                      <a:lnTo>
                        <a:pt x="27" y="36"/>
                      </a:lnTo>
                      <a:lnTo>
                        <a:pt x="27" y="32"/>
                      </a:lnTo>
                      <a:lnTo>
                        <a:pt x="26" y="30"/>
                      </a:lnTo>
                      <a:lnTo>
                        <a:pt x="24" y="28"/>
                      </a:lnTo>
                      <a:lnTo>
                        <a:pt x="22" y="26"/>
                      </a:lnTo>
                      <a:lnTo>
                        <a:pt x="19" y="24"/>
                      </a:lnTo>
                      <a:lnTo>
                        <a:pt x="16" y="24"/>
                      </a:lnTo>
                      <a:lnTo>
                        <a:pt x="13" y="24"/>
                      </a:lnTo>
                      <a:lnTo>
                        <a:pt x="10" y="26"/>
                      </a:lnTo>
                      <a:lnTo>
                        <a:pt x="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11D"/>
                </a:solidFill>
                <a:ln w="0">
                  <a:solidFill>
                    <a:srgbClr val="00311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9" name="Freeform 190"/>
                <p:cNvSpPr/>
                <p:nvPr/>
              </p:nvSpPr>
              <p:spPr bwMode="auto">
                <a:xfrm>
                  <a:off x="4750" y="2487"/>
                  <a:ext cx="19" cy="34"/>
                </a:xfrm>
                <a:custGeom>
                  <a:avLst/>
                  <a:gdLst>
                    <a:gd name="T0" fmla="*/ 8 w 19"/>
                    <a:gd name="T1" fmla="*/ 0 h 34"/>
                    <a:gd name="T2" fmla="*/ 11 w 19"/>
                    <a:gd name="T3" fmla="*/ 0 h 34"/>
                    <a:gd name="T4" fmla="*/ 14 w 19"/>
                    <a:gd name="T5" fmla="*/ 2 h 34"/>
                    <a:gd name="T6" fmla="*/ 16 w 19"/>
                    <a:gd name="T7" fmla="*/ 4 h 34"/>
                    <a:gd name="T8" fmla="*/ 18 w 19"/>
                    <a:gd name="T9" fmla="*/ 6 h 34"/>
                    <a:gd name="T10" fmla="*/ 19 w 19"/>
                    <a:gd name="T11" fmla="*/ 8 h 34"/>
                    <a:gd name="T12" fmla="*/ 19 w 19"/>
                    <a:gd name="T13" fmla="*/ 12 h 34"/>
                    <a:gd name="T14" fmla="*/ 18 w 19"/>
                    <a:gd name="T15" fmla="*/ 15 h 34"/>
                    <a:gd name="T16" fmla="*/ 16 w 19"/>
                    <a:gd name="T17" fmla="*/ 17 h 34"/>
                    <a:gd name="T18" fmla="*/ 15 w 19"/>
                    <a:gd name="T19" fmla="*/ 18 h 34"/>
                    <a:gd name="T20" fmla="*/ 13 w 19"/>
                    <a:gd name="T21" fmla="*/ 20 h 34"/>
                    <a:gd name="T22" fmla="*/ 11 w 19"/>
                    <a:gd name="T23" fmla="*/ 20 h 34"/>
                    <a:gd name="T24" fmla="*/ 10 w 19"/>
                    <a:gd name="T25" fmla="*/ 20 h 34"/>
                    <a:gd name="T26" fmla="*/ 11 w 19"/>
                    <a:gd name="T27" fmla="*/ 23 h 34"/>
                    <a:gd name="T28" fmla="*/ 12 w 19"/>
                    <a:gd name="T29" fmla="*/ 26 h 34"/>
                    <a:gd name="T30" fmla="*/ 12 w 19"/>
                    <a:gd name="T31" fmla="*/ 29 h 34"/>
                    <a:gd name="T32" fmla="*/ 11 w 19"/>
                    <a:gd name="T33" fmla="*/ 32 h 34"/>
                    <a:gd name="T34" fmla="*/ 9 w 19"/>
                    <a:gd name="T35" fmla="*/ 34 h 34"/>
                    <a:gd name="T36" fmla="*/ 3 w 19"/>
                    <a:gd name="T37" fmla="*/ 15 h 34"/>
                    <a:gd name="T38" fmla="*/ 4 w 19"/>
                    <a:gd name="T39" fmla="*/ 13 h 34"/>
                    <a:gd name="T40" fmla="*/ 6 w 19"/>
                    <a:gd name="T41" fmla="*/ 14 h 34"/>
                    <a:gd name="T42" fmla="*/ 8 w 19"/>
                    <a:gd name="T43" fmla="*/ 14 h 34"/>
                    <a:gd name="T44" fmla="*/ 8 w 19"/>
                    <a:gd name="T45" fmla="*/ 14 h 34"/>
                    <a:gd name="T46" fmla="*/ 10 w 19"/>
                    <a:gd name="T47" fmla="*/ 14 h 34"/>
                    <a:gd name="T48" fmla="*/ 11 w 19"/>
                    <a:gd name="T49" fmla="*/ 13 h 34"/>
                    <a:gd name="T50" fmla="*/ 12 w 19"/>
                    <a:gd name="T51" fmla="*/ 12 h 34"/>
                    <a:gd name="T52" fmla="*/ 12 w 19"/>
                    <a:gd name="T53" fmla="*/ 11 h 34"/>
                    <a:gd name="T54" fmla="*/ 12 w 19"/>
                    <a:gd name="T55" fmla="*/ 10 h 34"/>
                    <a:gd name="T56" fmla="*/ 12 w 19"/>
                    <a:gd name="T57" fmla="*/ 8 h 34"/>
                    <a:gd name="T58" fmla="*/ 10 w 19"/>
                    <a:gd name="T59" fmla="*/ 7 h 34"/>
                    <a:gd name="T60" fmla="*/ 8 w 19"/>
                    <a:gd name="T61" fmla="*/ 7 h 34"/>
                    <a:gd name="T62" fmla="*/ 8 w 19"/>
                    <a:gd name="T63" fmla="*/ 7 h 34"/>
                    <a:gd name="T64" fmla="*/ 6 w 19"/>
                    <a:gd name="T65" fmla="*/ 7 h 34"/>
                    <a:gd name="T66" fmla="*/ 5 w 19"/>
                    <a:gd name="T67" fmla="*/ 8 h 34"/>
                    <a:gd name="T68" fmla="*/ 0 w 19"/>
                    <a:gd name="T69" fmla="*/ 5 h 34"/>
                    <a:gd name="T70" fmla="*/ 0 w 19"/>
                    <a:gd name="T71" fmla="*/ 4 h 34"/>
                    <a:gd name="T72" fmla="*/ 2 w 19"/>
                    <a:gd name="T73" fmla="*/ 2 h 34"/>
                    <a:gd name="T74" fmla="*/ 5 w 19"/>
                    <a:gd name="T75" fmla="*/ 0 h 34"/>
                    <a:gd name="T76" fmla="*/ 8 w 19"/>
                    <a:gd name="T7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9" h="34">
                      <a:moveTo>
                        <a:pt x="8" y="0"/>
                      </a:moveTo>
                      <a:lnTo>
                        <a:pt x="11" y="0"/>
                      </a:lnTo>
                      <a:lnTo>
                        <a:pt x="14" y="2"/>
                      </a:lnTo>
                      <a:lnTo>
                        <a:pt x="16" y="4"/>
                      </a:lnTo>
                      <a:lnTo>
                        <a:pt x="18" y="6"/>
                      </a:lnTo>
                      <a:lnTo>
                        <a:pt x="19" y="8"/>
                      </a:lnTo>
                      <a:lnTo>
                        <a:pt x="19" y="12"/>
                      </a:lnTo>
                      <a:lnTo>
                        <a:pt x="18" y="15"/>
                      </a:lnTo>
                      <a:lnTo>
                        <a:pt x="16" y="17"/>
                      </a:lnTo>
                      <a:lnTo>
                        <a:pt x="15" y="18"/>
                      </a:lnTo>
                      <a:lnTo>
                        <a:pt x="13" y="20"/>
                      </a:lnTo>
                      <a:lnTo>
                        <a:pt x="11" y="20"/>
                      </a:lnTo>
                      <a:lnTo>
                        <a:pt x="10" y="20"/>
                      </a:lnTo>
                      <a:lnTo>
                        <a:pt x="11" y="23"/>
                      </a:lnTo>
                      <a:lnTo>
                        <a:pt x="12" y="26"/>
                      </a:lnTo>
                      <a:lnTo>
                        <a:pt x="12" y="29"/>
                      </a:lnTo>
                      <a:lnTo>
                        <a:pt x="11" y="32"/>
                      </a:lnTo>
                      <a:lnTo>
                        <a:pt x="9" y="34"/>
                      </a:lnTo>
                      <a:lnTo>
                        <a:pt x="3" y="15"/>
                      </a:lnTo>
                      <a:lnTo>
                        <a:pt x="4" y="13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1" y="13"/>
                      </a:lnTo>
                      <a:lnTo>
                        <a:pt x="12" y="12"/>
                      </a:lnTo>
                      <a:lnTo>
                        <a:pt x="12" y="11"/>
                      </a:lnTo>
                      <a:lnTo>
                        <a:pt x="12" y="10"/>
                      </a:lnTo>
                      <a:lnTo>
                        <a:pt x="12" y="8"/>
                      </a:lnTo>
                      <a:lnTo>
                        <a:pt x="10" y="7"/>
                      </a:lnTo>
                      <a:lnTo>
                        <a:pt x="8" y="7"/>
                      </a:lnTo>
                      <a:lnTo>
                        <a:pt x="8" y="7"/>
                      </a:lnTo>
                      <a:lnTo>
                        <a:pt x="6" y="7"/>
                      </a:lnTo>
                      <a:lnTo>
                        <a:pt x="5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5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9EB6B0"/>
                </a:solidFill>
                <a:ln w="0">
                  <a:solidFill>
                    <a:srgbClr val="9EB6B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0" name="Freeform 191"/>
                <p:cNvSpPr/>
                <p:nvPr/>
              </p:nvSpPr>
              <p:spPr bwMode="auto">
                <a:xfrm>
                  <a:off x="4844" y="2545"/>
                  <a:ext cx="31" cy="49"/>
                </a:xfrm>
                <a:custGeom>
                  <a:avLst/>
                  <a:gdLst>
                    <a:gd name="T0" fmla="*/ 31 w 31"/>
                    <a:gd name="T1" fmla="*/ 0 h 49"/>
                    <a:gd name="T2" fmla="*/ 31 w 31"/>
                    <a:gd name="T3" fmla="*/ 0 h 49"/>
                    <a:gd name="T4" fmla="*/ 0 w 31"/>
                    <a:gd name="T5" fmla="*/ 49 h 49"/>
                    <a:gd name="T6" fmla="*/ 31 w 31"/>
                    <a:gd name="T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49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49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1" name="Freeform 192"/>
                <p:cNvSpPr/>
                <p:nvPr/>
              </p:nvSpPr>
              <p:spPr bwMode="auto">
                <a:xfrm>
                  <a:off x="4818" y="2511"/>
                  <a:ext cx="57" cy="83"/>
                </a:xfrm>
                <a:custGeom>
                  <a:avLst/>
                  <a:gdLst>
                    <a:gd name="T0" fmla="*/ 0 w 57"/>
                    <a:gd name="T1" fmla="*/ 0 h 83"/>
                    <a:gd name="T2" fmla="*/ 57 w 57"/>
                    <a:gd name="T3" fmla="*/ 34 h 83"/>
                    <a:gd name="T4" fmla="*/ 26 w 57"/>
                    <a:gd name="T5" fmla="*/ 83 h 83"/>
                    <a:gd name="T6" fmla="*/ 15 w 57"/>
                    <a:gd name="T7" fmla="*/ 49 h 83"/>
                    <a:gd name="T8" fmla="*/ 26 w 57"/>
                    <a:gd name="T9" fmla="*/ 55 h 83"/>
                    <a:gd name="T10" fmla="*/ 31 w 57"/>
                    <a:gd name="T11" fmla="*/ 47 h 83"/>
                    <a:gd name="T12" fmla="*/ 10 w 57"/>
                    <a:gd name="T13" fmla="*/ 35 h 83"/>
                    <a:gd name="T14" fmla="*/ 0 w 57"/>
                    <a:gd name="T15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83">
                      <a:moveTo>
                        <a:pt x="0" y="0"/>
                      </a:moveTo>
                      <a:lnTo>
                        <a:pt x="57" y="34"/>
                      </a:lnTo>
                      <a:lnTo>
                        <a:pt x="26" y="83"/>
                      </a:lnTo>
                      <a:lnTo>
                        <a:pt x="15" y="49"/>
                      </a:lnTo>
                      <a:lnTo>
                        <a:pt x="26" y="55"/>
                      </a:lnTo>
                      <a:lnTo>
                        <a:pt x="31" y="47"/>
                      </a:lnTo>
                      <a:lnTo>
                        <a:pt x="10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11D"/>
                </a:solidFill>
                <a:ln w="0">
                  <a:solidFill>
                    <a:srgbClr val="00311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2" name="Freeform 193"/>
                <p:cNvSpPr/>
                <p:nvPr/>
              </p:nvSpPr>
              <p:spPr bwMode="auto">
                <a:xfrm>
                  <a:off x="4828" y="2546"/>
                  <a:ext cx="21" cy="20"/>
                </a:xfrm>
                <a:custGeom>
                  <a:avLst/>
                  <a:gdLst>
                    <a:gd name="T0" fmla="*/ 0 w 21"/>
                    <a:gd name="T1" fmla="*/ 0 h 20"/>
                    <a:gd name="T2" fmla="*/ 21 w 21"/>
                    <a:gd name="T3" fmla="*/ 12 h 20"/>
                    <a:gd name="T4" fmla="*/ 16 w 21"/>
                    <a:gd name="T5" fmla="*/ 20 h 20"/>
                    <a:gd name="T6" fmla="*/ 5 w 21"/>
                    <a:gd name="T7" fmla="*/ 14 h 20"/>
                    <a:gd name="T8" fmla="*/ 0 w 21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0">
                      <a:moveTo>
                        <a:pt x="0" y="0"/>
                      </a:moveTo>
                      <a:lnTo>
                        <a:pt x="21" y="12"/>
                      </a:lnTo>
                      <a:lnTo>
                        <a:pt x="16" y="20"/>
                      </a:lnTo>
                      <a:lnTo>
                        <a:pt x="5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EB6B0"/>
                </a:solidFill>
                <a:ln w="0">
                  <a:solidFill>
                    <a:srgbClr val="9EB6B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3" name="Freeform 194"/>
                <p:cNvSpPr/>
                <p:nvPr/>
              </p:nvSpPr>
              <p:spPr bwMode="auto">
                <a:xfrm>
                  <a:off x="4807" y="2432"/>
                  <a:ext cx="31" cy="50"/>
                </a:xfrm>
                <a:custGeom>
                  <a:avLst/>
                  <a:gdLst>
                    <a:gd name="T0" fmla="*/ 31 w 31"/>
                    <a:gd name="T1" fmla="*/ 0 h 50"/>
                    <a:gd name="T2" fmla="*/ 31 w 31"/>
                    <a:gd name="T3" fmla="*/ 0 h 50"/>
                    <a:gd name="T4" fmla="*/ 0 w 31"/>
                    <a:gd name="T5" fmla="*/ 50 h 50"/>
                    <a:gd name="T6" fmla="*/ 0 w 31"/>
                    <a:gd name="T7" fmla="*/ 50 h 50"/>
                    <a:gd name="T8" fmla="*/ 0 w 31"/>
                    <a:gd name="T9" fmla="*/ 50 h 50"/>
                    <a:gd name="T10" fmla="*/ 31 w 31"/>
                    <a:gd name="T11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50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4" name="Freeform 195"/>
                <p:cNvSpPr/>
                <p:nvPr/>
              </p:nvSpPr>
              <p:spPr bwMode="auto">
                <a:xfrm>
                  <a:off x="4781" y="2397"/>
                  <a:ext cx="57" cy="85"/>
                </a:xfrm>
                <a:custGeom>
                  <a:avLst/>
                  <a:gdLst>
                    <a:gd name="T0" fmla="*/ 0 w 57"/>
                    <a:gd name="T1" fmla="*/ 0 h 85"/>
                    <a:gd name="T2" fmla="*/ 57 w 57"/>
                    <a:gd name="T3" fmla="*/ 35 h 85"/>
                    <a:gd name="T4" fmla="*/ 26 w 57"/>
                    <a:gd name="T5" fmla="*/ 85 h 85"/>
                    <a:gd name="T6" fmla="*/ 26 w 57"/>
                    <a:gd name="T7" fmla="*/ 85 h 85"/>
                    <a:gd name="T8" fmla="*/ 17 w 57"/>
                    <a:gd name="T9" fmla="*/ 57 h 85"/>
                    <a:gd name="T10" fmla="*/ 19 w 57"/>
                    <a:gd name="T11" fmla="*/ 56 h 85"/>
                    <a:gd name="T12" fmla="*/ 20 w 57"/>
                    <a:gd name="T13" fmla="*/ 51 h 85"/>
                    <a:gd name="T14" fmla="*/ 20 w 57"/>
                    <a:gd name="T15" fmla="*/ 47 h 85"/>
                    <a:gd name="T16" fmla="*/ 19 w 57"/>
                    <a:gd name="T17" fmla="*/ 43 h 85"/>
                    <a:gd name="T18" fmla="*/ 18 w 57"/>
                    <a:gd name="T19" fmla="*/ 41 h 85"/>
                    <a:gd name="T20" fmla="*/ 15 w 57"/>
                    <a:gd name="T21" fmla="*/ 39 h 85"/>
                    <a:gd name="T22" fmla="*/ 28 w 57"/>
                    <a:gd name="T23" fmla="*/ 32 h 85"/>
                    <a:gd name="T24" fmla="*/ 25 w 57"/>
                    <a:gd name="T25" fmla="*/ 26 h 85"/>
                    <a:gd name="T26" fmla="*/ 11 w 57"/>
                    <a:gd name="T27" fmla="*/ 34 h 85"/>
                    <a:gd name="T28" fmla="*/ 0 w 57"/>
                    <a:gd name="T2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7" h="85">
                      <a:moveTo>
                        <a:pt x="0" y="0"/>
                      </a:moveTo>
                      <a:lnTo>
                        <a:pt x="57" y="35"/>
                      </a:lnTo>
                      <a:lnTo>
                        <a:pt x="26" y="85"/>
                      </a:lnTo>
                      <a:lnTo>
                        <a:pt x="26" y="85"/>
                      </a:lnTo>
                      <a:lnTo>
                        <a:pt x="17" y="57"/>
                      </a:lnTo>
                      <a:lnTo>
                        <a:pt x="19" y="56"/>
                      </a:lnTo>
                      <a:lnTo>
                        <a:pt x="20" y="51"/>
                      </a:lnTo>
                      <a:lnTo>
                        <a:pt x="20" y="47"/>
                      </a:lnTo>
                      <a:lnTo>
                        <a:pt x="19" y="43"/>
                      </a:lnTo>
                      <a:lnTo>
                        <a:pt x="18" y="41"/>
                      </a:lnTo>
                      <a:lnTo>
                        <a:pt x="15" y="39"/>
                      </a:lnTo>
                      <a:lnTo>
                        <a:pt x="28" y="32"/>
                      </a:lnTo>
                      <a:lnTo>
                        <a:pt x="25" y="26"/>
                      </a:lnTo>
                      <a:lnTo>
                        <a:pt x="11" y="3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11D"/>
                </a:solidFill>
                <a:ln w="0">
                  <a:solidFill>
                    <a:srgbClr val="00311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5" name="Freeform 196"/>
                <p:cNvSpPr/>
                <p:nvPr/>
              </p:nvSpPr>
              <p:spPr bwMode="auto">
                <a:xfrm>
                  <a:off x="4792" y="2423"/>
                  <a:ext cx="17" cy="31"/>
                </a:xfrm>
                <a:custGeom>
                  <a:avLst/>
                  <a:gdLst>
                    <a:gd name="T0" fmla="*/ 14 w 17"/>
                    <a:gd name="T1" fmla="*/ 0 h 31"/>
                    <a:gd name="T2" fmla="*/ 17 w 17"/>
                    <a:gd name="T3" fmla="*/ 6 h 31"/>
                    <a:gd name="T4" fmla="*/ 4 w 17"/>
                    <a:gd name="T5" fmla="*/ 13 h 31"/>
                    <a:gd name="T6" fmla="*/ 7 w 17"/>
                    <a:gd name="T7" fmla="*/ 15 h 31"/>
                    <a:gd name="T8" fmla="*/ 8 w 17"/>
                    <a:gd name="T9" fmla="*/ 17 h 31"/>
                    <a:gd name="T10" fmla="*/ 9 w 17"/>
                    <a:gd name="T11" fmla="*/ 21 h 31"/>
                    <a:gd name="T12" fmla="*/ 9 w 17"/>
                    <a:gd name="T13" fmla="*/ 25 h 31"/>
                    <a:gd name="T14" fmla="*/ 8 w 17"/>
                    <a:gd name="T15" fmla="*/ 30 h 31"/>
                    <a:gd name="T16" fmla="*/ 6 w 17"/>
                    <a:gd name="T17" fmla="*/ 31 h 31"/>
                    <a:gd name="T18" fmla="*/ 0 w 17"/>
                    <a:gd name="T19" fmla="*/ 8 h 31"/>
                    <a:gd name="T20" fmla="*/ 14 w 17"/>
                    <a:gd name="T2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31">
                      <a:moveTo>
                        <a:pt x="14" y="0"/>
                      </a:moveTo>
                      <a:lnTo>
                        <a:pt x="17" y="6"/>
                      </a:lnTo>
                      <a:lnTo>
                        <a:pt x="4" y="13"/>
                      </a:lnTo>
                      <a:lnTo>
                        <a:pt x="7" y="15"/>
                      </a:lnTo>
                      <a:lnTo>
                        <a:pt x="8" y="17"/>
                      </a:lnTo>
                      <a:lnTo>
                        <a:pt x="9" y="21"/>
                      </a:lnTo>
                      <a:lnTo>
                        <a:pt x="9" y="25"/>
                      </a:lnTo>
                      <a:lnTo>
                        <a:pt x="8" y="30"/>
                      </a:lnTo>
                      <a:lnTo>
                        <a:pt x="6" y="31"/>
                      </a:lnTo>
                      <a:lnTo>
                        <a:pt x="0" y="8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9EB6B0"/>
                </a:solidFill>
                <a:ln w="0">
                  <a:solidFill>
                    <a:srgbClr val="9EB6B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6" name="Freeform 197"/>
                <p:cNvSpPr/>
                <p:nvPr/>
              </p:nvSpPr>
              <p:spPr bwMode="auto">
                <a:xfrm>
                  <a:off x="4847" y="2379"/>
                  <a:ext cx="23" cy="38"/>
                </a:xfrm>
                <a:custGeom>
                  <a:avLst/>
                  <a:gdLst>
                    <a:gd name="T0" fmla="*/ 23 w 23"/>
                    <a:gd name="T1" fmla="*/ 0 h 38"/>
                    <a:gd name="T2" fmla="*/ 0 w 23"/>
                    <a:gd name="T3" fmla="*/ 38 h 38"/>
                    <a:gd name="T4" fmla="*/ 0 w 23"/>
                    <a:gd name="T5" fmla="*/ 37 h 38"/>
                    <a:gd name="T6" fmla="*/ 0 w 23"/>
                    <a:gd name="T7" fmla="*/ 37 h 38"/>
                    <a:gd name="T8" fmla="*/ 23 w 23"/>
                    <a:gd name="T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38">
                      <a:moveTo>
                        <a:pt x="23" y="0"/>
                      </a:moveTo>
                      <a:lnTo>
                        <a:pt x="0" y="3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7" name="Freeform 198"/>
                <p:cNvSpPr>
                  <a:spLocks noEditPoints="1"/>
                </p:cNvSpPr>
                <p:nvPr/>
              </p:nvSpPr>
              <p:spPr bwMode="auto">
                <a:xfrm>
                  <a:off x="4821" y="2332"/>
                  <a:ext cx="57" cy="84"/>
                </a:xfrm>
                <a:custGeom>
                  <a:avLst/>
                  <a:gdLst>
                    <a:gd name="T0" fmla="*/ 18 w 57"/>
                    <a:gd name="T1" fmla="*/ 30 h 84"/>
                    <a:gd name="T2" fmla="*/ 21 w 57"/>
                    <a:gd name="T3" fmla="*/ 31 h 84"/>
                    <a:gd name="T4" fmla="*/ 22 w 57"/>
                    <a:gd name="T5" fmla="*/ 32 h 84"/>
                    <a:gd name="T6" fmla="*/ 23 w 57"/>
                    <a:gd name="T7" fmla="*/ 34 h 84"/>
                    <a:gd name="T8" fmla="*/ 23 w 57"/>
                    <a:gd name="T9" fmla="*/ 35 h 84"/>
                    <a:gd name="T10" fmla="*/ 22 w 57"/>
                    <a:gd name="T11" fmla="*/ 37 h 84"/>
                    <a:gd name="T12" fmla="*/ 21 w 57"/>
                    <a:gd name="T13" fmla="*/ 39 h 84"/>
                    <a:gd name="T14" fmla="*/ 19 w 57"/>
                    <a:gd name="T15" fmla="*/ 40 h 84"/>
                    <a:gd name="T16" fmla="*/ 18 w 57"/>
                    <a:gd name="T17" fmla="*/ 40 h 84"/>
                    <a:gd name="T18" fmla="*/ 16 w 57"/>
                    <a:gd name="T19" fmla="*/ 39 h 84"/>
                    <a:gd name="T20" fmla="*/ 14 w 57"/>
                    <a:gd name="T21" fmla="*/ 38 h 84"/>
                    <a:gd name="T22" fmla="*/ 12 w 57"/>
                    <a:gd name="T23" fmla="*/ 36 h 84"/>
                    <a:gd name="T24" fmla="*/ 12 w 57"/>
                    <a:gd name="T25" fmla="*/ 34 h 84"/>
                    <a:gd name="T26" fmla="*/ 14 w 57"/>
                    <a:gd name="T27" fmla="*/ 32 h 84"/>
                    <a:gd name="T28" fmla="*/ 15 w 57"/>
                    <a:gd name="T29" fmla="*/ 31 h 84"/>
                    <a:gd name="T30" fmla="*/ 17 w 57"/>
                    <a:gd name="T31" fmla="*/ 30 h 84"/>
                    <a:gd name="T32" fmla="*/ 18 w 57"/>
                    <a:gd name="T33" fmla="*/ 30 h 84"/>
                    <a:gd name="T34" fmla="*/ 0 w 57"/>
                    <a:gd name="T35" fmla="*/ 0 h 84"/>
                    <a:gd name="T36" fmla="*/ 57 w 57"/>
                    <a:gd name="T37" fmla="*/ 34 h 84"/>
                    <a:gd name="T38" fmla="*/ 49 w 57"/>
                    <a:gd name="T39" fmla="*/ 47 h 84"/>
                    <a:gd name="T40" fmla="*/ 26 w 57"/>
                    <a:gd name="T41" fmla="*/ 84 h 84"/>
                    <a:gd name="T42" fmla="*/ 26 w 57"/>
                    <a:gd name="T43" fmla="*/ 84 h 84"/>
                    <a:gd name="T44" fmla="*/ 16 w 57"/>
                    <a:gd name="T45" fmla="*/ 50 h 84"/>
                    <a:gd name="T46" fmla="*/ 21 w 57"/>
                    <a:gd name="T47" fmla="*/ 46 h 84"/>
                    <a:gd name="T48" fmla="*/ 24 w 57"/>
                    <a:gd name="T49" fmla="*/ 45 h 84"/>
                    <a:gd name="T50" fmla="*/ 26 w 57"/>
                    <a:gd name="T51" fmla="*/ 43 h 84"/>
                    <a:gd name="T52" fmla="*/ 28 w 57"/>
                    <a:gd name="T53" fmla="*/ 41 h 84"/>
                    <a:gd name="T54" fmla="*/ 29 w 57"/>
                    <a:gd name="T55" fmla="*/ 38 h 84"/>
                    <a:gd name="T56" fmla="*/ 29 w 57"/>
                    <a:gd name="T57" fmla="*/ 35 h 84"/>
                    <a:gd name="T58" fmla="*/ 29 w 57"/>
                    <a:gd name="T59" fmla="*/ 32 h 84"/>
                    <a:gd name="T60" fmla="*/ 28 w 57"/>
                    <a:gd name="T61" fmla="*/ 29 h 84"/>
                    <a:gd name="T62" fmla="*/ 26 w 57"/>
                    <a:gd name="T63" fmla="*/ 27 h 84"/>
                    <a:gd name="T64" fmla="*/ 24 w 57"/>
                    <a:gd name="T65" fmla="*/ 25 h 84"/>
                    <a:gd name="T66" fmla="*/ 21 w 57"/>
                    <a:gd name="T67" fmla="*/ 24 h 84"/>
                    <a:gd name="T68" fmla="*/ 18 w 57"/>
                    <a:gd name="T69" fmla="*/ 23 h 84"/>
                    <a:gd name="T70" fmla="*/ 15 w 57"/>
                    <a:gd name="T71" fmla="*/ 24 h 84"/>
                    <a:gd name="T72" fmla="*/ 11 w 57"/>
                    <a:gd name="T73" fmla="*/ 25 h 84"/>
                    <a:gd name="T74" fmla="*/ 9 w 57"/>
                    <a:gd name="T75" fmla="*/ 27 h 84"/>
                    <a:gd name="T76" fmla="*/ 0 w 57"/>
                    <a:gd name="T77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" h="84">
                      <a:moveTo>
                        <a:pt x="18" y="30"/>
                      </a:moveTo>
                      <a:lnTo>
                        <a:pt x="21" y="31"/>
                      </a:lnTo>
                      <a:lnTo>
                        <a:pt x="22" y="32"/>
                      </a:lnTo>
                      <a:lnTo>
                        <a:pt x="23" y="34"/>
                      </a:lnTo>
                      <a:lnTo>
                        <a:pt x="23" y="35"/>
                      </a:lnTo>
                      <a:lnTo>
                        <a:pt x="22" y="37"/>
                      </a:lnTo>
                      <a:lnTo>
                        <a:pt x="21" y="39"/>
                      </a:lnTo>
                      <a:lnTo>
                        <a:pt x="19" y="40"/>
                      </a:lnTo>
                      <a:lnTo>
                        <a:pt x="18" y="40"/>
                      </a:lnTo>
                      <a:lnTo>
                        <a:pt x="16" y="39"/>
                      </a:lnTo>
                      <a:lnTo>
                        <a:pt x="14" y="38"/>
                      </a:lnTo>
                      <a:lnTo>
                        <a:pt x="12" y="36"/>
                      </a:lnTo>
                      <a:lnTo>
                        <a:pt x="12" y="34"/>
                      </a:lnTo>
                      <a:lnTo>
                        <a:pt x="14" y="32"/>
                      </a:lnTo>
                      <a:lnTo>
                        <a:pt x="15" y="31"/>
                      </a:lnTo>
                      <a:lnTo>
                        <a:pt x="17" y="30"/>
                      </a:lnTo>
                      <a:lnTo>
                        <a:pt x="18" y="30"/>
                      </a:lnTo>
                      <a:close/>
                      <a:moveTo>
                        <a:pt x="0" y="0"/>
                      </a:moveTo>
                      <a:lnTo>
                        <a:pt x="57" y="34"/>
                      </a:lnTo>
                      <a:lnTo>
                        <a:pt x="49" y="47"/>
                      </a:lnTo>
                      <a:lnTo>
                        <a:pt x="26" y="84"/>
                      </a:lnTo>
                      <a:lnTo>
                        <a:pt x="26" y="84"/>
                      </a:lnTo>
                      <a:lnTo>
                        <a:pt x="16" y="50"/>
                      </a:lnTo>
                      <a:lnTo>
                        <a:pt x="21" y="46"/>
                      </a:lnTo>
                      <a:lnTo>
                        <a:pt x="24" y="45"/>
                      </a:lnTo>
                      <a:lnTo>
                        <a:pt x="26" y="43"/>
                      </a:lnTo>
                      <a:lnTo>
                        <a:pt x="28" y="41"/>
                      </a:lnTo>
                      <a:lnTo>
                        <a:pt x="29" y="38"/>
                      </a:lnTo>
                      <a:lnTo>
                        <a:pt x="29" y="35"/>
                      </a:lnTo>
                      <a:lnTo>
                        <a:pt x="29" y="32"/>
                      </a:lnTo>
                      <a:lnTo>
                        <a:pt x="28" y="29"/>
                      </a:lnTo>
                      <a:lnTo>
                        <a:pt x="26" y="27"/>
                      </a:lnTo>
                      <a:lnTo>
                        <a:pt x="24" y="25"/>
                      </a:lnTo>
                      <a:lnTo>
                        <a:pt x="21" y="24"/>
                      </a:lnTo>
                      <a:lnTo>
                        <a:pt x="18" y="23"/>
                      </a:lnTo>
                      <a:lnTo>
                        <a:pt x="15" y="24"/>
                      </a:lnTo>
                      <a:lnTo>
                        <a:pt x="11" y="25"/>
                      </a:lnTo>
                      <a:lnTo>
                        <a:pt x="9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11D"/>
                </a:solidFill>
                <a:ln w="0">
                  <a:solidFill>
                    <a:srgbClr val="00311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8" name="Freeform 199"/>
                <p:cNvSpPr>
                  <a:spLocks noEditPoints="1"/>
                </p:cNvSpPr>
                <p:nvPr/>
              </p:nvSpPr>
              <p:spPr bwMode="auto">
                <a:xfrm>
                  <a:off x="4830" y="2355"/>
                  <a:ext cx="20" cy="27"/>
                </a:xfrm>
                <a:custGeom>
                  <a:avLst/>
                  <a:gdLst>
                    <a:gd name="T0" fmla="*/ 9 w 20"/>
                    <a:gd name="T1" fmla="*/ 7 h 27"/>
                    <a:gd name="T2" fmla="*/ 8 w 20"/>
                    <a:gd name="T3" fmla="*/ 7 h 27"/>
                    <a:gd name="T4" fmla="*/ 6 w 20"/>
                    <a:gd name="T5" fmla="*/ 8 h 27"/>
                    <a:gd name="T6" fmla="*/ 5 w 20"/>
                    <a:gd name="T7" fmla="*/ 9 h 27"/>
                    <a:gd name="T8" fmla="*/ 3 w 20"/>
                    <a:gd name="T9" fmla="*/ 11 h 27"/>
                    <a:gd name="T10" fmla="*/ 3 w 20"/>
                    <a:gd name="T11" fmla="*/ 13 h 27"/>
                    <a:gd name="T12" fmla="*/ 5 w 20"/>
                    <a:gd name="T13" fmla="*/ 15 h 27"/>
                    <a:gd name="T14" fmla="*/ 7 w 20"/>
                    <a:gd name="T15" fmla="*/ 16 h 27"/>
                    <a:gd name="T16" fmla="*/ 9 w 20"/>
                    <a:gd name="T17" fmla="*/ 17 h 27"/>
                    <a:gd name="T18" fmla="*/ 10 w 20"/>
                    <a:gd name="T19" fmla="*/ 17 h 27"/>
                    <a:gd name="T20" fmla="*/ 12 w 20"/>
                    <a:gd name="T21" fmla="*/ 16 h 27"/>
                    <a:gd name="T22" fmla="*/ 13 w 20"/>
                    <a:gd name="T23" fmla="*/ 14 h 27"/>
                    <a:gd name="T24" fmla="*/ 14 w 20"/>
                    <a:gd name="T25" fmla="*/ 12 h 27"/>
                    <a:gd name="T26" fmla="*/ 14 w 20"/>
                    <a:gd name="T27" fmla="*/ 11 h 27"/>
                    <a:gd name="T28" fmla="*/ 13 w 20"/>
                    <a:gd name="T29" fmla="*/ 9 h 27"/>
                    <a:gd name="T30" fmla="*/ 12 w 20"/>
                    <a:gd name="T31" fmla="*/ 8 h 27"/>
                    <a:gd name="T32" fmla="*/ 9 w 20"/>
                    <a:gd name="T33" fmla="*/ 7 h 27"/>
                    <a:gd name="T34" fmla="*/ 9 w 20"/>
                    <a:gd name="T35" fmla="*/ 0 h 27"/>
                    <a:gd name="T36" fmla="*/ 12 w 20"/>
                    <a:gd name="T37" fmla="*/ 1 h 27"/>
                    <a:gd name="T38" fmla="*/ 15 w 20"/>
                    <a:gd name="T39" fmla="*/ 2 h 27"/>
                    <a:gd name="T40" fmla="*/ 17 w 20"/>
                    <a:gd name="T41" fmla="*/ 4 h 27"/>
                    <a:gd name="T42" fmla="*/ 19 w 20"/>
                    <a:gd name="T43" fmla="*/ 6 h 27"/>
                    <a:gd name="T44" fmla="*/ 20 w 20"/>
                    <a:gd name="T45" fmla="*/ 9 h 27"/>
                    <a:gd name="T46" fmla="*/ 20 w 20"/>
                    <a:gd name="T47" fmla="*/ 12 h 27"/>
                    <a:gd name="T48" fmla="*/ 20 w 20"/>
                    <a:gd name="T49" fmla="*/ 15 h 27"/>
                    <a:gd name="T50" fmla="*/ 19 w 20"/>
                    <a:gd name="T51" fmla="*/ 18 h 27"/>
                    <a:gd name="T52" fmla="*/ 17 w 20"/>
                    <a:gd name="T53" fmla="*/ 20 h 27"/>
                    <a:gd name="T54" fmla="*/ 15 w 20"/>
                    <a:gd name="T55" fmla="*/ 22 h 27"/>
                    <a:gd name="T56" fmla="*/ 12 w 20"/>
                    <a:gd name="T57" fmla="*/ 23 h 27"/>
                    <a:gd name="T58" fmla="*/ 7 w 20"/>
                    <a:gd name="T59" fmla="*/ 27 h 27"/>
                    <a:gd name="T60" fmla="*/ 0 w 20"/>
                    <a:gd name="T61" fmla="*/ 4 h 27"/>
                    <a:gd name="T62" fmla="*/ 2 w 20"/>
                    <a:gd name="T63" fmla="*/ 2 h 27"/>
                    <a:gd name="T64" fmla="*/ 6 w 20"/>
                    <a:gd name="T65" fmla="*/ 1 h 27"/>
                    <a:gd name="T66" fmla="*/ 9 w 20"/>
                    <a:gd name="T6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0" h="27">
                      <a:moveTo>
                        <a:pt x="9" y="7"/>
                      </a:moveTo>
                      <a:lnTo>
                        <a:pt x="8" y="7"/>
                      </a:lnTo>
                      <a:lnTo>
                        <a:pt x="6" y="8"/>
                      </a:lnTo>
                      <a:lnTo>
                        <a:pt x="5" y="9"/>
                      </a:lnTo>
                      <a:lnTo>
                        <a:pt x="3" y="11"/>
                      </a:lnTo>
                      <a:lnTo>
                        <a:pt x="3" y="13"/>
                      </a:lnTo>
                      <a:lnTo>
                        <a:pt x="5" y="15"/>
                      </a:lnTo>
                      <a:lnTo>
                        <a:pt x="7" y="16"/>
                      </a:lnTo>
                      <a:lnTo>
                        <a:pt x="9" y="17"/>
                      </a:lnTo>
                      <a:lnTo>
                        <a:pt x="10" y="17"/>
                      </a:lnTo>
                      <a:lnTo>
                        <a:pt x="12" y="16"/>
                      </a:lnTo>
                      <a:lnTo>
                        <a:pt x="13" y="14"/>
                      </a:lnTo>
                      <a:lnTo>
                        <a:pt x="14" y="12"/>
                      </a:lnTo>
                      <a:lnTo>
                        <a:pt x="14" y="11"/>
                      </a:lnTo>
                      <a:lnTo>
                        <a:pt x="13" y="9"/>
                      </a:lnTo>
                      <a:lnTo>
                        <a:pt x="12" y="8"/>
                      </a:lnTo>
                      <a:lnTo>
                        <a:pt x="9" y="7"/>
                      </a:lnTo>
                      <a:close/>
                      <a:moveTo>
                        <a:pt x="9" y="0"/>
                      </a:moveTo>
                      <a:lnTo>
                        <a:pt x="12" y="1"/>
                      </a:lnTo>
                      <a:lnTo>
                        <a:pt x="15" y="2"/>
                      </a:lnTo>
                      <a:lnTo>
                        <a:pt x="17" y="4"/>
                      </a:lnTo>
                      <a:lnTo>
                        <a:pt x="19" y="6"/>
                      </a:lnTo>
                      <a:lnTo>
                        <a:pt x="20" y="9"/>
                      </a:lnTo>
                      <a:lnTo>
                        <a:pt x="20" y="12"/>
                      </a:lnTo>
                      <a:lnTo>
                        <a:pt x="20" y="15"/>
                      </a:lnTo>
                      <a:lnTo>
                        <a:pt x="19" y="18"/>
                      </a:lnTo>
                      <a:lnTo>
                        <a:pt x="17" y="20"/>
                      </a:lnTo>
                      <a:lnTo>
                        <a:pt x="15" y="22"/>
                      </a:lnTo>
                      <a:lnTo>
                        <a:pt x="12" y="23"/>
                      </a:lnTo>
                      <a:lnTo>
                        <a:pt x="7" y="27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9EB6B0"/>
                </a:solidFill>
                <a:ln w="0">
                  <a:solidFill>
                    <a:srgbClr val="9EB6B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9" name="Rectangle 200"/>
                <p:cNvSpPr>
                  <a:spLocks noChangeArrowheads="1"/>
                </p:cNvSpPr>
                <p:nvPr/>
              </p:nvSpPr>
              <p:spPr bwMode="auto">
                <a:xfrm>
                  <a:off x="4884" y="2529"/>
                  <a:ext cx="1" cy="1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0" name="Freeform 201"/>
                <p:cNvSpPr/>
                <p:nvPr/>
              </p:nvSpPr>
              <p:spPr bwMode="auto">
                <a:xfrm>
                  <a:off x="4884" y="2378"/>
                  <a:ext cx="70" cy="151"/>
                </a:xfrm>
                <a:custGeom>
                  <a:avLst/>
                  <a:gdLst>
                    <a:gd name="T0" fmla="*/ 15 w 70"/>
                    <a:gd name="T1" fmla="*/ 0 h 151"/>
                    <a:gd name="T2" fmla="*/ 70 w 70"/>
                    <a:gd name="T3" fmla="*/ 36 h 151"/>
                    <a:gd name="T4" fmla="*/ 0 w 70"/>
                    <a:gd name="T5" fmla="*/ 151 h 151"/>
                    <a:gd name="T6" fmla="*/ 0 w 70"/>
                    <a:gd name="T7" fmla="*/ 151 h 151"/>
                    <a:gd name="T8" fmla="*/ 6 w 70"/>
                    <a:gd name="T9" fmla="*/ 88 h 151"/>
                    <a:gd name="T10" fmla="*/ 9 w 70"/>
                    <a:gd name="T11" fmla="*/ 83 h 151"/>
                    <a:gd name="T12" fmla="*/ 22 w 70"/>
                    <a:gd name="T13" fmla="*/ 91 h 151"/>
                    <a:gd name="T14" fmla="*/ 28 w 70"/>
                    <a:gd name="T15" fmla="*/ 82 h 151"/>
                    <a:gd name="T16" fmla="*/ 15 w 70"/>
                    <a:gd name="T17" fmla="*/ 74 h 151"/>
                    <a:gd name="T18" fmla="*/ 23 w 70"/>
                    <a:gd name="T19" fmla="*/ 61 h 151"/>
                    <a:gd name="T20" fmla="*/ 14 w 70"/>
                    <a:gd name="T21" fmla="*/ 55 h 151"/>
                    <a:gd name="T22" fmla="*/ 8 w 70"/>
                    <a:gd name="T23" fmla="*/ 63 h 151"/>
                    <a:gd name="T24" fmla="*/ 15 w 70"/>
                    <a:gd name="T25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151">
                      <a:moveTo>
                        <a:pt x="15" y="0"/>
                      </a:moveTo>
                      <a:lnTo>
                        <a:pt x="70" y="36"/>
                      </a:lnTo>
                      <a:lnTo>
                        <a:pt x="0" y="151"/>
                      </a:lnTo>
                      <a:lnTo>
                        <a:pt x="0" y="151"/>
                      </a:lnTo>
                      <a:lnTo>
                        <a:pt x="6" y="88"/>
                      </a:lnTo>
                      <a:lnTo>
                        <a:pt x="9" y="83"/>
                      </a:lnTo>
                      <a:lnTo>
                        <a:pt x="22" y="91"/>
                      </a:lnTo>
                      <a:lnTo>
                        <a:pt x="28" y="82"/>
                      </a:lnTo>
                      <a:lnTo>
                        <a:pt x="15" y="74"/>
                      </a:lnTo>
                      <a:lnTo>
                        <a:pt x="23" y="61"/>
                      </a:lnTo>
                      <a:lnTo>
                        <a:pt x="14" y="55"/>
                      </a:lnTo>
                      <a:lnTo>
                        <a:pt x="8" y="63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00311D"/>
                </a:solidFill>
                <a:ln w="0">
                  <a:solidFill>
                    <a:srgbClr val="00311D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1" name="Freeform 202"/>
                <p:cNvSpPr>
                  <a:spLocks noEditPoints="1"/>
                </p:cNvSpPr>
                <p:nvPr/>
              </p:nvSpPr>
              <p:spPr bwMode="auto">
                <a:xfrm>
                  <a:off x="4890" y="2433"/>
                  <a:ext cx="17" cy="33"/>
                </a:xfrm>
                <a:custGeom>
                  <a:avLst/>
                  <a:gdLst>
                    <a:gd name="T0" fmla="*/ 0 w 17"/>
                    <a:gd name="T1" fmla="*/ 27 h 33"/>
                    <a:gd name="T2" fmla="*/ 3 w 17"/>
                    <a:gd name="T3" fmla="*/ 28 h 33"/>
                    <a:gd name="T4" fmla="*/ 0 w 17"/>
                    <a:gd name="T5" fmla="*/ 33 h 33"/>
                    <a:gd name="T6" fmla="*/ 0 w 17"/>
                    <a:gd name="T7" fmla="*/ 27 h 33"/>
                    <a:gd name="T8" fmla="*/ 8 w 17"/>
                    <a:gd name="T9" fmla="*/ 0 h 33"/>
                    <a:gd name="T10" fmla="*/ 17 w 17"/>
                    <a:gd name="T11" fmla="*/ 6 h 33"/>
                    <a:gd name="T12" fmla="*/ 9 w 17"/>
                    <a:gd name="T13" fmla="*/ 19 h 33"/>
                    <a:gd name="T14" fmla="*/ 1 w 17"/>
                    <a:gd name="T15" fmla="*/ 15 h 33"/>
                    <a:gd name="T16" fmla="*/ 2 w 17"/>
                    <a:gd name="T17" fmla="*/ 8 h 33"/>
                    <a:gd name="T18" fmla="*/ 8 w 17"/>
                    <a:gd name="T1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33">
                      <a:moveTo>
                        <a:pt x="0" y="27"/>
                      </a:moveTo>
                      <a:lnTo>
                        <a:pt x="3" y="28"/>
                      </a:lnTo>
                      <a:lnTo>
                        <a:pt x="0" y="33"/>
                      </a:lnTo>
                      <a:lnTo>
                        <a:pt x="0" y="27"/>
                      </a:lnTo>
                      <a:close/>
                      <a:moveTo>
                        <a:pt x="8" y="0"/>
                      </a:moveTo>
                      <a:lnTo>
                        <a:pt x="17" y="6"/>
                      </a:lnTo>
                      <a:lnTo>
                        <a:pt x="9" y="19"/>
                      </a:lnTo>
                      <a:lnTo>
                        <a:pt x="1" y="15"/>
                      </a:lnTo>
                      <a:lnTo>
                        <a:pt x="2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9EB6B0"/>
                </a:solidFill>
                <a:ln w="0">
                  <a:solidFill>
                    <a:srgbClr val="9EB6B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2" name="Freeform 203"/>
                <p:cNvSpPr/>
                <p:nvPr/>
              </p:nvSpPr>
              <p:spPr bwMode="auto">
                <a:xfrm>
                  <a:off x="4890" y="2448"/>
                  <a:ext cx="22" cy="21"/>
                </a:xfrm>
                <a:custGeom>
                  <a:avLst/>
                  <a:gdLst>
                    <a:gd name="T0" fmla="*/ 1 w 22"/>
                    <a:gd name="T1" fmla="*/ 0 h 21"/>
                    <a:gd name="T2" fmla="*/ 9 w 22"/>
                    <a:gd name="T3" fmla="*/ 4 h 21"/>
                    <a:gd name="T4" fmla="*/ 22 w 22"/>
                    <a:gd name="T5" fmla="*/ 12 h 21"/>
                    <a:gd name="T6" fmla="*/ 16 w 22"/>
                    <a:gd name="T7" fmla="*/ 21 h 21"/>
                    <a:gd name="T8" fmla="*/ 3 w 22"/>
                    <a:gd name="T9" fmla="*/ 13 h 21"/>
                    <a:gd name="T10" fmla="*/ 0 w 22"/>
                    <a:gd name="T11" fmla="*/ 12 h 21"/>
                    <a:gd name="T12" fmla="*/ 1 w 22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21">
                      <a:moveTo>
                        <a:pt x="1" y="0"/>
                      </a:moveTo>
                      <a:lnTo>
                        <a:pt x="9" y="4"/>
                      </a:lnTo>
                      <a:lnTo>
                        <a:pt x="22" y="12"/>
                      </a:lnTo>
                      <a:lnTo>
                        <a:pt x="16" y="21"/>
                      </a:lnTo>
                      <a:lnTo>
                        <a:pt x="3" y="13"/>
                      </a:lnTo>
                      <a:lnTo>
                        <a:pt x="0" y="1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9EB6B0"/>
                </a:solidFill>
                <a:ln w="0">
                  <a:solidFill>
                    <a:srgbClr val="9EB6B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3" name="Freeform 204"/>
                <p:cNvSpPr/>
                <p:nvPr/>
              </p:nvSpPr>
              <p:spPr bwMode="auto">
                <a:xfrm>
                  <a:off x="4638" y="2366"/>
                  <a:ext cx="466" cy="516"/>
                </a:xfrm>
                <a:custGeom>
                  <a:avLst/>
                  <a:gdLst>
                    <a:gd name="T0" fmla="*/ 63 w 466"/>
                    <a:gd name="T1" fmla="*/ 0 h 516"/>
                    <a:gd name="T2" fmla="*/ 77 w 466"/>
                    <a:gd name="T3" fmla="*/ 0 h 516"/>
                    <a:gd name="T4" fmla="*/ 91 w 466"/>
                    <a:gd name="T5" fmla="*/ 5 h 516"/>
                    <a:gd name="T6" fmla="*/ 106 w 466"/>
                    <a:gd name="T7" fmla="*/ 16 h 516"/>
                    <a:gd name="T8" fmla="*/ 120 w 466"/>
                    <a:gd name="T9" fmla="*/ 32 h 516"/>
                    <a:gd name="T10" fmla="*/ 139 w 466"/>
                    <a:gd name="T11" fmla="*/ 60 h 516"/>
                    <a:gd name="T12" fmla="*/ 153 w 466"/>
                    <a:gd name="T13" fmla="*/ 85 h 516"/>
                    <a:gd name="T14" fmla="*/ 166 w 466"/>
                    <a:gd name="T15" fmla="*/ 106 h 516"/>
                    <a:gd name="T16" fmla="*/ 174 w 466"/>
                    <a:gd name="T17" fmla="*/ 123 h 516"/>
                    <a:gd name="T18" fmla="*/ 180 w 466"/>
                    <a:gd name="T19" fmla="*/ 136 h 516"/>
                    <a:gd name="T20" fmla="*/ 184 w 466"/>
                    <a:gd name="T21" fmla="*/ 144 h 516"/>
                    <a:gd name="T22" fmla="*/ 185 w 466"/>
                    <a:gd name="T23" fmla="*/ 147 h 516"/>
                    <a:gd name="T24" fmla="*/ 186 w 466"/>
                    <a:gd name="T25" fmla="*/ 149 h 516"/>
                    <a:gd name="T26" fmla="*/ 192 w 466"/>
                    <a:gd name="T27" fmla="*/ 154 h 516"/>
                    <a:gd name="T28" fmla="*/ 202 w 466"/>
                    <a:gd name="T29" fmla="*/ 162 h 516"/>
                    <a:gd name="T30" fmla="*/ 216 w 466"/>
                    <a:gd name="T31" fmla="*/ 174 h 516"/>
                    <a:gd name="T32" fmla="*/ 235 w 466"/>
                    <a:gd name="T33" fmla="*/ 188 h 516"/>
                    <a:gd name="T34" fmla="*/ 257 w 466"/>
                    <a:gd name="T35" fmla="*/ 206 h 516"/>
                    <a:gd name="T36" fmla="*/ 285 w 466"/>
                    <a:gd name="T37" fmla="*/ 226 h 516"/>
                    <a:gd name="T38" fmla="*/ 288 w 466"/>
                    <a:gd name="T39" fmla="*/ 225 h 516"/>
                    <a:gd name="T40" fmla="*/ 295 w 466"/>
                    <a:gd name="T41" fmla="*/ 224 h 516"/>
                    <a:gd name="T42" fmla="*/ 305 w 466"/>
                    <a:gd name="T43" fmla="*/ 221 h 516"/>
                    <a:gd name="T44" fmla="*/ 317 w 466"/>
                    <a:gd name="T45" fmla="*/ 218 h 516"/>
                    <a:gd name="T46" fmla="*/ 333 w 466"/>
                    <a:gd name="T47" fmla="*/ 213 h 516"/>
                    <a:gd name="T48" fmla="*/ 348 w 466"/>
                    <a:gd name="T49" fmla="*/ 207 h 516"/>
                    <a:gd name="T50" fmla="*/ 364 w 466"/>
                    <a:gd name="T51" fmla="*/ 199 h 516"/>
                    <a:gd name="T52" fmla="*/ 466 w 466"/>
                    <a:gd name="T53" fmla="*/ 345 h 516"/>
                    <a:gd name="T54" fmla="*/ 275 w 466"/>
                    <a:gd name="T55" fmla="*/ 516 h 516"/>
                    <a:gd name="T56" fmla="*/ 263 w 466"/>
                    <a:gd name="T57" fmla="*/ 496 h 516"/>
                    <a:gd name="T58" fmla="*/ 247 w 466"/>
                    <a:gd name="T59" fmla="*/ 471 h 516"/>
                    <a:gd name="T60" fmla="*/ 230 w 466"/>
                    <a:gd name="T61" fmla="*/ 444 h 516"/>
                    <a:gd name="T62" fmla="*/ 211 w 466"/>
                    <a:gd name="T63" fmla="*/ 415 h 516"/>
                    <a:gd name="T64" fmla="*/ 191 w 466"/>
                    <a:gd name="T65" fmla="*/ 386 h 516"/>
                    <a:gd name="T66" fmla="*/ 172 w 466"/>
                    <a:gd name="T67" fmla="*/ 358 h 516"/>
                    <a:gd name="T68" fmla="*/ 152 w 466"/>
                    <a:gd name="T69" fmla="*/ 331 h 516"/>
                    <a:gd name="T70" fmla="*/ 132 w 466"/>
                    <a:gd name="T71" fmla="*/ 305 h 516"/>
                    <a:gd name="T72" fmla="*/ 115 w 466"/>
                    <a:gd name="T73" fmla="*/ 282 h 516"/>
                    <a:gd name="T74" fmla="*/ 99 w 466"/>
                    <a:gd name="T75" fmla="*/ 263 h 516"/>
                    <a:gd name="T76" fmla="*/ 88 w 466"/>
                    <a:gd name="T77" fmla="*/ 248 h 516"/>
                    <a:gd name="T78" fmla="*/ 79 w 466"/>
                    <a:gd name="T79" fmla="*/ 230 h 516"/>
                    <a:gd name="T80" fmla="*/ 69 w 466"/>
                    <a:gd name="T81" fmla="*/ 212 h 516"/>
                    <a:gd name="T82" fmla="*/ 60 w 466"/>
                    <a:gd name="T83" fmla="*/ 191 h 516"/>
                    <a:gd name="T84" fmla="*/ 50 w 466"/>
                    <a:gd name="T85" fmla="*/ 169 h 516"/>
                    <a:gd name="T86" fmla="*/ 36 w 466"/>
                    <a:gd name="T87" fmla="*/ 146 h 516"/>
                    <a:gd name="T88" fmla="*/ 20 w 466"/>
                    <a:gd name="T89" fmla="*/ 121 h 516"/>
                    <a:gd name="T90" fmla="*/ 9 w 466"/>
                    <a:gd name="T91" fmla="*/ 102 h 516"/>
                    <a:gd name="T92" fmla="*/ 2 w 466"/>
                    <a:gd name="T93" fmla="*/ 85 h 516"/>
                    <a:gd name="T94" fmla="*/ 0 w 466"/>
                    <a:gd name="T95" fmla="*/ 69 h 516"/>
                    <a:gd name="T96" fmla="*/ 1 w 466"/>
                    <a:gd name="T97" fmla="*/ 56 h 516"/>
                    <a:gd name="T98" fmla="*/ 4 w 466"/>
                    <a:gd name="T99" fmla="*/ 44 h 516"/>
                    <a:gd name="T100" fmla="*/ 10 w 466"/>
                    <a:gd name="T101" fmla="*/ 36 h 516"/>
                    <a:gd name="T102" fmla="*/ 14 w 466"/>
                    <a:gd name="T103" fmla="*/ 29 h 516"/>
                    <a:gd name="T104" fmla="*/ 18 w 466"/>
                    <a:gd name="T105" fmla="*/ 25 h 516"/>
                    <a:gd name="T106" fmla="*/ 19 w 466"/>
                    <a:gd name="T107" fmla="*/ 24 h 516"/>
                    <a:gd name="T108" fmla="*/ 21 w 466"/>
                    <a:gd name="T109" fmla="*/ 22 h 516"/>
                    <a:gd name="T110" fmla="*/ 25 w 466"/>
                    <a:gd name="T111" fmla="*/ 18 h 516"/>
                    <a:gd name="T112" fmla="*/ 31 w 466"/>
                    <a:gd name="T113" fmla="*/ 12 h 516"/>
                    <a:gd name="T114" fmla="*/ 41 w 466"/>
                    <a:gd name="T115" fmla="*/ 7 h 516"/>
                    <a:gd name="T116" fmla="*/ 51 w 466"/>
                    <a:gd name="T117" fmla="*/ 2 h 516"/>
                    <a:gd name="T118" fmla="*/ 63 w 466"/>
                    <a:gd name="T119" fmla="*/ 0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6" h="516">
                      <a:moveTo>
                        <a:pt x="63" y="0"/>
                      </a:moveTo>
                      <a:lnTo>
                        <a:pt x="77" y="0"/>
                      </a:lnTo>
                      <a:lnTo>
                        <a:pt x="91" y="5"/>
                      </a:lnTo>
                      <a:lnTo>
                        <a:pt x="106" y="16"/>
                      </a:lnTo>
                      <a:lnTo>
                        <a:pt x="120" y="32"/>
                      </a:lnTo>
                      <a:lnTo>
                        <a:pt x="139" y="60"/>
                      </a:lnTo>
                      <a:lnTo>
                        <a:pt x="153" y="85"/>
                      </a:lnTo>
                      <a:lnTo>
                        <a:pt x="166" y="106"/>
                      </a:lnTo>
                      <a:lnTo>
                        <a:pt x="174" y="123"/>
                      </a:lnTo>
                      <a:lnTo>
                        <a:pt x="180" y="136"/>
                      </a:lnTo>
                      <a:lnTo>
                        <a:pt x="184" y="144"/>
                      </a:lnTo>
                      <a:lnTo>
                        <a:pt x="185" y="147"/>
                      </a:lnTo>
                      <a:lnTo>
                        <a:pt x="186" y="149"/>
                      </a:lnTo>
                      <a:lnTo>
                        <a:pt x="192" y="154"/>
                      </a:lnTo>
                      <a:lnTo>
                        <a:pt x="202" y="162"/>
                      </a:lnTo>
                      <a:lnTo>
                        <a:pt x="216" y="174"/>
                      </a:lnTo>
                      <a:lnTo>
                        <a:pt x="235" y="188"/>
                      </a:lnTo>
                      <a:lnTo>
                        <a:pt x="257" y="206"/>
                      </a:lnTo>
                      <a:lnTo>
                        <a:pt x="285" y="226"/>
                      </a:lnTo>
                      <a:lnTo>
                        <a:pt x="288" y="225"/>
                      </a:lnTo>
                      <a:lnTo>
                        <a:pt x="295" y="224"/>
                      </a:lnTo>
                      <a:lnTo>
                        <a:pt x="305" y="221"/>
                      </a:lnTo>
                      <a:lnTo>
                        <a:pt x="317" y="218"/>
                      </a:lnTo>
                      <a:lnTo>
                        <a:pt x="333" y="213"/>
                      </a:lnTo>
                      <a:lnTo>
                        <a:pt x="348" y="207"/>
                      </a:lnTo>
                      <a:lnTo>
                        <a:pt x="364" y="199"/>
                      </a:lnTo>
                      <a:lnTo>
                        <a:pt x="466" y="345"/>
                      </a:lnTo>
                      <a:lnTo>
                        <a:pt x="275" y="516"/>
                      </a:lnTo>
                      <a:lnTo>
                        <a:pt x="263" y="496"/>
                      </a:lnTo>
                      <a:lnTo>
                        <a:pt x="247" y="471"/>
                      </a:lnTo>
                      <a:lnTo>
                        <a:pt x="230" y="444"/>
                      </a:lnTo>
                      <a:lnTo>
                        <a:pt x="211" y="415"/>
                      </a:lnTo>
                      <a:lnTo>
                        <a:pt x="191" y="386"/>
                      </a:lnTo>
                      <a:lnTo>
                        <a:pt x="172" y="358"/>
                      </a:lnTo>
                      <a:lnTo>
                        <a:pt x="152" y="331"/>
                      </a:lnTo>
                      <a:lnTo>
                        <a:pt x="132" y="305"/>
                      </a:lnTo>
                      <a:lnTo>
                        <a:pt x="115" y="282"/>
                      </a:lnTo>
                      <a:lnTo>
                        <a:pt x="99" y="263"/>
                      </a:lnTo>
                      <a:lnTo>
                        <a:pt x="88" y="248"/>
                      </a:lnTo>
                      <a:lnTo>
                        <a:pt x="79" y="230"/>
                      </a:lnTo>
                      <a:lnTo>
                        <a:pt x="69" y="212"/>
                      </a:lnTo>
                      <a:lnTo>
                        <a:pt x="60" y="191"/>
                      </a:lnTo>
                      <a:lnTo>
                        <a:pt x="50" y="169"/>
                      </a:lnTo>
                      <a:lnTo>
                        <a:pt x="36" y="146"/>
                      </a:lnTo>
                      <a:lnTo>
                        <a:pt x="20" y="121"/>
                      </a:lnTo>
                      <a:lnTo>
                        <a:pt x="9" y="102"/>
                      </a:lnTo>
                      <a:lnTo>
                        <a:pt x="2" y="85"/>
                      </a:lnTo>
                      <a:lnTo>
                        <a:pt x="0" y="69"/>
                      </a:lnTo>
                      <a:lnTo>
                        <a:pt x="1" y="56"/>
                      </a:lnTo>
                      <a:lnTo>
                        <a:pt x="4" y="44"/>
                      </a:lnTo>
                      <a:lnTo>
                        <a:pt x="10" y="36"/>
                      </a:lnTo>
                      <a:lnTo>
                        <a:pt x="14" y="29"/>
                      </a:lnTo>
                      <a:lnTo>
                        <a:pt x="18" y="25"/>
                      </a:lnTo>
                      <a:lnTo>
                        <a:pt x="19" y="24"/>
                      </a:lnTo>
                      <a:lnTo>
                        <a:pt x="21" y="22"/>
                      </a:lnTo>
                      <a:lnTo>
                        <a:pt x="25" y="18"/>
                      </a:lnTo>
                      <a:lnTo>
                        <a:pt x="31" y="12"/>
                      </a:lnTo>
                      <a:lnTo>
                        <a:pt x="41" y="7"/>
                      </a:lnTo>
                      <a:lnTo>
                        <a:pt x="51" y="2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A988"/>
                </a:solidFill>
                <a:ln w="0">
                  <a:solidFill>
                    <a:srgbClr val="FFA988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9" name="Freeform 206"/>
              <p:cNvSpPr/>
              <p:nvPr/>
            </p:nvSpPr>
            <p:spPr bwMode="auto">
              <a:xfrm>
                <a:off x="4909353" y="5607049"/>
                <a:ext cx="681038" cy="246063"/>
              </a:xfrm>
              <a:custGeom>
                <a:avLst/>
                <a:gdLst>
                  <a:gd name="T0" fmla="*/ 413 w 429"/>
                  <a:gd name="T1" fmla="*/ 0 h 155"/>
                  <a:gd name="T2" fmla="*/ 429 w 429"/>
                  <a:gd name="T3" fmla="*/ 84 h 155"/>
                  <a:gd name="T4" fmla="*/ 16 w 429"/>
                  <a:gd name="T5" fmla="*/ 155 h 155"/>
                  <a:gd name="T6" fmla="*/ 0 w 429"/>
                  <a:gd name="T7" fmla="*/ 72 h 155"/>
                  <a:gd name="T8" fmla="*/ 413 w 429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9" h="155">
                    <a:moveTo>
                      <a:pt x="413" y="0"/>
                    </a:moveTo>
                    <a:lnTo>
                      <a:pt x="429" y="84"/>
                    </a:lnTo>
                    <a:lnTo>
                      <a:pt x="16" y="155"/>
                    </a:lnTo>
                    <a:lnTo>
                      <a:pt x="0" y="72"/>
                    </a:lnTo>
                    <a:lnTo>
                      <a:pt x="413" y="0"/>
                    </a:lnTo>
                    <a:close/>
                  </a:path>
                </a:pathLst>
              </a:custGeom>
              <a:solidFill>
                <a:srgbClr val="2A445D"/>
              </a:solidFill>
              <a:ln w="0">
                <a:solidFill>
                  <a:srgbClr val="F2F2F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0" name="Freeform 207"/>
              <p:cNvSpPr/>
              <p:nvPr/>
            </p:nvSpPr>
            <p:spPr bwMode="auto">
              <a:xfrm>
                <a:off x="4903003" y="5710237"/>
                <a:ext cx="876300" cy="1147763"/>
              </a:xfrm>
              <a:custGeom>
                <a:avLst/>
                <a:gdLst>
                  <a:gd name="T0" fmla="*/ 441 w 552"/>
                  <a:gd name="T1" fmla="*/ 0 h 723"/>
                  <a:gd name="T2" fmla="*/ 442 w 552"/>
                  <a:gd name="T3" fmla="*/ 3 h 723"/>
                  <a:gd name="T4" fmla="*/ 443 w 552"/>
                  <a:gd name="T5" fmla="*/ 12 h 723"/>
                  <a:gd name="T6" fmla="*/ 445 w 552"/>
                  <a:gd name="T7" fmla="*/ 28 h 723"/>
                  <a:gd name="T8" fmla="*/ 448 w 552"/>
                  <a:gd name="T9" fmla="*/ 49 h 723"/>
                  <a:gd name="T10" fmla="*/ 452 w 552"/>
                  <a:gd name="T11" fmla="*/ 74 h 723"/>
                  <a:gd name="T12" fmla="*/ 457 w 552"/>
                  <a:gd name="T13" fmla="*/ 104 h 723"/>
                  <a:gd name="T14" fmla="*/ 463 w 552"/>
                  <a:gd name="T15" fmla="*/ 138 h 723"/>
                  <a:gd name="T16" fmla="*/ 469 w 552"/>
                  <a:gd name="T17" fmla="*/ 176 h 723"/>
                  <a:gd name="T18" fmla="*/ 475 w 552"/>
                  <a:gd name="T19" fmla="*/ 216 h 723"/>
                  <a:gd name="T20" fmla="*/ 481 w 552"/>
                  <a:gd name="T21" fmla="*/ 259 h 723"/>
                  <a:gd name="T22" fmla="*/ 488 w 552"/>
                  <a:gd name="T23" fmla="*/ 305 h 723"/>
                  <a:gd name="T24" fmla="*/ 496 w 552"/>
                  <a:gd name="T25" fmla="*/ 351 h 723"/>
                  <a:gd name="T26" fmla="*/ 503 w 552"/>
                  <a:gd name="T27" fmla="*/ 399 h 723"/>
                  <a:gd name="T28" fmla="*/ 510 w 552"/>
                  <a:gd name="T29" fmla="*/ 446 h 723"/>
                  <a:gd name="T30" fmla="*/ 517 w 552"/>
                  <a:gd name="T31" fmla="*/ 495 h 723"/>
                  <a:gd name="T32" fmla="*/ 526 w 552"/>
                  <a:gd name="T33" fmla="*/ 543 h 723"/>
                  <a:gd name="T34" fmla="*/ 533 w 552"/>
                  <a:gd name="T35" fmla="*/ 591 h 723"/>
                  <a:gd name="T36" fmla="*/ 539 w 552"/>
                  <a:gd name="T37" fmla="*/ 636 h 723"/>
                  <a:gd name="T38" fmla="*/ 546 w 552"/>
                  <a:gd name="T39" fmla="*/ 681 h 723"/>
                  <a:gd name="T40" fmla="*/ 552 w 552"/>
                  <a:gd name="T41" fmla="*/ 723 h 723"/>
                  <a:gd name="T42" fmla="*/ 90 w 552"/>
                  <a:gd name="T43" fmla="*/ 723 h 723"/>
                  <a:gd name="T44" fmla="*/ 85 w 552"/>
                  <a:gd name="T45" fmla="*/ 683 h 723"/>
                  <a:gd name="T46" fmla="*/ 78 w 552"/>
                  <a:gd name="T47" fmla="*/ 640 h 723"/>
                  <a:gd name="T48" fmla="*/ 72 w 552"/>
                  <a:gd name="T49" fmla="*/ 596 h 723"/>
                  <a:gd name="T50" fmla="*/ 66 w 552"/>
                  <a:gd name="T51" fmla="*/ 552 h 723"/>
                  <a:gd name="T52" fmla="*/ 60 w 552"/>
                  <a:gd name="T53" fmla="*/ 506 h 723"/>
                  <a:gd name="T54" fmla="*/ 54 w 552"/>
                  <a:gd name="T55" fmla="*/ 460 h 723"/>
                  <a:gd name="T56" fmla="*/ 47 w 552"/>
                  <a:gd name="T57" fmla="*/ 414 h 723"/>
                  <a:gd name="T58" fmla="*/ 41 w 552"/>
                  <a:gd name="T59" fmla="*/ 370 h 723"/>
                  <a:gd name="T60" fmla="*/ 35 w 552"/>
                  <a:gd name="T61" fmla="*/ 326 h 723"/>
                  <a:gd name="T62" fmla="*/ 29 w 552"/>
                  <a:gd name="T63" fmla="*/ 285 h 723"/>
                  <a:gd name="T64" fmla="*/ 24 w 552"/>
                  <a:gd name="T65" fmla="*/ 246 h 723"/>
                  <a:gd name="T66" fmla="*/ 19 w 552"/>
                  <a:gd name="T67" fmla="*/ 210 h 723"/>
                  <a:gd name="T68" fmla="*/ 14 w 552"/>
                  <a:gd name="T69" fmla="*/ 177 h 723"/>
                  <a:gd name="T70" fmla="*/ 10 w 552"/>
                  <a:gd name="T71" fmla="*/ 147 h 723"/>
                  <a:gd name="T72" fmla="*/ 6 w 552"/>
                  <a:gd name="T73" fmla="*/ 122 h 723"/>
                  <a:gd name="T74" fmla="*/ 3 w 552"/>
                  <a:gd name="T75" fmla="*/ 101 h 723"/>
                  <a:gd name="T76" fmla="*/ 1 w 552"/>
                  <a:gd name="T77" fmla="*/ 87 h 723"/>
                  <a:gd name="T78" fmla="*/ 0 w 552"/>
                  <a:gd name="T79" fmla="*/ 76 h 723"/>
                  <a:gd name="T80" fmla="*/ 0 w 552"/>
                  <a:gd name="T81" fmla="*/ 73 h 723"/>
                  <a:gd name="T82" fmla="*/ 441 w 552"/>
                  <a:gd name="T83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52" h="723">
                    <a:moveTo>
                      <a:pt x="441" y="0"/>
                    </a:moveTo>
                    <a:lnTo>
                      <a:pt x="442" y="3"/>
                    </a:lnTo>
                    <a:lnTo>
                      <a:pt x="443" y="12"/>
                    </a:lnTo>
                    <a:lnTo>
                      <a:pt x="445" y="28"/>
                    </a:lnTo>
                    <a:lnTo>
                      <a:pt x="448" y="49"/>
                    </a:lnTo>
                    <a:lnTo>
                      <a:pt x="452" y="74"/>
                    </a:lnTo>
                    <a:lnTo>
                      <a:pt x="457" y="104"/>
                    </a:lnTo>
                    <a:lnTo>
                      <a:pt x="463" y="138"/>
                    </a:lnTo>
                    <a:lnTo>
                      <a:pt x="469" y="176"/>
                    </a:lnTo>
                    <a:lnTo>
                      <a:pt x="475" y="216"/>
                    </a:lnTo>
                    <a:lnTo>
                      <a:pt x="481" y="259"/>
                    </a:lnTo>
                    <a:lnTo>
                      <a:pt x="488" y="305"/>
                    </a:lnTo>
                    <a:lnTo>
                      <a:pt x="496" y="351"/>
                    </a:lnTo>
                    <a:lnTo>
                      <a:pt x="503" y="399"/>
                    </a:lnTo>
                    <a:lnTo>
                      <a:pt x="510" y="446"/>
                    </a:lnTo>
                    <a:lnTo>
                      <a:pt x="517" y="495"/>
                    </a:lnTo>
                    <a:lnTo>
                      <a:pt x="526" y="543"/>
                    </a:lnTo>
                    <a:lnTo>
                      <a:pt x="533" y="591"/>
                    </a:lnTo>
                    <a:lnTo>
                      <a:pt x="539" y="636"/>
                    </a:lnTo>
                    <a:lnTo>
                      <a:pt x="546" y="681"/>
                    </a:lnTo>
                    <a:lnTo>
                      <a:pt x="552" y="723"/>
                    </a:lnTo>
                    <a:lnTo>
                      <a:pt x="90" y="723"/>
                    </a:lnTo>
                    <a:lnTo>
                      <a:pt x="85" y="683"/>
                    </a:lnTo>
                    <a:lnTo>
                      <a:pt x="78" y="640"/>
                    </a:lnTo>
                    <a:lnTo>
                      <a:pt x="72" y="596"/>
                    </a:lnTo>
                    <a:lnTo>
                      <a:pt x="66" y="552"/>
                    </a:lnTo>
                    <a:lnTo>
                      <a:pt x="60" y="506"/>
                    </a:lnTo>
                    <a:lnTo>
                      <a:pt x="54" y="460"/>
                    </a:lnTo>
                    <a:lnTo>
                      <a:pt x="47" y="414"/>
                    </a:lnTo>
                    <a:lnTo>
                      <a:pt x="41" y="370"/>
                    </a:lnTo>
                    <a:lnTo>
                      <a:pt x="35" y="326"/>
                    </a:lnTo>
                    <a:lnTo>
                      <a:pt x="29" y="285"/>
                    </a:lnTo>
                    <a:lnTo>
                      <a:pt x="24" y="246"/>
                    </a:lnTo>
                    <a:lnTo>
                      <a:pt x="19" y="210"/>
                    </a:lnTo>
                    <a:lnTo>
                      <a:pt x="14" y="177"/>
                    </a:lnTo>
                    <a:lnTo>
                      <a:pt x="10" y="147"/>
                    </a:lnTo>
                    <a:lnTo>
                      <a:pt x="6" y="122"/>
                    </a:lnTo>
                    <a:lnTo>
                      <a:pt x="3" y="101"/>
                    </a:lnTo>
                    <a:lnTo>
                      <a:pt x="1" y="87"/>
                    </a:lnTo>
                    <a:lnTo>
                      <a:pt x="0" y="76"/>
                    </a:lnTo>
                    <a:lnTo>
                      <a:pt x="0" y="73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 w="0">
                <a:solidFill>
                  <a:srgbClr val="2A445D">
                    <a:lumMod val="75000"/>
                  </a:srgb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1" name="Freeform 208"/>
              <p:cNvSpPr/>
              <p:nvPr/>
            </p:nvSpPr>
            <p:spPr bwMode="auto">
              <a:xfrm>
                <a:off x="2199490" y="4921249"/>
                <a:ext cx="157163" cy="134938"/>
              </a:xfrm>
              <a:custGeom>
                <a:avLst/>
                <a:gdLst>
                  <a:gd name="T0" fmla="*/ 64 w 99"/>
                  <a:gd name="T1" fmla="*/ 0 h 85"/>
                  <a:gd name="T2" fmla="*/ 74 w 99"/>
                  <a:gd name="T3" fmla="*/ 1 h 85"/>
                  <a:gd name="T4" fmla="*/ 84 w 99"/>
                  <a:gd name="T5" fmla="*/ 3 h 85"/>
                  <a:gd name="T6" fmla="*/ 90 w 99"/>
                  <a:gd name="T7" fmla="*/ 6 h 85"/>
                  <a:gd name="T8" fmla="*/ 95 w 99"/>
                  <a:gd name="T9" fmla="*/ 9 h 85"/>
                  <a:gd name="T10" fmla="*/ 98 w 99"/>
                  <a:gd name="T11" fmla="*/ 12 h 85"/>
                  <a:gd name="T12" fmla="*/ 99 w 99"/>
                  <a:gd name="T13" fmla="*/ 13 h 85"/>
                  <a:gd name="T14" fmla="*/ 92 w 99"/>
                  <a:gd name="T15" fmla="*/ 81 h 85"/>
                  <a:gd name="T16" fmla="*/ 35 w 99"/>
                  <a:gd name="T17" fmla="*/ 85 h 85"/>
                  <a:gd name="T18" fmla="*/ 0 w 99"/>
                  <a:gd name="T19" fmla="*/ 24 h 85"/>
                  <a:gd name="T20" fmla="*/ 20 w 99"/>
                  <a:gd name="T21" fmla="*/ 13 h 85"/>
                  <a:gd name="T22" fmla="*/ 36 w 99"/>
                  <a:gd name="T23" fmla="*/ 5 h 85"/>
                  <a:gd name="T24" fmla="*/ 51 w 99"/>
                  <a:gd name="T25" fmla="*/ 1 h 85"/>
                  <a:gd name="T26" fmla="*/ 64 w 99"/>
                  <a:gd name="T2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85">
                    <a:moveTo>
                      <a:pt x="64" y="0"/>
                    </a:moveTo>
                    <a:lnTo>
                      <a:pt x="74" y="1"/>
                    </a:lnTo>
                    <a:lnTo>
                      <a:pt x="84" y="3"/>
                    </a:lnTo>
                    <a:lnTo>
                      <a:pt x="90" y="6"/>
                    </a:lnTo>
                    <a:lnTo>
                      <a:pt x="95" y="9"/>
                    </a:lnTo>
                    <a:lnTo>
                      <a:pt x="98" y="12"/>
                    </a:lnTo>
                    <a:lnTo>
                      <a:pt x="99" y="13"/>
                    </a:lnTo>
                    <a:lnTo>
                      <a:pt x="92" y="81"/>
                    </a:lnTo>
                    <a:lnTo>
                      <a:pt x="35" y="85"/>
                    </a:lnTo>
                    <a:lnTo>
                      <a:pt x="0" y="24"/>
                    </a:lnTo>
                    <a:lnTo>
                      <a:pt x="20" y="13"/>
                    </a:lnTo>
                    <a:lnTo>
                      <a:pt x="36" y="5"/>
                    </a:lnTo>
                    <a:lnTo>
                      <a:pt x="51" y="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5A48A"/>
              </a:solidFill>
              <a:ln w="0">
                <a:solidFill>
                  <a:srgbClr val="F5A48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2" name="Freeform 209"/>
              <p:cNvSpPr/>
              <p:nvPr/>
            </p:nvSpPr>
            <p:spPr bwMode="auto">
              <a:xfrm>
                <a:off x="1785153" y="4560887"/>
                <a:ext cx="179388" cy="150813"/>
              </a:xfrm>
              <a:custGeom>
                <a:avLst/>
                <a:gdLst>
                  <a:gd name="T0" fmla="*/ 72 w 113"/>
                  <a:gd name="T1" fmla="*/ 0 h 95"/>
                  <a:gd name="T2" fmla="*/ 84 w 113"/>
                  <a:gd name="T3" fmla="*/ 1 h 95"/>
                  <a:gd name="T4" fmla="*/ 95 w 113"/>
                  <a:gd name="T5" fmla="*/ 4 h 95"/>
                  <a:gd name="T6" fmla="*/ 103 w 113"/>
                  <a:gd name="T7" fmla="*/ 7 h 95"/>
                  <a:gd name="T8" fmla="*/ 109 w 113"/>
                  <a:gd name="T9" fmla="*/ 11 h 95"/>
                  <a:gd name="T10" fmla="*/ 112 w 113"/>
                  <a:gd name="T11" fmla="*/ 13 h 95"/>
                  <a:gd name="T12" fmla="*/ 113 w 113"/>
                  <a:gd name="T13" fmla="*/ 14 h 95"/>
                  <a:gd name="T14" fmla="*/ 111 w 113"/>
                  <a:gd name="T15" fmla="*/ 36 h 95"/>
                  <a:gd name="T16" fmla="*/ 39 w 113"/>
                  <a:gd name="T17" fmla="*/ 95 h 95"/>
                  <a:gd name="T18" fmla="*/ 0 w 113"/>
                  <a:gd name="T19" fmla="*/ 27 h 95"/>
                  <a:gd name="T20" fmla="*/ 21 w 113"/>
                  <a:gd name="T21" fmla="*/ 13 h 95"/>
                  <a:gd name="T22" fmla="*/ 41 w 113"/>
                  <a:gd name="T23" fmla="*/ 5 h 95"/>
                  <a:gd name="T24" fmla="*/ 58 w 113"/>
                  <a:gd name="T25" fmla="*/ 1 h 95"/>
                  <a:gd name="T26" fmla="*/ 72 w 113"/>
                  <a:gd name="T2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95">
                    <a:moveTo>
                      <a:pt x="72" y="0"/>
                    </a:moveTo>
                    <a:lnTo>
                      <a:pt x="84" y="1"/>
                    </a:lnTo>
                    <a:lnTo>
                      <a:pt x="95" y="4"/>
                    </a:lnTo>
                    <a:lnTo>
                      <a:pt x="103" y="7"/>
                    </a:lnTo>
                    <a:lnTo>
                      <a:pt x="109" y="11"/>
                    </a:lnTo>
                    <a:lnTo>
                      <a:pt x="112" y="13"/>
                    </a:lnTo>
                    <a:lnTo>
                      <a:pt x="113" y="14"/>
                    </a:lnTo>
                    <a:lnTo>
                      <a:pt x="111" y="36"/>
                    </a:lnTo>
                    <a:lnTo>
                      <a:pt x="39" y="95"/>
                    </a:lnTo>
                    <a:lnTo>
                      <a:pt x="0" y="27"/>
                    </a:lnTo>
                    <a:lnTo>
                      <a:pt x="21" y="13"/>
                    </a:lnTo>
                    <a:lnTo>
                      <a:pt x="41" y="5"/>
                    </a:lnTo>
                    <a:lnTo>
                      <a:pt x="58" y="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AE94"/>
              </a:solidFill>
              <a:ln w="0">
                <a:solidFill>
                  <a:srgbClr val="FFAE94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3" name="Freeform 210"/>
              <p:cNvSpPr/>
              <p:nvPr/>
            </p:nvSpPr>
            <p:spPr bwMode="auto">
              <a:xfrm>
                <a:off x="1918503" y="4627562"/>
                <a:ext cx="176213" cy="234950"/>
              </a:xfrm>
              <a:custGeom>
                <a:avLst/>
                <a:gdLst>
                  <a:gd name="T0" fmla="*/ 72 w 111"/>
                  <a:gd name="T1" fmla="*/ 0 h 148"/>
                  <a:gd name="T2" fmla="*/ 84 w 111"/>
                  <a:gd name="T3" fmla="*/ 1 h 148"/>
                  <a:gd name="T4" fmla="*/ 93 w 111"/>
                  <a:gd name="T5" fmla="*/ 4 h 148"/>
                  <a:gd name="T6" fmla="*/ 101 w 111"/>
                  <a:gd name="T7" fmla="*/ 8 h 148"/>
                  <a:gd name="T8" fmla="*/ 107 w 111"/>
                  <a:gd name="T9" fmla="*/ 11 h 148"/>
                  <a:gd name="T10" fmla="*/ 110 w 111"/>
                  <a:gd name="T11" fmla="*/ 14 h 148"/>
                  <a:gd name="T12" fmla="*/ 111 w 111"/>
                  <a:gd name="T13" fmla="*/ 15 h 148"/>
                  <a:gd name="T14" fmla="*/ 103 w 111"/>
                  <a:gd name="T15" fmla="*/ 91 h 148"/>
                  <a:gd name="T16" fmla="*/ 37 w 111"/>
                  <a:gd name="T17" fmla="*/ 148 h 148"/>
                  <a:gd name="T18" fmla="*/ 0 w 111"/>
                  <a:gd name="T19" fmla="*/ 28 h 148"/>
                  <a:gd name="T20" fmla="*/ 21 w 111"/>
                  <a:gd name="T21" fmla="*/ 15 h 148"/>
                  <a:gd name="T22" fmla="*/ 41 w 111"/>
                  <a:gd name="T23" fmla="*/ 6 h 148"/>
                  <a:gd name="T24" fmla="*/ 57 w 111"/>
                  <a:gd name="T25" fmla="*/ 1 h 148"/>
                  <a:gd name="T26" fmla="*/ 72 w 111"/>
                  <a:gd name="T27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1" h="148">
                    <a:moveTo>
                      <a:pt x="72" y="0"/>
                    </a:moveTo>
                    <a:lnTo>
                      <a:pt x="84" y="1"/>
                    </a:lnTo>
                    <a:lnTo>
                      <a:pt x="93" y="4"/>
                    </a:lnTo>
                    <a:lnTo>
                      <a:pt x="101" y="8"/>
                    </a:lnTo>
                    <a:lnTo>
                      <a:pt x="107" y="11"/>
                    </a:lnTo>
                    <a:lnTo>
                      <a:pt x="110" y="14"/>
                    </a:lnTo>
                    <a:lnTo>
                      <a:pt x="111" y="15"/>
                    </a:lnTo>
                    <a:lnTo>
                      <a:pt x="103" y="91"/>
                    </a:lnTo>
                    <a:lnTo>
                      <a:pt x="37" y="148"/>
                    </a:lnTo>
                    <a:lnTo>
                      <a:pt x="0" y="28"/>
                    </a:lnTo>
                    <a:lnTo>
                      <a:pt x="21" y="15"/>
                    </a:lnTo>
                    <a:lnTo>
                      <a:pt x="41" y="6"/>
                    </a:lnTo>
                    <a:lnTo>
                      <a:pt x="57" y="1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5A48A"/>
              </a:solidFill>
              <a:ln w="0">
                <a:solidFill>
                  <a:srgbClr val="F5A48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4" name="Freeform 211"/>
              <p:cNvSpPr/>
              <p:nvPr/>
            </p:nvSpPr>
            <p:spPr bwMode="auto">
              <a:xfrm>
                <a:off x="2067728" y="4791074"/>
                <a:ext cx="177800" cy="152400"/>
              </a:xfrm>
              <a:custGeom>
                <a:avLst/>
                <a:gdLst>
                  <a:gd name="T0" fmla="*/ 73 w 112"/>
                  <a:gd name="T1" fmla="*/ 0 h 96"/>
                  <a:gd name="T2" fmla="*/ 84 w 112"/>
                  <a:gd name="T3" fmla="*/ 1 h 96"/>
                  <a:gd name="T4" fmla="*/ 94 w 112"/>
                  <a:gd name="T5" fmla="*/ 4 h 96"/>
                  <a:gd name="T6" fmla="*/ 102 w 112"/>
                  <a:gd name="T7" fmla="*/ 7 h 96"/>
                  <a:gd name="T8" fmla="*/ 108 w 112"/>
                  <a:gd name="T9" fmla="*/ 11 h 96"/>
                  <a:gd name="T10" fmla="*/ 111 w 112"/>
                  <a:gd name="T11" fmla="*/ 13 h 96"/>
                  <a:gd name="T12" fmla="*/ 112 w 112"/>
                  <a:gd name="T13" fmla="*/ 14 h 96"/>
                  <a:gd name="T14" fmla="*/ 104 w 112"/>
                  <a:gd name="T15" fmla="*/ 90 h 96"/>
                  <a:gd name="T16" fmla="*/ 40 w 112"/>
                  <a:gd name="T17" fmla="*/ 96 h 96"/>
                  <a:gd name="T18" fmla="*/ 0 w 112"/>
                  <a:gd name="T19" fmla="*/ 27 h 96"/>
                  <a:gd name="T20" fmla="*/ 22 w 112"/>
                  <a:gd name="T21" fmla="*/ 14 h 96"/>
                  <a:gd name="T22" fmla="*/ 42 w 112"/>
                  <a:gd name="T23" fmla="*/ 6 h 96"/>
                  <a:gd name="T24" fmla="*/ 58 w 112"/>
                  <a:gd name="T25" fmla="*/ 2 h 96"/>
                  <a:gd name="T26" fmla="*/ 73 w 112"/>
                  <a:gd name="T2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96">
                    <a:moveTo>
                      <a:pt x="73" y="0"/>
                    </a:moveTo>
                    <a:lnTo>
                      <a:pt x="84" y="1"/>
                    </a:lnTo>
                    <a:lnTo>
                      <a:pt x="94" y="4"/>
                    </a:lnTo>
                    <a:lnTo>
                      <a:pt x="102" y="7"/>
                    </a:lnTo>
                    <a:lnTo>
                      <a:pt x="108" y="11"/>
                    </a:lnTo>
                    <a:lnTo>
                      <a:pt x="111" y="13"/>
                    </a:lnTo>
                    <a:lnTo>
                      <a:pt x="112" y="14"/>
                    </a:lnTo>
                    <a:lnTo>
                      <a:pt x="104" y="90"/>
                    </a:lnTo>
                    <a:lnTo>
                      <a:pt x="40" y="96"/>
                    </a:lnTo>
                    <a:lnTo>
                      <a:pt x="0" y="27"/>
                    </a:lnTo>
                    <a:lnTo>
                      <a:pt x="22" y="14"/>
                    </a:lnTo>
                    <a:lnTo>
                      <a:pt x="42" y="6"/>
                    </a:lnTo>
                    <a:lnTo>
                      <a:pt x="58" y="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5A48A"/>
              </a:solidFill>
              <a:ln w="0">
                <a:solidFill>
                  <a:srgbClr val="F5A48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5" name="Freeform 212"/>
              <p:cNvSpPr/>
              <p:nvPr/>
            </p:nvSpPr>
            <p:spPr bwMode="auto">
              <a:xfrm>
                <a:off x="1461303" y="4927599"/>
                <a:ext cx="792163" cy="952500"/>
              </a:xfrm>
              <a:custGeom>
                <a:avLst/>
                <a:gdLst>
                  <a:gd name="T0" fmla="*/ 220 w 499"/>
                  <a:gd name="T1" fmla="*/ 0 h 600"/>
                  <a:gd name="T2" fmla="*/ 239 w 499"/>
                  <a:gd name="T3" fmla="*/ 1 h 600"/>
                  <a:gd name="T4" fmla="*/ 256 w 499"/>
                  <a:gd name="T5" fmla="*/ 4 h 600"/>
                  <a:gd name="T6" fmla="*/ 289 w 499"/>
                  <a:gd name="T7" fmla="*/ 17 h 600"/>
                  <a:gd name="T8" fmla="*/ 323 w 499"/>
                  <a:gd name="T9" fmla="*/ 33 h 600"/>
                  <a:gd name="T10" fmla="*/ 355 w 499"/>
                  <a:gd name="T11" fmla="*/ 52 h 600"/>
                  <a:gd name="T12" fmla="*/ 387 w 499"/>
                  <a:gd name="T13" fmla="*/ 70 h 600"/>
                  <a:gd name="T14" fmla="*/ 402 w 499"/>
                  <a:gd name="T15" fmla="*/ 79 h 600"/>
                  <a:gd name="T16" fmla="*/ 419 w 499"/>
                  <a:gd name="T17" fmla="*/ 89 h 600"/>
                  <a:gd name="T18" fmla="*/ 435 w 499"/>
                  <a:gd name="T19" fmla="*/ 102 h 600"/>
                  <a:gd name="T20" fmla="*/ 453 w 499"/>
                  <a:gd name="T21" fmla="*/ 114 h 600"/>
                  <a:gd name="T22" fmla="*/ 467 w 499"/>
                  <a:gd name="T23" fmla="*/ 128 h 600"/>
                  <a:gd name="T24" fmla="*/ 481 w 499"/>
                  <a:gd name="T25" fmla="*/ 144 h 600"/>
                  <a:gd name="T26" fmla="*/ 491 w 499"/>
                  <a:gd name="T27" fmla="*/ 160 h 600"/>
                  <a:gd name="T28" fmla="*/ 497 w 499"/>
                  <a:gd name="T29" fmla="*/ 178 h 600"/>
                  <a:gd name="T30" fmla="*/ 499 w 499"/>
                  <a:gd name="T31" fmla="*/ 197 h 600"/>
                  <a:gd name="T32" fmla="*/ 496 w 499"/>
                  <a:gd name="T33" fmla="*/ 215 h 600"/>
                  <a:gd name="T34" fmla="*/ 486 w 499"/>
                  <a:gd name="T35" fmla="*/ 240 h 600"/>
                  <a:gd name="T36" fmla="*/ 471 w 499"/>
                  <a:gd name="T37" fmla="*/ 262 h 600"/>
                  <a:gd name="T38" fmla="*/ 454 w 499"/>
                  <a:gd name="T39" fmla="*/ 280 h 600"/>
                  <a:gd name="T40" fmla="*/ 434 w 499"/>
                  <a:gd name="T41" fmla="*/ 297 h 600"/>
                  <a:gd name="T42" fmla="*/ 411 w 499"/>
                  <a:gd name="T43" fmla="*/ 312 h 600"/>
                  <a:gd name="T44" fmla="*/ 388 w 499"/>
                  <a:gd name="T45" fmla="*/ 325 h 600"/>
                  <a:gd name="T46" fmla="*/ 360 w 499"/>
                  <a:gd name="T47" fmla="*/ 342 h 600"/>
                  <a:gd name="T48" fmla="*/ 335 w 499"/>
                  <a:gd name="T49" fmla="*/ 362 h 600"/>
                  <a:gd name="T50" fmla="*/ 312 w 499"/>
                  <a:gd name="T51" fmla="*/ 384 h 600"/>
                  <a:gd name="T52" fmla="*/ 292 w 499"/>
                  <a:gd name="T53" fmla="*/ 406 h 600"/>
                  <a:gd name="T54" fmla="*/ 271 w 499"/>
                  <a:gd name="T55" fmla="*/ 431 h 600"/>
                  <a:gd name="T56" fmla="*/ 252 w 499"/>
                  <a:gd name="T57" fmla="*/ 455 h 600"/>
                  <a:gd name="T58" fmla="*/ 235 w 499"/>
                  <a:gd name="T59" fmla="*/ 480 h 600"/>
                  <a:gd name="T60" fmla="*/ 219 w 499"/>
                  <a:gd name="T61" fmla="*/ 505 h 600"/>
                  <a:gd name="T62" fmla="*/ 217 w 499"/>
                  <a:gd name="T63" fmla="*/ 511 h 600"/>
                  <a:gd name="T64" fmla="*/ 213 w 499"/>
                  <a:gd name="T65" fmla="*/ 519 h 600"/>
                  <a:gd name="T66" fmla="*/ 207 w 499"/>
                  <a:gd name="T67" fmla="*/ 530 h 600"/>
                  <a:gd name="T68" fmla="*/ 0 w 499"/>
                  <a:gd name="T69" fmla="*/ 600 h 600"/>
                  <a:gd name="T70" fmla="*/ 18 w 499"/>
                  <a:gd name="T71" fmla="*/ 565 h 600"/>
                  <a:gd name="T72" fmla="*/ 34 w 499"/>
                  <a:gd name="T73" fmla="*/ 530 h 600"/>
                  <a:gd name="T74" fmla="*/ 51 w 499"/>
                  <a:gd name="T75" fmla="*/ 496 h 600"/>
                  <a:gd name="T76" fmla="*/ 66 w 499"/>
                  <a:gd name="T77" fmla="*/ 463 h 600"/>
                  <a:gd name="T78" fmla="*/ 81 w 499"/>
                  <a:gd name="T79" fmla="*/ 432 h 600"/>
                  <a:gd name="T80" fmla="*/ 93 w 499"/>
                  <a:gd name="T81" fmla="*/ 402 h 600"/>
                  <a:gd name="T82" fmla="*/ 105 w 499"/>
                  <a:gd name="T83" fmla="*/ 376 h 600"/>
                  <a:gd name="T84" fmla="*/ 114 w 499"/>
                  <a:gd name="T85" fmla="*/ 353 h 600"/>
                  <a:gd name="T86" fmla="*/ 121 w 499"/>
                  <a:gd name="T87" fmla="*/ 333 h 600"/>
                  <a:gd name="T88" fmla="*/ 125 w 499"/>
                  <a:gd name="T89" fmla="*/ 317 h 600"/>
                  <a:gd name="T90" fmla="*/ 127 w 499"/>
                  <a:gd name="T91" fmla="*/ 307 h 600"/>
                  <a:gd name="T92" fmla="*/ 129 w 499"/>
                  <a:gd name="T93" fmla="*/ 239 h 600"/>
                  <a:gd name="T94" fmla="*/ 129 w 499"/>
                  <a:gd name="T95" fmla="*/ 171 h 600"/>
                  <a:gd name="T96" fmla="*/ 127 w 499"/>
                  <a:gd name="T97" fmla="*/ 150 h 600"/>
                  <a:gd name="T98" fmla="*/ 123 w 499"/>
                  <a:gd name="T99" fmla="*/ 130 h 600"/>
                  <a:gd name="T100" fmla="*/ 119 w 499"/>
                  <a:gd name="T101" fmla="*/ 111 h 600"/>
                  <a:gd name="T102" fmla="*/ 117 w 499"/>
                  <a:gd name="T103" fmla="*/ 91 h 600"/>
                  <a:gd name="T104" fmla="*/ 118 w 499"/>
                  <a:gd name="T105" fmla="*/ 71 h 600"/>
                  <a:gd name="T106" fmla="*/ 124 w 499"/>
                  <a:gd name="T107" fmla="*/ 53 h 600"/>
                  <a:gd name="T108" fmla="*/ 135 w 499"/>
                  <a:gd name="T109" fmla="*/ 37 h 600"/>
                  <a:gd name="T110" fmla="*/ 148 w 499"/>
                  <a:gd name="T111" fmla="*/ 25 h 600"/>
                  <a:gd name="T112" fmla="*/ 164 w 499"/>
                  <a:gd name="T113" fmla="*/ 15 h 600"/>
                  <a:gd name="T114" fmla="*/ 182 w 499"/>
                  <a:gd name="T115" fmla="*/ 8 h 600"/>
                  <a:gd name="T116" fmla="*/ 201 w 499"/>
                  <a:gd name="T117" fmla="*/ 2 h 600"/>
                  <a:gd name="T118" fmla="*/ 220 w 499"/>
                  <a:gd name="T119" fmla="*/ 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9" h="600">
                    <a:moveTo>
                      <a:pt x="220" y="0"/>
                    </a:moveTo>
                    <a:lnTo>
                      <a:pt x="239" y="1"/>
                    </a:lnTo>
                    <a:lnTo>
                      <a:pt x="256" y="4"/>
                    </a:lnTo>
                    <a:lnTo>
                      <a:pt x="289" y="17"/>
                    </a:lnTo>
                    <a:lnTo>
                      <a:pt x="323" y="33"/>
                    </a:lnTo>
                    <a:lnTo>
                      <a:pt x="355" y="52"/>
                    </a:lnTo>
                    <a:lnTo>
                      <a:pt x="387" y="70"/>
                    </a:lnTo>
                    <a:lnTo>
                      <a:pt x="402" y="79"/>
                    </a:lnTo>
                    <a:lnTo>
                      <a:pt x="419" y="89"/>
                    </a:lnTo>
                    <a:lnTo>
                      <a:pt x="435" y="102"/>
                    </a:lnTo>
                    <a:lnTo>
                      <a:pt x="453" y="114"/>
                    </a:lnTo>
                    <a:lnTo>
                      <a:pt x="467" y="128"/>
                    </a:lnTo>
                    <a:lnTo>
                      <a:pt x="481" y="144"/>
                    </a:lnTo>
                    <a:lnTo>
                      <a:pt x="491" y="160"/>
                    </a:lnTo>
                    <a:lnTo>
                      <a:pt x="497" y="178"/>
                    </a:lnTo>
                    <a:lnTo>
                      <a:pt x="499" y="197"/>
                    </a:lnTo>
                    <a:lnTo>
                      <a:pt x="496" y="215"/>
                    </a:lnTo>
                    <a:lnTo>
                      <a:pt x="486" y="240"/>
                    </a:lnTo>
                    <a:lnTo>
                      <a:pt x="471" y="262"/>
                    </a:lnTo>
                    <a:lnTo>
                      <a:pt x="454" y="280"/>
                    </a:lnTo>
                    <a:lnTo>
                      <a:pt x="434" y="297"/>
                    </a:lnTo>
                    <a:lnTo>
                      <a:pt x="411" y="312"/>
                    </a:lnTo>
                    <a:lnTo>
                      <a:pt x="388" y="325"/>
                    </a:lnTo>
                    <a:lnTo>
                      <a:pt x="360" y="342"/>
                    </a:lnTo>
                    <a:lnTo>
                      <a:pt x="335" y="362"/>
                    </a:lnTo>
                    <a:lnTo>
                      <a:pt x="312" y="384"/>
                    </a:lnTo>
                    <a:lnTo>
                      <a:pt x="292" y="406"/>
                    </a:lnTo>
                    <a:lnTo>
                      <a:pt x="271" y="431"/>
                    </a:lnTo>
                    <a:lnTo>
                      <a:pt x="252" y="455"/>
                    </a:lnTo>
                    <a:lnTo>
                      <a:pt x="235" y="480"/>
                    </a:lnTo>
                    <a:lnTo>
                      <a:pt x="219" y="505"/>
                    </a:lnTo>
                    <a:lnTo>
                      <a:pt x="217" y="511"/>
                    </a:lnTo>
                    <a:lnTo>
                      <a:pt x="213" y="519"/>
                    </a:lnTo>
                    <a:lnTo>
                      <a:pt x="207" y="530"/>
                    </a:lnTo>
                    <a:lnTo>
                      <a:pt x="0" y="600"/>
                    </a:lnTo>
                    <a:lnTo>
                      <a:pt x="18" y="565"/>
                    </a:lnTo>
                    <a:lnTo>
                      <a:pt x="34" y="530"/>
                    </a:lnTo>
                    <a:lnTo>
                      <a:pt x="51" y="496"/>
                    </a:lnTo>
                    <a:lnTo>
                      <a:pt x="66" y="463"/>
                    </a:lnTo>
                    <a:lnTo>
                      <a:pt x="81" y="432"/>
                    </a:lnTo>
                    <a:lnTo>
                      <a:pt x="93" y="402"/>
                    </a:lnTo>
                    <a:lnTo>
                      <a:pt x="105" y="376"/>
                    </a:lnTo>
                    <a:lnTo>
                      <a:pt x="114" y="353"/>
                    </a:lnTo>
                    <a:lnTo>
                      <a:pt x="121" y="333"/>
                    </a:lnTo>
                    <a:lnTo>
                      <a:pt x="125" y="317"/>
                    </a:lnTo>
                    <a:lnTo>
                      <a:pt x="127" y="307"/>
                    </a:lnTo>
                    <a:lnTo>
                      <a:pt x="129" y="239"/>
                    </a:lnTo>
                    <a:lnTo>
                      <a:pt x="129" y="171"/>
                    </a:lnTo>
                    <a:lnTo>
                      <a:pt x="127" y="150"/>
                    </a:lnTo>
                    <a:lnTo>
                      <a:pt x="123" y="130"/>
                    </a:lnTo>
                    <a:lnTo>
                      <a:pt x="119" y="111"/>
                    </a:lnTo>
                    <a:lnTo>
                      <a:pt x="117" y="91"/>
                    </a:lnTo>
                    <a:lnTo>
                      <a:pt x="118" y="71"/>
                    </a:lnTo>
                    <a:lnTo>
                      <a:pt x="124" y="53"/>
                    </a:lnTo>
                    <a:lnTo>
                      <a:pt x="135" y="37"/>
                    </a:lnTo>
                    <a:lnTo>
                      <a:pt x="148" y="25"/>
                    </a:lnTo>
                    <a:lnTo>
                      <a:pt x="164" y="15"/>
                    </a:lnTo>
                    <a:lnTo>
                      <a:pt x="182" y="8"/>
                    </a:lnTo>
                    <a:lnTo>
                      <a:pt x="201" y="2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A68A"/>
              </a:solidFill>
              <a:ln w="0">
                <a:solidFill>
                  <a:srgbClr val="FFA68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6" name="Freeform 213"/>
              <p:cNvSpPr/>
              <p:nvPr/>
            </p:nvSpPr>
            <p:spPr bwMode="auto">
              <a:xfrm>
                <a:off x="1707365" y="4589462"/>
                <a:ext cx="244475" cy="214313"/>
              </a:xfrm>
              <a:custGeom>
                <a:avLst/>
                <a:gdLst>
                  <a:gd name="T0" fmla="*/ 38 w 154"/>
                  <a:gd name="T1" fmla="*/ 0 h 135"/>
                  <a:gd name="T2" fmla="*/ 46 w 154"/>
                  <a:gd name="T3" fmla="*/ 0 h 135"/>
                  <a:gd name="T4" fmla="*/ 52 w 154"/>
                  <a:gd name="T5" fmla="*/ 3 h 135"/>
                  <a:gd name="T6" fmla="*/ 146 w 154"/>
                  <a:gd name="T7" fmla="*/ 69 h 135"/>
                  <a:gd name="T8" fmla="*/ 151 w 154"/>
                  <a:gd name="T9" fmla="*/ 75 h 135"/>
                  <a:gd name="T10" fmla="*/ 154 w 154"/>
                  <a:gd name="T11" fmla="*/ 81 h 135"/>
                  <a:gd name="T12" fmla="*/ 154 w 154"/>
                  <a:gd name="T13" fmla="*/ 88 h 135"/>
                  <a:gd name="T14" fmla="*/ 151 w 154"/>
                  <a:gd name="T15" fmla="*/ 96 h 135"/>
                  <a:gd name="T16" fmla="*/ 129 w 154"/>
                  <a:gd name="T17" fmla="*/ 128 h 135"/>
                  <a:gd name="T18" fmla="*/ 123 w 154"/>
                  <a:gd name="T19" fmla="*/ 133 h 135"/>
                  <a:gd name="T20" fmla="*/ 117 w 154"/>
                  <a:gd name="T21" fmla="*/ 135 h 135"/>
                  <a:gd name="T22" fmla="*/ 109 w 154"/>
                  <a:gd name="T23" fmla="*/ 135 h 135"/>
                  <a:gd name="T24" fmla="*/ 102 w 154"/>
                  <a:gd name="T25" fmla="*/ 132 h 135"/>
                  <a:gd name="T26" fmla="*/ 8 w 154"/>
                  <a:gd name="T27" fmla="*/ 66 h 135"/>
                  <a:gd name="T28" fmla="*/ 3 w 154"/>
                  <a:gd name="T29" fmla="*/ 60 h 135"/>
                  <a:gd name="T30" fmla="*/ 0 w 154"/>
                  <a:gd name="T31" fmla="*/ 53 h 135"/>
                  <a:gd name="T32" fmla="*/ 0 w 154"/>
                  <a:gd name="T33" fmla="*/ 46 h 135"/>
                  <a:gd name="T34" fmla="*/ 3 w 154"/>
                  <a:gd name="T35" fmla="*/ 39 h 135"/>
                  <a:gd name="T36" fmla="*/ 26 w 154"/>
                  <a:gd name="T37" fmla="*/ 8 h 135"/>
                  <a:gd name="T38" fmla="*/ 31 w 154"/>
                  <a:gd name="T39" fmla="*/ 3 h 135"/>
                  <a:gd name="T40" fmla="*/ 38 w 154"/>
                  <a:gd name="T4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4" h="135">
                    <a:moveTo>
                      <a:pt x="38" y="0"/>
                    </a:moveTo>
                    <a:lnTo>
                      <a:pt x="46" y="0"/>
                    </a:lnTo>
                    <a:lnTo>
                      <a:pt x="52" y="3"/>
                    </a:lnTo>
                    <a:lnTo>
                      <a:pt x="146" y="69"/>
                    </a:lnTo>
                    <a:lnTo>
                      <a:pt x="151" y="75"/>
                    </a:lnTo>
                    <a:lnTo>
                      <a:pt x="154" y="81"/>
                    </a:lnTo>
                    <a:lnTo>
                      <a:pt x="154" y="88"/>
                    </a:lnTo>
                    <a:lnTo>
                      <a:pt x="151" y="96"/>
                    </a:lnTo>
                    <a:lnTo>
                      <a:pt x="129" y="128"/>
                    </a:lnTo>
                    <a:lnTo>
                      <a:pt x="123" y="133"/>
                    </a:lnTo>
                    <a:lnTo>
                      <a:pt x="117" y="135"/>
                    </a:lnTo>
                    <a:lnTo>
                      <a:pt x="109" y="135"/>
                    </a:lnTo>
                    <a:lnTo>
                      <a:pt x="102" y="132"/>
                    </a:lnTo>
                    <a:lnTo>
                      <a:pt x="8" y="66"/>
                    </a:lnTo>
                    <a:lnTo>
                      <a:pt x="3" y="60"/>
                    </a:lnTo>
                    <a:lnTo>
                      <a:pt x="0" y="53"/>
                    </a:lnTo>
                    <a:lnTo>
                      <a:pt x="0" y="46"/>
                    </a:lnTo>
                    <a:lnTo>
                      <a:pt x="3" y="39"/>
                    </a:lnTo>
                    <a:lnTo>
                      <a:pt x="26" y="8"/>
                    </a:lnTo>
                    <a:lnTo>
                      <a:pt x="31" y="3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7208"/>
              </a:solidFill>
              <a:ln w="0">
                <a:solidFill>
                  <a:srgbClr val="FF7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7" name="Freeform 214"/>
              <p:cNvSpPr/>
              <p:nvPr/>
            </p:nvSpPr>
            <p:spPr bwMode="auto">
              <a:xfrm>
                <a:off x="1261278" y="4395787"/>
                <a:ext cx="1154113" cy="938213"/>
              </a:xfrm>
              <a:custGeom>
                <a:avLst/>
                <a:gdLst>
                  <a:gd name="T0" fmla="*/ 113 w 727"/>
                  <a:gd name="T1" fmla="*/ 0 h 591"/>
                  <a:gd name="T2" fmla="*/ 124 w 727"/>
                  <a:gd name="T3" fmla="*/ 4 h 591"/>
                  <a:gd name="T4" fmla="*/ 135 w 727"/>
                  <a:gd name="T5" fmla="*/ 12 h 591"/>
                  <a:gd name="T6" fmla="*/ 194 w 727"/>
                  <a:gd name="T7" fmla="*/ 75 h 591"/>
                  <a:gd name="T8" fmla="*/ 258 w 727"/>
                  <a:gd name="T9" fmla="*/ 134 h 591"/>
                  <a:gd name="T10" fmla="*/ 326 w 727"/>
                  <a:gd name="T11" fmla="*/ 189 h 591"/>
                  <a:gd name="T12" fmla="*/ 396 w 727"/>
                  <a:gd name="T13" fmla="*/ 238 h 591"/>
                  <a:gd name="T14" fmla="*/ 469 w 727"/>
                  <a:gd name="T15" fmla="*/ 284 h 591"/>
                  <a:gd name="T16" fmla="*/ 546 w 727"/>
                  <a:gd name="T17" fmla="*/ 324 h 591"/>
                  <a:gd name="T18" fmla="*/ 625 w 727"/>
                  <a:gd name="T19" fmla="*/ 359 h 591"/>
                  <a:gd name="T20" fmla="*/ 706 w 727"/>
                  <a:gd name="T21" fmla="*/ 389 h 591"/>
                  <a:gd name="T22" fmla="*/ 715 w 727"/>
                  <a:gd name="T23" fmla="*/ 394 h 591"/>
                  <a:gd name="T24" fmla="*/ 722 w 727"/>
                  <a:gd name="T25" fmla="*/ 401 h 591"/>
                  <a:gd name="T26" fmla="*/ 725 w 727"/>
                  <a:gd name="T27" fmla="*/ 412 h 591"/>
                  <a:gd name="T28" fmla="*/ 727 w 727"/>
                  <a:gd name="T29" fmla="*/ 422 h 591"/>
                  <a:gd name="T30" fmla="*/ 724 w 727"/>
                  <a:gd name="T31" fmla="*/ 433 h 591"/>
                  <a:gd name="T32" fmla="*/ 678 w 727"/>
                  <a:gd name="T33" fmla="*/ 568 h 591"/>
                  <a:gd name="T34" fmla="*/ 673 w 727"/>
                  <a:gd name="T35" fmla="*/ 578 h 591"/>
                  <a:gd name="T36" fmla="*/ 664 w 727"/>
                  <a:gd name="T37" fmla="*/ 586 h 591"/>
                  <a:gd name="T38" fmla="*/ 654 w 727"/>
                  <a:gd name="T39" fmla="*/ 590 h 591"/>
                  <a:gd name="T40" fmla="*/ 643 w 727"/>
                  <a:gd name="T41" fmla="*/ 591 h 591"/>
                  <a:gd name="T42" fmla="*/ 631 w 727"/>
                  <a:gd name="T43" fmla="*/ 588 h 591"/>
                  <a:gd name="T44" fmla="*/ 551 w 727"/>
                  <a:gd name="T45" fmla="*/ 552 h 591"/>
                  <a:gd name="T46" fmla="*/ 472 w 727"/>
                  <a:gd name="T47" fmla="*/ 512 h 591"/>
                  <a:gd name="T48" fmla="*/ 397 w 727"/>
                  <a:gd name="T49" fmla="*/ 468 h 591"/>
                  <a:gd name="T50" fmla="*/ 325 w 727"/>
                  <a:gd name="T51" fmla="*/ 418 h 591"/>
                  <a:gd name="T52" fmla="*/ 255 w 727"/>
                  <a:gd name="T53" fmla="*/ 365 h 591"/>
                  <a:gd name="T54" fmla="*/ 188 w 727"/>
                  <a:gd name="T55" fmla="*/ 308 h 591"/>
                  <a:gd name="T56" fmla="*/ 125 w 727"/>
                  <a:gd name="T57" fmla="*/ 248 h 591"/>
                  <a:gd name="T58" fmla="*/ 65 w 727"/>
                  <a:gd name="T59" fmla="*/ 183 h 591"/>
                  <a:gd name="T60" fmla="*/ 10 w 727"/>
                  <a:gd name="T61" fmla="*/ 115 h 591"/>
                  <a:gd name="T62" fmla="*/ 3 w 727"/>
                  <a:gd name="T63" fmla="*/ 106 h 591"/>
                  <a:gd name="T64" fmla="*/ 0 w 727"/>
                  <a:gd name="T65" fmla="*/ 95 h 591"/>
                  <a:gd name="T66" fmla="*/ 0 w 727"/>
                  <a:gd name="T67" fmla="*/ 85 h 591"/>
                  <a:gd name="T68" fmla="*/ 3 w 727"/>
                  <a:gd name="T69" fmla="*/ 76 h 591"/>
                  <a:gd name="T70" fmla="*/ 9 w 727"/>
                  <a:gd name="T71" fmla="*/ 69 h 591"/>
                  <a:gd name="T72" fmla="*/ 91 w 727"/>
                  <a:gd name="T73" fmla="*/ 4 h 591"/>
                  <a:gd name="T74" fmla="*/ 102 w 727"/>
                  <a:gd name="T75" fmla="*/ 0 h 591"/>
                  <a:gd name="T76" fmla="*/ 113 w 727"/>
                  <a:gd name="T77" fmla="*/ 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27" h="591">
                    <a:moveTo>
                      <a:pt x="113" y="0"/>
                    </a:moveTo>
                    <a:lnTo>
                      <a:pt x="124" y="4"/>
                    </a:lnTo>
                    <a:lnTo>
                      <a:pt x="135" y="12"/>
                    </a:lnTo>
                    <a:lnTo>
                      <a:pt x="194" y="75"/>
                    </a:lnTo>
                    <a:lnTo>
                      <a:pt x="258" y="134"/>
                    </a:lnTo>
                    <a:lnTo>
                      <a:pt x="326" y="189"/>
                    </a:lnTo>
                    <a:lnTo>
                      <a:pt x="396" y="238"/>
                    </a:lnTo>
                    <a:lnTo>
                      <a:pt x="469" y="284"/>
                    </a:lnTo>
                    <a:lnTo>
                      <a:pt x="546" y="324"/>
                    </a:lnTo>
                    <a:lnTo>
                      <a:pt x="625" y="359"/>
                    </a:lnTo>
                    <a:lnTo>
                      <a:pt x="706" y="389"/>
                    </a:lnTo>
                    <a:lnTo>
                      <a:pt x="715" y="394"/>
                    </a:lnTo>
                    <a:lnTo>
                      <a:pt x="722" y="401"/>
                    </a:lnTo>
                    <a:lnTo>
                      <a:pt x="725" y="412"/>
                    </a:lnTo>
                    <a:lnTo>
                      <a:pt x="727" y="422"/>
                    </a:lnTo>
                    <a:lnTo>
                      <a:pt x="724" y="433"/>
                    </a:lnTo>
                    <a:lnTo>
                      <a:pt x="678" y="568"/>
                    </a:lnTo>
                    <a:lnTo>
                      <a:pt x="673" y="578"/>
                    </a:lnTo>
                    <a:lnTo>
                      <a:pt x="664" y="586"/>
                    </a:lnTo>
                    <a:lnTo>
                      <a:pt x="654" y="590"/>
                    </a:lnTo>
                    <a:lnTo>
                      <a:pt x="643" y="591"/>
                    </a:lnTo>
                    <a:lnTo>
                      <a:pt x="631" y="588"/>
                    </a:lnTo>
                    <a:lnTo>
                      <a:pt x="551" y="552"/>
                    </a:lnTo>
                    <a:lnTo>
                      <a:pt x="472" y="512"/>
                    </a:lnTo>
                    <a:lnTo>
                      <a:pt x="397" y="468"/>
                    </a:lnTo>
                    <a:lnTo>
                      <a:pt x="325" y="418"/>
                    </a:lnTo>
                    <a:lnTo>
                      <a:pt x="255" y="365"/>
                    </a:lnTo>
                    <a:lnTo>
                      <a:pt x="188" y="308"/>
                    </a:lnTo>
                    <a:lnTo>
                      <a:pt x="125" y="248"/>
                    </a:lnTo>
                    <a:lnTo>
                      <a:pt x="65" y="183"/>
                    </a:lnTo>
                    <a:lnTo>
                      <a:pt x="10" y="115"/>
                    </a:lnTo>
                    <a:lnTo>
                      <a:pt x="3" y="106"/>
                    </a:lnTo>
                    <a:lnTo>
                      <a:pt x="0" y="95"/>
                    </a:lnTo>
                    <a:lnTo>
                      <a:pt x="0" y="85"/>
                    </a:lnTo>
                    <a:lnTo>
                      <a:pt x="3" y="76"/>
                    </a:lnTo>
                    <a:lnTo>
                      <a:pt x="9" y="69"/>
                    </a:lnTo>
                    <a:lnTo>
                      <a:pt x="91" y="4"/>
                    </a:lnTo>
                    <a:lnTo>
                      <a:pt x="102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00000F"/>
              </a:solidFill>
              <a:ln w="0">
                <a:solidFill>
                  <a:srgbClr val="00000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8" name="Freeform 215"/>
              <p:cNvSpPr/>
              <p:nvPr/>
            </p:nvSpPr>
            <p:spPr bwMode="auto">
              <a:xfrm>
                <a:off x="1429553" y="4708524"/>
                <a:ext cx="985838" cy="625475"/>
              </a:xfrm>
              <a:custGeom>
                <a:avLst/>
                <a:gdLst>
                  <a:gd name="T0" fmla="*/ 42 w 621"/>
                  <a:gd name="T1" fmla="*/ 0 h 394"/>
                  <a:gd name="T2" fmla="*/ 79 w 621"/>
                  <a:gd name="T3" fmla="*/ 31 h 394"/>
                  <a:gd name="T4" fmla="*/ 115 w 621"/>
                  <a:gd name="T5" fmla="*/ 60 h 394"/>
                  <a:gd name="T6" fmla="*/ 151 w 621"/>
                  <a:gd name="T7" fmla="*/ 88 h 394"/>
                  <a:gd name="T8" fmla="*/ 187 w 621"/>
                  <a:gd name="T9" fmla="*/ 116 h 394"/>
                  <a:gd name="T10" fmla="*/ 250 w 621"/>
                  <a:gd name="T11" fmla="*/ 161 h 394"/>
                  <a:gd name="T12" fmla="*/ 314 w 621"/>
                  <a:gd name="T13" fmla="*/ 203 h 394"/>
                  <a:gd name="T14" fmla="*/ 378 w 621"/>
                  <a:gd name="T15" fmla="*/ 245 h 394"/>
                  <a:gd name="T16" fmla="*/ 402 w 621"/>
                  <a:gd name="T17" fmla="*/ 260 h 394"/>
                  <a:gd name="T18" fmla="*/ 429 w 621"/>
                  <a:gd name="T19" fmla="*/ 275 h 394"/>
                  <a:gd name="T20" fmla="*/ 457 w 621"/>
                  <a:gd name="T21" fmla="*/ 288 h 394"/>
                  <a:gd name="T22" fmla="*/ 486 w 621"/>
                  <a:gd name="T23" fmla="*/ 297 h 394"/>
                  <a:gd name="T24" fmla="*/ 516 w 621"/>
                  <a:gd name="T25" fmla="*/ 300 h 394"/>
                  <a:gd name="T26" fmla="*/ 535 w 621"/>
                  <a:gd name="T27" fmla="*/ 299 h 394"/>
                  <a:gd name="T28" fmla="*/ 552 w 621"/>
                  <a:gd name="T29" fmla="*/ 294 h 394"/>
                  <a:gd name="T30" fmla="*/ 570 w 621"/>
                  <a:gd name="T31" fmla="*/ 285 h 394"/>
                  <a:gd name="T32" fmla="*/ 584 w 621"/>
                  <a:gd name="T33" fmla="*/ 273 h 394"/>
                  <a:gd name="T34" fmla="*/ 597 w 621"/>
                  <a:gd name="T35" fmla="*/ 258 h 394"/>
                  <a:gd name="T36" fmla="*/ 606 w 621"/>
                  <a:gd name="T37" fmla="*/ 243 h 394"/>
                  <a:gd name="T38" fmla="*/ 612 w 621"/>
                  <a:gd name="T39" fmla="*/ 224 h 394"/>
                  <a:gd name="T40" fmla="*/ 616 w 621"/>
                  <a:gd name="T41" fmla="*/ 205 h 394"/>
                  <a:gd name="T42" fmla="*/ 620 w 621"/>
                  <a:gd name="T43" fmla="*/ 215 h 394"/>
                  <a:gd name="T44" fmla="*/ 621 w 621"/>
                  <a:gd name="T45" fmla="*/ 226 h 394"/>
                  <a:gd name="T46" fmla="*/ 618 w 621"/>
                  <a:gd name="T47" fmla="*/ 236 h 394"/>
                  <a:gd name="T48" fmla="*/ 572 w 621"/>
                  <a:gd name="T49" fmla="*/ 371 h 394"/>
                  <a:gd name="T50" fmla="*/ 572 w 621"/>
                  <a:gd name="T51" fmla="*/ 371 h 394"/>
                  <a:gd name="T52" fmla="*/ 567 w 621"/>
                  <a:gd name="T53" fmla="*/ 381 h 394"/>
                  <a:gd name="T54" fmla="*/ 558 w 621"/>
                  <a:gd name="T55" fmla="*/ 388 h 394"/>
                  <a:gd name="T56" fmla="*/ 549 w 621"/>
                  <a:gd name="T57" fmla="*/ 393 h 394"/>
                  <a:gd name="T58" fmla="*/ 539 w 621"/>
                  <a:gd name="T59" fmla="*/ 394 h 394"/>
                  <a:gd name="T60" fmla="*/ 539 w 621"/>
                  <a:gd name="T61" fmla="*/ 394 h 394"/>
                  <a:gd name="T62" fmla="*/ 531 w 621"/>
                  <a:gd name="T63" fmla="*/ 393 h 394"/>
                  <a:gd name="T64" fmla="*/ 525 w 621"/>
                  <a:gd name="T65" fmla="*/ 391 h 394"/>
                  <a:gd name="T66" fmla="*/ 525 w 621"/>
                  <a:gd name="T67" fmla="*/ 391 h 394"/>
                  <a:gd name="T68" fmla="*/ 441 w 621"/>
                  <a:gd name="T69" fmla="*/ 354 h 394"/>
                  <a:gd name="T70" fmla="*/ 359 w 621"/>
                  <a:gd name="T71" fmla="*/ 311 h 394"/>
                  <a:gd name="T72" fmla="*/ 281 w 621"/>
                  <a:gd name="T73" fmla="*/ 263 h 394"/>
                  <a:gd name="T74" fmla="*/ 205 w 621"/>
                  <a:gd name="T75" fmla="*/ 212 h 394"/>
                  <a:gd name="T76" fmla="*/ 133 w 621"/>
                  <a:gd name="T77" fmla="*/ 155 h 394"/>
                  <a:gd name="T78" fmla="*/ 64 w 621"/>
                  <a:gd name="T79" fmla="*/ 95 h 394"/>
                  <a:gd name="T80" fmla="*/ 0 w 621"/>
                  <a:gd name="T81" fmla="*/ 30 h 394"/>
                  <a:gd name="T82" fmla="*/ 42 w 621"/>
                  <a:gd name="T83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1" h="394">
                    <a:moveTo>
                      <a:pt x="42" y="0"/>
                    </a:moveTo>
                    <a:lnTo>
                      <a:pt x="79" y="31"/>
                    </a:lnTo>
                    <a:lnTo>
                      <a:pt x="115" y="60"/>
                    </a:lnTo>
                    <a:lnTo>
                      <a:pt x="151" y="88"/>
                    </a:lnTo>
                    <a:lnTo>
                      <a:pt x="187" y="116"/>
                    </a:lnTo>
                    <a:lnTo>
                      <a:pt x="250" y="161"/>
                    </a:lnTo>
                    <a:lnTo>
                      <a:pt x="314" y="203"/>
                    </a:lnTo>
                    <a:lnTo>
                      <a:pt x="378" y="245"/>
                    </a:lnTo>
                    <a:lnTo>
                      <a:pt x="402" y="260"/>
                    </a:lnTo>
                    <a:lnTo>
                      <a:pt x="429" y="275"/>
                    </a:lnTo>
                    <a:lnTo>
                      <a:pt x="457" y="288"/>
                    </a:lnTo>
                    <a:lnTo>
                      <a:pt x="486" y="297"/>
                    </a:lnTo>
                    <a:lnTo>
                      <a:pt x="516" y="300"/>
                    </a:lnTo>
                    <a:lnTo>
                      <a:pt x="535" y="299"/>
                    </a:lnTo>
                    <a:lnTo>
                      <a:pt x="552" y="294"/>
                    </a:lnTo>
                    <a:lnTo>
                      <a:pt x="570" y="285"/>
                    </a:lnTo>
                    <a:lnTo>
                      <a:pt x="584" y="273"/>
                    </a:lnTo>
                    <a:lnTo>
                      <a:pt x="597" y="258"/>
                    </a:lnTo>
                    <a:lnTo>
                      <a:pt x="606" y="243"/>
                    </a:lnTo>
                    <a:lnTo>
                      <a:pt x="612" y="224"/>
                    </a:lnTo>
                    <a:lnTo>
                      <a:pt x="616" y="205"/>
                    </a:lnTo>
                    <a:lnTo>
                      <a:pt x="620" y="215"/>
                    </a:lnTo>
                    <a:lnTo>
                      <a:pt x="621" y="226"/>
                    </a:lnTo>
                    <a:lnTo>
                      <a:pt x="618" y="236"/>
                    </a:lnTo>
                    <a:lnTo>
                      <a:pt x="572" y="371"/>
                    </a:lnTo>
                    <a:lnTo>
                      <a:pt x="572" y="371"/>
                    </a:lnTo>
                    <a:lnTo>
                      <a:pt x="567" y="381"/>
                    </a:lnTo>
                    <a:lnTo>
                      <a:pt x="558" y="388"/>
                    </a:lnTo>
                    <a:lnTo>
                      <a:pt x="549" y="393"/>
                    </a:lnTo>
                    <a:lnTo>
                      <a:pt x="539" y="394"/>
                    </a:lnTo>
                    <a:lnTo>
                      <a:pt x="539" y="394"/>
                    </a:lnTo>
                    <a:lnTo>
                      <a:pt x="531" y="393"/>
                    </a:lnTo>
                    <a:lnTo>
                      <a:pt x="525" y="391"/>
                    </a:lnTo>
                    <a:lnTo>
                      <a:pt x="525" y="391"/>
                    </a:lnTo>
                    <a:lnTo>
                      <a:pt x="441" y="354"/>
                    </a:lnTo>
                    <a:lnTo>
                      <a:pt x="359" y="311"/>
                    </a:lnTo>
                    <a:lnTo>
                      <a:pt x="281" y="263"/>
                    </a:lnTo>
                    <a:lnTo>
                      <a:pt x="205" y="212"/>
                    </a:lnTo>
                    <a:lnTo>
                      <a:pt x="133" y="155"/>
                    </a:lnTo>
                    <a:lnTo>
                      <a:pt x="64" y="95"/>
                    </a:lnTo>
                    <a:lnTo>
                      <a:pt x="0" y="3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9" name="Freeform 216"/>
              <p:cNvSpPr/>
              <p:nvPr/>
            </p:nvSpPr>
            <p:spPr bwMode="auto">
              <a:xfrm>
                <a:off x="1618465" y="4649787"/>
                <a:ext cx="727075" cy="457200"/>
              </a:xfrm>
              <a:custGeom>
                <a:avLst/>
                <a:gdLst>
                  <a:gd name="T0" fmla="*/ 12 w 458"/>
                  <a:gd name="T1" fmla="*/ 0 h 288"/>
                  <a:gd name="T2" fmla="*/ 20 w 458"/>
                  <a:gd name="T3" fmla="*/ 2 h 288"/>
                  <a:gd name="T4" fmla="*/ 29 w 458"/>
                  <a:gd name="T5" fmla="*/ 7 h 288"/>
                  <a:gd name="T6" fmla="*/ 38 w 458"/>
                  <a:gd name="T7" fmla="*/ 13 h 288"/>
                  <a:gd name="T8" fmla="*/ 45 w 458"/>
                  <a:gd name="T9" fmla="*/ 17 h 288"/>
                  <a:gd name="T10" fmla="*/ 63 w 458"/>
                  <a:gd name="T11" fmla="*/ 32 h 288"/>
                  <a:gd name="T12" fmla="*/ 83 w 458"/>
                  <a:gd name="T13" fmla="*/ 46 h 288"/>
                  <a:gd name="T14" fmla="*/ 102 w 458"/>
                  <a:gd name="T15" fmla="*/ 61 h 288"/>
                  <a:gd name="T16" fmla="*/ 119 w 458"/>
                  <a:gd name="T17" fmla="*/ 73 h 288"/>
                  <a:gd name="T18" fmla="*/ 132 w 458"/>
                  <a:gd name="T19" fmla="*/ 81 h 288"/>
                  <a:gd name="T20" fmla="*/ 147 w 458"/>
                  <a:gd name="T21" fmla="*/ 91 h 288"/>
                  <a:gd name="T22" fmla="*/ 166 w 458"/>
                  <a:gd name="T23" fmla="*/ 102 h 288"/>
                  <a:gd name="T24" fmla="*/ 186 w 458"/>
                  <a:gd name="T25" fmla="*/ 115 h 288"/>
                  <a:gd name="T26" fmla="*/ 210 w 458"/>
                  <a:gd name="T27" fmla="*/ 129 h 288"/>
                  <a:gd name="T28" fmla="*/ 234 w 458"/>
                  <a:gd name="T29" fmla="*/ 142 h 288"/>
                  <a:gd name="T30" fmla="*/ 259 w 458"/>
                  <a:gd name="T31" fmla="*/ 156 h 288"/>
                  <a:gd name="T32" fmla="*/ 282 w 458"/>
                  <a:gd name="T33" fmla="*/ 169 h 288"/>
                  <a:gd name="T34" fmla="*/ 305 w 458"/>
                  <a:gd name="T35" fmla="*/ 183 h 288"/>
                  <a:gd name="T36" fmla="*/ 327 w 458"/>
                  <a:gd name="T37" fmla="*/ 194 h 288"/>
                  <a:gd name="T38" fmla="*/ 346 w 458"/>
                  <a:gd name="T39" fmla="*/ 204 h 288"/>
                  <a:gd name="T40" fmla="*/ 363 w 458"/>
                  <a:gd name="T41" fmla="*/ 212 h 288"/>
                  <a:gd name="T42" fmla="*/ 375 w 458"/>
                  <a:gd name="T43" fmla="*/ 219 h 288"/>
                  <a:gd name="T44" fmla="*/ 384 w 458"/>
                  <a:gd name="T45" fmla="*/ 223 h 288"/>
                  <a:gd name="T46" fmla="*/ 395 w 458"/>
                  <a:gd name="T47" fmla="*/ 228 h 288"/>
                  <a:gd name="T48" fmla="*/ 408 w 458"/>
                  <a:gd name="T49" fmla="*/ 233 h 288"/>
                  <a:gd name="T50" fmla="*/ 422 w 458"/>
                  <a:gd name="T51" fmla="*/ 239 h 288"/>
                  <a:gd name="T52" fmla="*/ 434 w 458"/>
                  <a:gd name="T53" fmla="*/ 246 h 288"/>
                  <a:gd name="T54" fmla="*/ 445 w 458"/>
                  <a:gd name="T55" fmla="*/ 252 h 288"/>
                  <a:gd name="T56" fmla="*/ 453 w 458"/>
                  <a:gd name="T57" fmla="*/ 257 h 288"/>
                  <a:gd name="T58" fmla="*/ 456 w 458"/>
                  <a:gd name="T59" fmla="*/ 261 h 288"/>
                  <a:gd name="T60" fmla="*/ 458 w 458"/>
                  <a:gd name="T61" fmla="*/ 270 h 288"/>
                  <a:gd name="T62" fmla="*/ 455 w 458"/>
                  <a:gd name="T63" fmla="*/ 278 h 288"/>
                  <a:gd name="T64" fmla="*/ 450 w 458"/>
                  <a:gd name="T65" fmla="*/ 284 h 288"/>
                  <a:gd name="T66" fmla="*/ 441 w 458"/>
                  <a:gd name="T67" fmla="*/ 287 h 288"/>
                  <a:gd name="T68" fmla="*/ 433 w 458"/>
                  <a:gd name="T69" fmla="*/ 288 h 288"/>
                  <a:gd name="T70" fmla="*/ 431 w 458"/>
                  <a:gd name="T71" fmla="*/ 288 h 288"/>
                  <a:gd name="T72" fmla="*/ 424 w 458"/>
                  <a:gd name="T73" fmla="*/ 286 h 288"/>
                  <a:gd name="T74" fmla="*/ 414 w 458"/>
                  <a:gd name="T75" fmla="*/ 282 h 288"/>
                  <a:gd name="T76" fmla="*/ 400 w 458"/>
                  <a:gd name="T77" fmla="*/ 274 h 288"/>
                  <a:gd name="T78" fmla="*/ 384 w 458"/>
                  <a:gd name="T79" fmla="*/ 266 h 288"/>
                  <a:gd name="T80" fmla="*/ 366 w 458"/>
                  <a:gd name="T81" fmla="*/ 258 h 288"/>
                  <a:gd name="T82" fmla="*/ 348 w 458"/>
                  <a:gd name="T83" fmla="*/ 248 h 288"/>
                  <a:gd name="T84" fmla="*/ 330 w 458"/>
                  <a:gd name="T85" fmla="*/ 238 h 288"/>
                  <a:gd name="T86" fmla="*/ 313 w 458"/>
                  <a:gd name="T87" fmla="*/ 229 h 288"/>
                  <a:gd name="T88" fmla="*/ 299 w 458"/>
                  <a:gd name="T89" fmla="*/ 221 h 288"/>
                  <a:gd name="T90" fmla="*/ 287 w 458"/>
                  <a:gd name="T91" fmla="*/ 215 h 288"/>
                  <a:gd name="T92" fmla="*/ 240 w 458"/>
                  <a:gd name="T93" fmla="*/ 189 h 288"/>
                  <a:gd name="T94" fmla="*/ 195 w 458"/>
                  <a:gd name="T95" fmla="*/ 162 h 288"/>
                  <a:gd name="T96" fmla="*/ 149 w 458"/>
                  <a:gd name="T97" fmla="*/ 135 h 288"/>
                  <a:gd name="T98" fmla="*/ 111 w 458"/>
                  <a:gd name="T99" fmla="*/ 111 h 288"/>
                  <a:gd name="T100" fmla="*/ 75 w 458"/>
                  <a:gd name="T101" fmla="*/ 84 h 288"/>
                  <a:gd name="T102" fmla="*/ 40 w 458"/>
                  <a:gd name="T103" fmla="*/ 58 h 288"/>
                  <a:gd name="T104" fmla="*/ 31 w 458"/>
                  <a:gd name="T105" fmla="*/ 52 h 288"/>
                  <a:gd name="T106" fmla="*/ 22 w 458"/>
                  <a:gd name="T107" fmla="*/ 46 h 288"/>
                  <a:gd name="T108" fmla="*/ 14 w 458"/>
                  <a:gd name="T109" fmla="*/ 38 h 288"/>
                  <a:gd name="T110" fmla="*/ 6 w 458"/>
                  <a:gd name="T111" fmla="*/ 30 h 288"/>
                  <a:gd name="T112" fmla="*/ 1 w 458"/>
                  <a:gd name="T113" fmla="*/ 20 h 288"/>
                  <a:gd name="T114" fmla="*/ 0 w 458"/>
                  <a:gd name="T115" fmla="*/ 10 h 288"/>
                  <a:gd name="T116" fmla="*/ 1 w 458"/>
                  <a:gd name="T117" fmla="*/ 7 h 288"/>
                  <a:gd name="T118" fmla="*/ 4 w 458"/>
                  <a:gd name="T119" fmla="*/ 4 h 288"/>
                  <a:gd name="T120" fmla="*/ 6 w 458"/>
                  <a:gd name="T121" fmla="*/ 2 h 288"/>
                  <a:gd name="T122" fmla="*/ 9 w 458"/>
                  <a:gd name="T123" fmla="*/ 1 h 288"/>
                  <a:gd name="T124" fmla="*/ 12 w 458"/>
                  <a:gd name="T1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58" h="288">
                    <a:moveTo>
                      <a:pt x="12" y="0"/>
                    </a:moveTo>
                    <a:lnTo>
                      <a:pt x="20" y="2"/>
                    </a:lnTo>
                    <a:lnTo>
                      <a:pt x="29" y="7"/>
                    </a:lnTo>
                    <a:lnTo>
                      <a:pt x="38" y="13"/>
                    </a:lnTo>
                    <a:lnTo>
                      <a:pt x="45" y="17"/>
                    </a:lnTo>
                    <a:lnTo>
                      <a:pt x="63" y="32"/>
                    </a:lnTo>
                    <a:lnTo>
                      <a:pt x="83" y="46"/>
                    </a:lnTo>
                    <a:lnTo>
                      <a:pt x="102" y="61"/>
                    </a:lnTo>
                    <a:lnTo>
                      <a:pt x="119" y="73"/>
                    </a:lnTo>
                    <a:lnTo>
                      <a:pt x="132" y="81"/>
                    </a:lnTo>
                    <a:lnTo>
                      <a:pt x="147" y="91"/>
                    </a:lnTo>
                    <a:lnTo>
                      <a:pt x="166" y="102"/>
                    </a:lnTo>
                    <a:lnTo>
                      <a:pt x="186" y="115"/>
                    </a:lnTo>
                    <a:lnTo>
                      <a:pt x="210" y="129"/>
                    </a:lnTo>
                    <a:lnTo>
                      <a:pt x="234" y="142"/>
                    </a:lnTo>
                    <a:lnTo>
                      <a:pt x="259" y="156"/>
                    </a:lnTo>
                    <a:lnTo>
                      <a:pt x="282" y="169"/>
                    </a:lnTo>
                    <a:lnTo>
                      <a:pt x="305" y="183"/>
                    </a:lnTo>
                    <a:lnTo>
                      <a:pt x="327" y="194"/>
                    </a:lnTo>
                    <a:lnTo>
                      <a:pt x="346" y="204"/>
                    </a:lnTo>
                    <a:lnTo>
                      <a:pt x="363" y="212"/>
                    </a:lnTo>
                    <a:lnTo>
                      <a:pt x="375" y="219"/>
                    </a:lnTo>
                    <a:lnTo>
                      <a:pt x="384" y="223"/>
                    </a:lnTo>
                    <a:lnTo>
                      <a:pt x="395" y="228"/>
                    </a:lnTo>
                    <a:lnTo>
                      <a:pt x="408" y="233"/>
                    </a:lnTo>
                    <a:lnTo>
                      <a:pt x="422" y="239"/>
                    </a:lnTo>
                    <a:lnTo>
                      <a:pt x="434" y="246"/>
                    </a:lnTo>
                    <a:lnTo>
                      <a:pt x="445" y="252"/>
                    </a:lnTo>
                    <a:lnTo>
                      <a:pt x="453" y="257"/>
                    </a:lnTo>
                    <a:lnTo>
                      <a:pt x="456" y="261"/>
                    </a:lnTo>
                    <a:lnTo>
                      <a:pt x="458" y="270"/>
                    </a:lnTo>
                    <a:lnTo>
                      <a:pt x="455" y="278"/>
                    </a:lnTo>
                    <a:lnTo>
                      <a:pt x="450" y="284"/>
                    </a:lnTo>
                    <a:lnTo>
                      <a:pt x="441" y="287"/>
                    </a:lnTo>
                    <a:lnTo>
                      <a:pt x="433" y="288"/>
                    </a:lnTo>
                    <a:lnTo>
                      <a:pt x="431" y="288"/>
                    </a:lnTo>
                    <a:lnTo>
                      <a:pt x="424" y="286"/>
                    </a:lnTo>
                    <a:lnTo>
                      <a:pt x="414" y="282"/>
                    </a:lnTo>
                    <a:lnTo>
                      <a:pt x="400" y="274"/>
                    </a:lnTo>
                    <a:lnTo>
                      <a:pt x="384" y="266"/>
                    </a:lnTo>
                    <a:lnTo>
                      <a:pt x="366" y="258"/>
                    </a:lnTo>
                    <a:lnTo>
                      <a:pt x="348" y="248"/>
                    </a:lnTo>
                    <a:lnTo>
                      <a:pt x="330" y="238"/>
                    </a:lnTo>
                    <a:lnTo>
                      <a:pt x="313" y="229"/>
                    </a:lnTo>
                    <a:lnTo>
                      <a:pt x="299" y="221"/>
                    </a:lnTo>
                    <a:lnTo>
                      <a:pt x="287" y="215"/>
                    </a:lnTo>
                    <a:lnTo>
                      <a:pt x="240" y="189"/>
                    </a:lnTo>
                    <a:lnTo>
                      <a:pt x="195" y="162"/>
                    </a:lnTo>
                    <a:lnTo>
                      <a:pt x="149" y="135"/>
                    </a:lnTo>
                    <a:lnTo>
                      <a:pt x="111" y="111"/>
                    </a:lnTo>
                    <a:lnTo>
                      <a:pt x="75" y="84"/>
                    </a:lnTo>
                    <a:lnTo>
                      <a:pt x="40" y="58"/>
                    </a:lnTo>
                    <a:lnTo>
                      <a:pt x="31" y="52"/>
                    </a:lnTo>
                    <a:lnTo>
                      <a:pt x="22" y="46"/>
                    </a:lnTo>
                    <a:lnTo>
                      <a:pt x="14" y="38"/>
                    </a:lnTo>
                    <a:lnTo>
                      <a:pt x="6" y="30"/>
                    </a:lnTo>
                    <a:lnTo>
                      <a:pt x="1" y="2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2242"/>
              </a:solidFill>
              <a:ln w="0">
                <a:solidFill>
                  <a:srgbClr val="00224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0" name="Freeform 217"/>
              <p:cNvSpPr/>
              <p:nvPr/>
            </p:nvSpPr>
            <p:spPr bwMode="auto">
              <a:xfrm>
                <a:off x="800903" y="4525962"/>
                <a:ext cx="419100" cy="401638"/>
              </a:xfrm>
              <a:custGeom>
                <a:avLst/>
                <a:gdLst>
                  <a:gd name="T0" fmla="*/ 68 w 264"/>
                  <a:gd name="T1" fmla="*/ 0 h 253"/>
                  <a:gd name="T2" fmla="*/ 264 w 264"/>
                  <a:gd name="T3" fmla="*/ 174 h 253"/>
                  <a:gd name="T4" fmla="*/ 210 w 264"/>
                  <a:gd name="T5" fmla="*/ 237 h 253"/>
                  <a:gd name="T6" fmla="*/ 197 w 264"/>
                  <a:gd name="T7" fmla="*/ 247 h 253"/>
                  <a:gd name="T8" fmla="*/ 184 w 264"/>
                  <a:gd name="T9" fmla="*/ 252 h 253"/>
                  <a:gd name="T10" fmla="*/ 169 w 264"/>
                  <a:gd name="T11" fmla="*/ 253 h 253"/>
                  <a:gd name="T12" fmla="*/ 156 w 264"/>
                  <a:gd name="T13" fmla="*/ 249 h 253"/>
                  <a:gd name="T14" fmla="*/ 142 w 264"/>
                  <a:gd name="T15" fmla="*/ 242 h 253"/>
                  <a:gd name="T16" fmla="*/ 128 w 264"/>
                  <a:gd name="T17" fmla="*/ 233 h 253"/>
                  <a:gd name="T18" fmla="*/ 27 w 264"/>
                  <a:gd name="T19" fmla="*/ 143 h 253"/>
                  <a:gd name="T20" fmla="*/ 16 w 264"/>
                  <a:gd name="T21" fmla="*/ 130 h 253"/>
                  <a:gd name="T22" fmla="*/ 6 w 264"/>
                  <a:gd name="T23" fmla="*/ 118 h 253"/>
                  <a:gd name="T24" fmla="*/ 1 w 264"/>
                  <a:gd name="T25" fmla="*/ 104 h 253"/>
                  <a:gd name="T26" fmla="*/ 0 w 264"/>
                  <a:gd name="T27" fmla="*/ 90 h 253"/>
                  <a:gd name="T28" fmla="*/ 4 w 264"/>
                  <a:gd name="T29" fmla="*/ 76 h 253"/>
                  <a:gd name="T30" fmla="*/ 12 w 264"/>
                  <a:gd name="T31" fmla="*/ 62 h 253"/>
                  <a:gd name="T32" fmla="*/ 68 w 264"/>
                  <a:gd name="T33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4" h="253">
                    <a:moveTo>
                      <a:pt x="68" y="0"/>
                    </a:moveTo>
                    <a:lnTo>
                      <a:pt x="264" y="174"/>
                    </a:lnTo>
                    <a:lnTo>
                      <a:pt x="210" y="237"/>
                    </a:lnTo>
                    <a:lnTo>
                      <a:pt x="197" y="247"/>
                    </a:lnTo>
                    <a:lnTo>
                      <a:pt x="184" y="252"/>
                    </a:lnTo>
                    <a:lnTo>
                      <a:pt x="169" y="253"/>
                    </a:lnTo>
                    <a:lnTo>
                      <a:pt x="156" y="249"/>
                    </a:lnTo>
                    <a:lnTo>
                      <a:pt x="142" y="242"/>
                    </a:lnTo>
                    <a:lnTo>
                      <a:pt x="128" y="233"/>
                    </a:lnTo>
                    <a:lnTo>
                      <a:pt x="27" y="143"/>
                    </a:lnTo>
                    <a:lnTo>
                      <a:pt x="16" y="130"/>
                    </a:lnTo>
                    <a:lnTo>
                      <a:pt x="6" y="118"/>
                    </a:lnTo>
                    <a:lnTo>
                      <a:pt x="1" y="104"/>
                    </a:lnTo>
                    <a:lnTo>
                      <a:pt x="0" y="90"/>
                    </a:lnTo>
                    <a:lnTo>
                      <a:pt x="4" y="76"/>
                    </a:lnTo>
                    <a:lnTo>
                      <a:pt x="12" y="6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7208"/>
              </a:solidFill>
              <a:ln w="0">
                <a:solidFill>
                  <a:srgbClr val="FF7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1" name="Freeform 218"/>
              <p:cNvSpPr/>
              <p:nvPr/>
            </p:nvSpPr>
            <p:spPr bwMode="auto">
              <a:xfrm>
                <a:off x="1072365" y="4791074"/>
                <a:ext cx="114300" cy="115888"/>
              </a:xfrm>
              <a:custGeom>
                <a:avLst/>
                <a:gdLst>
                  <a:gd name="T0" fmla="*/ 53 w 72"/>
                  <a:gd name="T1" fmla="*/ 0 h 73"/>
                  <a:gd name="T2" fmla="*/ 72 w 72"/>
                  <a:gd name="T3" fmla="*/ 6 h 73"/>
                  <a:gd name="T4" fmla="*/ 15 w 72"/>
                  <a:gd name="T5" fmla="*/ 70 h 73"/>
                  <a:gd name="T6" fmla="*/ 13 w 72"/>
                  <a:gd name="T7" fmla="*/ 72 h 73"/>
                  <a:gd name="T8" fmla="*/ 11 w 72"/>
                  <a:gd name="T9" fmla="*/ 73 h 73"/>
                  <a:gd name="T10" fmla="*/ 8 w 72"/>
                  <a:gd name="T11" fmla="*/ 73 h 73"/>
                  <a:gd name="T12" fmla="*/ 5 w 72"/>
                  <a:gd name="T13" fmla="*/ 73 h 73"/>
                  <a:gd name="T14" fmla="*/ 3 w 72"/>
                  <a:gd name="T15" fmla="*/ 71 h 73"/>
                  <a:gd name="T16" fmla="*/ 1 w 72"/>
                  <a:gd name="T17" fmla="*/ 69 h 73"/>
                  <a:gd name="T18" fmla="*/ 0 w 72"/>
                  <a:gd name="T19" fmla="*/ 66 h 73"/>
                  <a:gd name="T20" fmla="*/ 0 w 72"/>
                  <a:gd name="T21" fmla="*/ 64 h 73"/>
                  <a:gd name="T22" fmla="*/ 0 w 72"/>
                  <a:gd name="T23" fmla="*/ 60 h 73"/>
                  <a:gd name="T24" fmla="*/ 2 w 72"/>
                  <a:gd name="T25" fmla="*/ 58 h 73"/>
                  <a:gd name="T26" fmla="*/ 53 w 72"/>
                  <a:gd name="T2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73">
                    <a:moveTo>
                      <a:pt x="53" y="0"/>
                    </a:moveTo>
                    <a:lnTo>
                      <a:pt x="72" y="6"/>
                    </a:lnTo>
                    <a:lnTo>
                      <a:pt x="15" y="70"/>
                    </a:lnTo>
                    <a:lnTo>
                      <a:pt x="13" y="72"/>
                    </a:lnTo>
                    <a:lnTo>
                      <a:pt x="11" y="73"/>
                    </a:lnTo>
                    <a:lnTo>
                      <a:pt x="8" y="73"/>
                    </a:lnTo>
                    <a:lnTo>
                      <a:pt x="5" y="73"/>
                    </a:lnTo>
                    <a:lnTo>
                      <a:pt x="3" y="71"/>
                    </a:lnTo>
                    <a:lnTo>
                      <a:pt x="1" y="69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0" y="60"/>
                    </a:lnTo>
                    <a:lnTo>
                      <a:pt x="2" y="5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CC3F00"/>
              </a:solidFill>
              <a:ln w="0">
                <a:solidFill>
                  <a:srgbClr val="CC3F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2" name="Freeform 219"/>
              <p:cNvSpPr/>
              <p:nvPr/>
            </p:nvSpPr>
            <p:spPr bwMode="auto">
              <a:xfrm>
                <a:off x="1029503" y="4765674"/>
                <a:ext cx="101600" cy="104775"/>
              </a:xfrm>
              <a:custGeom>
                <a:avLst/>
                <a:gdLst>
                  <a:gd name="T0" fmla="*/ 47 w 64"/>
                  <a:gd name="T1" fmla="*/ 0 h 66"/>
                  <a:gd name="T2" fmla="*/ 55 w 64"/>
                  <a:gd name="T3" fmla="*/ 4 h 66"/>
                  <a:gd name="T4" fmla="*/ 64 w 64"/>
                  <a:gd name="T5" fmla="*/ 8 h 66"/>
                  <a:gd name="T6" fmla="*/ 16 w 64"/>
                  <a:gd name="T7" fmla="*/ 63 h 66"/>
                  <a:gd name="T8" fmla="*/ 14 w 64"/>
                  <a:gd name="T9" fmla="*/ 64 h 66"/>
                  <a:gd name="T10" fmla="*/ 11 w 64"/>
                  <a:gd name="T11" fmla="*/ 65 h 66"/>
                  <a:gd name="T12" fmla="*/ 9 w 64"/>
                  <a:gd name="T13" fmla="*/ 66 h 66"/>
                  <a:gd name="T14" fmla="*/ 6 w 64"/>
                  <a:gd name="T15" fmla="*/ 65 h 66"/>
                  <a:gd name="T16" fmla="*/ 3 w 64"/>
                  <a:gd name="T17" fmla="*/ 63 h 66"/>
                  <a:gd name="T18" fmla="*/ 2 w 64"/>
                  <a:gd name="T19" fmla="*/ 61 h 66"/>
                  <a:gd name="T20" fmla="*/ 1 w 64"/>
                  <a:gd name="T21" fmla="*/ 59 h 66"/>
                  <a:gd name="T22" fmla="*/ 0 w 64"/>
                  <a:gd name="T23" fmla="*/ 56 h 66"/>
                  <a:gd name="T24" fmla="*/ 1 w 64"/>
                  <a:gd name="T25" fmla="*/ 54 h 66"/>
                  <a:gd name="T26" fmla="*/ 3 w 64"/>
                  <a:gd name="T27" fmla="*/ 51 h 66"/>
                  <a:gd name="T28" fmla="*/ 47 w 64"/>
                  <a:gd name="T2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66">
                    <a:moveTo>
                      <a:pt x="47" y="0"/>
                    </a:moveTo>
                    <a:lnTo>
                      <a:pt x="55" y="4"/>
                    </a:lnTo>
                    <a:lnTo>
                      <a:pt x="64" y="8"/>
                    </a:lnTo>
                    <a:lnTo>
                      <a:pt x="16" y="63"/>
                    </a:lnTo>
                    <a:lnTo>
                      <a:pt x="14" y="64"/>
                    </a:lnTo>
                    <a:lnTo>
                      <a:pt x="11" y="65"/>
                    </a:lnTo>
                    <a:lnTo>
                      <a:pt x="9" y="66"/>
                    </a:lnTo>
                    <a:lnTo>
                      <a:pt x="6" y="65"/>
                    </a:lnTo>
                    <a:lnTo>
                      <a:pt x="3" y="63"/>
                    </a:lnTo>
                    <a:lnTo>
                      <a:pt x="2" y="61"/>
                    </a:lnTo>
                    <a:lnTo>
                      <a:pt x="1" y="59"/>
                    </a:lnTo>
                    <a:lnTo>
                      <a:pt x="0" y="56"/>
                    </a:lnTo>
                    <a:lnTo>
                      <a:pt x="1" y="54"/>
                    </a:lnTo>
                    <a:lnTo>
                      <a:pt x="3" y="51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CC3F00"/>
              </a:solidFill>
              <a:ln w="0">
                <a:solidFill>
                  <a:srgbClr val="CC3F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3" name="Freeform 220"/>
              <p:cNvSpPr/>
              <p:nvPr/>
            </p:nvSpPr>
            <p:spPr bwMode="auto">
              <a:xfrm>
                <a:off x="988228" y="4733924"/>
                <a:ext cx="93663" cy="98425"/>
              </a:xfrm>
              <a:custGeom>
                <a:avLst/>
                <a:gdLst>
                  <a:gd name="T0" fmla="*/ 44 w 59"/>
                  <a:gd name="T1" fmla="*/ 0 h 62"/>
                  <a:gd name="T2" fmla="*/ 50 w 59"/>
                  <a:gd name="T3" fmla="*/ 6 h 62"/>
                  <a:gd name="T4" fmla="*/ 59 w 59"/>
                  <a:gd name="T5" fmla="*/ 11 h 62"/>
                  <a:gd name="T6" fmla="*/ 15 w 59"/>
                  <a:gd name="T7" fmla="*/ 59 h 62"/>
                  <a:gd name="T8" fmla="*/ 13 w 59"/>
                  <a:gd name="T9" fmla="*/ 61 h 62"/>
                  <a:gd name="T10" fmla="*/ 11 w 59"/>
                  <a:gd name="T11" fmla="*/ 62 h 62"/>
                  <a:gd name="T12" fmla="*/ 9 w 59"/>
                  <a:gd name="T13" fmla="*/ 62 h 62"/>
                  <a:gd name="T14" fmla="*/ 6 w 59"/>
                  <a:gd name="T15" fmla="*/ 62 h 62"/>
                  <a:gd name="T16" fmla="*/ 3 w 59"/>
                  <a:gd name="T17" fmla="*/ 60 h 62"/>
                  <a:gd name="T18" fmla="*/ 1 w 59"/>
                  <a:gd name="T19" fmla="*/ 58 h 62"/>
                  <a:gd name="T20" fmla="*/ 0 w 59"/>
                  <a:gd name="T21" fmla="*/ 55 h 62"/>
                  <a:gd name="T22" fmla="*/ 0 w 59"/>
                  <a:gd name="T23" fmla="*/ 53 h 62"/>
                  <a:gd name="T24" fmla="*/ 1 w 59"/>
                  <a:gd name="T25" fmla="*/ 50 h 62"/>
                  <a:gd name="T26" fmla="*/ 2 w 59"/>
                  <a:gd name="T27" fmla="*/ 48 h 62"/>
                  <a:gd name="T28" fmla="*/ 44 w 59"/>
                  <a:gd name="T2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9" h="62">
                    <a:moveTo>
                      <a:pt x="44" y="0"/>
                    </a:moveTo>
                    <a:lnTo>
                      <a:pt x="50" y="6"/>
                    </a:lnTo>
                    <a:lnTo>
                      <a:pt x="59" y="11"/>
                    </a:lnTo>
                    <a:lnTo>
                      <a:pt x="15" y="59"/>
                    </a:lnTo>
                    <a:lnTo>
                      <a:pt x="13" y="61"/>
                    </a:lnTo>
                    <a:lnTo>
                      <a:pt x="11" y="62"/>
                    </a:lnTo>
                    <a:lnTo>
                      <a:pt x="9" y="62"/>
                    </a:lnTo>
                    <a:lnTo>
                      <a:pt x="6" y="62"/>
                    </a:lnTo>
                    <a:lnTo>
                      <a:pt x="3" y="60"/>
                    </a:lnTo>
                    <a:lnTo>
                      <a:pt x="1" y="58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1" y="50"/>
                    </a:lnTo>
                    <a:lnTo>
                      <a:pt x="2" y="48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CC3F00"/>
              </a:solidFill>
              <a:ln w="0">
                <a:solidFill>
                  <a:srgbClr val="CC3F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4" name="Freeform 221"/>
              <p:cNvSpPr/>
              <p:nvPr/>
            </p:nvSpPr>
            <p:spPr bwMode="auto">
              <a:xfrm>
                <a:off x="946953" y="4700587"/>
                <a:ext cx="88900" cy="96838"/>
              </a:xfrm>
              <a:custGeom>
                <a:avLst/>
                <a:gdLst>
                  <a:gd name="T0" fmla="*/ 42 w 56"/>
                  <a:gd name="T1" fmla="*/ 0 h 61"/>
                  <a:gd name="T2" fmla="*/ 45 w 56"/>
                  <a:gd name="T3" fmla="*/ 2 h 61"/>
                  <a:gd name="T4" fmla="*/ 48 w 56"/>
                  <a:gd name="T5" fmla="*/ 4 h 61"/>
                  <a:gd name="T6" fmla="*/ 49 w 56"/>
                  <a:gd name="T7" fmla="*/ 5 h 61"/>
                  <a:gd name="T8" fmla="*/ 50 w 56"/>
                  <a:gd name="T9" fmla="*/ 5 h 61"/>
                  <a:gd name="T10" fmla="*/ 50 w 56"/>
                  <a:gd name="T11" fmla="*/ 5 h 61"/>
                  <a:gd name="T12" fmla="*/ 50 w 56"/>
                  <a:gd name="T13" fmla="*/ 5 h 61"/>
                  <a:gd name="T14" fmla="*/ 50 w 56"/>
                  <a:gd name="T15" fmla="*/ 6 h 61"/>
                  <a:gd name="T16" fmla="*/ 52 w 56"/>
                  <a:gd name="T17" fmla="*/ 7 h 61"/>
                  <a:gd name="T18" fmla="*/ 54 w 56"/>
                  <a:gd name="T19" fmla="*/ 9 h 61"/>
                  <a:gd name="T20" fmla="*/ 56 w 56"/>
                  <a:gd name="T21" fmla="*/ 11 h 61"/>
                  <a:gd name="T22" fmla="*/ 16 w 56"/>
                  <a:gd name="T23" fmla="*/ 58 h 61"/>
                  <a:gd name="T24" fmla="*/ 13 w 56"/>
                  <a:gd name="T25" fmla="*/ 59 h 61"/>
                  <a:gd name="T26" fmla="*/ 11 w 56"/>
                  <a:gd name="T27" fmla="*/ 60 h 61"/>
                  <a:gd name="T28" fmla="*/ 8 w 56"/>
                  <a:gd name="T29" fmla="*/ 61 h 61"/>
                  <a:gd name="T30" fmla="*/ 5 w 56"/>
                  <a:gd name="T31" fmla="*/ 60 h 61"/>
                  <a:gd name="T32" fmla="*/ 3 w 56"/>
                  <a:gd name="T33" fmla="*/ 59 h 61"/>
                  <a:gd name="T34" fmla="*/ 1 w 56"/>
                  <a:gd name="T35" fmla="*/ 56 h 61"/>
                  <a:gd name="T36" fmla="*/ 0 w 56"/>
                  <a:gd name="T37" fmla="*/ 53 h 61"/>
                  <a:gd name="T38" fmla="*/ 0 w 56"/>
                  <a:gd name="T39" fmla="*/ 50 h 61"/>
                  <a:gd name="T40" fmla="*/ 0 w 56"/>
                  <a:gd name="T41" fmla="*/ 48 h 61"/>
                  <a:gd name="T42" fmla="*/ 2 w 56"/>
                  <a:gd name="T43" fmla="*/ 45 h 61"/>
                  <a:gd name="T44" fmla="*/ 42 w 56"/>
                  <a:gd name="T4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61">
                    <a:moveTo>
                      <a:pt x="42" y="0"/>
                    </a:moveTo>
                    <a:lnTo>
                      <a:pt x="45" y="2"/>
                    </a:lnTo>
                    <a:lnTo>
                      <a:pt x="48" y="4"/>
                    </a:lnTo>
                    <a:lnTo>
                      <a:pt x="49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2" y="7"/>
                    </a:lnTo>
                    <a:lnTo>
                      <a:pt x="54" y="9"/>
                    </a:lnTo>
                    <a:lnTo>
                      <a:pt x="56" y="11"/>
                    </a:lnTo>
                    <a:lnTo>
                      <a:pt x="16" y="58"/>
                    </a:lnTo>
                    <a:lnTo>
                      <a:pt x="13" y="59"/>
                    </a:lnTo>
                    <a:lnTo>
                      <a:pt x="11" y="60"/>
                    </a:lnTo>
                    <a:lnTo>
                      <a:pt x="8" y="61"/>
                    </a:lnTo>
                    <a:lnTo>
                      <a:pt x="5" y="60"/>
                    </a:lnTo>
                    <a:lnTo>
                      <a:pt x="3" y="59"/>
                    </a:lnTo>
                    <a:lnTo>
                      <a:pt x="1" y="56"/>
                    </a:lnTo>
                    <a:lnTo>
                      <a:pt x="0" y="53"/>
                    </a:lnTo>
                    <a:lnTo>
                      <a:pt x="0" y="50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CC3F00"/>
              </a:solidFill>
              <a:ln w="0">
                <a:solidFill>
                  <a:srgbClr val="CC3F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5" name="Freeform 222"/>
              <p:cNvSpPr/>
              <p:nvPr/>
            </p:nvSpPr>
            <p:spPr bwMode="auto">
              <a:xfrm>
                <a:off x="904090" y="4659312"/>
                <a:ext cx="92075" cy="100013"/>
              </a:xfrm>
              <a:custGeom>
                <a:avLst/>
                <a:gdLst>
                  <a:gd name="T0" fmla="*/ 46 w 58"/>
                  <a:gd name="T1" fmla="*/ 0 h 63"/>
                  <a:gd name="T2" fmla="*/ 52 w 58"/>
                  <a:gd name="T3" fmla="*/ 7 h 63"/>
                  <a:gd name="T4" fmla="*/ 58 w 58"/>
                  <a:gd name="T5" fmla="*/ 13 h 63"/>
                  <a:gd name="T6" fmla="*/ 16 w 58"/>
                  <a:gd name="T7" fmla="*/ 60 h 63"/>
                  <a:gd name="T8" fmla="*/ 15 w 58"/>
                  <a:gd name="T9" fmla="*/ 62 h 63"/>
                  <a:gd name="T10" fmla="*/ 12 w 58"/>
                  <a:gd name="T11" fmla="*/ 63 h 63"/>
                  <a:gd name="T12" fmla="*/ 9 w 58"/>
                  <a:gd name="T13" fmla="*/ 63 h 63"/>
                  <a:gd name="T14" fmla="*/ 6 w 58"/>
                  <a:gd name="T15" fmla="*/ 63 h 63"/>
                  <a:gd name="T16" fmla="*/ 3 w 58"/>
                  <a:gd name="T17" fmla="*/ 61 h 63"/>
                  <a:gd name="T18" fmla="*/ 1 w 58"/>
                  <a:gd name="T19" fmla="*/ 59 h 63"/>
                  <a:gd name="T20" fmla="*/ 1 w 58"/>
                  <a:gd name="T21" fmla="*/ 56 h 63"/>
                  <a:gd name="T22" fmla="*/ 0 w 58"/>
                  <a:gd name="T23" fmla="*/ 54 h 63"/>
                  <a:gd name="T24" fmla="*/ 1 w 58"/>
                  <a:gd name="T25" fmla="*/ 51 h 63"/>
                  <a:gd name="T26" fmla="*/ 3 w 58"/>
                  <a:gd name="T27" fmla="*/ 48 h 63"/>
                  <a:gd name="T28" fmla="*/ 46 w 58"/>
                  <a:gd name="T2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63">
                    <a:moveTo>
                      <a:pt x="46" y="0"/>
                    </a:moveTo>
                    <a:lnTo>
                      <a:pt x="52" y="7"/>
                    </a:lnTo>
                    <a:lnTo>
                      <a:pt x="58" y="13"/>
                    </a:lnTo>
                    <a:lnTo>
                      <a:pt x="16" y="60"/>
                    </a:lnTo>
                    <a:lnTo>
                      <a:pt x="15" y="62"/>
                    </a:lnTo>
                    <a:lnTo>
                      <a:pt x="12" y="63"/>
                    </a:lnTo>
                    <a:lnTo>
                      <a:pt x="9" y="63"/>
                    </a:lnTo>
                    <a:lnTo>
                      <a:pt x="6" y="63"/>
                    </a:lnTo>
                    <a:lnTo>
                      <a:pt x="3" y="61"/>
                    </a:lnTo>
                    <a:lnTo>
                      <a:pt x="1" y="59"/>
                    </a:lnTo>
                    <a:lnTo>
                      <a:pt x="1" y="56"/>
                    </a:lnTo>
                    <a:lnTo>
                      <a:pt x="0" y="54"/>
                    </a:lnTo>
                    <a:lnTo>
                      <a:pt x="1" y="51"/>
                    </a:lnTo>
                    <a:lnTo>
                      <a:pt x="3" y="48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CC3F00"/>
              </a:solidFill>
              <a:ln w="0">
                <a:solidFill>
                  <a:srgbClr val="CC3F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6" name="Freeform 223"/>
              <p:cNvSpPr/>
              <p:nvPr/>
            </p:nvSpPr>
            <p:spPr bwMode="auto">
              <a:xfrm>
                <a:off x="862815" y="4613274"/>
                <a:ext cx="96838" cy="109538"/>
              </a:xfrm>
              <a:custGeom>
                <a:avLst/>
                <a:gdLst>
                  <a:gd name="T0" fmla="*/ 51 w 61"/>
                  <a:gd name="T1" fmla="*/ 0 h 69"/>
                  <a:gd name="T2" fmla="*/ 55 w 61"/>
                  <a:gd name="T3" fmla="*/ 7 h 69"/>
                  <a:gd name="T4" fmla="*/ 55 w 61"/>
                  <a:gd name="T5" fmla="*/ 7 h 69"/>
                  <a:gd name="T6" fmla="*/ 61 w 61"/>
                  <a:gd name="T7" fmla="*/ 14 h 69"/>
                  <a:gd name="T8" fmla="*/ 16 w 61"/>
                  <a:gd name="T9" fmla="*/ 66 h 69"/>
                  <a:gd name="T10" fmla="*/ 14 w 61"/>
                  <a:gd name="T11" fmla="*/ 67 h 69"/>
                  <a:gd name="T12" fmla="*/ 12 w 61"/>
                  <a:gd name="T13" fmla="*/ 68 h 69"/>
                  <a:gd name="T14" fmla="*/ 10 w 61"/>
                  <a:gd name="T15" fmla="*/ 69 h 69"/>
                  <a:gd name="T16" fmla="*/ 7 w 61"/>
                  <a:gd name="T17" fmla="*/ 68 h 69"/>
                  <a:gd name="T18" fmla="*/ 3 w 61"/>
                  <a:gd name="T19" fmla="*/ 67 h 69"/>
                  <a:gd name="T20" fmla="*/ 1 w 61"/>
                  <a:gd name="T21" fmla="*/ 64 h 69"/>
                  <a:gd name="T22" fmla="*/ 0 w 61"/>
                  <a:gd name="T23" fmla="*/ 62 h 69"/>
                  <a:gd name="T24" fmla="*/ 0 w 61"/>
                  <a:gd name="T25" fmla="*/ 59 h 69"/>
                  <a:gd name="T26" fmla="*/ 1 w 61"/>
                  <a:gd name="T27" fmla="*/ 57 h 69"/>
                  <a:gd name="T28" fmla="*/ 2 w 61"/>
                  <a:gd name="T29" fmla="*/ 54 h 69"/>
                  <a:gd name="T30" fmla="*/ 51 w 61"/>
                  <a:gd name="T3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69">
                    <a:moveTo>
                      <a:pt x="51" y="0"/>
                    </a:moveTo>
                    <a:lnTo>
                      <a:pt x="55" y="7"/>
                    </a:lnTo>
                    <a:lnTo>
                      <a:pt x="55" y="7"/>
                    </a:lnTo>
                    <a:lnTo>
                      <a:pt x="61" y="14"/>
                    </a:lnTo>
                    <a:lnTo>
                      <a:pt x="16" y="66"/>
                    </a:lnTo>
                    <a:lnTo>
                      <a:pt x="14" y="67"/>
                    </a:lnTo>
                    <a:lnTo>
                      <a:pt x="12" y="68"/>
                    </a:lnTo>
                    <a:lnTo>
                      <a:pt x="10" y="69"/>
                    </a:lnTo>
                    <a:lnTo>
                      <a:pt x="7" y="68"/>
                    </a:lnTo>
                    <a:lnTo>
                      <a:pt x="3" y="67"/>
                    </a:lnTo>
                    <a:lnTo>
                      <a:pt x="1" y="64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1" y="57"/>
                    </a:lnTo>
                    <a:lnTo>
                      <a:pt x="2" y="54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CC3F00"/>
              </a:solidFill>
              <a:ln w="0">
                <a:solidFill>
                  <a:srgbClr val="CC3F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7" name="Freeform 224"/>
              <p:cNvSpPr/>
              <p:nvPr/>
            </p:nvSpPr>
            <p:spPr bwMode="auto">
              <a:xfrm>
                <a:off x="823128" y="4560887"/>
                <a:ext cx="106363" cy="123825"/>
              </a:xfrm>
              <a:custGeom>
                <a:avLst/>
                <a:gdLst>
                  <a:gd name="T0" fmla="*/ 58 w 67"/>
                  <a:gd name="T1" fmla="*/ 0 h 78"/>
                  <a:gd name="T2" fmla="*/ 67 w 67"/>
                  <a:gd name="T3" fmla="*/ 18 h 78"/>
                  <a:gd name="T4" fmla="*/ 15 w 67"/>
                  <a:gd name="T5" fmla="*/ 75 h 78"/>
                  <a:gd name="T6" fmla="*/ 13 w 67"/>
                  <a:gd name="T7" fmla="*/ 77 h 78"/>
                  <a:gd name="T8" fmla="*/ 11 w 67"/>
                  <a:gd name="T9" fmla="*/ 78 h 78"/>
                  <a:gd name="T10" fmla="*/ 8 w 67"/>
                  <a:gd name="T11" fmla="*/ 78 h 78"/>
                  <a:gd name="T12" fmla="*/ 5 w 67"/>
                  <a:gd name="T13" fmla="*/ 78 h 78"/>
                  <a:gd name="T14" fmla="*/ 3 w 67"/>
                  <a:gd name="T15" fmla="*/ 76 h 78"/>
                  <a:gd name="T16" fmla="*/ 1 w 67"/>
                  <a:gd name="T17" fmla="*/ 74 h 78"/>
                  <a:gd name="T18" fmla="*/ 0 w 67"/>
                  <a:gd name="T19" fmla="*/ 71 h 78"/>
                  <a:gd name="T20" fmla="*/ 0 w 67"/>
                  <a:gd name="T21" fmla="*/ 69 h 78"/>
                  <a:gd name="T22" fmla="*/ 0 w 67"/>
                  <a:gd name="T23" fmla="*/ 66 h 78"/>
                  <a:gd name="T24" fmla="*/ 2 w 67"/>
                  <a:gd name="T25" fmla="*/ 64 h 78"/>
                  <a:gd name="T26" fmla="*/ 58 w 67"/>
                  <a:gd name="T2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78">
                    <a:moveTo>
                      <a:pt x="58" y="0"/>
                    </a:moveTo>
                    <a:lnTo>
                      <a:pt x="67" y="18"/>
                    </a:lnTo>
                    <a:lnTo>
                      <a:pt x="15" y="75"/>
                    </a:lnTo>
                    <a:lnTo>
                      <a:pt x="13" y="77"/>
                    </a:lnTo>
                    <a:lnTo>
                      <a:pt x="11" y="78"/>
                    </a:lnTo>
                    <a:lnTo>
                      <a:pt x="8" y="78"/>
                    </a:lnTo>
                    <a:lnTo>
                      <a:pt x="5" y="78"/>
                    </a:lnTo>
                    <a:lnTo>
                      <a:pt x="3" y="76"/>
                    </a:lnTo>
                    <a:lnTo>
                      <a:pt x="1" y="74"/>
                    </a:lnTo>
                    <a:lnTo>
                      <a:pt x="0" y="71"/>
                    </a:lnTo>
                    <a:lnTo>
                      <a:pt x="0" y="69"/>
                    </a:lnTo>
                    <a:lnTo>
                      <a:pt x="0" y="66"/>
                    </a:lnTo>
                    <a:lnTo>
                      <a:pt x="2" y="64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CC3F00"/>
              </a:solidFill>
              <a:ln w="0">
                <a:solidFill>
                  <a:srgbClr val="CC3F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8" name="Freeform 226"/>
              <p:cNvSpPr/>
              <p:nvPr/>
            </p:nvSpPr>
            <p:spPr bwMode="auto">
              <a:xfrm>
                <a:off x="891390" y="4013199"/>
                <a:ext cx="811213" cy="800100"/>
              </a:xfrm>
              <a:custGeom>
                <a:avLst/>
                <a:gdLst>
                  <a:gd name="T0" fmla="*/ 148 w 511"/>
                  <a:gd name="T1" fmla="*/ 0 h 504"/>
                  <a:gd name="T2" fmla="*/ 199 w 511"/>
                  <a:gd name="T3" fmla="*/ 60 h 504"/>
                  <a:gd name="T4" fmla="*/ 256 w 511"/>
                  <a:gd name="T5" fmla="*/ 119 h 504"/>
                  <a:gd name="T6" fmla="*/ 317 w 511"/>
                  <a:gd name="T7" fmla="*/ 176 h 504"/>
                  <a:gd name="T8" fmla="*/ 381 w 511"/>
                  <a:gd name="T9" fmla="*/ 229 h 504"/>
                  <a:gd name="T10" fmla="*/ 446 w 511"/>
                  <a:gd name="T11" fmla="*/ 279 h 504"/>
                  <a:gd name="T12" fmla="*/ 511 w 511"/>
                  <a:gd name="T13" fmla="*/ 322 h 504"/>
                  <a:gd name="T14" fmla="*/ 479 w 511"/>
                  <a:gd name="T15" fmla="*/ 353 h 504"/>
                  <a:gd name="T16" fmla="*/ 447 w 511"/>
                  <a:gd name="T17" fmla="*/ 383 h 504"/>
                  <a:gd name="T18" fmla="*/ 413 w 511"/>
                  <a:gd name="T19" fmla="*/ 412 h 504"/>
                  <a:gd name="T20" fmla="*/ 379 w 511"/>
                  <a:gd name="T21" fmla="*/ 440 h 504"/>
                  <a:gd name="T22" fmla="*/ 343 w 511"/>
                  <a:gd name="T23" fmla="*/ 465 h 504"/>
                  <a:gd name="T24" fmla="*/ 305 w 511"/>
                  <a:gd name="T25" fmla="*/ 487 h 504"/>
                  <a:gd name="T26" fmla="*/ 280 w 511"/>
                  <a:gd name="T27" fmla="*/ 498 h 504"/>
                  <a:gd name="T28" fmla="*/ 255 w 511"/>
                  <a:gd name="T29" fmla="*/ 503 h 504"/>
                  <a:gd name="T30" fmla="*/ 231 w 511"/>
                  <a:gd name="T31" fmla="*/ 504 h 504"/>
                  <a:gd name="T32" fmla="*/ 207 w 511"/>
                  <a:gd name="T33" fmla="*/ 501 h 504"/>
                  <a:gd name="T34" fmla="*/ 185 w 511"/>
                  <a:gd name="T35" fmla="*/ 496 h 504"/>
                  <a:gd name="T36" fmla="*/ 164 w 511"/>
                  <a:gd name="T37" fmla="*/ 489 h 504"/>
                  <a:gd name="T38" fmla="*/ 146 w 511"/>
                  <a:gd name="T39" fmla="*/ 479 h 504"/>
                  <a:gd name="T40" fmla="*/ 128 w 511"/>
                  <a:gd name="T41" fmla="*/ 470 h 504"/>
                  <a:gd name="T42" fmla="*/ 114 w 511"/>
                  <a:gd name="T43" fmla="*/ 461 h 504"/>
                  <a:gd name="T44" fmla="*/ 101 w 511"/>
                  <a:gd name="T45" fmla="*/ 452 h 504"/>
                  <a:gd name="T46" fmla="*/ 92 w 511"/>
                  <a:gd name="T47" fmla="*/ 445 h 504"/>
                  <a:gd name="T48" fmla="*/ 87 w 511"/>
                  <a:gd name="T49" fmla="*/ 440 h 504"/>
                  <a:gd name="T50" fmla="*/ 85 w 511"/>
                  <a:gd name="T51" fmla="*/ 438 h 504"/>
                  <a:gd name="T52" fmla="*/ 83 w 511"/>
                  <a:gd name="T53" fmla="*/ 437 h 504"/>
                  <a:gd name="T54" fmla="*/ 77 w 511"/>
                  <a:gd name="T55" fmla="*/ 432 h 504"/>
                  <a:gd name="T56" fmla="*/ 69 w 511"/>
                  <a:gd name="T57" fmla="*/ 423 h 504"/>
                  <a:gd name="T58" fmla="*/ 59 w 511"/>
                  <a:gd name="T59" fmla="*/ 412 h 504"/>
                  <a:gd name="T60" fmla="*/ 47 w 511"/>
                  <a:gd name="T61" fmla="*/ 399 h 504"/>
                  <a:gd name="T62" fmla="*/ 36 w 511"/>
                  <a:gd name="T63" fmla="*/ 383 h 504"/>
                  <a:gd name="T64" fmla="*/ 26 w 511"/>
                  <a:gd name="T65" fmla="*/ 366 h 504"/>
                  <a:gd name="T66" fmla="*/ 15 w 511"/>
                  <a:gd name="T67" fmla="*/ 345 h 504"/>
                  <a:gd name="T68" fmla="*/ 7 w 511"/>
                  <a:gd name="T69" fmla="*/ 324 h 504"/>
                  <a:gd name="T70" fmla="*/ 2 w 511"/>
                  <a:gd name="T71" fmla="*/ 301 h 504"/>
                  <a:gd name="T72" fmla="*/ 0 w 511"/>
                  <a:gd name="T73" fmla="*/ 277 h 504"/>
                  <a:gd name="T74" fmla="*/ 2 w 511"/>
                  <a:gd name="T75" fmla="*/ 252 h 504"/>
                  <a:gd name="T76" fmla="*/ 9 w 511"/>
                  <a:gd name="T77" fmla="*/ 226 h 504"/>
                  <a:gd name="T78" fmla="*/ 31 w 511"/>
                  <a:gd name="T79" fmla="*/ 178 h 504"/>
                  <a:gd name="T80" fmla="*/ 57 w 511"/>
                  <a:gd name="T81" fmla="*/ 131 h 504"/>
                  <a:gd name="T82" fmla="*/ 86 w 511"/>
                  <a:gd name="T83" fmla="*/ 87 h 504"/>
                  <a:gd name="T84" fmla="*/ 116 w 511"/>
                  <a:gd name="T85" fmla="*/ 43 h 504"/>
                  <a:gd name="T86" fmla="*/ 148 w 511"/>
                  <a:gd name="T87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11" h="504">
                    <a:moveTo>
                      <a:pt x="148" y="0"/>
                    </a:moveTo>
                    <a:lnTo>
                      <a:pt x="199" y="60"/>
                    </a:lnTo>
                    <a:lnTo>
                      <a:pt x="256" y="119"/>
                    </a:lnTo>
                    <a:lnTo>
                      <a:pt x="317" y="176"/>
                    </a:lnTo>
                    <a:lnTo>
                      <a:pt x="381" y="229"/>
                    </a:lnTo>
                    <a:lnTo>
                      <a:pt x="446" y="279"/>
                    </a:lnTo>
                    <a:lnTo>
                      <a:pt x="511" y="322"/>
                    </a:lnTo>
                    <a:lnTo>
                      <a:pt x="479" y="353"/>
                    </a:lnTo>
                    <a:lnTo>
                      <a:pt x="447" y="383"/>
                    </a:lnTo>
                    <a:lnTo>
                      <a:pt x="413" y="412"/>
                    </a:lnTo>
                    <a:lnTo>
                      <a:pt x="379" y="440"/>
                    </a:lnTo>
                    <a:lnTo>
                      <a:pt x="343" y="465"/>
                    </a:lnTo>
                    <a:lnTo>
                      <a:pt x="305" y="487"/>
                    </a:lnTo>
                    <a:lnTo>
                      <a:pt x="280" y="498"/>
                    </a:lnTo>
                    <a:lnTo>
                      <a:pt x="255" y="503"/>
                    </a:lnTo>
                    <a:lnTo>
                      <a:pt x="231" y="504"/>
                    </a:lnTo>
                    <a:lnTo>
                      <a:pt x="207" y="501"/>
                    </a:lnTo>
                    <a:lnTo>
                      <a:pt x="185" y="496"/>
                    </a:lnTo>
                    <a:lnTo>
                      <a:pt x="164" y="489"/>
                    </a:lnTo>
                    <a:lnTo>
                      <a:pt x="146" y="479"/>
                    </a:lnTo>
                    <a:lnTo>
                      <a:pt x="128" y="470"/>
                    </a:lnTo>
                    <a:lnTo>
                      <a:pt x="114" y="461"/>
                    </a:lnTo>
                    <a:lnTo>
                      <a:pt x="101" y="452"/>
                    </a:lnTo>
                    <a:lnTo>
                      <a:pt x="92" y="445"/>
                    </a:lnTo>
                    <a:lnTo>
                      <a:pt x="87" y="440"/>
                    </a:lnTo>
                    <a:lnTo>
                      <a:pt x="85" y="438"/>
                    </a:lnTo>
                    <a:lnTo>
                      <a:pt x="83" y="437"/>
                    </a:lnTo>
                    <a:lnTo>
                      <a:pt x="77" y="432"/>
                    </a:lnTo>
                    <a:lnTo>
                      <a:pt x="69" y="423"/>
                    </a:lnTo>
                    <a:lnTo>
                      <a:pt x="59" y="412"/>
                    </a:lnTo>
                    <a:lnTo>
                      <a:pt x="47" y="399"/>
                    </a:lnTo>
                    <a:lnTo>
                      <a:pt x="36" y="383"/>
                    </a:lnTo>
                    <a:lnTo>
                      <a:pt x="26" y="366"/>
                    </a:lnTo>
                    <a:lnTo>
                      <a:pt x="15" y="345"/>
                    </a:lnTo>
                    <a:lnTo>
                      <a:pt x="7" y="324"/>
                    </a:lnTo>
                    <a:lnTo>
                      <a:pt x="2" y="301"/>
                    </a:lnTo>
                    <a:lnTo>
                      <a:pt x="0" y="277"/>
                    </a:lnTo>
                    <a:lnTo>
                      <a:pt x="2" y="252"/>
                    </a:lnTo>
                    <a:lnTo>
                      <a:pt x="9" y="226"/>
                    </a:lnTo>
                    <a:lnTo>
                      <a:pt x="31" y="178"/>
                    </a:lnTo>
                    <a:lnTo>
                      <a:pt x="57" y="131"/>
                    </a:lnTo>
                    <a:lnTo>
                      <a:pt x="86" y="87"/>
                    </a:lnTo>
                    <a:lnTo>
                      <a:pt x="116" y="43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F9C60F"/>
              </a:solidFill>
              <a:ln w="0">
                <a:solidFill>
                  <a:srgbClr val="F9C60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9" name="Freeform 227"/>
              <p:cNvSpPr/>
              <p:nvPr/>
            </p:nvSpPr>
            <p:spPr bwMode="auto">
              <a:xfrm>
                <a:off x="1908978" y="3251199"/>
                <a:ext cx="447675" cy="407988"/>
              </a:xfrm>
              <a:custGeom>
                <a:avLst/>
                <a:gdLst>
                  <a:gd name="T0" fmla="*/ 60 w 282"/>
                  <a:gd name="T1" fmla="*/ 0 h 257"/>
                  <a:gd name="T2" fmla="*/ 81 w 282"/>
                  <a:gd name="T3" fmla="*/ 4 h 257"/>
                  <a:gd name="T4" fmla="*/ 100 w 282"/>
                  <a:gd name="T5" fmla="*/ 11 h 257"/>
                  <a:gd name="T6" fmla="*/ 118 w 282"/>
                  <a:gd name="T7" fmla="*/ 24 h 257"/>
                  <a:gd name="T8" fmla="*/ 250 w 282"/>
                  <a:gd name="T9" fmla="*/ 141 h 257"/>
                  <a:gd name="T10" fmla="*/ 265 w 282"/>
                  <a:gd name="T11" fmla="*/ 158 h 257"/>
                  <a:gd name="T12" fmla="*/ 275 w 282"/>
                  <a:gd name="T13" fmla="*/ 176 h 257"/>
                  <a:gd name="T14" fmla="*/ 281 w 282"/>
                  <a:gd name="T15" fmla="*/ 196 h 257"/>
                  <a:gd name="T16" fmla="*/ 282 w 282"/>
                  <a:gd name="T17" fmla="*/ 217 h 257"/>
                  <a:gd name="T18" fmla="*/ 280 w 282"/>
                  <a:gd name="T19" fmla="*/ 237 h 257"/>
                  <a:gd name="T20" fmla="*/ 273 w 282"/>
                  <a:gd name="T21" fmla="*/ 257 h 257"/>
                  <a:gd name="T22" fmla="*/ 0 w 282"/>
                  <a:gd name="T23" fmla="*/ 15 h 257"/>
                  <a:gd name="T24" fmla="*/ 19 w 282"/>
                  <a:gd name="T25" fmla="*/ 6 h 257"/>
                  <a:gd name="T26" fmla="*/ 39 w 282"/>
                  <a:gd name="T27" fmla="*/ 1 h 257"/>
                  <a:gd name="T28" fmla="*/ 60 w 282"/>
                  <a:gd name="T2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2" h="257">
                    <a:moveTo>
                      <a:pt x="60" y="0"/>
                    </a:moveTo>
                    <a:lnTo>
                      <a:pt x="81" y="4"/>
                    </a:lnTo>
                    <a:lnTo>
                      <a:pt x="100" y="11"/>
                    </a:lnTo>
                    <a:lnTo>
                      <a:pt x="118" y="24"/>
                    </a:lnTo>
                    <a:lnTo>
                      <a:pt x="250" y="141"/>
                    </a:lnTo>
                    <a:lnTo>
                      <a:pt x="265" y="158"/>
                    </a:lnTo>
                    <a:lnTo>
                      <a:pt x="275" y="176"/>
                    </a:lnTo>
                    <a:lnTo>
                      <a:pt x="281" y="196"/>
                    </a:lnTo>
                    <a:lnTo>
                      <a:pt x="282" y="217"/>
                    </a:lnTo>
                    <a:lnTo>
                      <a:pt x="280" y="237"/>
                    </a:lnTo>
                    <a:lnTo>
                      <a:pt x="273" y="257"/>
                    </a:lnTo>
                    <a:lnTo>
                      <a:pt x="0" y="15"/>
                    </a:lnTo>
                    <a:lnTo>
                      <a:pt x="19" y="6"/>
                    </a:lnTo>
                    <a:lnTo>
                      <a:pt x="39" y="1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F7208"/>
              </a:solidFill>
              <a:ln w="0">
                <a:solidFill>
                  <a:srgbClr val="FF720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0" name="Freeform 228"/>
              <p:cNvSpPr>
                <a:spLocks noEditPoints="1"/>
              </p:cNvSpPr>
              <p:nvPr/>
            </p:nvSpPr>
            <p:spPr bwMode="auto">
              <a:xfrm>
                <a:off x="1026328" y="4708524"/>
                <a:ext cx="6350" cy="6350"/>
              </a:xfrm>
              <a:custGeom>
                <a:avLst/>
                <a:gdLst>
                  <a:gd name="T0" fmla="*/ 1 w 4"/>
                  <a:gd name="T1" fmla="*/ 1 h 4"/>
                  <a:gd name="T2" fmla="*/ 2 w 4"/>
                  <a:gd name="T3" fmla="*/ 2 h 4"/>
                  <a:gd name="T4" fmla="*/ 4 w 4"/>
                  <a:gd name="T5" fmla="*/ 4 h 4"/>
                  <a:gd name="T6" fmla="*/ 2 w 4"/>
                  <a:gd name="T7" fmla="*/ 2 h 4"/>
                  <a:gd name="T8" fmla="*/ 1 w 4"/>
                  <a:gd name="T9" fmla="*/ 1 h 4"/>
                  <a:gd name="T10" fmla="*/ 0 w 4"/>
                  <a:gd name="T11" fmla="*/ 0 h 4"/>
                  <a:gd name="T12" fmla="*/ 0 w 4"/>
                  <a:gd name="T13" fmla="*/ 1 h 4"/>
                  <a:gd name="T14" fmla="*/ 1 w 4"/>
                  <a:gd name="T15" fmla="*/ 1 h 4"/>
                  <a:gd name="T16" fmla="*/ 0 w 4"/>
                  <a:gd name="T17" fmla="*/ 1 h 4"/>
                  <a:gd name="T18" fmla="*/ 0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1" y="1"/>
                    </a:lnTo>
                    <a:close/>
                    <a:moveTo>
                      <a:pt x="0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1600"/>
              </a:solidFill>
              <a:ln w="0">
                <a:solidFill>
                  <a:srgbClr val="A316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1" name="Freeform 229"/>
              <p:cNvSpPr>
                <a:spLocks noEditPoints="1"/>
              </p:cNvSpPr>
              <p:nvPr/>
            </p:nvSpPr>
            <p:spPr bwMode="auto">
              <a:xfrm>
                <a:off x="959653" y="4635499"/>
                <a:ext cx="53975" cy="65088"/>
              </a:xfrm>
              <a:custGeom>
                <a:avLst/>
                <a:gdLst>
                  <a:gd name="T0" fmla="*/ 23 w 34"/>
                  <a:gd name="T1" fmla="*/ 28 h 41"/>
                  <a:gd name="T2" fmla="*/ 23 w 34"/>
                  <a:gd name="T3" fmla="*/ 28 h 41"/>
                  <a:gd name="T4" fmla="*/ 27 w 34"/>
                  <a:gd name="T5" fmla="*/ 32 h 41"/>
                  <a:gd name="T6" fmla="*/ 31 w 34"/>
                  <a:gd name="T7" fmla="*/ 37 h 41"/>
                  <a:gd name="T8" fmla="*/ 34 w 34"/>
                  <a:gd name="T9" fmla="*/ 41 h 41"/>
                  <a:gd name="T10" fmla="*/ 34 w 34"/>
                  <a:gd name="T11" fmla="*/ 41 h 41"/>
                  <a:gd name="T12" fmla="*/ 31 w 34"/>
                  <a:gd name="T13" fmla="*/ 37 h 41"/>
                  <a:gd name="T14" fmla="*/ 27 w 34"/>
                  <a:gd name="T15" fmla="*/ 32 h 41"/>
                  <a:gd name="T16" fmla="*/ 23 w 34"/>
                  <a:gd name="T17" fmla="*/ 28 h 41"/>
                  <a:gd name="T18" fmla="*/ 0 w 34"/>
                  <a:gd name="T19" fmla="*/ 0 h 41"/>
                  <a:gd name="T20" fmla="*/ 5 w 34"/>
                  <a:gd name="T21" fmla="*/ 8 h 41"/>
                  <a:gd name="T22" fmla="*/ 11 w 34"/>
                  <a:gd name="T23" fmla="*/ 15 h 41"/>
                  <a:gd name="T24" fmla="*/ 11 w 34"/>
                  <a:gd name="T25" fmla="*/ 15 h 41"/>
                  <a:gd name="T26" fmla="*/ 5 w 34"/>
                  <a:gd name="T27" fmla="*/ 8 h 41"/>
                  <a:gd name="T28" fmla="*/ 0 w 34"/>
                  <a:gd name="T29" fmla="*/ 0 h 41"/>
                  <a:gd name="T30" fmla="*/ 0 w 34"/>
                  <a:gd name="T3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" h="41">
                    <a:moveTo>
                      <a:pt x="23" y="28"/>
                    </a:moveTo>
                    <a:lnTo>
                      <a:pt x="23" y="28"/>
                    </a:lnTo>
                    <a:lnTo>
                      <a:pt x="27" y="32"/>
                    </a:lnTo>
                    <a:lnTo>
                      <a:pt x="31" y="37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31" y="37"/>
                    </a:lnTo>
                    <a:lnTo>
                      <a:pt x="27" y="32"/>
                    </a:lnTo>
                    <a:lnTo>
                      <a:pt x="23" y="28"/>
                    </a:lnTo>
                    <a:close/>
                    <a:moveTo>
                      <a:pt x="0" y="0"/>
                    </a:moveTo>
                    <a:lnTo>
                      <a:pt x="5" y="8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5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3F00"/>
              </a:solidFill>
              <a:ln w="0">
                <a:solidFill>
                  <a:srgbClr val="CC3F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2" name="Freeform 230"/>
              <p:cNvSpPr/>
              <p:nvPr/>
            </p:nvSpPr>
            <p:spPr bwMode="auto">
              <a:xfrm>
                <a:off x="1013628" y="4700587"/>
                <a:ext cx="12700" cy="7938"/>
              </a:xfrm>
              <a:custGeom>
                <a:avLst/>
                <a:gdLst>
                  <a:gd name="T0" fmla="*/ 0 w 8"/>
                  <a:gd name="T1" fmla="*/ 0 h 5"/>
                  <a:gd name="T2" fmla="*/ 3 w 8"/>
                  <a:gd name="T3" fmla="*/ 2 h 5"/>
                  <a:gd name="T4" fmla="*/ 6 w 8"/>
                  <a:gd name="T5" fmla="*/ 4 h 5"/>
                  <a:gd name="T6" fmla="*/ 7 w 8"/>
                  <a:gd name="T7" fmla="*/ 5 h 5"/>
                  <a:gd name="T8" fmla="*/ 8 w 8"/>
                  <a:gd name="T9" fmla="*/ 5 h 5"/>
                  <a:gd name="T10" fmla="*/ 7 w 8"/>
                  <a:gd name="T11" fmla="*/ 5 h 5"/>
                  <a:gd name="T12" fmla="*/ 6 w 8"/>
                  <a:gd name="T13" fmla="*/ 4 h 5"/>
                  <a:gd name="T14" fmla="*/ 3 w 8"/>
                  <a:gd name="T15" fmla="*/ 2 h 5"/>
                  <a:gd name="T16" fmla="*/ 0 w 8"/>
                  <a:gd name="T17" fmla="*/ 0 h 5"/>
                  <a:gd name="T18" fmla="*/ 0 w 8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lnTo>
                      <a:pt x="3" y="2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1600"/>
              </a:solidFill>
              <a:ln w="0">
                <a:solidFill>
                  <a:srgbClr val="A316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3" name="Freeform 231"/>
              <p:cNvSpPr/>
              <p:nvPr/>
            </p:nvSpPr>
            <p:spPr bwMode="auto">
              <a:xfrm>
                <a:off x="977115" y="4659312"/>
                <a:ext cx="19050" cy="20638"/>
              </a:xfrm>
              <a:custGeom>
                <a:avLst/>
                <a:gdLst>
                  <a:gd name="T0" fmla="*/ 0 w 12"/>
                  <a:gd name="T1" fmla="*/ 0 h 13"/>
                  <a:gd name="T2" fmla="*/ 6 w 12"/>
                  <a:gd name="T3" fmla="*/ 7 h 13"/>
                  <a:gd name="T4" fmla="*/ 12 w 12"/>
                  <a:gd name="T5" fmla="*/ 13 h 13"/>
                  <a:gd name="T6" fmla="*/ 12 w 12"/>
                  <a:gd name="T7" fmla="*/ 13 h 13"/>
                  <a:gd name="T8" fmla="*/ 6 w 12"/>
                  <a:gd name="T9" fmla="*/ 7 h 13"/>
                  <a:gd name="T10" fmla="*/ 0 w 12"/>
                  <a:gd name="T11" fmla="*/ 0 h 13"/>
                  <a:gd name="T12" fmla="*/ 0 w 12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3">
                    <a:moveTo>
                      <a:pt x="0" y="0"/>
                    </a:moveTo>
                    <a:lnTo>
                      <a:pt x="6" y="7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1600"/>
              </a:solidFill>
              <a:ln w="0">
                <a:solidFill>
                  <a:srgbClr val="A316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4" name="Freeform 232"/>
              <p:cNvSpPr/>
              <p:nvPr/>
            </p:nvSpPr>
            <p:spPr bwMode="auto">
              <a:xfrm>
                <a:off x="950128" y="4624387"/>
                <a:ext cx="9525" cy="11113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  <a:gd name="T4" fmla="*/ 6 w 6"/>
                  <a:gd name="T5" fmla="*/ 7 h 7"/>
                  <a:gd name="T6" fmla="*/ 6 w 6"/>
                  <a:gd name="T7" fmla="*/ 7 h 7"/>
                  <a:gd name="T8" fmla="*/ 0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0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1600"/>
              </a:solidFill>
              <a:ln w="0">
                <a:solidFill>
                  <a:srgbClr val="A316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5" name="Freeform 233"/>
              <p:cNvSpPr/>
              <p:nvPr/>
            </p:nvSpPr>
            <p:spPr bwMode="auto">
              <a:xfrm>
                <a:off x="1516865" y="3865562"/>
                <a:ext cx="1193800" cy="658813"/>
              </a:xfrm>
              <a:custGeom>
                <a:avLst/>
                <a:gdLst>
                  <a:gd name="T0" fmla="*/ 645 w 752"/>
                  <a:gd name="T1" fmla="*/ 0 h 415"/>
                  <a:gd name="T2" fmla="*/ 667 w 752"/>
                  <a:gd name="T3" fmla="*/ 19 h 415"/>
                  <a:gd name="T4" fmla="*/ 687 w 752"/>
                  <a:gd name="T5" fmla="*/ 36 h 415"/>
                  <a:gd name="T6" fmla="*/ 705 w 752"/>
                  <a:gd name="T7" fmla="*/ 53 h 415"/>
                  <a:gd name="T8" fmla="*/ 720 w 752"/>
                  <a:gd name="T9" fmla="*/ 66 h 415"/>
                  <a:gd name="T10" fmla="*/ 733 w 752"/>
                  <a:gd name="T11" fmla="*/ 77 h 415"/>
                  <a:gd name="T12" fmla="*/ 743 w 752"/>
                  <a:gd name="T13" fmla="*/ 86 h 415"/>
                  <a:gd name="T14" fmla="*/ 748 w 752"/>
                  <a:gd name="T15" fmla="*/ 91 h 415"/>
                  <a:gd name="T16" fmla="*/ 750 w 752"/>
                  <a:gd name="T17" fmla="*/ 93 h 415"/>
                  <a:gd name="T18" fmla="*/ 751 w 752"/>
                  <a:gd name="T19" fmla="*/ 94 h 415"/>
                  <a:gd name="T20" fmla="*/ 752 w 752"/>
                  <a:gd name="T21" fmla="*/ 96 h 415"/>
                  <a:gd name="T22" fmla="*/ 749 w 752"/>
                  <a:gd name="T23" fmla="*/ 101 h 415"/>
                  <a:gd name="T24" fmla="*/ 742 w 752"/>
                  <a:gd name="T25" fmla="*/ 107 h 415"/>
                  <a:gd name="T26" fmla="*/ 731 w 752"/>
                  <a:gd name="T27" fmla="*/ 115 h 415"/>
                  <a:gd name="T28" fmla="*/ 716 w 752"/>
                  <a:gd name="T29" fmla="*/ 123 h 415"/>
                  <a:gd name="T30" fmla="*/ 700 w 752"/>
                  <a:gd name="T31" fmla="*/ 132 h 415"/>
                  <a:gd name="T32" fmla="*/ 682 w 752"/>
                  <a:gd name="T33" fmla="*/ 140 h 415"/>
                  <a:gd name="T34" fmla="*/ 664 w 752"/>
                  <a:gd name="T35" fmla="*/ 149 h 415"/>
                  <a:gd name="T36" fmla="*/ 647 w 752"/>
                  <a:gd name="T37" fmla="*/ 156 h 415"/>
                  <a:gd name="T38" fmla="*/ 631 w 752"/>
                  <a:gd name="T39" fmla="*/ 162 h 415"/>
                  <a:gd name="T40" fmla="*/ 619 w 752"/>
                  <a:gd name="T41" fmla="*/ 168 h 415"/>
                  <a:gd name="T42" fmla="*/ 610 w 752"/>
                  <a:gd name="T43" fmla="*/ 171 h 415"/>
                  <a:gd name="T44" fmla="*/ 605 w 752"/>
                  <a:gd name="T45" fmla="*/ 174 h 415"/>
                  <a:gd name="T46" fmla="*/ 558 w 752"/>
                  <a:gd name="T47" fmla="*/ 186 h 415"/>
                  <a:gd name="T48" fmla="*/ 512 w 752"/>
                  <a:gd name="T49" fmla="*/ 197 h 415"/>
                  <a:gd name="T50" fmla="*/ 467 w 752"/>
                  <a:gd name="T51" fmla="*/ 209 h 415"/>
                  <a:gd name="T52" fmla="*/ 424 w 752"/>
                  <a:gd name="T53" fmla="*/ 221 h 415"/>
                  <a:gd name="T54" fmla="*/ 380 w 752"/>
                  <a:gd name="T55" fmla="*/ 234 h 415"/>
                  <a:gd name="T56" fmla="*/ 339 w 752"/>
                  <a:gd name="T57" fmla="*/ 251 h 415"/>
                  <a:gd name="T58" fmla="*/ 298 w 752"/>
                  <a:gd name="T59" fmla="*/ 271 h 415"/>
                  <a:gd name="T60" fmla="*/ 257 w 752"/>
                  <a:gd name="T61" fmla="*/ 295 h 415"/>
                  <a:gd name="T62" fmla="*/ 217 w 752"/>
                  <a:gd name="T63" fmla="*/ 325 h 415"/>
                  <a:gd name="T64" fmla="*/ 167 w 752"/>
                  <a:gd name="T65" fmla="*/ 370 h 415"/>
                  <a:gd name="T66" fmla="*/ 117 w 752"/>
                  <a:gd name="T67" fmla="*/ 415 h 415"/>
                  <a:gd name="T68" fmla="*/ 58 w 752"/>
                  <a:gd name="T69" fmla="*/ 376 h 415"/>
                  <a:gd name="T70" fmla="*/ 0 w 752"/>
                  <a:gd name="T71" fmla="*/ 334 h 415"/>
                  <a:gd name="T72" fmla="*/ 37 w 752"/>
                  <a:gd name="T73" fmla="*/ 299 h 415"/>
                  <a:gd name="T74" fmla="*/ 74 w 752"/>
                  <a:gd name="T75" fmla="*/ 264 h 415"/>
                  <a:gd name="T76" fmla="*/ 111 w 752"/>
                  <a:gd name="T77" fmla="*/ 231 h 415"/>
                  <a:gd name="T78" fmla="*/ 151 w 752"/>
                  <a:gd name="T79" fmla="*/ 201 h 415"/>
                  <a:gd name="T80" fmla="*/ 191 w 752"/>
                  <a:gd name="T81" fmla="*/ 178 h 415"/>
                  <a:gd name="T82" fmla="*/ 233 w 752"/>
                  <a:gd name="T83" fmla="*/ 157 h 415"/>
                  <a:gd name="T84" fmla="*/ 275 w 752"/>
                  <a:gd name="T85" fmla="*/ 142 h 415"/>
                  <a:gd name="T86" fmla="*/ 317 w 752"/>
                  <a:gd name="T87" fmla="*/ 127 h 415"/>
                  <a:gd name="T88" fmla="*/ 362 w 752"/>
                  <a:gd name="T89" fmla="*/ 116 h 415"/>
                  <a:gd name="T90" fmla="*/ 406 w 752"/>
                  <a:gd name="T91" fmla="*/ 104 h 415"/>
                  <a:gd name="T92" fmla="*/ 452 w 752"/>
                  <a:gd name="T93" fmla="*/ 93 h 415"/>
                  <a:gd name="T94" fmla="*/ 499 w 752"/>
                  <a:gd name="T95" fmla="*/ 80 h 415"/>
                  <a:gd name="T96" fmla="*/ 504 w 752"/>
                  <a:gd name="T97" fmla="*/ 79 h 415"/>
                  <a:gd name="T98" fmla="*/ 513 w 752"/>
                  <a:gd name="T99" fmla="*/ 74 h 415"/>
                  <a:gd name="T100" fmla="*/ 525 w 752"/>
                  <a:gd name="T101" fmla="*/ 69 h 415"/>
                  <a:gd name="T102" fmla="*/ 539 w 752"/>
                  <a:gd name="T103" fmla="*/ 63 h 415"/>
                  <a:gd name="T104" fmla="*/ 556 w 752"/>
                  <a:gd name="T105" fmla="*/ 56 h 415"/>
                  <a:gd name="T106" fmla="*/ 574 w 752"/>
                  <a:gd name="T107" fmla="*/ 49 h 415"/>
                  <a:gd name="T108" fmla="*/ 590 w 752"/>
                  <a:gd name="T109" fmla="*/ 40 h 415"/>
                  <a:gd name="T110" fmla="*/ 607 w 752"/>
                  <a:gd name="T111" fmla="*/ 31 h 415"/>
                  <a:gd name="T112" fmla="*/ 621 w 752"/>
                  <a:gd name="T113" fmla="*/ 24 h 415"/>
                  <a:gd name="T114" fmla="*/ 633 w 752"/>
                  <a:gd name="T115" fmla="*/ 16 h 415"/>
                  <a:gd name="T116" fmla="*/ 642 w 752"/>
                  <a:gd name="T117" fmla="*/ 9 h 415"/>
                  <a:gd name="T118" fmla="*/ 646 w 752"/>
                  <a:gd name="T119" fmla="*/ 4 h 415"/>
                  <a:gd name="T120" fmla="*/ 645 w 752"/>
                  <a:gd name="T121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2" h="415">
                    <a:moveTo>
                      <a:pt x="645" y="0"/>
                    </a:moveTo>
                    <a:lnTo>
                      <a:pt x="667" y="19"/>
                    </a:lnTo>
                    <a:lnTo>
                      <a:pt x="687" y="36"/>
                    </a:lnTo>
                    <a:lnTo>
                      <a:pt x="705" y="53"/>
                    </a:lnTo>
                    <a:lnTo>
                      <a:pt x="720" y="66"/>
                    </a:lnTo>
                    <a:lnTo>
                      <a:pt x="733" y="77"/>
                    </a:lnTo>
                    <a:lnTo>
                      <a:pt x="743" y="86"/>
                    </a:lnTo>
                    <a:lnTo>
                      <a:pt x="748" y="91"/>
                    </a:lnTo>
                    <a:lnTo>
                      <a:pt x="750" y="93"/>
                    </a:lnTo>
                    <a:lnTo>
                      <a:pt x="751" y="94"/>
                    </a:lnTo>
                    <a:lnTo>
                      <a:pt x="752" y="96"/>
                    </a:lnTo>
                    <a:lnTo>
                      <a:pt x="749" y="101"/>
                    </a:lnTo>
                    <a:lnTo>
                      <a:pt x="742" y="107"/>
                    </a:lnTo>
                    <a:lnTo>
                      <a:pt x="731" y="115"/>
                    </a:lnTo>
                    <a:lnTo>
                      <a:pt x="716" y="123"/>
                    </a:lnTo>
                    <a:lnTo>
                      <a:pt x="700" y="132"/>
                    </a:lnTo>
                    <a:lnTo>
                      <a:pt x="682" y="140"/>
                    </a:lnTo>
                    <a:lnTo>
                      <a:pt x="664" y="149"/>
                    </a:lnTo>
                    <a:lnTo>
                      <a:pt x="647" y="156"/>
                    </a:lnTo>
                    <a:lnTo>
                      <a:pt x="631" y="162"/>
                    </a:lnTo>
                    <a:lnTo>
                      <a:pt x="619" y="168"/>
                    </a:lnTo>
                    <a:lnTo>
                      <a:pt x="610" y="171"/>
                    </a:lnTo>
                    <a:lnTo>
                      <a:pt x="605" y="174"/>
                    </a:lnTo>
                    <a:lnTo>
                      <a:pt x="558" y="186"/>
                    </a:lnTo>
                    <a:lnTo>
                      <a:pt x="512" y="197"/>
                    </a:lnTo>
                    <a:lnTo>
                      <a:pt x="467" y="209"/>
                    </a:lnTo>
                    <a:lnTo>
                      <a:pt x="424" y="221"/>
                    </a:lnTo>
                    <a:lnTo>
                      <a:pt x="380" y="234"/>
                    </a:lnTo>
                    <a:lnTo>
                      <a:pt x="339" y="251"/>
                    </a:lnTo>
                    <a:lnTo>
                      <a:pt x="298" y="271"/>
                    </a:lnTo>
                    <a:lnTo>
                      <a:pt x="257" y="295"/>
                    </a:lnTo>
                    <a:lnTo>
                      <a:pt x="217" y="325"/>
                    </a:lnTo>
                    <a:lnTo>
                      <a:pt x="167" y="370"/>
                    </a:lnTo>
                    <a:lnTo>
                      <a:pt x="117" y="415"/>
                    </a:lnTo>
                    <a:lnTo>
                      <a:pt x="58" y="376"/>
                    </a:lnTo>
                    <a:lnTo>
                      <a:pt x="0" y="334"/>
                    </a:lnTo>
                    <a:lnTo>
                      <a:pt x="37" y="299"/>
                    </a:lnTo>
                    <a:lnTo>
                      <a:pt x="74" y="264"/>
                    </a:lnTo>
                    <a:lnTo>
                      <a:pt x="111" y="231"/>
                    </a:lnTo>
                    <a:lnTo>
                      <a:pt x="151" y="201"/>
                    </a:lnTo>
                    <a:lnTo>
                      <a:pt x="191" y="178"/>
                    </a:lnTo>
                    <a:lnTo>
                      <a:pt x="233" y="157"/>
                    </a:lnTo>
                    <a:lnTo>
                      <a:pt x="275" y="142"/>
                    </a:lnTo>
                    <a:lnTo>
                      <a:pt x="317" y="127"/>
                    </a:lnTo>
                    <a:lnTo>
                      <a:pt x="362" y="116"/>
                    </a:lnTo>
                    <a:lnTo>
                      <a:pt x="406" y="104"/>
                    </a:lnTo>
                    <a:lnTo>
                      <a:pt x="452" y="93"/>
                    </a:lnTo>
                    <a:lnTo>
                      <a:pt x="499" y="80"/>
                    </a:lnTo>
                    <a:lnTo>
                      <a:pt x="504" y="79"/>
                    </a:lnTo>
                    <a:lnTo>
                      <a:pt x="513" y="74"/>
                    </a:lnTo>
                    <a:lnTo>
                      <a:pt x="525" y="69"/>
                    </a:lnTo>
                    <a:lnTo>
                      <a:pt x="539" y="63"/>
                    </a:lnTo>
                    <a:lnTo>
                      <a:pt x="556" y="56"/>
                    </a:lnTo>
                    <a:lnTo>
                      <a:pt x="574" y="49"/>
                    </a:lnTo>
                    <a:lnTo>
                      <a:pt x="590" y="40"/>
                    </a:lnTo>
                    <a:lnTo>
                      <a:pt x="607" y="31"/>
                    </a:lnTo>
                    <a:lnTo>
                      <a:pt x="621" y="24"/>
                    </a:lnTo>
                    <a:lnTo>
                      <a:pt x="633" y="16"/>
                    </a:lnTo>
                    <a:lnTo>
                      <a:pt x="642" y="9"/>
                    </a:lnTo>
                    <a:lnTo>
                      <a:pt x="646" y="4"/>
                    </a:lnTo>
                    <a:lnTo>
                      <a:pt x="645" y="0"/>
                    </a:lnTo>
                    <a:close/>
                  </a:path>
                </a:pathLst>
              </a:custGeom>
              <a:solidFill>
                <a:srgbClr val="9DA096"/>
              </a:solidFill>
              <a:ln w="0">
                <a:solidFill>
                  <a:srgbClr val="9DA09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6" name="Freeform 234"/>
              <p:cNvSpPr/>
              <p:nvPr/>
            </p:nvSpPr>
            <p:spPr bwMode="auto">
              <a:xfrm>
                <a:off x="950128" y="4395787"/>
                <a:ext cx="752475" cy="417513"/>
              </a:xfrm>
              <a:custGeom>
                <a:avLst/>
                <a:gdLst>
                  <a:gd name="T0" fmla="*/ 357 w 474"/>
                  <a:gd name="T1" fmla="*/ 0 h 263"/>
                  <a:gd name="T2" fmla="*/ 415 w 474"/>
                  <a:gd name="T3" fmla="*/ 42 h 263"/>
                  <a:gd name="T4" fmla="*/ 474 w 474"/>
                  <a:gd name="T5" fmla="*/ 81 h 263"/>
                  <a:gd name="T6" fmla="*/ 466 w 474"/>
                  <a:gd name="T7" fmla="*/ 91 h 263"/>
                  <a:gd name="T8" fmla="*/ 441 w 474"/>
                  <a:gd name="T9" fmla="*/ 114 h 263"/>
                  <a:gd name="T10" fmla="*/ 441 w 474"/>
                  <a:gd name="T11" fmla="*/ 114 h 263"/>
                  <a:gd name="T12" fmla="*/ 440 w 474"/>
                  <a:gd name="T13" fmla="*/ 114 h 263"/>
                  <a:gd name="T14" fmla="*/ 408 w 474"/>
                  <a:gd name="T15" fmla="*/ 144 h 263"/>
                  <a:gd name="T16" fmla="*/ 375 w 474"/>
                  <a:gd name="T17" fmla="*/ 172 h 263"/>
                  <a:gd name="T18" fmla="*/ 341 w 474"/>
                  <a:gd name="T19" fmla="*/ 199 h 263"/>
                  <a:gd name="T20" fmla="*/ 306 w 474"/>
                  <a:gd name="T21" fmla="*/ 224 h 263"/>
                  <a:gd name="T22" fmla="*/ 268 w 474"/>
                  <a:gd name="T23" fmla="*/ 246 h 263"/>
                  <a:gd name="T24" fmla="*/ 268 w 474"/>
                  <a:gd name="T25" fmla="*/ 246 h 263"/>
                  <a:gd name="T26" fmla="*/ 245 w 474"/>
                  <a:gd name="T27" fmla="*/ 256 h 263"/>
                  <a:gd name="T28" fmla="*/ 222 w 474"/>
                  <a:gd name="T29" fmla="*/ 261 h 263"/>
                  <a:gd name="T30" fmla="*/ 200 w 474"/>
                  <a:gd name="T31" fmla="*/ 263 h 263"/>
                  <a:gd name="T32" fmla="*/ 174 w 474"/>
                  <a:gd name="T33" fmla="*/ 261 h 263"/>
                  <a:gd name="T34" fmla="*/ 149 w 474"/>
                  <a:gd name="T35" fmla="*/ 255 h 263"/>
                  <a:gd name="T36" fmla="*/ 130 w 474"/>
                  <a:gd name="T37" fmla="*/ 249 h 263"/>
                  <a:gd name="T38" fmla="*/ 122 w 474"/>
                  <a:gd name="T39" fmla="*/ 245 h 263"/>
                  <a:gd name="T40" fmla="*/ 114 w 474"/>
                  <a:gd name="T41" fmla="*/ 241 h 263"/>
                  <a:gd name="T42" fmla="*/ 105 w 474"/>
                  <a:gd name="T43" fmla="*/ 237 h 263"/>
                  <a:gd name="T44" fmla="*/ 97 w 474"/>
                  <a:gd name="T45" fmla="*/ 233 h 263"/>
                  <a:gd name="T46" fmla="*/ 90 w 474"/>
                  <a:gd name="T47" fmla="*/ 228 h 263"/>
                  <a:gd name="T48" fmla="*/ 83 w 474"/>
                  <a:gd name="T49" fmla="*/ 224 h 263"/>
                  <a:gd name="T50" fmla="*/ 74 w 474"/>
                  <a:gd name="T51" fmla="*/ 219 h 263"/>
                  <a:gd name="T52" fmla="*/ 68 w 474"/>
                  <a:gd name="T53" fmla="*/ 213 h 263"/>
                  <a:gd name="T54" fmla="*/ 63 w 474"/>
                  <a:gd name="T55" fmla="*/ 209 h 263"/>
                  <a:gd name="T56" fmla="*/ 58 w 474"/>
                  <a:gd name="T57" fmla="*/ 206 h 263"/>
                  <a:gd name="T58" fmla="*/ 54 w 474"/>
                  <a:gd name="T59" fmla="*/ 203 h 263"/>
                  <a:gd name="T60" fmla="*/ 52 w 474"/>
                  <a:gd name="T61" fmla="*/ 201 h 263"/>
                  <a:gd name="T62" fmla="*/ 50 w 474"/>
                  <a:gd name="T63" fmla="*/ 199 h 263"/>
                  <a:gd name="T64" fmla="*/ 48 w 474"/>
                  <a:gd name="T65" fmla="*/ 198 h 263"/>
                  <a:gd name="T66" fmla="*/ 48 w 474"/>
                  <a:gd name="T67" fmla="*/ 197 h 263"/>
                  <a:gd name="T68" fmla="*/ 48 w 474"/>
                  <a:gd name="T69" fmla="*/ 197 h 263"/>
                  <a:gd name="T70" fmla="*/ 48 w 474"/>
                  <a:gd name="T71" fmla="*/ 197 h 263"/>
                  <a:gd name="T72" fmla="*/ 47 w 474"/>
                  <a:gd name="T73" fmla="*/ 197 h 263"/>
                  <a:gd name="T74" fmla="*/ 46 w 474"/>
                  <a:gd name="T75" fmla="*/ 196 h 263"/>
                  <a:gd name="T76" fmla="*/ 43 w 474"/>
                  <a:gd name="T77" fmla="*/ 194 h 263"/>
                  <a:gd name="T78" fmla="*/ 40 w 474"/>
                  <a:gd name="T79" fmla="*/ 192 h 263"/>
                  <a:gd name="T80" fmla="*/ 37 w 474"/>
                  <a:gd name="T81" fmla="*/ 188 h 263"/>
                  <a:gd name="T82" fmla="*/ 33 w 474"/>
                  <a:gd name="T83" fmla="*/ 183 h 263"/>
                  <a:gd name="T84" fmla="*/ 29 w 474"/>
                  <a:gd name="T85" fmla="*/ 179 h 263"/>
                  <a:gd name="T86" fmla="*/ 23 w 474"/>
                  <a:gd name="T87" fmla="*/ 173 h 263"/>
                  <a:gd name="T88" fmla="*/ 17 w 474"/>
                  <a:gd name="T89" fmla="*/ 166 h 263"/>
                  <a:gd name="T90" fmla="*/ 11 w 474"/>
                  <a:gd name="T91" fmla="*/ 159 h 263"/>
                  <a:gd name="T92" fmla="*/ 6 w 474"/>
                  <a:gd name="T93" fmla="*/ 151 h 263"/>
                  <a:gd name="T94" fmla="*/ 0 w 474"/>
                  <a:gd name="T95" fmla="*/ 144 h 263"/>
                  <a:gd name="T96" fmla="*/ 22 w 474"/>
                  <a:gd name="T97" fmla="*/ 154 h 263"/>
                  <a:gd name="T98" fmla="*/ 44 w 474"/>
                  <a:gd name="T99" fmla="*/ 162 h 263"/>
                  <a:gd name="T100" fmla="*/ 69 w 474"/>
                  <a:gd name="T101" fmla="*/ 167 h 263"/>
                  <a:gd name="T102" fmla="*/ 94 w 474"/>
                  <a:gd name="T103" fmla="*/ 169 h 263"/>
                  <a:gd name="T104" fmla="*/ 117 w 474"/>
                  <a:gd name="T105" fmla="*/ 168 h 263"/>
                  <a:gd name="T106" fmla="*/ 140 w 474"/>
                  <a:gd name="T107" fmla="*/ 163 h 263"/>
                  <a:gd name="T108" fmla="*/ 161 w 474"/>
                  <a:gd name="T109" fmla="*/ 152 h 263"/>
                  <a:gd name="T110" fmla="*/ 205 w 474"/>
                  <a:gd name="T111" fmla="*/ 128 h 263"/>
                  <a:gd name="T112" fmla="*/ 245 w 474"/>
                  <a:gd name="T113" fmla="*/ 99 h 263"/>
                  <a:gd name="T114" fmla="*/ 284 w 474"/>
                  <a:gd name="T115" fmla="*/ 67 h 263"/>
                  <a:gd name="T116" fmla="*/ 321 w 474"/>
                  <a:gd name="T117" fmla="*/ 34 h 263"/>
                  <a:gd name="T118" fmla="*/ 357 w 474"/>
                  <a:gd name="T11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4" h="263">
                    <a:moveTo>
                      <a:pt x="357" y="0"/>
                    </a:moveTo>
                    <a:lnTo>
                      <a:pt x="415" y="42"/>
                    </a:lnTo>
                    <a:lnTo>
                      <a:pt x="474" y="81"/>
                    </a:lnTo>
                    <a:lnTo>
                      <a:pt x="466" y="91"/>
                    </a:lnTo>
                    <a:lnTo>
                      <a:pt x="441" y="114"/>
                    </a:lnTo>
                    <a:lnTo>
                      <a:pt x="441" y="114"/>
                    </a:lnTo>
                    <a:lnTo>
                      <a:pt x="440" y="114"/>
                    </a:lnTo>
                    <a:lnTo>
                      <a:pt x="408" y="144"/>
                    </a:lnTo>
                    <a:lnTo>
                      <a:pt x="375" y="172"/>
                    </a:lnTo>
                    <a:lnTo>
                      <a:pt x="341" y="199"/>
                    </a:lnTo>
                    <a:lnTo>
                      <a:pt x="306" y="224"/>
                    </a:lnTo>
                    <a:lnTo>
                      <a:pt x="268" y="246"/>
                    </a:lnTo>
                    <a:lnTo>
                      <a:pt x="268" y="246"/>
                    </a:lnTo>
                    <a:lnTo>
                      <a:pt x="245" y="256"/>
                    </a:lnTo>
                    <a:lnTo>
                      <a:pt x="222" y="261"/>
                    </a:lnTo>
                    <a:lnTo>
                      <a:pt x="200" y="263"/>
                    </a:lnTo>
                    <a:lnTo>
                      <a:pt x="174" y="261"/>
                    </a:lnTo>
                    <a:lnTo>
                      <a:pt x="149" y="255"/>
                    </a:lnTo>
                    <a:lnTo>
                      <a:pt x="130" y="249"/>
                    </a:lnTo>
                    <a:lnTo>
                      <a:pt x="122" y="245"/>
                    </a:lnTo>
                    <a:lnTo>
                      <a:pt x="114" y="241"/>
                    </a:lnTo>
                    <a:lnTo>
                      <a:pt x="105" y="237"/>
                    </a:lnTo>
                    <a:lnTo>
                      <a:pt x="97" y="233"/>
                    </a:lnTo>
                    <a:lnTo>
                      <a:pt x="90" y="228"/>
                    </a:lnTo>
                    <a:lnTo>
                      <a:pt x="83" y="224"/>
                    </a:lnTo>
                    <a:lnTo>
                      <a:pt x="74" y="219"/>
                    </a:lnTo>
                    <a:lnTo>
                      <a:pt x="68" y="213"/>
                    </a:lnTo>
                    <a:lnTo>
                      <a:pt x="63" y="209"/>
                    </a:lnTo>
                    <a:lnTo>
                      <a:pt x="58" y="206"/>
                    </a:lnTo>
                    <a:lnTo>
                      <a:pt x="54" y="203"/>
                    </a:lnTo>
                    <a:lnTo>
                      <a:pt x="52" y="201"/>
                    </a:lnTo>
                    <a:lnTo>
                      <a:pt x="50" y="199"/>
                    </a:lnTo>
                    <a:lnTo>
                      <a:pt x="48" y="198"/>
                    </a:lnTo>
                    <a:lnTo>
                      <a:pt x="48" y="197"/>
                    </a:lnTo>
                    <a:lnTo>
                      <a:pt x="48" y="197"/>
                    </a:lnTo>
                    <a:lnTo>
                      <a:pt x="48" y="197"/>
                    </a:lnTo>
                    <a:lnTo>
                      <a:pt x="47" y="197"/>
                    </a:lnTo>
                    <a:lnTo>
                      <a:pt x="46" y="196"/>
                    </a:lnTo>
                    <a:lnTo>
                      <a:pt x="43" y="194"/>
                    </a:lnTo>
                    <a:lnTo>
                      <a:pt x="40" y="192"/>
                    </a:lnTo>
                    <a:lnTo>
                      <a:pt x="37" y="188"/>
                    </a:lnTo>
                    <a:lnTo>
                      <a:pt x="33" y="183"/>
                    </a:lnTo>
                    <a:lnTo>
                      <a:pt x="29" y="179"/>
                    </a:lnTo>
                    <a:lnTo>
                      <a:pt x="23" y="173"/>
                    </a:lnTo>
                    <a:lnTo>
                      <a:pt x="17" y="166"/>
                    </a:lnTo>
                    <a:lnTo>
                      <a:pt x="11" y="159"/>
                    </a:lnTo>
                    <a:lnTo>
                      <a:pt x="6" y="151"/>
                    </a:lnTo>
                    <a:lnTo>
                      <a:pt x="0" y="144"/>
                    </a:lnTo>
                    <a:lnTo>
                      <a:pt x="22" y="154"/>
                    </a:lnTo>
                    <a:lnTo>
                      <a:pt x="44" y="162"/>
                    </a:lnTo>
                    <a:lnTo>
                      <a:pt x="69" y="167"/>
                    </a:lnTo>
                    <a:lnTo>
                      <a:pt x="94" y="169"/>
                    </a:lnTo>
                    <a:lnTo>
                      <a:pt x="117" y="168"/>
                    </a:lnTo>
                    <a:lnTo>
                      <a:pt x="140" y="163"/>
                    </a:lnTo>
                    <a:lnTo>
                      <a:pt x="161" y="152"/>
                    </a:lnTo>
                    <a:lnTo>
                      <a:pt x="205" y="128"/>
                    </a:lnTo>
                    <a:lnTo>
                      <a:pt x="245" y="99"/>
                    </a:lnTo>
                    <a:lnTo>
                      <a:pt x="284" y="67"/>
                    </a:lnTo>
                    <a:lnTo>
                      <a:pt x="321" y="34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rgbClr val="C69300"/>
              </a:solidFill>
              <a:ln w="0">
                <a:solidFill>
                  <a:srgbClr val="C693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7" name="Freeform 236"/>
              <p:cNvSpPr/>
              <p:nvPr/>
            </p:nvSpPr>
            <p:spPr bwMode="auto">
              <a:xfrm>
                <a:off x="926315" y="4048124"/>
                <a:ext cx="344488" cy="474663"/>
              </a:xfrm>
              <a:custGeom>
                <a:avLst/>
                <a:gdLst>
                  <a:gd name="T0" fmla="*/ 143 w 217"/>
                  <a:gd name="T1" fmla="*/ 0 h 299"/>
                  <a:gd name="T2" fmla="*/ 179 w 217"/>
                  <a:gd name="T3" fmla="*/ 40 h 299"/>
                  <a:gd name="T4" fmla="*/ 217 w 217"/>
                  <a:gd name="T5" fmla="*/ 80 h 299"/>
                  <a:gd name="T6" fmla="*/ 179 w 217"/>
                  <a:gd name="T7" fmla="*/ 137 h 299"/>
                  <a:gd name="T8" fmla="*/ 141 w 217"/>
                  <a:gd name="T9" fmla="*/ 193 h 299"/>
                  <a:gd name="T10" fmla="*/ 120 w 217"/>
                  <a:gd name="T11" fmla="*/ 222 h 299"/>
                  <a:gd name="T12" fmla="*/ 102 w 217"/>
                  <a:gd name="T13" fmla="*/ 248 h 299"/>
                  <a:gd name="T14" fmla="*/ 85 w 217"/>
                  <a:gd name="T15" fmla="*/ 269 h 299"/>
                  <a:gd name="T16" fmla="*/ 69 w 217"/>
                  <a:gd name="T17" fmla="*/ 285 h 299"/>
                  <a:gd name="T18" fmla="*/ 54 w 217"/>
                  <a:gd name="T19" fmla="*/ 295 h 299"/>
                  <a:gd name="T20" fmla="*/ 40 w 217"/>
                  <a:gd name="T21" fmla="*/ 299 h 299"/>
                  <a:gd name="T22" fmla="*/ 30 w 217"/>
                  <a:gd name="T23" fmla="*/ 297 h 299"/>
                  <a:gd name="T24" fmla="*/ 19 w 217"/>
                  <a:gd name="T25" fmla="*/ 290 h 299"/>
                  <a:gd name="T26" fmla="*/ 10 w 217"/>
                  <a:gd name="T27" fmla="*/ 280 h 299"/>
                  <a:gd name="T28" fmla="*/ 4 w 217"/>
                  <a:gd name="T29" fmla="*/ 267 h 299"/>
                  <a:gd name="T30" fmla="*/ 1 w 217"/>
                  <a:gd name="T31" fmla="*/ 254 h 299"/>
                  <a:gd name="T32" fmla="*/ 0 w 217"/>
                  <a:gd name="T33" fmla="*/ 240 h 299"/>
                  <a:gd name="T34" fmla="*/ 3 w 217"/>
                  <a:gd name="T35" fmla="*/ 227 h 299"/>
                  <a:gd name="T36" fmla="*/ 16 w 217"/>
                  <a:gd name="T37" fmla="*/ 193 h 299"/>
                  <a:gd name="T38" fmla="*/ 36 w 217"/>
                  <a:gd name="T39" fmla="*/ 158 h 299"/>
                  <a:gd name="T40" fmla="*/ 57 w 217"/>
                  <a:gd name="T41" fmla="*/ 123 h 299"/>
                  <a:gd name="T42" fmla="*/ 80 w 217"/>
                  <a:gd name="T43" fmla="*/ 87 h 299"/>
                  <a:gd name="T44" fmla="*/ 104 w 217"/>
                  <a:gd name="T45" fmla="*/ 55 h 299"/>
                  <a:gd name="T46" fmla="*/ 143 w 217"/>
                  <a:gd name="T4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7" h="299">
                    <a:moveTo>
                      <a:pt x="143" y="0"/>
                    </a:moveTo>
                    <a:lnTo>
                      <a:pt x="179" y="40"/>
                    </a:lnTo>
                    <a:lnTo>
                      <a:pt x="217" y="80"/>
                    </a:lnTo>
                    <a:lnTo>
                      <a:pt x="179" y="137"/>
                    </a:lnTo>
                    <a:lnTo>
                      <a:pt x="141" y="193"/>
                    </a:lnTo>
                    <a:lnTo>
                      <a:pt x="120" y="222"/>
                    </a:lnTo>
                    <a:lnTo>
                      <a:pt x="102" y="248"/>
                    </a:lnTo>
                    <a:lnTo>
                      <a:pt x="85" y="269"/>
                    </a:lnTo>
                    <a:lnTo>
                      <a:pt x="69" y="285"/>
                    </a:lnTo>
                    <a:lnTo>
                      <a:pt x="54" y="295"/>
                    </a:lnTo>
                    <a:lnTo>
                      <a:pt x="40" y="299"/>
                    </a:lnTo>
                    <a:lnTo>
                      <a:pt x="30" y="297"/>
                    </a:lnTo>
                    <a:lnTo>
                      <a:pt x="19" y="290"/>
                    </a:lnTo>
                    <a:lnTo>
                      <a:pt x="10" y="280"/>
                    </a:lnTo>
                    <a:lnTo>
                      <a:pt x="4" y="267"/>
                    </a:lnTo>
                    <a:lnTo>
                      <a:pt x="1" y="254"/>
                    </a:lnTo>
                    <a:lnTo>
                      <a:pt x="0" y="240"/>
                    </a:lnTo>
                    <a:lnTo>
                      <a:pt x="3" y="227"/>
                    </a:lnTo>
                    <a:lnTo>
                      <a:pt x="16" y="193"/>
                    </a:lnTo>
                    <a:lnTo>
                      <a:pt x="36" y="158"/>
                    </a:lnTo>
                    <a:lnTo>
                      <a:pt x="57" y="123"/>
                    </a:lnTo>
                    <a:lnTo>
                      <a:pt x="80" y="87"/>
                    </a:lnTo>
                    <a:lnTo>
                      <a:pt x="104" y="55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FCE387"/>
              </a:solidFill>
              <a:ln w="0">
                <a:solidFill>
                  <a:srgbClr val="FCE387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8" name="Freeform 237"/>
              <p:cNvSpPr/>
              <p:nvPr/>
            </p:nvSpPr>
            <p:spPr bwMode="auto">
              <a:xfrm>
                <a:off x="1480353" y="2930524"/>
                <a:ext cx="1252538" cy="1117600"/>
              </a:xfrm>
              <a:custGeom>
                <a:avLst/>
                <a:gdLst>
                  <a:gd name="T0" fmla="*/ 20 w 789"/>
                  <a:gd name="T1" fmla="*/ 0 h 704"/>
                  <a:gd name="T2" fmla="*/ 30 w 789"/>
                  <a:gd name="T3" fmla="*/ 4 h 704"/>
                  <a:gd name="T4" fmla="*/ 783 w 789"/>
                  <a:gd name="T5" fmla="*/ 673 h 704"/>
                  <a:gd name="T6" fmla="*/ 789 w 789"/>
                  <a:gd name="T7" fmla="*/ 681 h 704"/>
                  <a:gd name="T8" fmla="*/ 789 w 789"/>
                  <a:gd name="T9" fmla="*/ 689 h 704"/>
                  <a:gd name="T10" fmla="*/ 785 w 789"/>
                  <a:gd name="T11" fmla="*/ 698 h 704"/>
                  <a:gd name="T12" fmla="*/ 777 w 789"/>
                  <a:gd name="T13" fmla="*/ 704 h 704"/>
                  <a:gd name="T14" fmla="*/ 768 w 789"/>
                  <a:gd name="T15" fmla="*/ 704 h 704"/>
                  <a:gd name="T16" fmla="*/ 759 w 789"/>
                  <a:gd name="T17" fmla="*/ 700 h 704"/>
                  <a:gd name="T18" fmla="*/ 5 w 789"/>
                  <a:gd name="T19" fmla="*/ 31 h 704"/>
                  <a:gd name="T20" fmla="*/ 0 w 789"/>
                  <a:gd name="T21" fmla="*/ 23 h 704"/>
                  <a:gd name="T22" fmla="*/ 0 w 789"/>
                  <a:gd name="T23" fmla="*/ 15 h 704"/>
                  <a:gd name="T24" fmla="*/ 4 w 789"/>
                  <a:gd name="T25" fmla="*/ 5 h 704"/>
                  <a:gd name="T26" fmla="*/ 11 w 789"/>
                  <a:gd name="T27" fmla="*/ 0 h 704"/>
                  <a:gd name="T28" fmla="*/ 20 w 789"/>
                  <a:gd name="T29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89" h="704">
                    <a:moveTo>
                      <a:pt x="20" y="0"/>
                    </a:moveTo>
                    <a:lnTo>
                      <a:pt x="30" y="4"/>
                    </a:lnTo>
                    <a:lnTo>
                      <a:pt x="783" y="673"/>
                    </a:lnTo>
                    <a:lnTo>
                      <a:pt x="789" y="681"/>
                    </a:lnTo>
                    <a:lnTo>
                      <a:pt x="789" y="689"/>
                    </a:lnTo>
                    <a:lnTo>
                      <a:pt x="785" y="698"/>
                    </a:lnTo>
                    <a:lnTo>
                      <a:pt x="777" y="704"/>
                    </a:lnTo>
                    <a:lnTo>
                      <a:pt x="768" y="704"/>
                    </a:lnTo>
                    <a:lnTo>
                      <a:pt x="759" y="700"/>
                    </a:lnTo>
                    <a:lnTo>
                      <a:pt x="5" y="31"/>
                    </a:lnTo>
                    <a:lnTo>
                      <a:pt x="0" y="23"/>
                    </a:lnTo>
                    <a:lnTo>
                      <a:pt x="0" y="15"/>
                    </a:lnTo>
                    <a:lnTo>
                      <a:pt x="4" y="5"/>
                    </a:lnTo>
                    <a:lnTo>
                      <a:pt x="11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F"/>
              </a:solidFill>
              <a:ln w="0">
                <a:solidFill>
                  <a:srgbClr val="00000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9" name="Freeform 238"/>
              <p:cNvSpPr/>
              <p:nvPr/>
            </p:nvSpPr>
            <p:spPr bwMode="auto">
              <a:xfrm>
                <a:off x="1229528" y="4632324"/>
                <a:ext cx="615950" cy="1328738"/>
              </a:xfrm>
              <a:custGeom>
                <a:avLst/>
                <a:gdLst>
                  <a:gd name="T0" fmla="*/ 256 w 388"/>
                  <a:gd name="T1" fmla="*/ 1 h 837"/>
                  <a:gd name="T2" fmla="*/ 274 w 388"/>
                  <a:gd name="T3" fmla="*/ 12 h 837"/>
                  <a:gd name="T4" fmla="*/ 291 w 388"/>
                  <a:gd name="T5" fmla="*/ 28 h 837"/>
                  <a:gd name="T6" fmla="*/ 306 w 388"/>
                  <a:gd name="T7" fmla="*/ 54 h 837"/>
                  <a:gd name="T8" fmla="*/ 312 w 388"/>
                  <a:gd name="T9" fmla="*/ 92 h 837"/>
                  <a:gd name="T10" fmla="*/ 307 w 388"/>
                  <a:gd name="T11" fmla="*/ 137 h 837"/>
                  <a:gd name="T12" fmla="*/ 303 w 388"/>
                  <a:gd name="T13" fmla="*/ 176 h 837"/>
                  <a:gd name="T14" fmla="*/ 304 w 388"/>
                  <a:gd name="T15" fmla="*/ 214 h 837"/>
                  <a:gd name="T16" fmla="*/ 314 w 388"/>
                  <a:gd name="T17" fmla="*/ 257 h 837"/>
                  <a:gd name="T18" fmla="*/ 330 w 388"/>
                  <a:gd name="T19" fmla="*/ 297 h 837"/>
                  <a:gd name="T20" fmla="*/ 350 w 388"/>
                  <a:gd name="T21" fmla="*/ 330 h 837"/>
                  <a:gd name="T22" fmla="*/ 370 w 388"/>
                  <a:gd name="T23" fmla="*/ 365 h 837"/>
                  <a:gd name="T24" fmla="*/ 385 w 388"/>
                  <a:gd name="T25" fmla="*/ 404 h 837"/>
                  <a:gd name="T26" fmla="*/ 387 w 388"/>
                  <a:gd name="T27" fmla="*/ 454 h 837"/>
                  <a:gd name="T28" fmla="*/ 377 w 388"/>
                  <a:gd name="T29" fmla="*/ 501 h 837"/>
                  <a:gd name="T30" fmla="*/ 365 w 388"/>
                  <a:gd name="T31" fmla="*/ 527 h 837"/>
                  <a:gd name="T32" fmla="*/ 351 w 388"/>
                  <a:gd name="T33" fmla="*/ 552 h 837"/>
                  <a:gd name="T34" fmla="*/ 329 w 388"/>
                  <a:gd name="T35" fmla="*/ 590 h 837"/>
                  <a:gd name="T36" fmla="*/ 300 w 388"/>
                  <a:gd name="T37" fmla="*/ 639 h 837"/>
                  <a:gd name="T38" fmla="*/ 267 w 388"/>
                  <a:gd name="T39" fmla="*/ 696 h 837"/>
                  <a:gd name="T40" fmla="*/ 231 w 388"/>
                  <a:gd name="T41" fmla="*/ 757 h 837"/>
                  <a:gd name="T42" fmla="*/ 16 w 388"/>
                  <a:gd name="T43" fmla="*/ 808 h 837"/>
                  <a:gd name="T44" fmla="*/ 49 w 388"/>
                  <a:gd name="T45" fmla="*/ 747 h 837"/>
                  <a:gd name="T46" fmla="*/ 83 w 388"/>
                  <a:gd name="T47" fmla="*/ 686 h 837"/>
                  <a:gd name="T48" fmla="*/ 115 w 388"/>
                  <a:gd name="T49" fmla="*/ 626 h 837"/>
                  <a:gd name="T50" fmla="*/ 143 w 388"/>
                  <a:gd name="T51" fmla="*/ 572 h 837"/>
                  <a:gd name="T52" fmla="*/ 165 w 388"/>
                  <a:gd name="T53" fmla="*/ 525 h 837"/>
                  <a:gd name="T54" fmla="*/ 179 w 388"/>
                  <a:gd name="T55" fmla="*/ 491 h 837"/>
                  <a:gd name="T56" fmla="*/ 183 w 388"/>
                  <a:gd name="T57" fmla="*/ 472 h 837"/>
                  <a:gd name="T58" fmla="*/ 175 w 388"/>
                  <a:gd name="T59" fmla="*/ 440 h 837"/>
                  <a:gd name="T60" fmla="*/ 160 w 388"/>
                  <a:gd name="T61" fmla="*/ 405 h 837"/>
                  <a:gd name="T62" fmla="*/ 148 w 388"/>
                  <a:gd name="T63" fmla="*/ 372 h 837"/>
                  <a:gd name="T64" fmla="*/ 141 w 388"/>
                  <a:gd name="T65" fmla="*/ 326 h 837"/>
                  <a:gd name="T66" fmla="*/ 139 w 388"/>
                  <a:gd name="T67" fmla="*/ 278 h 837"/>
                  <a:gd name="T68" fmla="*/ 152 w 388"/>
                  <a:gd name="T69" fmla="*/ 225 h 837"/>
                  <a:gd name="T70" fmla="*/ 175 w 388"/>
                  <a:gd name="T71" fmla="*/ 173 h 837"/>
                  <a:gd name="T72" fmla="*/ 195 w 388"/>
                  <a:gd name="T73" fmla="*/ 124 h 837"/>
                  <a:gd name="T74" fmla="*/ 205 w 388"/>
                  <a:gd name="T75" fmla="*/ 77 h 837"/>
                  <a:gd name="T76" fmla="*/ 212 w 388"/>
                  <a:gd name="T77" fmla="*/ 41 h 837"/>
                  <a:gd name="T78" fmla="*/ 225 w 388"/>
                  <a:gd name="T79" fmla="*/ 15 h 837"/>
                  <a:gd name="T80" fmla="*/ 245 w 388"/>
                  <a:gd name="T81" fmla="*/ 0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8" h="837">
                    <a:moveTo>
                      <a:pt x="245" y="0"/>
                    </a:moveTo>
                    <a:lnTo>
                      <a:pt x="256" y="1"/>
                    </a:lnTo>
                    <a:lnTo>
                      <a:pt x="265" y="6"/>
                    </a:lnTo>
                    <a:lnTo>
                      <a:pt x="274" y="12"/>
                    </a:lnTo>
                    <a:lnTo>
                      <a:pt x="284" y="20"/>
                    </a:lnTo>
                    <a:lnTo>
                      <a:pt x="291" y="28"/>
                    </a:lnTo>
                    <a:lnTo>
                      <a:pt x="297" y="37"/>
                    </a:lnTo>
                    <a:lnTo>
                      <a:pt x="306" y="54"/>
                    </a:lnTo>
                    <a:lnTo>
                      <a:pt x="310" y="73"/>
                    </a:lnTo>
                    <a:lnTo>
                      <a:pt x="312" y="92"/>
                    </a:lnTo>
                    <a:lnTo>
                      <a:pt x="310" y="113"/>
                    </a:lnTo>
                    <a:lnTo>
                      <a:pt x="307" y="137"/>
                    </a:lnTo>
                    <a:lnTo>
                      <a:pt x="305" y="157"/>
                    </a:lnTo>
                    <a:lnTo>
                      <a:pt x="303" y="176"/>
                    </a:lnTo>
                    <a:lnTo>
                      <a:pt x="303" y="195"/>
                    </a:lnTo>
                    <a:lnTo>
                      <a:pt x="304" y="214"/>
                    </a:lnTo>
                    <a:lnTo>
                      <a:pt x="307" y="234"/>
                    </a:lnTo>
                    <a:lnTo>
                      <a:pt x="314" y="257"/>
                    </a:lnTo>
                    <a:lnTo>
                      <a:pt x="323" y="283"/>
                    </a:lnTo>
                    <a:lnTo>
                      <a:pt x="330" y="297"/>
                    </a:lnTo>
                    <a:lnTo>
                      <a:pt x="339" y="313"/>
                    </a:lnTo>
                    <a:lnTo>
                      <a:pt x="350" y="330"/>
                    </a:lnTo>
                    <a:lnTo>
                      <a:pt x="360" y="347"/>
                    </a:lnTo>
                    <a:lnTo>
                      <a:pt x="370" y="365"/>
                    </a:lnTo>
                    <a:lnTo>
                      <a:pt x="378" y="382"/>
                    </a:lnTo>
                    <a:lnTo>
                      <a:pt x="385" y="404"/>
                    </a:lnTo>
                    <a:lnTo>
                      <a:pt x="388" y="429"/>
                    </a:lnTo>
                    <a:lnTo>
                      <a:pt x="387" y="454"/>
                    </a:lnTo>
                    <a:lnTo>
                      <a:pt x="383" y="479"/>
                    </a:lnTo>
                    <a:lnTo>
                      <a:pt x="377" y="501"/>
                    </a:lnTo>
                    <a:lnTo>
                      <a:pt x="368" y="521"/>
                    </a:lnTo>
                    <a:lnTo>
                      <a:pt x="365" y="527"/>
                    </a:lnTo>
                    <a:lnTo>
                      <a:pt x="359" y="537"/>
                    </a:lnTo>
                    <a:lnTo>
                      <a:pt x="351" y="552"/>
                    </a:lnTo>
                    <a:lnTo>
                      <a:pt x="341" y="570"/>
                    </a:lnTo>
                    <a:lnTo>
                      <a:pt x="329" y="590"/>
                    </a:lnTo>
                    <a:lnTo>
                      <a:pt x="316" y="613"/>
                    </a:lnTo>
                    <a:lnTo>
                      <a:pt x="300" y="639"/>
                    </a:lnTo>
                    <a:lnTo>
                      <a:pt x="285" y="667"/>
                    </a:lnTo>
                    <a:lnTo>
                      <a:pt x="267" y="696"/>
                    </a:lnTo>
                    <a:lnTo>
                      <a:pt x="250" y="727"/>
                    </a:lnTo>
                    <a:lnTo>
                      <a:pt x="231" y="757"/>
                    </a:lnTo>
                    <a:lnTo>
                      <a:pt x="0" y="837"/>
                    </a:lnTo>
                    <a:lnTo>
                      <a:pt x="16" y="808"/>
                    </a:lnTo>
                    <a:lnTo>
                      <a:pt x="33" y="778"/>
                    </a:lnTo>
                    <a:lnTo>
                      <a:pt x="49" y="747"/>
                    </a:lnTo>
                    <a:lnTo>
                      <a:pt x="67" y="716"/>
                    </a:lnTo>
                    <a:lnTo>
                      <a:pt x="83" y="686"/>
                    </a:lnTo>
                    <a:lnTo>
                      <a:pt x="100" y="655"/>
                    </a:lnTo>
                    <a:lnTo>
                      <a:pt x="115" y="626"/>
                    </a:lnTo>
                    <a:lnTo>
                      <a:pt x="130" y="597"/>
                    </a:lnTo>
                    <a:lnTo>
                      <a:pt x="143" y="572"/>
                    </a:lnTo>
                    <a:lnTo>
                      <a:pt x="155" y="547"/>
                    </a:lnTo>
                    <a:lnTo>
                      <a:pt x="165" y="525"/>
                    </a:lnTo>
                    <a:lnTo>
                      <a:pt x="173" y="507"/>
                    </a:lnTo>
                    <a:lnTo>
                      <a:pt x="179" y="491"/>
                    </a:lnTo>
                    <a:lnTo>
                      <a:pt x="182" y="480"/>
                    </a:lnTo>
                    <a:lnTo>
                      <a:pt x="183" y="472"/>
                    </a:lnTo>
                    <a:lnTo>
                      <a:pt x="180" y="457"/>
                    </a:lnTo>
                    <a:lnTo>
                      <a:pt x="175" y="440"/>
                    </a:lnTo>
                    <a:lnTo>
                      <a:pt x="167" y="423"/>
                    </a:lnTo>
                    <a:lnTo>
                      <a:pt x="160" y="405"/>
                    </a:lnTo>
                    <a:lnTo>
                      <a:pt x="152" y="388"/>
                    </a:lnTo>
                    <a:lnTo>
                      <a:pt x="148" y="372"/>
                    </a:lnTo>
                    <a:lnTo>
                      <a:pt x="144" y="350"/>
                    </a:lnTo>
                    <a:lnTo>
                      <a:pt x="141" y="326"/>
                    </a:lnTo>
                    <a:lnTo>
                      <a:pt x="139" y="302"/>
                    </a:lnTo>
                    <a:lnTo>
                      <a:pt x="139" y="278"/>
                    </a:lnTo>
                    <a:lnTo>
                      <a:pt x="143" y="251"/>
                    </a:lnTo>
                    <a:lnTo>
                      <a:pt x="152" y="225"/>
                    </a:lnTo>
                    <a:lnTo>
                      <a:pt x="163" y="199"/>
                    </a:lnTo>
                    <a:lnTo>
                      <a:pt x="175" y="173"/>
                    </a:lnTo>
                    <a:lnTo>
                      <a:pt x="187" y="149"/>
                    </a:lnTo>
                    <a:lnTo>
                      <a:pt x="195" y="124"/>
                    </a:lnTo>
                    <a:lnTo>
                      <a:pt x="201" y="99"/>
                    </a:lnTo>
                    <a:lnTo>
                      <a:pt x="205" y="77"/>
                    </a:lnTo>
                    <a:lnTo>
                      <a:pt x="208" y="57"/>
                    </a:lnTo>
                    <a:lnTo>
                      <a:pt x="212" y="41"/>
                    </a:lnTo>
                    <a:lnTo>
                      <a:pt x="218" y="27"/>
                    </a:lnTo>
                    <a:lnTo>
                      <a:pt x="225" y="15"/>
                    </a:lnTo>
                    <a:lnTo>
                      <a:pt x="236" y="5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FFAE94"/>
              </a:solidFill>
              <a:ln w="0">
                <a:solidFill>
                  <a:srgbClr val="FFAE94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0" name="Freeform 239"/>
              <p:cNvSpPr/>
              <p:nvPr/>
            </p:nvSpPr>
            <p:spPr bwMode="auto">
              <a:xfrm>
                <a:off x="1897865" y="4630737"/>
                <a:ext cx="252413" cy="430213"/>
              </a:xfrm>
              <a:custGeom>
                <a:avLst/>
                <a:gdLst>
                  <a:gd name="T0" fmla="*/ 95 w 159"/>
                  <a:gd name="T1" fmla="*/ 0 h 271"/>
                  <a:gd name="T2" fmla="*/ 102 w 159"/>
                  <a:gd name="T3" fmla="*/ 1 h 271"/>
                  <a:gd name="T4" fmla="*/ 112 w 159"/>
                  <a:gd name="T5" fmla="*/ 4 h 271"/>
                  <a:gd name="T6" fmla="*/ 121 w 159"/>
                  <a:gd name="T7" fmla="*/ 11 h 271"/>
                  <a:gd name="T8" fmla="*/ 130 w 159"/>
                  <a:gd name="T9" fmla="*/ 19 h 271"/>
                  <a:gd name="T10" fmla="*/ 138 w 159"/>
                  <a:gd name="T11" fmla="*/ 28 h 271"/>
                  <a:gd name="T12" fmla="*/ 146 w 159"/>
                  <a:gd name="T13" fmla="*/ 39 h 271"/>
                  <a:gd name="T14" fmla="*/ 154 w 159"/>
                  <a:gd name="T15" fmla="*/ 54 h 271"/>
                  <a:gd name="T16" fmla="*/ 158 w 159"/>
                  <a:gd name="T17" fmla="*/ 69 h 271"/>
                  <a:gd name="T18" fmla="*/ 159 w 159"/>
                  <a:gd name="T19" fmla="*/ 82 h 271"/>
                  <a:gd name="T20" fmla="*/ 159 w 159"/>
                  <a:gd name="T21" fmla="*/ 97 h 271"/>
                  <a:gd name="T22" fmla="*/ 158 w 159"/>
                  <a:gd name="T23" fmla="*/ 109 h 271"/>
                  <a:gd name="T24" fmla="*/ 156 w 159"/>
                  <a:gd name="T25" fmla="*/ 118 h 271"/>
                  <a:gd name="T26" fmla="*/ 155 w 159"/>
                  <a:gd name="T27" fmla="*/ 127 h 271"/>
                  <a:gd name="T28" fmla="*/ 152 w 159"/>
                  <a:gd name="T29" fmla="*/ 138 h 271"/>
                  <a:gd name="T30" fmla="*/ 148 w 159"/>
                  <a:gd name="T31" fmla="*/ 150 h 271"/>
                  <a:gd name="T32" fmla="*/ 141 w 159"/>
                  <a:gd name="T33" fmla="*/ 167 h 271"/>
                  <a:gd name="T34" fmla="*/ 137 w 159"/>
                  <a:gd name="T35" fmla="*/ 178 h 271"/>
                  <a:gd name="T36" fmla="*/ 132 w 159"/>
                  <a:gd name="T37" fmla="*/ 189 h 271"/>
                  <a:gd name="T38" fmla="*/ 125 w 159"/>
                  <a:gd name="T39" fmla="*/ 203 h 271"/>
                  <a:gd name="T40" fmla="*/ 115 w 159"/>
                  <a:gd name="T41" fmla="*/ 216 h 271"/>
                  <a:gd name="T42" fmla="*/ 100 w 159"/>
                  <a:gd name="T43" fmla="*/ 231 h 271"/>
                  <a:gd name="T44" fmla="*/ 88 w 159"/>
                  <a:gd name="T45" fmla="*/ 243 h 271"/>
                  <a:gd name="T46" fmla="*/ 80 w 159"/>
                  <a:gd name="T47" fmla="*/ 252 h 271"/>
                  <a:gd name="T48" fmla="*/ 71 w 159"/>
                  <a:gd name="T49" fmla="*/ 260 h 271"/>
                  <a:gd name="T50" fmla="*/ 64 w 159"/>
                  <a:gd name="T51" fmla="*/ 266 h 271"/>
                  <a:gd name="T52" fmla="*/ 55 w 159"/>
                  <a:gd name="T53" fmla="*/ 269 h 271"/>
                  <a:gd name="T54" fmla="*/ 43 w 159"/>
                  <a:gd name="T55" fmla="*/ 271 h 271"/>
                  <a:gd name="T56" fmla="*/ 32 w 159"/>
                  <a:gd name="T57" fmla="*/ 270 h 271"/>
                  <a:gd name="T58" fmla="*/ 21 w 159"/>
                  <a:gd name="T59" fmla="*/ 266 h 271"/>
                  <a:gd name="T60" fmla="*/ 11 w 159"/>
                  <a:gd name="T61" fmla="*/ 259 h 271"/>
                  <a:gd name="T62" fmla="*/ 4 w 159"/>
                  <a:gd name="T63" fmla="*/ 248 h 271"/>
                  <a:gd name="T64" fmla="*/ 0 w 159"/>
                  <a:gd name="T65" fmla="*/ 237 h 271"/>
                  <a:gd name="T66" fmla="*/ 1 w 159"/>
                  <a:gd name="T67" fmla="*/ 223 h 271"/>
                  <a:gd name="T68" fmla="*/ 8 w 159"/>
                  <a:gd name="T69" fmla="*/ 206 h 271"/>
                  <a:gd name="T70" fmla="*/ 21 w 159"/>
                  <a:gd name="T71" fmla="*/ 190 h 271"/>
                  <a:gd name="T72" fmla="*/ 33 w 159"/>
                  <a:gd name="T73" fmla="*/ 175 h 271"/>
                  <a:gd name="T74" fmla="*/ 44 w 159"/>
                  <a:gd name="T75" fmla="*/ 161 h 271"/>
                  <a:gd name="T76" fmla="*/ 54 w 159"/>
                  <a:gd name="T77" fmla="*/ 150 h 271"/>
                  <a:gd name="T78" fmla="*/ 61 w 159"/>
                  <a:gd name="T79" fmla="*/ 139 h 271"/>
                  <a:gd name="T80" fmla="*/ 67 w 159"/>
                  <a:gd name="T81" fmla="*/ 127 h 271"/>
                  <a:gd name="T82" fmla="*/ 73 w 159"/>
                  <a:gd name="T83" fmla="*/ 113 h 271"/>
                  <a:gd name="T84" fmla="*/ 77 w 159"/>
                  <a:gd name="T85" fmla="*/ 96 h 271"/>
                  <a:gd name="T86" fmla="*/ 81 w 159"/>
                  <a:gd name="T87" fmla="*/ 76 h 271"/>
                  <a:gd name="T88" fmla="*/ 84 w 159"/>
                  <a:gd name="T89" fmla="*/ 51 h 271"/>
                  <a:gd name="T90" fmla="*/ 85 w 159"/>
                  <a:gd name="T91" fmla="*/ 35 h 271"/>
                  <a:gd name="T92" fmla="*/ 86 w 159"/>
                  <a:gd name="T93" fmla="*/ 22 h 271"/>
                  <a:gd name="T94" fmla="*/ 87 w 159"/>
                  <a:gd name="T95" fmla="*/ 11 h 271"/>
                  <a:gd name="T96" fmla="*/ 89 w 159"/>
                  <a:gd name="T97" fmla="*/ 3 h 271"/>
                  <a:gd name="T98" fmla="*/ 95 w 159"/>
                  <a:gd name="T9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9" h="271">
                    <a:moveTo>
                      <a:pt x="95" y="0"/>
                    </a:moveTo>
                    <a:lnTo>
                      <a:pt x="102" y="1"/>
                    </a:lnTo>
                    <a:lnTo>
                      <a:pt x="112" y="4"/>
                    </a:lnTo>
                    <a:lnTo>
                      <a:pt x="121" y="11"/>
                    </a:lnTo>
                    <a:lnTo>
                      <a:pt x="130" y="19"/>
                    </a:lnTo>
                    <a:lnTo>
                      <a:pt x="138" y="28"/>
                    </a:lnTo>
                    <a:lnTo>
                      <a:pt x="146" y="39"/>
                    </a:lnTo>
                    <a:lnTo>
                      <a:pt x="154" y="54"/>
                    </a:lnTo>
                    <a:lnTo>
                      <a:pt x="158" y="69"/>
                    </a:lnTo>
                    <a:lnTo>
                      <a:pt x="159" y="82"/>
                    </a:lnTo>
                    <a:lnTo>
                      <a:pt x="159" y="97"/>
                    </a:lnTo>
                    <a:lnTo>
                      <a:pt x="158" y="109"/>
                    </a:lnTo>
                    <a:lnTo>
                      <a:pt x="156" y="118"/>
                    </a:lnTo>
                    <a:lnTo>
                      <a:pt x="155" y="127"/>
                    </a:lnTo>
                    <a:lnTo>
                      <a:pt x="152" y="138"/>
                    </a:lnTo>
                    <a:lnTo>
                      <a:pt x="148" y="150"/>
                    </a:lnTo>
                    <a:lnTo>
                      <a:pt x="141" y="167"/>
                    </a:lnTo>
                    <a:lnTo>
                      <a:pt x="137" y="178"/>
                    </a:lnTo>
                    <a:lnTo>
                      <a:pt x="132" y="189"/>
                    </a:lnTo>
                    <a:lnTo>
                      <a:pt x="125" y="203"/>
                    </a:lnTo>
                    <a:lnTo>
                      <a:pt x="115" y="216"/>
                    </a:lnTo>
                    <a:lnTo>
                      <a:pt x="100" y="231"/>
                    </a:lnTo>
                    <a:lnTo>
                      <a:pt x="88" y="243"/>
                    </a:lnTo>
                    <a:lnTo>
                      <a:pt x="80" y="252"/>
                    </a:lnTo>
                    <a:lnTo>
                      <a:pt x="71" y="260"/>
                    </a:lnTo>
                    <a:lnTo>
                      <a:pt x="64" y="266"/>
                    </a:lnTo>
                    <a:lnTo>
                      <a:pt x="55" y="269"/>
                    </a:lnTo>
                    <a:lnTo>
                      <a:pt x="43" y="271"/>
                    </a:lnTo>
                    <a:lnTo>
                      <a:pt x="32" y="270"/>
                    </a:lnTo>
                    <a:lnTo>
                      <a:pt x="21" y="266"/>
                    </a:lnTo>
                    <a:lnTo>
                      <a:pt x="11" y="259"/>
                    </a:lnTo>
                    <a:lnTo>
                      <a:pt x="4" y="248"/>
                    </a:lnTo>
                    <a:lnTo>
                      <a:pt x="0" y="237"/>
                    </a:lnTo>
                    <a:lnTo>
                      <a:pt x="1" y="223"/>
                    </a:lnTo>
                    <a:lnTo>
                      <a:pt x="8" y="206"/>
                    </a:lnTo>
                    <a:lnTo>
                      <a:pt x="21" y="190"/>
                    </a:lnTo>
                    <a:lnTo>
                      <a:pt x="33" y="175"/>
                    </a:lnTo>
                    <a:lnTo>
                      <a:pt x="44" y="161"/>
                    </a:lnTo>
                    <a:lnTo>
                      <a:pt x="54" y="150"/>
                    </a:lnTo>
                    <a:lnTo>
                      <a:pt x="61" y="139"/>
                    </a:lnTo>
                    <a:lnTo>
                      <a:pt x="67" y="127"/>
                    </a:lnTo>
                    <a:lnTo>
                      <a:pt x="73" y="113"/>
                    </a:lnTo>
                    <a:lnTo>
                      <a:pt x="77" y="96"/>
                    </a:lnTo>
                    <a:lnTo>
                      <a:pt x="81" y="76"/>
                    </a:lnTo>
                    <a:lnTo>
                      <a:pt x="84" y="51"/>
                    </a:lnTo>
                    <a:lnTo>
                      <a:pt x="85" y="35"/>
                    </a:lnTo>
                    <a:lnTo>
                      <a:pt x="86" y="22"/>
                    </a:lnTo>
                    <a:lnTo>
                      <a:pt x="87" y="11"/>
                    </a:lnTo>
                    <a:lnTo>
                      <a:pt x="89" y="3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FFAE94"/>
              </a:solidFill>
              <a:ln w="0">
                <a:solidFill>
                  <a:srgbClr val="FFAE94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1" name="Freeform 240"/>
              <p:cNvSpPr/>
              <p:nvPr/>
            </p:nvSpPr>
            <p:spPr bwMode="auto">
              <a:xfrm>
                <a:off x="1785153" y="4575174"/>
                <a:ext cx="225425" cy="404813"/>
              </a:xfrm>
              <a:custGeom>
                <a:avLst/>
                <a:gdLst>
                  <a:gd name="T0" fmla="*/ 100 w 142"/>
                  <a:gd name="T1" fmla="*/ 0 h 255"/>
                  <a:gd name="T2" fmla="*/ 108 w 142"/>
                  <a:gd name="T3" fmla="*/ 2 h 255"/>
                  <a:gd name="T4" fmla="*/ 123 w 142"/>
                  <a:gd name="T5" fmla="*/ 14 h 255"/>
                  <a:gd name="T6" fmla="*/ 132 w 142"/>
                  <a:gd name="T7" fmla="*/ 27 h 255"/>
                  <a:gd name="T8" fmla="*/ 139 w 142"/>
                  <a:gd name="T9" fmla="*/ 43 h 255"/>
                  <a:gd name="T10" fmla="*/ 142 w 142"/>
                  <a:gd name="T11" fmla="*/ 61 h 255"/>
                  <a:gd name="T12" fmla="*/ 142 w 142"/>
                  <a:gd name="T13" fmla="*/ 82 h 255"/>
                  <a:gd name="T14" fmla="*/ 140 w 142"/>
                  <a:gd name="T15" fmla="*/ 110 h 255"/>
                  <a:gd name="T16" fmla="*/ 135 w 142"/>
                  <a:gd name="T17" fmla="*/ 137 h 255"/>
                  <a:gd name="T18" fmla="*/ 127 w 142"/>
                  <a:gd name="T19" fmla="*/ 161 h 255"/>
                  <a:gd name="T20" fmla="*/ 117 w 142"/>
                  <a:gd name="T21" fmla="*/ 179 h 255"/>
                  <a:gd name="T22" fmla="*/ 105 w 142"/>
                  <a:gd name="T23" fmla="*/ 196 h 255"/>
                  <a:gd name="T24" fmla="*/ 91 w 142"/>
                  <a:gd name="T25" fmla="*/ 215 h 255"/>
                  <a:gd name="T26" fmla="*/ 75 w 142"/>
                  <a:gd name="T27" fmla="*/ 232 h 255"/>
                  <a:gd name="T28" fmla="*/ 61 w 142"/>
                  <a:gd name="T29" fmla="*/ 246 h 255"/>
                  <a:gd name="T30" fmla="*/ 50 w 142"/>
                  <a:gd name="T31" fmla="*/ 253 h 255"/>
                  <a:gd name="T32" fmla="*/ 39 w 142"/>
                  <a:gd name="T33" fmla="*/ 255 h 255"/>
                  <a:gd name="T34" fmla="*/ 27 w 142"/>
                  <a:gd name="T35" fmla="*/ 252 h 255"/>
                  <a:gd name="T36" fmla="*/ 16 w 142"/>
                  <a:gd name="T37" fmla="*/ 245 h 255"/>
                  <a:gd name="T38" fmla="*/ 7 w 142"/>
                  <a:gd name="T39" fmla="*/ 235 h 255"/>
                  <a:gd name="T40" fmla="*/ 1 w 142"/>
                  <a:gd name="T41" fmla="*/ 221 h 255"/>
                  <a:gd name="T42" fmla="*/ 0 w 142"/>
                  <a:gd name="T43" fmla="*/ 211 h 255"/>
                  <a:gd name="T44" fmla="*/ 2 w 142"/>
                  <a:gd name="T45" fmla="*/ 201 h 255"/>
                  <a:gd name="T46" fmla="*/ 8 w 142"/>
                  <a:gd name="T47" fmla="*/ 190 h 255"/>
                  <a:gd name="T48" fmla="*/ 15 w 142"/>
                  <a:gd name="T49" fmla="*/ 180 h 255"/>
                  <a:gd name="T50" fmla="*/ 23 w 142"/>
                  <a:gd name="T51" fmla="*/ 167 h 255"/>
                  <a:gd name="T52" fmla="*/ 31 w 142"/>
                  <a:gd name="T53" fmla="*/ 155 h 255"/>
                  <a:gd name="T54" fmla="*/ 38 w 142"/>
                  <a:gd name="T55" fmla="*/ 143 h 255"/>
                  <a:gd name="T56" fmla="*/ 44 w 142"/>
                  <a:gd name="T57" fmla="*/ 130 h 255"/>
                  <a:gd name="T58" fmla="*/ 50 w 142"/>
                  <a:gd name="T59" fmla="*/ 117 h 255"/>
                  <a:gd name="T60" fmla="*/ 56 w 142"/>
                  <a:gd name="T61" fmla="*/ 101 h 255"/>
                  <a:gd name="T62" fmla="*/ 60 w 142"/>
                  <a:gd name="T63" fmla="*/ 83 h 255"/>
                  <a:gd name="T64" fmla="*/ 64 w 142"/>
                  <a:gd name="T65" fmla="*/ 60 h 255"/>
                  <a:gd name="T66" fmla="*/ 66 w 142"/>
                  <a:gd name="T67" fmla="*/ 33 h 255"/>
                  <a:gd name="T68" fmla="*/ 67 w 142"/>
                  <a:gd name="T69" fmla="*/ 31 h 255"/>
                  <a:gd name="T70" fmla="*/ 71 w 142"/>
                  <a:gd name="T71" fmla="*/ 25 h 255"/>
                  <a:gd name="T72" fmla="*/ 76 w 142"/>
                  <a:gd name="T73" fmla="*/ 17 h 255"/>
                  <a:gd name="T74" fmla="*/ 83 w 142"/>
                  <a:gd name="T75" fmla="*/ 10 h 255"/>
                  <a:gd name="T76" fmla="*/ 92 w 142"/>
                  <a:gd name="T77" fmla="*/ 2 h 255"/>
                  <a:gd name="T78" fmla="*/ 100 w 142"/>
                  <a:gd name="T79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2" h="255">
                    <a:moveTo>
                      <a:pt x="100" y="0"/>
                    </a:moveTo>
                    <a:lnTo>
                      <a:pt x="108" y="2"/>
                    </a:lnTo>
                    <a:lnTo>
                      <a:pt x="123" y="14"/>
                    </a:lnTo>
                    <a:lnTo>
                      <a:pt x="132" y="27"/>
                    </a:lnTo>
                    <a:lnTo>
                      <a:pt x="139" y="43"/>
                    </a:lnTo>
                    <a:lnTo>
                      <a:pt x="142" y="61"/>
                    </a:lnTo>
                    <a:lnTo>
                      <a:pt x="142" y="82"/>
                    </a:lnTo>
                    <a:lnTo>
                      <a:pt x="140" y="110"/>
                    </a:lnTo>
                    <a:lnTo>
                      <a:pt x="135" y="137"/>
                    </a:lnTo>
                    <a:lnTo>
                      <a:pt x="127" y="161"/>
                    </a:lnTo>
                    <a:lnTo>
                      <a:pt x="117" y="179"/>
                    </a:lnTo>
                    <a:lnTo>
                      <a:pt x="105" y="196"/>
                    </a:lnTo>
                    <a:lnTo>
                      <a:pt x="91" y="215"/>
                    </a:lnTo>
                    <a:lnTo>
                      <a:pt x="75" y="232"/>
                    </a:lnTo>
                    <a:lnTo>
                      <a:pt x="61" y="246"/>
                    </a:lnTo>
                    <a:lnTo>
                      <a:pt x="50" y="253"/>
                    </a:lnTo>
                    <a:lnTo>
                      <a:pt x="39" y="255"/>
                    </a:lnTo>
                    <a:lnTo>
                      <a:pt x="27" y="252"/>
                    </a:lnTo>
                    <a:lnTo>
                      <a:pt x="16" y="245"/>
                    </a:lnTo>
                    <a:lnTo>
                      <a:pt x="7" y="235"/>
                    </a:lnTo>
                    <a:lnTo>
                      <a:pt x="1" y="221"/>
                    </a:lnTo>
                    <a:lnTo>
                      <a:pt x="0" y="211"/>
                    </a:lnTo>
                    <a:lnTo>
                      <a:pt x="2" y="201"/>
                    </a:lnTo>
                    <a:lnTo>
                      <a:pt x="8" y="190"/>
                    </a:lnTo>
                    <a:lnTo>
                      <a:pt x="15" y="180"/>
                    </a:lnTo>
                    <a:lnTo>
                      <a:pt x="23" y="167"/>
                    </a:lnTo>
                    <a:lnTo>
                      <a:pt x="31" y="155"/>
                    </a:lnTo>
                    <a:lnTo>
                      <a:pt x="38" y="143"/>
                    </a:lnTo>
                    <a:lnTo>
                      <a:pt x="44" y="130"/>
                    </a:lnTo>
                    <a:lnTo>
                      <a:pt x="50" y="117"/>
                    </a:lnTo>
                    <a:lnTo>
                      <a:pt x="56" y="101"/>
                    </a:lnTo>
                    <a:lnTo>
                      <a:pt x="60" y="83"/>
                    </a:lnTo>
                    <a:lnTo>
                      <a:pt x="64" y="60"/>
                    </a:lnTo>
                    <a:lnTo>
                      <a:pt x="66" y="33"/>
                    </a:lnTo>
                    <a:lnTo>
                      <a:pt x="67" y="31"/>
                    </a:lnTo>
                    <a:lnTo>
                      <a:pt x="71" y="25"/>
                    </a:lnTo>
                    <a:lnTo>
                      <a:pt x="76" y="17"/>
                    </a:lnTo>
                    <a:lnTo>
                      <a:pt x="83" y="10"/>
                    </a:lnTo>
                    <a:lnTo>
                      <a:pt x="92" y="2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FAE94"/>
              </a:solidFill>
              <a:ln w="0">
                <a:solidFill>
                  <a:srgbClr val="FFAE94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2" name="Freeform 241"/>
              <p:cNvSpPr/>
              <p:nvPr/>
            </p:nvSpPr>
            <p:spPr bwMode="auto">
              <a:xfrm>
                <a:off x="2040740" y="4799012"/>
                <a:ext cx="249238" cy="347663"/>
              </a:xfrm>
              <a:custGeom>
                <a:avLst/>
                <a:gdLst>
                  <a:gd name="T0" fmla="*/ 102 w 157"/>
                  <a:gd name="T1" fmla="*/ 0 h 219"/>
                  <a:gd name="T2" fmla="*/ 112 w 157"/>
                  <a:gd name="T3" fmla="*/ 0 h 219"/>
                  <a:gd name="T4" fmla="*/ 124 w 157"/>
                  <a:gd name="T5" fmla="*/ 6 h 219"/>
                  <a:gd name="T6" fmla="*/ 140 w 157"/>
                  <a:gd name="T7" fmla="*/ 18 h 219"/>
                  <a:gd name="T8" fmla="*/ 150 w 157"/>
                  <a:gd name="T9" fmla="*/ 33 h 219"/>
                  <a:gd name="T10" fmla="*/ 156 w 157"/>
                  <a:gd name="T11" fmla="*/ 48 h 219"/>
                  <a:gd name="T12" fmla="*/ 157 w 157"/>
                  <a:gd name="T13" fmla="*/ 64 h 219"/>
                  <a:gd name="T14" fmla="*/ 155 w 157"/>
                  <a:gd name="T15" fmla="*/ 80 h 219"/>
                  <a:gd name="T16" fmla="*/ 150 w 157"/>
                  <a:gd name="T17" fmla="*/ 97 h 219"/>
                  <a:gd name="T18" fmla="*/ 141 w 157"/>
                  <a:gd name="T19" fmla="*/ 113 h 219"/>
                  <a:gd name="T20" fmla="*/ 132 w 157"/>
                  <a:gd name="T21" fmla="*/ 130 h 219"/>
                  <a:gd name="T22" fmla="*/ 123 w 157"/>
                  <a:gd name="T23" fmla="*/ 145 h 219"/>
                  <a:gd name="T24" fmla="*/ 112 w 157"/>
                  <a:gd name="T25" fmla="*/ 160 h 219"/>
                  <a:gd name="T26" fmla="*/ 102 w 157"/>
                  <a:gd name="T27" fmla="*/ 173 h 219"/>
                  <a:gd name="T28" fmla="*/ 90 w 157"/>
                  <a:gd name="T29" fmla="*/ 188 h 219"/>
                  <a:gd name="T30" fmla="*/ 80 w 157"/>
                  <a:gd name="T31" fmla="*/ 198 h 219"/>
                  <a:gd name="T32" fmla="*/ 70 w 157"/>
                  <a:gd name="T33" fmla="*/ 206 h 219"/>
                  <a:gd name="T34" fmla="*/ 59 w 157"/>
                  <a:gd name="T35" fmla="*/ 214 h 219"/>
                  <a:gd name="T36" fmla="*/ 46 w 157"/>
                  <a:gd name="T37" fmla="*/ 219 h 219"/>
                  <a:gd name="T38" fmla="*/ 34 w 157"/>
                  <a:gd name="T39" fmla="*/ 219 h 219"/>
                  <a:gd name="T40" fmla="*/ 22 w 157"/>
                  <a:gd name="T41" fmla="*/ 217 h 219"/>
                  <a:gd name="T42" fmla="*/ 11 w 157"/>
                  <a:gd name="T43" fmla="*/ 211 h 219"/>
                  <a:gd name="T44" fmla="*/ 4 w 157"/>
                  <a:gd name="T45" fmla="*/ 203 h 219"/>
                  <a:gd name="T46" fmla="*/ 0 w 157"/>
                  <a:gd name="T47" fmla="*/ 194 h 219"/>
                  <a:gd name="T48" fmla="*/ 0 w 157"/>
                  <a:gd name="T49" fmla="*/ 180 h 219"/>
                  <a:gd name="T50" fmla="*/ 4 w 157"/>
                  <a:gd name="T51" fmla="*/ 166 h 219"/>
                  <a:gd name="T52" fmla="*/ 11 w 157"/>
                  <a:gd name="T53" fmla="*/ 153 h 219"/>
                  <a:gd name="T54" fmla="*/ 19 w 157"/>
                  <a:gd name="T55" fmla="*/ 140 h 219"/>
                  <a:gd name="T56" fmla="*/ 29 w 157"/>
                  <a:gd name="T57" fmla="*/ 128 h 219"/>
                  <a:gd name="T58" fmla="*/ 37 w 157"/>
                  <a:gd name="T59" fmla="*/ 116 h 219"/>
                  <a:gd name="T60" fmla="*/ 51 w 157"/>
                  <a:gd name="T61" fmla="*/ 92 h 219"/>
                  <a:gd name="T62" fmla="*/ 63 w 157"/>
                  <a:gd name="T63" fmla="*/ 65 h 219"/>
                  <a:gd name="T64" fmla="*/ 71 w 157"/>
                  <a:gd name="T65" fmla="*/ 38 h 219"/>
                  <a:gd name="T66" fmla="*/ 71 w 157"/>
                  <a:gd name="T67" fmla="*/ 36 h 219"/>
                  <a:gd name="T68" fmla="*/ 73 w 157"/>
                  <a:gd name="T69" fmla="*/ 31 h 219"/>
                  <a:gd name="T70" fmla="*/ 76 w 157"/>
                  <a:gd name="T71" fmla="*/ 25 h 219"/>
                  <a:gd name="T72" fmla="*/ 80 w 157"/>
                  <a:gd name="T73" fmla="*/ 16 h 219"/>
                  <a:gd name="T74" fmla="*/ 87 w 157"/>
                  <a:gd name="T75" fmla="*/ 9 h 219"/>
                  <a:gd name="T76" fmla="*/ 94 w 157"/>
                  <a:gd name="T77" fmla="*/ 3 h 219"/>
                  <a:gd name="T78" fmla="*/ 102 w 157"/>
                  <a:gd name="T7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7" h="219">
                    <a:moveTo>
                      <a:pt x="102" y="0"/>
                    </a:moveTo>
                    <a:lnTo>
                      <a:pt x="112" y="0"/>
                    </a:lnTo>
                    <a:lnTo>
                      <a:pt x="124" y="6"/>
                    </a:lnTo>
                    <a:lnTo>
                      <a:pt x="140" y="18"/>
                    </a:lnTo>
                    <a:lnTo>
                      <a:pt x="150" y="33"/>
                    </a:lnTo>
                    <a:lnTo>
                      <a:pt x="156" y="48"/>
                    </a:lnTo>
                    <a:lnTo>
                      <a:pt x="157" y="64"/>
                    </a:lnTo>
                    <a:lnTo>
                      <a:pt x="155" y="80"/>
                    </a:lnTo>
                    <a:lnTo>
                      <a:pt x="150" y="97"/>
                    </a:lnTo>
                    <a:lnTo>
                      <a:pt x="141" y="113"/>
                    </a:lnTo>
                    <a:lnTo>
                      <a:pt x="132" y="130"/>
                    </a:lnTo>
                    <a:lnTo>
                      <a:pt x="123" y="145"/>
                    </a:lnTo>
                    <a:lnTo>
                      <a:pt x="112" y="160"/>
                    </a:lnTo>
                    <a:lnTo>
                      <a:pt x="102" y="173"/>
                    </a:lnTo>
                    <a:lnTo>
                      <a:pt x="90" y="188"/>
                    </a:lnTo>
                    <a:lnTo>
                      <a:pt x="80" y="198"/>
                    </a:lnTo>
                    <a:lnTo>
                      <a:pt x="70" y="206"/>
                    </a:lnTo>
                    <a:lnTo>
                      <a:pt x="59" y="214"/>
                    </a:lnTo>
                    <a:lnTo>
                      <a:pt x="46" y="219"/>
                    </a:lnTo>
                    <a:lnTo>
                      <a:pt x="34" y="219"/>
                    </a:lnTo>
                    <a:lnTo>
                      <a:pt x="22" y="217"/>
                    </a:lnTo>
                    <a:lnTo>
                      <a:pt x="11" y="211"/>
                    </a:lnTo>
                    <a:lnTo>
                      <a:pt x="4" y="203"/>
                    </a:lnTo>
                    <a:lnTo>
                      <a:pt x="0" y="194"/>
                    </a:lnTo>
                    <a:lnTo>
                      <a:pt x="0" y="180"/>
                    </a:lnTo>
                    <a:lnTo>
                      <a:pt x="4" y="166"/>
                    </a:lnTo>
                    <a:lnTo>
                      <a:pt x="11" y="153"/>
                    </a:lnTo>
                    <a:lnTo>
                      <a:pt x="19" y="140"/>
                    </a:lnTo>
                    <a:lnTo>
                      <a:pt x="29" y="128"/>
                    </a:lnTo>
                    <a:lnTo>
                      <a:pt x="37" y="116"/>
                    </a:lnTo>
                    <a:lnTo>
                      <a:pt x="51" y="92"/>
                    </a:lnTo>
                    <a:lnTo>
                      <a:pt x="63" y="65"/>
                    </a:lnTo>
                    <a:lnTo>
                      <a:pt x="71" y="38"/>
                    </a:lnTo>
                    <a:lnTo>
                      <a:pt x="71" y="36"/>
                    </a:lnTo>
                    <a:lnTo>
                      <a:pt x="73" y="31"/>
                    </a:lnTo>
                    <a:lnTo>
                      <a:pt x="76" y="25"/>
                    </a:lnTo>
                    <a:lnTo>
                      <a:pt x="80" y="16"/>
                    </a:lnTo>
                    <a:lnTo>
                      <a:pt x="87" y="9"/>
                    </a:lnTo>
                    <a:lnTo>
                      <a:pt x="94" y="3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AE94"/>
              </a:solidFill>
              <a:ln w="0">
                <a:solidFill>
                  <a:srgbClr val="FFAE94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3" name="Freeform 242"/>
              <p:cNvSpPr/>
              <p:nvPr/>
            </p:nvSpPr>
            <p:spPr bwMode="auto">
              <a:xfrm>
                <a:off x="2175678" y="4927599"/>
                <a:ext cx="220663" cy="314325"/>
              </a:xfrm>
              <a:custGeom>
                <a:avLst/>
                <a:gdLst>
                  <a:gd name="T0" fmla="*/ 90 w 139"/>
                  <a:gd name="T1" fmla="*/ 0 h 198"/>
                  <a:gd name="T2" fmla="*/ 100 w 139"/>
                  <a:gd name="T3" fmla="*/ 0 h 198"/>
                  <a:gd name="T4" fmla="*/ 110 w 139"/>
                  <a:gd name="T5" fmla="*/ 5 h 198"/>
                  <a:gd name="T6" fmla="*/ 123 w 139"/>
                  <a:gd name="T7" fmla="*/ 17 h 198"/>
                  <a:gd name="T8" fmla="*/ 133 w 139"/>
                  <a:gd name="T9" fmla="*/ 30 h 198"/>
                  <a:gd name="T10" fmla="*/ 138 w 139"/>
                  <a:gd name="T11" fmla="*/ 44 h 198"/>
                  <a:gd name="T12" fmla="*/ 139 w 139"/>
                  <a:gd name="T13" fmla="*/ 59 h 198"/>
                  <a:gd name="T14" fmla="*/ 137 w 139"/>
                  <a:gd name="T15" fmla="*/ 75 h 198"/>
                  <a:gd name="T16" fmla="*/ 132 w 139"/>
                  <a:gd name="T17" fmla="*/ 90 h 198"/>
                  <a:gd name="T18" fmla="*/ 124 w 139"/>
                  <a:gd name="T19" fmla="*/ 106 h 198"/>
                  <a:gd name="T20" fmla="*/ 116 w 139"/>
                  <a:gd name="T21" fmla="*/ 120 h 198"/>
                  <a:gd name="T22" fmla="*/ 106 w 139"/>
                  <a:gd name="T23" fmla="*/ 135 h 198"/>
                  <a:gd name="T24" fmla="*/ 97 w 139"/>
                  <a:gd name="T25" fmla="*/ 147 h 198"/>
                  <a:gd name="T26" fmla="*/ 86 w 139"/>
                  <a:gd name="T27" fmla="*/ 158 h 198"/>
                  <a:gd name="T28" fmla="*/ 79 w 139"/>
                  <a:gd name="T29" fmla="*/ 167 h 198"/>
                  <a:gd name="T30" fmla="*/ 74 w 139"/>
                  <a:gd name="T31" fmla="*/ 172 h 198"/>
                  <a:gd name="T32" fmla="*/ 70 w 139"/>
                  <a:gd name="T33" fmla="*/ 176 h 198"/>
                  <a:gd name="T34" fmla="*/ 66 w 139"/>
                  <a:gd name="T35" fmla="*/ 180 h 198"/>
                  <a:gd name="T36" fmla="*/ 60 w 139"/>
                  <a:gd name="T37" fmla="*/ 184 h 198"/>
                  <a:gd name="T38" fmla="*/ 52 w 139"/>
                  <a:gd name="T39" fmla="*/ 190 h 198"/>
                  <a:gd name="T40" fmla="*/ 43 w 139"/>
                  <a:gd name="T41" fmla="*/ 196 h 198"/>
                  <a:gd name="T42" fmla="*/ 33 w 139"/>
                  <a:gd name="T43" fmla="*/ 198 h 198"/>
                  <a:gd name="T44" fmla="*/ 23 w 139"/>
                  <a:gd name="T45" fmla="*/ 198 h 198"/>
                  <a:gd name="T46" fmla="*/ 15 w 139"/>
                  <a:gd name="T47" fmla="*/ 196 h 198"/>
                  <a:gd name="T48" fmla="*/ 7 w 139"/>
                  <a:gd name="T49" fmla="*/ 190 h 198"/>
                  <a:gd name="T50" fmla="*/ 2 w 139"/>
                  <a:gd name="T51" fmla="*/ 183 h 198"/>
                  <a:gd name="T52" fmla="*/ 0 w 139"/>
                  <a:gd name="T53" fmla="*/ 174 h 198"/>
                  <a:gd name="T54" fmla="*/ 1 w 139"/>
                  <a:gd name="T55" fmla="*/ 158 h 198"/>
                  <a:gd name="T56" fmla="*/ 7 w 139"/>
                  <a:gd name="T57" fmla="*/ 143 h 198"/>
                  <a:gd name="T58" fmla="*/ 16 w 139"/>
                  <a:gd name="T59" fmla="*/ 129 h 198"/>
                  <a:gd name="T60" fmla="*/ 26 w 139"/>
                  <a:gd name="T61" fmla="*/ 116 h 198"/>
                  <a:gd name="T62" fmla="*/ 35 w 139"/>
                  <a:gd name="T63" fmla="*/ 104 h 198"/>
                  <a:gd name="T64" fmla="*/ 47 w 139"/>
                  <a:gd name="T65" fmla="*/ 81 h 198"/>
                  <a:gd name="T66" fmla="*/ 56 w 139"/>
                  <a:gd name="T67" fmla="*/ 57 h 198"/>
                  <a:gd name="T68" fmla="*/ 63 w 139"/>
                  <a:gd name="T69" fmla="*/ 33 h 198"/>
                  <a:gd name="T70" fmla="*/ 63 w 139"/>
                  <a:gd name="T71" fmla="*/ 31 h 198"/>
                  <a:gd name="T72" fmla="*/ 65 w 139"/>
                  <a:gd name="T73" fmla="*/ 27 h 198"/>
                  <a:gd name="T74" fmla="*/ 68 w 139"/>
                  <a:gd name="T75" fmla="*/ 21 h 198"/>
                  <a:gd name="T76" fmla="*/ 71 w 139"/>
                  <a:gd name="T77" fmla="*/ 14 h 198"/>
                  <a:gd name="T78" fmla="*/ 76 w 139"/>
                  <a:gd name="T79" fmla="*/ 8 h 198"/>
                  <a:gd name="T80" fmla="*/ 83 w 139"/>
                  <a:gd name="T81" fmla="*/ 2 h 198"/>
                  <a:gd name="T82" fmla="*/ 90 w 139"/>
                  <a:gd name="T8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9" h="198">
                    <a:moveTo>
                      <a:pt x="90" y="0"/>
                    </a:moveTo>
                    <a:lnTo>
                      <a:pt x="100" y="0"/>
                    </a:lnTo>
                    <a:lnTo>
                      <a:pt x="110" y="5"/>
                    </a:lnTo>
                    <a:lnTo>
                      <a:pt x="123" y="17"/>
                    </a:lnTo>
                    <a:lnTo>
                      <a:pt x="133" y="30"/>
                    </a:lnTo>
                    <a:lnTo>
                      <a:pt x="138" y="44"/>
                    </a:lnTo>
                    <a:lnTo>
                      <a:pt x="139" y="59"/>
                    </a:lnTo>
                    <a:lnTo>
                      <a:pt x="137" y="75"/>
                    </a:lnTo>
                    <a:lnTo>
                      <a:pt x="132" y="90"/>
                    </a:lnTo>
                    <a:lnTo>
                      <a:pt x="124" y="106"/>
                    </a:lnTo>
                    <a:lnTo>
                      <a:pt x="116" y="120"/>
                    </a:lnTo>
                    <a:lnTo>
                      <a:pt x="106" y="135"/>
                    </a:lnTo>
                    <a:lnTo>
                      <a:pt x="97" y="147"/>
                    </a:lnTo>
                    <a:lnTo>
                      <a:pt x="86" y="158"/>
                    </a:lnTo>
                    <a:lnTo>
                      <a:pt x="79" y="167"/>
                    </a:lnTo>
                    <a:lnTo>
                      <a:pt x="74" y="172"/>
                    </a:lnTo>
                    <a:lnTo>
                      <a:pt x="70" y="176"/>
                    </a:lnTo>
                    <a:lnTo>
                      <a:pt x="66" y="180"/>
                    </a:lnTo>
                    <a:lnTo>
                      <a:pt x="60" y="184"/>
                    </a:lnTo>
                    <a:lnTo>
                      <a:pt x="52" y="190"/>
                    </a:lnTo>
                    <a:lnTo>
                      <a:pt x="43" y="196"/>
                    </a:lnTo>
                    <a:lnTo>
                      <a:pt x="33" y="198"/>
                    </a:lnTo>
                    <a:lnTo>
                      <a:pt x="23" y="198"/>
                    </a:lnTo>
                    <a:lnTo>
                      <a:pt x="15" y="196"/>
                    </a:lnTo>
                    <a:lnTo>
                      <a:pt x="7" y="190"/>
                    </a:lnTo>
                    <a:lnTo>
                      <a:pt x="2" y="183"/>
                    </a:lnTo>
                    <a:lnTo>
                      <a:pt x="0" y="174"/>
                    </a:lnTo>
                    <a:lnTo>
                      <a:pt x="1" y="158"/>
                    </a:lnTo>
                    <a:lnTo>
                      <a:pt x="7" y="143"/>
                    </a:lnTo>
                    <a:lnTo>
                      <a:pt x="16" y="129"/>
                    </a:lnTo>
                    <a:lnTo>
                      <a:pt x="26" y="116"/>
                    </a:lnTo>
                    <a:lnTo>
                      <a:pt x="35" y="104"/>
                    </a:lnTo>
                    <a:lnTo>
                      <a:pt x="47" y="81"/>
                    </a:lnTo>
                    <a:lnTo>
                      <a:pt x="56" y="57"/>
                    </a:lnTo>
                    <a:lnTo>
                      <a:pt x="63" y="33"/>
                    </a:lnTo>
                    <a:lnTo>
                      <a:pt x="63" y="31"/>
                    </a:lnTo>
                    <a:lnTo>
                      <a:pt x="65" y="27"/>
                    </a:lnTo>
                    <a:lnTo>
                      <a:pt x="68" y="21"/>
                    </a:lnTo>
                    <a:lnTo>
                      <a:pt x="71" y="14"/>
                    </a:lnTo>
                    <a:lnTo>
                      <a:pt x="76" y="8"/>
                    </a:lnTo>
                    <a:lnTo>
                      <a:pt x="83" y="2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AE94"/>
              </a:solidFill>
              <a:ln w="0">
                <a:solidFill>
                  <a:srgbClr val="FFAE94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4" name="Freeform 243"/>
              <p:cNvSpPr/>
              <p:nvPr/>
            </p:nvSpPr>
            <p:spPr bwMode="auto">
              <a:xfrm>
                <a:off x="1418440" y="5346699"/>
                <a:ext cx="579438" cy="350838"/>
              </a:xfrm>
              <a:custGeom>
                <a:avLst/>
                <a:gdLst>
                  <a:gd name="T0" fmla="*/ 32 w 365"/>
                  <a:gd name="T1" fmla="*/ 0 h 221"/>
                  <a:gd name="T2" fmla="*/ 365 w 365"/>
                  <a:gd name="T3" fmla="*/ 155 h 221"/>
                  <a:gd name="T4" fmla="*/ 334 w 365"/>
                  <a:gd name="T5" fmla="*/ 221 h 221"/>
                  <a:gd name="T6" fmla="*/ 0 w 365"/>
                  <a:gd name="T7" fmla="*/ 67 h 221"/>
                  <a:gd name="T8" fmla="*/ 32 w 365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221">
                    <a:moveTo>
                      <a:pt x="32" y="0"/>
                    </a:moveTo>
                    <a:lnTo>
                      <a:pt x="365" y="155"/>
                    </a:lnTo>
                    <a:lnTo>
                      <a:pt x="334" y="221"/>
                    </a:lnTo>
                    <a:lnTo>
                      <a:pt x="0" y="67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2A445D"/>
              </a:solidFill>
              <a:ln w="0">
                <a:solidFill>
                  <a:srgbClr val="F2F2F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5" name="Freeform 244"/>
              <p:cNvSpPr/>
              <p:nvPr/>
            </p:nvSpPr>
            <p:spPr bwMode="auto">
              <a:xfrm>
                <a:off x="762803" y="5424487"/>
                <a:ext cx="1217613" cy="1433513"/>
              </a:xfrm>
              <a:custGeom>
                <a:avLst/>
                <a:gdLst>
                  <a:gd name="T0" fmla="*/ 411 w 767"/>
                  <a:gd name="T1" fmla="*/ 0 h 903"/>
                  <a:gd name="T2" fmla="*/ 767 w 767"/>
                  <a:gd name="T3" fmla="*/ 162 h 903"/>
                  <a:gd name="T4" fmla="*/ 766 w 767"/>
                  <a:gd name="T5" fmla="*/ 166 h 903"/>
                  <a:gd name="T6" fmla="*/ 763 w 767"/>
                  <a:gd name="T7" fmla="*/ 174 h 903"/>
                  <a:gd name="T8" fmla="*/ 756 w 767"/>
                  <a:gd name="T9" fmla="*/ 186 h 903"/>
                  <a:gd name="T10" fmla="*/ 748 w 767"/>
                  <a:gd name="T11" fmla="*/ 204 h 903"/>
                  <a:gd name="T12" fmla="*/ 739 w 767"/>
                  <a:gd name="T13" fmla="*/ 226 h 903"/>
                  <a:gd name="T14" fmla="*/ 727 w 767"/>
                  <a:gd name="T15" fmla="*/ 252 h 903"/>
                  <a:gd name="T16" fmla="*/ 714 w 767"/>
                  <a:gd name="T17" fmla="*/ 281 h 903"/>
                  <a:gd name="T18" fmla="*/ 700 w 767"/>
                  <a:gd name="T19" fmla="*/ 314 h 903"/>
                  <a:gd name="T20" fmla="*/ 684 w 767"/>
                  <a:gd name="T21" fmla="*/ 349 h 903"/>
                  <a:gd name="T22" fmla="*/ 666 w 767"/>
                  <a:gd name="T23" fmla="*/ 388 h 903"/>
                  <a:gd name="T24" fmla="*/ 649 w 767"/>
                  <a:gd name="T25" fmla="*/ 427 h 903"/>
                  <a:gd name="T26" fmla="*/ 630 w 767"/>
                  <a:gd name="T27" fmla="*/ 469 h 903"/>
                  <a:gd name="T28" fmla="*/ 612 w 767"/>
                  <a:gd name="T29" fmla="*/ 512 h 903"/>
                  <a:gd name="T30" fmla="*/ 592 w 767"/>
                  <a:gd name="T31" fmla="*/ 556 h 903"/>
                  <a:gd name="T32" fmla="*/ 572 w 767"/>
                  <a:gd name="T33" fmla="*/ 600 h 903"/>
                  <a:gd name="T34" fmla="*/ 552 w 767"/>
                  <a:gd name="T35" fmla="*/ 646 h 903"/>
                  <a:gd name="T36" fmla="*/ 532 w 767"/>
                  <a:gd name="T37" fmla="*/ 690 h 903"/>
                  <a:gd name="T38" fmla="*/ 513 w 767"/>
                  <a:gd name="T39" fmla="*/ 736 h 903"/>
                  <a:gd name="T40" fmla="*/ 493 w 767"/>
                  <a:gd name="T41" fmla="*/ 779 h 903"/>
                  <a:gd name="T42" fmla="*/ 474 w 767"/>
                  <a:gd name="T43" fmla="*/ 822 h 903"/>
                  <a:gd name="T44" fmla="*/ 456 w 767"/>
                  <a:gd name="T45" fmla="*/ 864 h 903"/>
                  <a:gd name="T46" fmla="*/ 438 w 767"/>
                  <a:gd name="T47" fmla="*/ 903 h 903"/>
                  <a:gd name="T48" fmla="*/ 0 w 767"/>
                  <a:gd name="T49" fmla="*/ 903 h 903"/>
                  <a:gd name="T50" fmla="*/ 15 w 767"/>
                  <a:gd name="T51" fmla="*/ 870 h 903"/>
                  <a:gd name="T52" fmla="*/ 31 w 767"/>
                  <a:gd name="T53" fmla="*/ 835 h 903"/>
                  <a:gd name="T54" fmla="*/ 48 w 767"/>
                  <a:gd name="T55" fmla="*/ 797 h 903"/>
                  <a:gd name="T56" fmla="*/ 66 w 767"/>
                  <a:gd name="T57" fmla="*/ 756 h 903"/>
                  <a:gd name="T58" fmla="*/ 85 w 767"/>
                  <a:gd name="T59" fmla="*/ 715 h 903"/>
                  <a:gd name="T60" fmla="*/ 105 w 767"/>
                  <a:gd name="T61" fmla="*/ 671 h 903"/>
                  <a:gd name="T62" fmla="*/ 125 w 767"/>
                  <a:gd name="T63" fmla="*/ 626 h 903"/>
                  <a:gd name="T64" fmla="*/ 146 w 767"/>
                  <a:gd name="T65" fmla="*/ 581 h 903"/>
                  <a:gd name="T66" fmla="*/ 167 w 767"/>
                  <a:gd name="T67" fmla="*/ 534 h 903"/>
                  <a:gd name="T68" fmla="*/ 188 w 767"/>
                  <a:gd name="T69" fmla="*/ 488 h 903"/>
                  <a:gd name="T70" fmla="*/ 209 w 767"/>
                  <a:gd name="T71" fmla="*/ 441 h 903"/>
                  <a:gd name="T72" fmla="*/ 230 w 767"/>
                  <a:gd name="T73" fmla="*/ 396 h 903"/>
                  <a:gd name="T74" fmla="*/ 250 w 767"/>
                  <a:gd name="T75" fmla="*/ 351 h 903"/>
                  <a:gd name="T76" fmla="*/ 271 w 767"/>
                  <a:gd name="T77" fmla="*/ 307 h 903"/>
                  <a:gd name="T78" fmla="*/ 290 w 767"/>
                  <a:gd name="T79" fmla="*/ 265 h 903"/>
                  <a:gd name="T80" fmla="*/ 308 w 767"/>
                  <a:gd name="T81" fmla="*/ 224 h 903"/>
                  <a:gd name="T82" fmla="*/ 326 w 767"/>
                  <a:gd name="T83" fmla="*/ 186 h 903"/>
                  <a:gd name="T84" fmla="*/ 342 w 767"/>
                  <a:gd name="T85" fmla="*/ 151 h 903"/>
                  <a:gd name="T86" fmla="*/ 357 w 767"/>
                  <a:gd name="T87" fmla="*/ 118 h 903"/>
                  <a:gd name="T88" fmla="*/ 370 w 767"/>
                  <a:gd name="T89" fmla="*/ 89 h 903"/>
                  <a:gd name="T90" fmla="*/ 382 w 767"/>
                  <a:gd name="T91" fmla="*/ 63 h 903"/>
                  <a:gd name="T92" fmla="*/ 392 w 767"/>
                  <a:gd name="T93" fmla="*/ 42 h 903"/>
                  <a:gd name="T94" fmla="*/ 400 w 767"/>
                  <a:gd name="T95" fmla="*/ 24 h 903"/>
                  <a:gd name="T96" fmla="*/ 406 w 767"/>
                  <a:gd name="T97" fmla="*/ 11 h 903"/>
                  <a:gd name="T98" fmla="*/ 410 w 767"/>
                  <a:gd name="T99" fmla="*/ 2 h 903"/>
                  <a:gd name="T100" fmla="*/ 411 w 767"/>
                  <a:gd name="T101" fmla="*/ 0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7" h="903">
                    <a:moveTo>
                      <a:pt x="411" y="0"/>
                    </a:moveTo>
                    <a:lnTo>
                      <a:pt x="767" y="162"/>
                    </a:lnTo>
                    <a:lnTo>
                      <a:pt x="766" y="166"/>
                    </a:lnTo>
                    <a:lnTo>
                      <a:pt x="763" y="174"/>
                    </a:lnTo>
                    <a:lnTo>
                      <a:pt x="756" y="186"/>
                    </a:lnTo>
                    <a:lnTo>
                      <a:pt x="748" y="204"/>
                    </a:lnTo>
                    <a:lnTo>
                      <a:pt x="739" y="226"/>
                    </a:lnTo>
                    <a:lnTo>
                      <a:pt x="727" y="252"/>
                    </a:lnTo>
                    <a:lnTo>
                      <a:pt x="714" y="281"/>
                    </a:lnTo>
                    <a:lnTo>
                      <a:pt x="700" y="314"/>
                    </a:lnTo>
                    <a:lnTo>
                      <a:pt x="684" y="349"/>
                    </a:lnTo>
                    <a:lnTo>
                      <a:pt x="666" y="388"/>
                    </a:lnTo>
                    <a:lnTo>
                      <a:pt x="649" y="427"/>
                    </a:lnTo>
                    <a:lnTo>
                      <a:pt x="630" y="469"/>
                    </a:lnTo>
                    <a:lnTo>
                      <a:pt x="612" y="512"/>
                    </a:lnTo>
                    <a:lnTo>
                      <a:pt x="592" y="556"/>
                    </a:lnTo>
                    <a:lnTo>
                      <a:pt x="572" y="600"/>
                    </a:lnTo>
                    <a:lnTo>
                      <a:pt x="552" y="646"/>
                    </a:lnTo>
                    <a:lnTo>
                      <a:pt x="532" y="690"/>
                    </a:lnTo>
                    <a:lnTo>
                      <a:pt x="513" y="736"/>
                    </a:lnTo>
                    <a:lnTo>
                      <a:pt x="493" y="779"/>
                    </a:lnTo>
                    <a:lnTo>
                      <a:pt x="474" y="822"/>
                    </a:lnTo>
                    <a:lnTo>
                      <a:pt x="456" y="864"/>
                    </a:lnTo>
                    <a:lnTo>
                      <a:pt x="438" y="903"/>
                    </a:lnTo>
                    <a:lnTo>
                      <a:pt x="0" y="903"/>
                    </a:lnTo>
                    <a:lnTo>
                      <a:pt x="15" y="870"/>
                    </a:lnTo>
                    <a:lnTo>
                      <a:pt x="31" y="835"/>
                    </a:lnTo>
                    <a:lnTo>
                      <a:pt x="48" y="797"/>
                    </a:lnTo>
                    <a:lnTo>
                      <a:pt x="66" y="756"/>
                    </a:lnTo>
                    <a:lnTo>
                      <a:pt x="85" y="715"/>
                    </a:lnTo>
                    <a:lnTo>
                      <a:pt x="105" y="671"/>
                    </a:lnTo>
                    <a:lnTo>
                      <a:pt x="125" y="626"/>
                    </a:lnTo>
                    <a:lnTo>
                      <a:pt x="146" y="581"/>
                    </a:lnTo>
                    <a:lnTo>
                      <a:pt x="167" y="534"/>
                    </a:lnTo>
                    <a:lnTo>
                      <a:pt x="188" y="488"/>
                    </a:lnTo>
                    <a:lnTo>
                      <a:pt x="209" y="441"/>
                    </a:lnTo>
                    <a:lnTo>
                      <a:pt x="230" y="396"/>
                    </a:lnTo>
                    <a:lnTo>
                      <a:pt x="250" y="351"/>
                    </a:lnTo>
                    <a:lnTo>
                      <a:pt x="271" y="307"/>
                    </a:lnTo>
                    <a:lnTo>
                      <a:pt x="290" y="265"/>
                    </a:lnTo>
                    <a:lnTo>
                      <a:pt x="308" y="224"/>
                    </a:lnTo>
                    <a:lnTo>
                      <a:pt x="326" y="186"/>
                    </a:lnTo>
                    <a:lnTo>
                      <a:pt x="342" y="151"/>
                    </a:lnTo>
                    <a:lnTo>
                      <a:pt x="357" y="118"/>
                    </a:lnTo>
                    <a:lnTo>
                      <a:pt x="370" y="89"/>
                    </a:lnTo>
                    <a:lnTo>
                      <a:pt x="382" y="63"/>
                    </a:lnTo>
                    <a:lnTo>
                      <a:pt x="392" y="42"/>
                    </a:lnTo>
                    <a:lnTo>
                      <a:pt x="400" y="24"/>
                    </a:lnTo>
                    <a:lnTo>
                      <a:pt x="406" y="11"/>
                    </a:lnTo>
                    <a:lnTo>
                      <a:pt x="410" y="2"/>
                    </a:lnTo>
                    <a:lnTo>
                      <a:pt x="411" y="0"/>
                    </a:ln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 w="0">
                <a:solidFill>
                  <a:srgbClr val="2A445D">
                    <a:lumMod val="75000"/>
                  </a:srgb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544" name="Straight Connector 278"/>
          <p:cNvCxnSpPr/>
          <p:nvPr/>
        </p:nvCxnSpPr>
        <p:spPr>
          <a:xfrm>
            <a:off x="5357217" y="1138767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545" name="Straight Connector 279"/>
          <p:cNvCxnSpPr/>
          <p:nvPr/>
        </p:nvCxnSpPr>
        <p:spPr>
          <a:xfrm>
            <a:off x="5509617" y="1240367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grpSp>
        <p:nvGrpSpPr>
          <p:cNvPr id="546" name="Group 3"/>
          <p:cNvGrpSpPr/>
          <p:nvPr/>
        </p:nvGrpSpPr>
        <p:grpSpPr>
          <a:xfrm>
            <a:off x="2332932" y="2068804"/>
            <a:ext cx="3415559" cy="1678233"/>
            <a:chOff x="2332932" y="2081504"/>
            <a:chExt cx="3415559" cy="1678233"/>
          </a:xfrm>
        </p:grpSpPr>
        <p:grpSp>
          <p:nvGrpSpPr>
            <p:cNvPr id="547" name="Group 387"/>
            <p:cNvGrpSpPr/>
            <p:nvPr/>
          </p:nvGrpSpPr>
          <p:grpSpPr>
            <a:xfrm>
              <a:off x="2522296" y="2081504"/>
              <a:ext cx="345065" cy="344036"/>
              <a:chOff x="2138511" y="2464802"/>
              <a:chExt cx="354012" cy="352956"/>
            </a:xfrm>
            <a:solidFill>
              <a:srgbClr val="2580B7"/>
            </a:solidFill>
          </p:grpSpPr>
          <p:sp>
            <p:nvSpPr>
              <p:cNvPr id="569" name="Oval 388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0" name="Freeform 389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48" name="Group 390"/>
            <p:cNvGrpSpPr/>
            <p:nvPr/>
          </p:nvGrpSpPr>
          <p:grpSpPr>
            <a:xfrm>
              <a:off x="5315099" y="2531328"/>
              <a:ext cx="345065" cy="344036"/>
              <a:chOff x="2138511" y="2464802"/>
              <a:chExt cx="354012" cy="352956"/>
            </a:xfrm>
            <a:solidFill>
              <a:srgbClr val="C03B26"/>
            </a:solidFill>
          </p:grpSpPr>
          <p:sp>
            <p:nvSpPr>
              <p:cNvPr id="567" name="Oval 391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8" name="Freeform 392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49" name="Group 393"/>
            <p:cNvGrpSpPr/>
            <p:nvPr/>
          </p:nvGrpSpPr>
          <p:grpSpPr>
            <a:xfrm>
              <a:off x="3856411" y="2378154"/>
              <a:ext cx="345065" cy="344036"/>
              <a:chOff x="2138511" y="2464802"/>
              <a:chExt cx="354012" cy="352956"/>
            </a:xfrm>
            <a:solidFill>
              <a:srgbClr val="9EBE5B"/>
            </a:solidFill>
          </p:grpSpPr>
          <p:sp>
            <p:nvSpPr>
              <p:cNvPr id="565" name="Oval 394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6" name="Freeform 395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50" name="Group 396"/>
            <p:cNvGrpSpPr/>
            <p:nvPr/>
          </p:nvGrpSpPr>
          <p:grpSpPr>
            <a:xfrm>
              <a:off x="3178604" y="2791191"/>
              <a:ext cx="345065" cy="344036"/>
              <a:chOff x="2138511" y="2464802"/>
              <a:chExt cx="354012" cy="352956"/>
            </a:xfrm>
            <a:solidFill>
              <a:srgbClr val="179E86"/>
            </a:solidFill>
          </p:grpSpPr>
          <p:sp>
            <p:nvSpPr>
              <p:cNvPr id="563" name="Oval 397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4" name="Freeform 398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51" name="Group 399"/>
            <p:cNvGrpSpPr/>
            <p:nvPr/>
          </p:nvGrpSpPr>
          <p:grpSpPr>
            <a:xfrm>
              <a:off x="4469000" y="3036551"/>
              <a:ext cx="345065" cy="344036"/>
              <a:chOff x="2138511" y="2464802"/>
              <a:chExt cx="354012" cy="352956"/>
            </a:xfrm>
            <a:solidFill>
              <a:srgbClr val="F59B11"/>
            </a:solidFill>
          </p:grpSpPr>
          <p:sp>
            <p:nvSpPr>
              <p:cNvPr id="561" name="Oval 400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2" name="Freeform 401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552" name="Straight Connector 4"/>
            <p:cNvCxnSpPr/>
            <p:nvPr/>
          </p:nvCxnSpPr>
          <p:spPr>
            <a:xfrm>
              <a:off x="2722899" y="2282089"/>
              <a:ext cx="630237" cy="680017"/>
            </a:xfrm>
            <a:prstGeom prst="line">
              <a:avLst/>
            </a:prstGeom>
            <a:noFill/>
            <a:ln w="3810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553" name="Straight Connector 402"/>
            <p:cNvCxnSpPr/>
            <p:nvPr/>
          </p:nvCxnSpPr>
          <p:spPr>
            <a:xfrm flipV="1">
              <a:off x="3340793" y="2549144"/>
              <a:ext cx="690206" cy="423770"/>
            </a:xfrm>
            <a:prstGeom prst="line">
              <a:avLst/>
            </a:prstGeom>
            <a:noFill/>
            <a:ln w="3810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554" name="Straight Connector 403"/>
            <p:cNvCxnSpPr/>
            <p:nvPr/>
          </p:nvCxnSpPr>
          <p:spPr>
            <a:xfrm>
              <a:off x="4023529" y="2533649"/>
              <a:ext cx="630237" cy="680017"/>
            </a:xfrm>
            <a:prstGeom prst="line">
              <a:avLst/>
            </a:prstGeom>
            <a:noFill/>
            <a:ln w="3810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555" name="Straight Connector 404"/>
            <p:cNvCxnSpPr/>
            <p:nvPr/>
          </p:nvCxnSpPr>
          <p:spPr>
            <a:xfrm flipV="1">
              <a:off x="4641143" y="2718170"/>
              <a:ext cx="830710" cy="496929"/>
            </a:xfrm>
            <a:prstGeom prst="line">
              <a:avLst/>
            </a:prstGeom>
            <a:noFill/>
            <a:ln w="3810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556" name="TextBox 555"/>
            <p:cNvSpPr txBox="1"/>
            <p:nvPr/>
          </p:nvSpPr>
          <p:spPr>
            <a:xfrm>
              <a:off x="2332932" y="2446266"/>
              <a:ext cx="515132" cy="339196"/>
            </a:xfrm>
            <a:prstGeom prst="rect">
              <a:avLst/>
            </a:prstGeom>
            <a:noFill/>
          </p:spPr>
          <p:txBody>
            <a:bodyPr wrap="none" lIns="36000" tIns="46800" rIns="36000" bIns="4680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A1B1BC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2012</a:t>
              </a: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A1B1BC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7" name="TextBox 556"/>
            <p:cNvSpPr txBox="1"/>
            <p:nvPr/>
          </p:nvSpPr>
          <p:spPr>
            <a:xfrm>
              <a:off x="3089766" y="3143244"/>
              <a:ext cx="515132" cy="339196"/>
            </a:xfrm>
            <a:prstGeom prst="rect">
              <a:avLst/>
            </a:prstGeom>
            <a:noFill/>
          </p:spPr>
          <p:txBody>
            <a:bodyPr wrap="none" lIns="36000" tIns="46800" rIns="36000" bIns="4680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A1B1BC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2013</a:t>
              </a: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A1B1BC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8" name="TextBox 557"/>
            <p:cNvSpPr txBox="1"/>
            <p:nvPr/>
          </p:nvSpPr>
          <p:spPr>
            <a:xfrm>
              <a:off x="3736537" y="2731078"/>
              <a:ext cx="515133" cy="363819"/>
            </a:xfrm>
            <a:prstGeom prst="rect">
              <a:avLst/>
            </a:prstGeom>
            <a:noFill/>
          </p:spPr>
          <p:txBody>
            <a:bodyPr wrap="none" lIns="36000" tIns="46800" rIns="36000" bIns="4680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A1B1BC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2018</a:t>
              </a: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A1B1BC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9" name="TextBox 558"/>
            <p:cNvSpPr txBox="1"/>
            <p:nvPr/>
          </p:nvSpPr>
          <p:spPr>
            <a:xfrm>
              <a:off x="4382719" y="3395918"/>
              <a:ext cx="515133" cy="363819"/>
            </a:xfrm>
            <a:prstGeom prst="rect">
              <a:avLst/>
            </a:prstGeom>
            <a:noFill/>
          </p:spPr>
          <p:txBody>
            <a:bodyPr wrap="none" lIns="36000" tIns="46800" rIns="36000" bIns="4680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A1B1BC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A1B1BC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0" name="TextBox 559"/>
            <p:cNvSpPr txBox="1"/>
            <p:nvPr/>
          </p:nvSpPr>
          <p:spPr>
            <a:xfrm>
              <a:off x="5233358" y="2894115"/>
              <a:ext cx="515133" cy="363819"/>
            </a:xfrm>
            <a:prstGeom prst="rect">
              <a:avLst/>
            </a:prstGeom>
            <a:noFill/>
          </p:spPr>
          <p:txBody>
            <a:bodyPr wrap="none" lIns="36000" tIns="46800" rIns="36000" bIns="4680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A1B1BC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2030</a:t>
              </a: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A1B1BC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1" name="TextBox 570"/>
          <p:cNvSpPr txBox="1"/>
          <p:nvPr/>
        </p:nvSpPr>
        <p:spPr>
          <a:xfrm>
            <a:off x="7185202" y="206264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72" name="TextBox 571"/>
          <p:cNvSpPr txBox="1"/>
          <p:nvPr/>
        </p:nvSpPr>
        <p:spPr>
          <a:xfrm>
            <a:off x="7185202" y="2332833"/>
            <a:ext cx="22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573" name="TextBox 572"/>
          <p:cNvSpPr txBox="1"/>
          <p:nvPr/>
        </p:nvSpPr>
        <p:spPr>
          <a:xfrm>
            <a:off x="7194654" y="307686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74" name="TextBox 573"/>
          <p:cNvSpPr txBox="1"/>
          <p:nvPr/>
        </p:nvSpPr>
        <p:spPr>
          <a:xfrm>
            <a:off x="7194654" y="3334173"/>
            <a:ext cx="22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575" name="TextBox 574"/>
          <p:cNvSpPr txBox="1"/>
          <p:nvPr/>
        </p:nvSpPr>
        <p:spPr>
          <a:xfrm>
            <a:off x="9843752" y="205769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76" name="TextBox 575"/>
          <p:cNvSpPr txBox="1"/>
          <p:nvPr/>
        </p:nvSpPr>
        <p:spPr>
          <a:xfrm>
            <a:off x="9843752" y="2327891"/>
            <a:ext cx="22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577" name="Group 445"/>
          <p:cNvGrpSpPr/>
          <p:nvPr/>
        </p:nvGrpSpPr>
        <p:grpSpPr>
          <a:xfrm>
            <a:off x="6827577" y="2188581"/>
            <a:ext cx="277647" cy="276819"/>
            <a:chOff x="2138511" y="2464802"/>
            <a:chExt cx="354012" cy="352956"/>
          </a:xfrm>
          <a:solidFill>
            <a:srgbClr val="2580B7"/>
          </a:solidFill>
        </p:grpSpPr>
        <p:sp>
          <p:nvSpPr>
            <p:cNvPr id="578" name="Oval 44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9" name="Freeform 44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0" name="Group 448"/>
          <p:cNvGrpSpPr/>
          <p:nvPr/>
        </p:nvGrpSpPr>
        <p:grpSpPr>
          <a:xfrm>
            <a:off x="6828480" y="3259516"/>
            <a:ext cx="277647" cy="276819"/>
            <a:chOff x="2138511" y="2464802"/>
            <a:chExt cx="354012" cy="352956"/>
          </a:xfrm>
          <a:solidFill>
            <a:srgbClr val="9EBE5B"/>
          </a:solidFill>
        </p:grpSpPr>
        <p:sp>
          <p:nvSpPr>
            <p:cNvPr id="581" name="Oval 44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2" name="Freeform 45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3" name="Group 451"/>
          <p:cNvGrpSpPr/>
          <p:nvPr/>
        </p:nvGrpSpPr>
        <p:grpSpPr>
          <a:xfrm>
            <a:off x="9477578" y="2246612"/>
            <a:ext cx="277647" cy="276819"/>
            <a:chOff x="2138511" y="2464802"/>
            <a:chExt cx="354012" cy="352956"/>
          </a:xfrm>
          <a:solidFill>
            <a:srgbClr val="179E86"/>
          </a:solidFill>
        </p:grpSpPr>
        <p:sp>
          <p:nvSpPr>
            <p:cNvPr id="584" name="Oval 45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5" name="Freeform 45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6" name="TextBox 585"/>
          <p:cNvSpPr txBox="1"/>
          <p:nvPr/>
        </p:nvSpPr>
        <p:spPr>
          <a:xfrm>
            <a:off x="9843752" y="30787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87" name="TextBox 586"/>
          <p:cNvSpPr txBox="1"/>
          <p:nvPr/>
        </p:nvSpPr>
        <p:spPr>
          <a:xfrm>
            <a:off x="9843752" y="3348975"/>
            <a:ext cx="22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588" name="Group 456"/>
          <p:cNvGrpSpPr/>
          <p:nvPr/>
        </p:nvGrpSpPr>
        <p:grpSpPr>
          <a:xfrm>
            <a:off x="9477578" y="3267696"/>
            <a:ext cx="277647" cy="276819"/>
            <a:chOff x="2138511" y="2464802"/>
            <a:chExt cx="354012" cy="352956"/>
          </a:xfrm>
          <a:solidFill>
            <a:srgbClr val="F59B11"/>
          </a:solidFill>
        </p:grpSpPr>
        <p:sp>
          <p:nvSpPr>
            <p:cNvPr id="589" name="Oval 45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0" name="Freeform 45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1" name="TextBox 590"/>
          <p:cNvSpPr txBox="1"/>
          <p:nvPr/>
        </p:nvSpPr>
        <p:spPr>
          <a:xfrm>
            <a:off x="7194654" y="409086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92" name="TextBox 591"/>
          <p:cNvSpPr txBox="1"/>
          <p:nvPr/>
        </p:nvSpPr>
        <p:spPr>
          <a:xfrm>
            <a:off x="7194654" y="4348179"/>
            <a:ext cx="2239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593" name="Group 461"/>
          <p:cNvGrpSpPr/>
          <p:nvPr/>
        </p:nvGrpSpPr>
        <p:grpSpPr>
          <a:xfrm>
            <a:off x="6828480" y="4273522"/>
            <a:ext cx="277647" cy="276819"/>
            <a:chOff x="2138511" y="2464802"/>
            <a:chExt cx="354012" cy="352956"/>
          </a:xfrm>
          <a:solidFill>
            <a:srgbClr val="C03B26"/>
          </a:solidFill>
        </p:grpSpPr>
        <p:sp>
          <p:nvSpPr>
            <p:cNvPr id="594" name="Oval 46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5" name="Freeform 46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6" name="Rectangle 464"/>
          <p:cNvSpPr/>
          <p:nvPr/>
        </p:nvSpPr>
        <p:spPr>
          <a:xfrm>
            <a:off x="6874245" y="5446759"/>
            <a:ext cx="4880765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prstClr val="white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7" name="TextBox 596"/>
          <p:cNvSpPr txBox="1"/>
          <p:nvPr/>
        </p:nvSpPr>
        <p:spPr>
          <a:xfrm>
            <a:off x="6926092" y="5145180"/>
            <a:ext cx="1149921" cy="309958"/>
          </a:xfrm>
          <a:prstGeom prst="rect">
            <a:avLst/>
          </a:prstGeom>
          <a:noFill/>
        </p:spPr>
        <p:txBody>
          <a:bodyPr wrap="none" lIns="36000" tIns="46800" rIns="36000" bIns="46800" rtlCol="0">
            <a:spAutoFit/>
          </a:bodyPr>
          <a:lstStyle/>
          <a:p>
            <a:r>
              <a:rPr lang="zh-CN" altLang="en-US" sz="1400" b="1" dirty="0">
                <a:solidFill>
                  <a:prstClr val="white"/>
                </a:solidFill>
                <a:cs typeface="+mn-ea"/>
                <a:sym typeface="+mn-lt"/>
              </a:rPr>
              <a:t>添加标题内容</a:t>
            </a:r>
            <a:endParaRPr lang="id-ID" altLang="zh-CN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1" grpId="0"/>
      <p:bldP spid="572" grpId="0"/>
      <p:bldP spid="573" grpId="0"/>
      <p:bldP spid="574" grpId="0"/>
      <p:bldP spid="575" grpId="0"/>
      <p:bldP spid="576" grpId="0"/>
      <p:bldP spid="586" grpId="0"/>
      <p:bldP spid="587" grpId="0"/>
      <p:bldP spid="591" grpId="0"/>
      <p:bldP spid="592" grpId="0"/>
      <p:bldP spid="5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412"/>
          <p:cNvSpPr/>
          <p:nvPr/>
        </p:nvSpPr>
        <p:spPr>
          <a:xfrm rot="19126431" flipV="1">
            <a:off x="3527856" y="1620481"/>
            <a:ext cx="3513309" cy="2385285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F59B11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4" name="Title 1"/>
          <p:cNvSpPr txBox="1"/>
          <p:nvPr/>
        </p:nvSpPr>
        <p:spPr>
          <a:xfrm>
            <a:off x="825500" y="3877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85" name="Straight Connector 307"/>
          <p:cNvCxnSpPr/>
          <p:nvPr/>
        </p:nvCxnSpPr>
        <p:spPr>
          <a:xfrm>
            <a:off x="5344517" y="1100667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186" name="Straight Connector 308"/>
          <p:cNvCxnSpPr/>
          <p:nvPr/>
        </p:nvCxnSpPr>
        <p:spPr>
          <a:xfrm>
            <a:off x="5496917" y="1202267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grpSp>
        <p:nvGrpSpPr>
          <p:cNvPr id="187" name="Group 309"/>
          <p:cNvGrpSpPr/>
          <p:nvPr/>
        </p:nvGrpSpPr>
        <p:grpSpPr>
          <a:xfrm>
            <a:off x="4725690" y="3196232"/>
            <a:ext cx="257601" cy="1883070"/>
            <a:chOff x="5081292" y="2862421"/>
            <a:chExt cx="341156" cy="1862230"/>
          </a:xfrm>
        </p:grpSpPr>
        <p:sp>
          <p:nvSpPr>
            <p:cNvPr id="188" name="Freeform 310"/>
            <p:cNvSpPr/>
            <p:nvPr/>
          </p:nvSpPr>
          <p:spPr bwMode="auto">
            <a:xfrm>
              <a:off x="5100712" y="2862421"/>
              <a:ext cx="321736" cy="1824778"/>
            </a:xfrm>
            <a:custGeom>
              <a:avLst/>
              <a:gdLst>
                <a:gd name="T0" fmla="*/ 132 w 132"/>
                <a:gd name="T1" fmla="*/ 0 h 763"/>
                <a:gd name="T2" fmla="*/ 132 w 132"/>
                <a:gd name="T3" fmla="*/ 743 h 763"/>
                <a:gd name="T4" fmla="*/ 112 w 132"/>
                <a:gd name="T5" fmla="*/ 763 h 763"/>
                <a:gd name="T6" fmla="*/ 0 w 132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3">
                  <a:moveTo>
                    <a:pt x="132" y="0"/>
                  </a:moveTo>
                  <a:cubicBezTo>
                    <a:pt x="132" y="743"/>
                    <a:pt x="132" y="743"/>
                    <a:pt x="132" y="743"/>
                  </a:cubicBezTo>
                  <a:cubicBezTo>
                    <a:pt x="132" y="754"/>
                    <a:pt x="123" y="763"/>
                    <a:pt x="112" y="763"/>
                  </a:cubicBezTo>
                  <a:cubicBezTo>
                    <a:pt x="0" y="763"/>
                    <a:pt x="0" y="763"/>
                    <a:pt x="0" y="763"/>
                  </a:cubicBezTo>
                </a:path>
              </a:pathLst>
            </a:custGeom>
            <a:noFill/>
            <a:ln w="25400" cap="flat">
              <a:solidFill>
                <a:srgbClr val="179E86">
                  <a:lumMod val="50000"/>
                </a:srgb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Freeform 67"/>
            <p:cNvSpPr/>
            <p:nvPr/>
          </p:nvSpPr>
          <p:spPr bwMode="auto">
            <a:xfrm>
              <a:off x="5081292" y="4649744"/>
              <a:ext cx="113747" cy="74907"/>
            </a:xfrm>
            <a:custGeom>
              <a:avLst/>
              <a:gdLst>
                <a:gd name="T0" fmla="*/ 60 w 80"/>
                <a:gd name="T1" fmla="*/ 0 h 52"/>
                <a:gd name="T2" fmla="*/ 0 w 80"/>
                <a:gd name="T3" fmla="*/ 0 h 52"/>
                <a:gd name="T4" fmla="*/ 0 w 80"/>
                <a:gd name="T5" fmla="*/ 52 h 52"/>
                <a:gd name="T6" fmla="*/ 60 w 80"/>
                <a:gd name="T7" fmla="*/ 52 h 52"/>
                <a:gd name="T8" fmla="*/ 80 w 80"/>
                <a:gd name="T9" fmla="*/ 32 h 52"/>
                <a:gd name="T10" fmla="*/ 80 w 80"/>
                <a:gd name="T11" fmla="*/ 20 h 52"/>
                <a:gd name="T12" fmla="*/ 6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1" y="52"/>
                    <a:pt x="80" y="43"/>
                    <a:pt x="80" y="3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9"/>
                    <a:pt x="71" y="0"/>
                    <a:pt x="60" y="0"/>
                  </a:cubicBezTo>
                  <a:close/>
                </a:path>
              </a:pathLst>
            </a:custGeom>
            <a:solidFill>
              <a:srgbClr val="2580B7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0" name="Group 312"/>
          <p:cNvGrpSpPr/>
          <p:nvPr/>
        </p:nvGrpSpPr>
        <p:grpSpPr>
          <a:xfrm>
            <a:off x="6342195" y="2636625"/>
            <a:ext cx="331690" cy="1954108"/>
            <a:chOff x="6635648" y="2855976"/>
            <a:chExt cx="328021" cy="1932485"/>
          </a:xfrm>
        </p:grpSpPr>
        <p:sp>
          <p:nvSpPr>
            <p:cNvPr id="191" name="Freeform 68"/>
            <p:cNvSpPr/>
            <p:nvPr/>
          </p:nvSpPr>
          <p:spPr bwMode="auto">
            <a:xfrm>
              <a:off x="6635648" y="2855976"/>
              <a:ext cx="308601" cy="1895031"/>
            </a:xfrm>
            <a:custGeom>
              <a:avLst/>
              <a:gdLst>
                <a:gd name="T0" fmla="*/ 0 w 132"/>
                <a:gd name="T1" fmla="*/ 0 h 808"/>
                <a:gd name="T2" fmla="*/ 0 w 132"/>
                <a:gd name="T3" fmla="*/ 788 h 808"/>
                <a:gd name="T4" fmla="*/ 20 w 132"/>
                <a:gd name="T5" fmla="*/ 808 h 808"/>
                <a:gd name="T6" fmla="*/ 132 w 132"/>
                <a:gd name="T7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08">
                  <a:moveTo>
                    <a:pt x="0" y="0"/>
                  </a:moveTo>
                  <a:cubicBezTo>
                    <a:pt x="0" y="788"/>
                    <a:pt x="0" y="788"/>
                    <a:pt x="0" y="788"/>
                  </a:cubicBezTo>
                  <a:cubicBezTo>
                    <a:pt x="0" y="799"/>
                    <a:pt x="9" y="808"/>
                    <a:pt x="20" y="808"/>
                  </a:cubicBezTo>
                  <a:cubicBezTo>
                    <a:pt x="132" y="808"/>
                    <a:pt x="132" y="808"/>
                    <a:pt x="132" y="808"/>
                  </a:cubicBezTo>
                </a:path>
              </a:pathLst>
            </a:custGeom>
            <a:noFill/>
            <a:ln w="25400" cap="flat">
              <a:solidFill>
                <a:srgbClr val="179E86">
                  <a:lumMod val="50000"/>
                </a:srgb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Freeform 74"/>
            <p:cNvSpPr/>
            <p:nvPr/>
          </p:nvSpPr>
          <p:spPr bwMode="auto">
            <a:xfrm>
              <a:off x="6849922" y="4714941"/>
              <a:ext cx="113747" cy="73520"/>
            </a:xfrm>
            <a:custGeom>
              <a:avLst/>
              <a:gdLst>
                <a:gd name="T0" fmla="*/ 20 w 80"/>
                <a:gd name="T1" fmla="*/ 0 h 52"/>
                <a:gd name="T2" fmla="*/ 80 w 80"/>
                <a:gd name="T3" fmla="*/ 0 h 52"/>
                <a:gd name="T4" fmla="*/ 80 w 80"/>
                <a:gd name="T5" fmla="*/ 52 h 52"/>
                <a:gd name="T6" fmla="*/ 20 w 80"/>
                <a:gd name="T7" fmla="*/ 52 h 52"/>
                <a:gd name="T8" fmla="*/ 0 w 80"/>
                <a:gd name="T9" fmla="*/ 32 h 52"/>
                <a:gd name="T10" fmla="*/ 0 w 80"/>
                <a:gd name="T11" fmla="*/ 20 h 52"/>
                <a:gd name="T12" fmla="*/ 2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9" y="52"/>
                    <a:pt x="0" y="43"/>
                    <a:pt x="0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C03B26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3" name="Group 315"/>
          <p:cNvGrpSpPr/>
          <p:nvPr/>
        </p:nvGrpSpPr>
        <p:grpSpPr>
          <a:xfrm>
            <a:off x="5833963" y="2876804"/>
            <a:ext cx="75746" cy="1951981"/>
            <a:chOff x="6203505" y="2987085"/>
            <a:chExt cx="74907" cy="1930381"/>
          </a:xfrm>
        </p:grpSpPr>
        <p:sp>
          <p:nvSpPr>
            <p:cNvPr id="194" name="Line 75"/>
            <p:cNvSpPr>
              <a:spLocks noChangeShapeType="1"/>
            </p:cNvSpPr>
            <p:nvPr/>
          </p:nvSpPr>
          <p:spPr bwMode="auto">
            <a:xfrm>
              <a:off x="6235844" y="2987085"/>
              <a:ext cx="5114" cy="1912349"/>
            </a:xfrm>
            <a:prstGeom prst="line">
              <a:avLst/>
            </a:prstGeom>
            <a:noFill/>
            <a:ln w="25400" cap="flat">
              <a:solidFill>
                <a:srgbClr val="179E86">
                  <a:lumMod val="50000"/>
                </a:srgb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Freeform 79"/>
            <p:cNvSpPr/>
            <p:nvPr/>
          </p:nvSpPr>
          <p:spPr bwMode="auto">
            <a:xfrm>
              <a:off x="6203505" y="4803719"/>
              <a:ext cx="74907" cy="113747"/>
            </a:xfrm>
            <a:custGeom>
              <a:avLst/>
              <a:gdLst>
                <a:gd name="T0" fmla="*/ 52 w 52"/>
                <a:gd name="T1" fmla="*/ 20 h 80"/>
                <a:gd name="T2" fmla="*/ 52 w 52"/>
                <a:gd name="T3" fmla="*/ 80 h 80"/>
                <a:gd name="T4" fmla="*/ 0 w 52"/>
                <a:gd name="T5" fmla="*/ 80 h 80"/>
                <a:gd name="T6" fmla="*/ 0 w 52"/>
                <a:gd name="T7" fmla="*/ 20 h 80"/>
                <a:gd name="T8" fmla="*/ 20 w 52"/>
                <a:gd name="T9" fmla="*/ 0 h 80"/>
                <a:gd name="T10" fmla="*/ 32 w 52"/>
                <a:gd name="T11" fmla="*/ 0 h 80"/>
                <a:gd name="T12" fmla="*/ 52 w 52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0">
                  <a:moveTo>
                    <a:pt x="52" y="2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0"/>
                    <a:pt x="52" y="9"/>
                    <a:pt x="52" y="20"/>
                  </a:cubicBezTo>
                  <a:close/>
                </a:path>
              </a:pathLst>
            </a:custGeom>
            <a:solidFill>
              <a:srgbClr val="F59B1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6" name="Group 318"/>
          <p:cNvGrpSpPr/>
          <p:nvPr/>
        </p:nvGrpSpPr>
        <p:grpSpPr>
          <a:xfrm>
            <a:off x="5366499" y="3084175"/>
            <a:ext cx="74343" cy="1698822"/>
            <a:chOff x="5590380" y="3439970"/>
            <a:chExt cx="73520" cy="1680022"/>
          </a:xfrm>
        </p:grpSpPr>
        <p:sp>
          <p:nvSpPr>
            <p:cNvPr id="197" name="Line 80"/>
            <p:cNvSpPr>
              <a:spLocks noChangeShapeType="1"/>
            </p:cNvSpPr>
            <p:nvPr/>
          </p:nvSpPr>
          <p:spPr bwMode="auto">
            <a:xfrm>
              <a:off x="5627833" y="3439970"/>
              <a:ext cx="0" cy="1660603"/>
            </a:xfrm>
            <a:prstGeom prst="line">
              <a:avLst/>
            </a:prstGeom>
            <a:noFill/>
            <a:ln w="25400" cap="flat">
              <a:solidFill>
                <a:srgbClr val="179E86">
                  <a:lumMod val="50000"/>
                </a:srgb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Freeform 85"/>
            <p:cNvSpPr/>
            <p:nvPr/>
          </p:nvSpPr>
          <p:spPr bwMode="auto">
            <a:xfrm>
              <a:off x="5590380" y="5006245"/>
              <a:ext cx="73520" cy="113747"/>
            </a:xfrm>
            <a:custGeom>
              <a:avLst/>
              <a:gdLst>
                <a:gd name="T0" fmla="*/ 51 w 51"/>
                <a:gd name="T1" fmla="*/ 20 h 80"/>
                <a:gd name="T2" fmla="*/ 51 w 51"/>
                <a:gd name="T3" fmla="*/ 80 h 80"/>
                <a:gd name="T4" fmla="*/ 0 w 51"/>
                <a:gd name="T5" fmla="*/ 80 h 80"/>
                <a:gd name="T6" fmla="*/ 0 w 51"/>
                <a:gd name="T7" fmla="*/ 20 h 80"/>
                <a:gd name="T8" fmla="*/ 20 w 51"/>
                <a:gd name="T9" fmla="*/ 0 h 80"/>
                <a:gd name="T10" fmla="*/ 31 w 51"/>
                <a:gd name="T11" fmla="*/ 0 h 80"/>
                <a:gd name="T12" fmla="*/ 51 w 51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0">
                  <a:moveTo>
                    <a:pt x="51" y="20"/>
                  </a:moveTo>
                  <a:cubicBezTo>
                    <a:pt x="51" y="80"/>
                    <a:pt x="51" y="80"/>
                    <a:pt x="5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3" y="0"/>
                    <a:pt x="51" y="9"/>
                    <a:pt x="51" y="20"/>
                  </a:cubicBezTo>
                  <a:close/>
                </a:path>
              </a:pathLst>
            </a:custGeom>
            <a:solidFill>
              <a:srgbClr val="9EBE5B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9" name="Group 321"/>
          <p:cNvGrpSpPr/>
          <p:nvPr/>
        </p:nvGrpSpPr>
        <p:grpSpPr>
          <a:xfrm>
            <a:off x="5741386" y="4828785"/>
            <a:ext cx="667678" cy="868261"/>
            <a:chOff x="6111952" y="4917466"/>
            <a:chExt cx="660289" cy="858653"/>
          </a:xfrm>
        </p:grpSpPr>
        <p:sp>
          <p:nvSpPr>
            <p:cNvPr id="200" name="Freeform 76"/>
            <p:cNvSpPr/>
            <p:nvPr/>
          </p:nvSpPr>
          <p:spPr bwMode="auto">
            <a:xfrm>
              <a:off x="6111952" y="4917466"/>
              <a:ext cx="660289" cy="858653"/>
            </a:xfrm>
            <a:custGeom>
              <a:avLst/>
              <a:gdLst>
                <a:gd name="T0" fmla="*/ 464 w 464"/>
                <a:gd name="T1" fmla="*/ 586 h 603"/>
                <a:gd name="T2" fmla="*/ 446 w 464"/>
                <a:gd name="T3" fmla="*/ 603 h 603"/>
                <a:gd name="T4" fmla="*/ 18 w 464"/>
                <a:gd name="T5" fmla="*/ 603 h 603"/>
                <a:gd name="T6" fmla="*/ 0 w 464"/>
                <a:gd name="T7" fmla="*/ 586 h 603"/>
                <a:gd name="T8" fmla="*/ 0 w 464"/>
                <a:gd name="T9" fmla="*/ 18 h 603"/>
                <a:gd name="T10" fmla="*/ 18 w 464"/>
                <a:gd name="T11" fmla="*/ 0 h 603"/>
                <a:gd name="T12" fmla="*/ 446 w 464"/>
                <a:gd name="T13" fmla="*/ 0 h 603"/>
                <a:gd name="T14" fmla="*/ 464 w 464"/>
                <a:gd name="T15" fmla="*/ 18 h 603"/>
                <a:gd name="T16" fmla="*/ 464 w 464"/>
                <a:gd name="T17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03">
                  <a:moveTo>
                    <a:pt x="464" y="586"/>
                  </a:moveTo>
                  <a:cubicBezTo>
                    <a:pt x="464" y="596"/>
                    <a:pt x="456" y="603"/>
                    <a:pt x="446" y="603"/>
                  </a:cubicBezTo>
                  <a:cubicBezTo>
                    <a:pt x="18" y="603"/>
                    <a:pt x="18" y="603"/>
                    <a:pt x="18" y="603"/>
                  </a:cubicBezTo>
                  <a:cubicBezTo>
                    <a:pt x="8" y="603"/>
                    <a:pt x="0" y="596"/>
                    <a:pt x="0" y="5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56" y="0"/>
                    <a:pt x="464" y="8"/>
                    <a:pt x="464" y="18"/>
                  </a:cubicBezTo>
                  <a:lnTo>
                    <a:pt x="464" y="586"/>
                  </a:lnTo>
                  <a:close/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Rectangle 77"/>
            <p:cNvSpPr>
              <a:spLocks noChangeArrowheads="1"/>
            </p:cNvSpPr>
            <p:nvPr/>
          </p:nvSpPr>
          <p:spPr bwMode="auto">
            <a:xfrm>
              <a:off x="6134147" y="4946597"/>
              <a:ext cx="615899" cy="7601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Oval 78"/>
            <p:cNvSpPr>
              <a:spLocks noChangeArrowheads="1"/>
            </p:cNvSpPr>
            <p:nvPr/>
          </p:nvSpPr>
          <p:spPr bwMode="auto">
            <a:xfrm>
              <a:off x="6419902" y="5717858"/>
              <a:ext cx="43002" cy="43002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Freeform 141"/>
            <p:cNvSpPr>
              <a:spLocks noEditPoints="1"/>
            </p:cNvSpPr>
            <p:nvPr/>
          </p:nvSpPr>
          <p:spPr bwMode="auto">
            <a:xfrm>
              <a:off x="6336672" y="5242062"/>
              <a:ext cx="226107" cy="122070"/>
            </a:xfrm>
            <a:custGeom>
              <a:avLst/>
              <a:gdLst>
                <a:gd name="T0" fmla="*/ 27 w 159"/>
                <a:gd name="T1" fmla="*/ 86 h 86"/>
                <a:gd name="T2" fmla="*/ 132 w 159"/>
                <a:gd name="T3" fmla="*/ 86 h 86"/>
                <a:gd name="T4" fmla="*/ 143 w 159"/>
                <a:gd name="T5" fmla="*/ 74 h 86"/>
                <a:gd name="T6" fmla="*/ 159 w 159"/>
                <a:gd name="T7" fmla="*/ 0 h 86"/>
                <a:gd name="T8" fmla="*/ 0 w 159"/>
                <a:gd name="T9" fmla="*/ 0 h 86"/>
                <a:gd name="T10" fmla="*/ 16 w 159"/>
                <a:gd name="T11" fmla="*/ 74 h 86"/>
                <a:gd name="T12" fmla="*/ 27 w 159"/>
                <a:gd name="T13" fmla="*/ 86 h 86"/>
                <a:gd name="T14" fmla="*/ 116 w 159"/>
                <a:gd name="T15" fmla="*/ 67 h 86"/>
                <a:gd name="T16" fmla="*/ 127 w 159"/>
                <a:gd name="T17" fmla="*/ 16 h 86"/>
                <a:gd name="T18" fmla="*/ 133 w 159"/>
                <a:gd name="T19" fmla="*/ 12 h 86"/>
                <a:gd name="T20" fmla="*/ 137 w 159"/>
                <a:gd name="T21" fmla="*/ 18 h 86"/>
                <a:gd name="T22" fmla="*/ 126 w 159"/>
                <a:gd name="T23" fmla="*/ 70 h 86"/>
                <a:gd name="T24" fmla="*/ 121 w 159"/>
                <a:gd name="T25" fmla="*/ 74 h 86"/>
                <a:gd name="T26" fmla="*/ 120 w 159"/>
                <a:gd name="T27" fmla="*/ 74 h 86"/>
                <a:gd name="T28" fmla="*/ 116 w 159"/>
                <a:gd name="T29" fmla="*/ 67 h 86"/>
                <a:gd name="T30" fmla="*/ 88 w 159"/>
                <a:gd name="T31" fmla="*/ 68 h 86"/>
                <a:gd name="T32" fmla="*/ 92 w 159"/>
                <a:gd name="T33" fmla="*/ 16 h 86"/>
                <a:gd name="T34" fmla="*/ 98 w 159"/>
                <a:gd name="T35" fmla="*/ 11 h 86"/>
                <a:gd name="T36" fmla="*/ 103 w 159"/>
                <a:gd name="T37" fmla="*/ 17 h 86"/>
                <a:gd name="T38" fmla="*/ 99 w 159"/>
                <a:gd name="T39" fmla="*/ 69 h 86"/>
                <a:gd name="T40" fmla="*/ 94 w 159"/>
                <a:gd name="T41" fmla="*/ 74 h 86"/>
                <a:gd name="T42" fmla="*/ 93 w 159"/>
                <a:gd name="T43" fmla="*/ 74 h 86"/>
                <a:gd name="T44" fmla="*/ 88 w 159"/>
                <a:gd name="T45" fmla="*/ 68 h 86"/>
                <a:gd name="T46" fmla="*/ 60 w 159"/>
                <a:gd name="T47" fmla="*/ 11 h 86"/>
                <a:gd name="T48" fmla="*/ 66 w 159"/>
                <a:gd name="T49" fmla="*/ 16 h 86"/>
                <a:gd name="T50" fmla="*/ 70 w 159"/>
                <a:gd name="T51" fmla="*/ 68 h 86"/>
                <a:gd name="T52" fmla="*/ 65 w 159"/>
                <a:gd name="T53" fmla="*/ 74 h 86"/>
                <a:gd name="T54" fmla="*/ 64 w 159"/>
                <a:gd name="T55" fmla="*/ 74 h 86"/>
                <a:gd name="T56" fmla="*/ 59 w 159"/>
                <a:gd name="T57" fmla="*/ 69 h 86"/>
                <a:gd name="T58" fmla="*/ 55 w 159"/>
                <a:gd name="T59" fmla="*/ 17 h 86"/>
                <a:gd name="T60" fmla="*/ 60 w 159"/>
                <a:gd name="T61" fmla="*/ 11 h 86"/>
                <a:gd name="T62" fmla="*/ 25 w 159"/>
                <a:gd name="T63" fmla="*/ 12 h 86"/>
                <a:gd name="T64" fmla="*/ 32 w 159"/>
                <a:gd name="T65" fmla="*/ 16 h 86"/>
                <a:gd name="T66" fmla="*/ 42 w 159"/>
                <a:gd name="T67" fmla="*/ 67 h 86"/>
                <a:gd name="T68" fmla="*/ 38 w 159"/>
                <a:gd name="T69" fmla="*/ 74 h 86"/>
                <a:gd name="T70" fmla="*/ 37 w 159"/>
                <a:gd name="T71" fmla="*/ 74 h 86"/>
                <a:gd name="T72" fmla="*/ 32 w 159"/>
                <a:gd name="T73" fmla="*/ 70 h 86"/>
                <a:gd name="T74" fmla="*/ 21 w 159"/>
                <a:gd name="T75" fmla="*/ 18 h 86"/>
                <a:gd name="T76" fmla="*/ 25 w 159"/>
                <a:gd name="T77" fmla="*/ 12 h 86"/>
                <a:gd name="T78" fmla="*/ 25 w 159"/>
                <a:gd name="T79" fmla="*/ 12 h 86"/>
                <a:gd name="T80" fmla="*/ 25 w 159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86">
                  <a:moveTo>
                    <a:pt x="27" y="86"/>
                  </a:moveTo>
                  <a:cubicBezTo>
                    <a:pt x="132" y="86"/>
                    <a:pt x="132" y="86"/>
                    <a:pt x="132" y="86"/>
                  </a:cubicBezTo>
                  <a:cubicBezTo>
                    <a:pt x="138" y="86"/>
                    <a:pt x="142" y="80"/>
                    <a:pt x="143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7" y="80"/>
                    <a:pt x="21" y="86"/>
                    <a:pt x="27" y="86"/>
                  </a:cubicBezTo>
                  <a:close/>
                  <a:moveTo>
                    <a:pt x="116" y="67"/>
                  </a:moveTo>
                  <a:cubicBezTo>
                    <a:pt x="127" y="16"/>
                    <a:pt x="127" y="16"/>
                    <a:pt x="127" y="16"/>
                  </a:cubicBezTo>
                  <a:cubicBezTo>
                    <a:pt x="127" y="13"/>
                    <a:pt x="130" y="11"/>
                    <a:pt x="133" y="12"/>
                  </a:cubicBezTo>
                  <a:cubicBezTo>
                    <a:pt x="136" y="12"/>
                    <a:pt x="138" y="15"/>
                    <a:pt x="137" y="18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72"/>
                    <a:pt x="124" y="74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17" y="73"/>
                    <a:pt x="115" y="70"/>
                    <a:pt x="116" y="67"/>
                  </a:cubicBezTo>
                  <a:close/>
                  <a:moveTo>
                    <a:pt x="88" y="68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3"/>
                    <a:pt x="95" y="11"/>
                    <a:pt x="98" y="11"/>
                  </a:cubicBezTo>
                  <a:cubicBezTo>
                    <a:pt x="101" y="12"/>
                    <a:pt x="103" y="14"/>
                    <a:pt x="103" y="1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72"/>
                    <a:pt x="97" y="74"/>
                    <a:pt x="94" y="74"/>
                  </a:cubicBezTo>
                  <a:cubicBezTo>
                    <a:pt x="94" y="74"/>
                    <a:pt x="93" y="74"/>
                    <a:pt x="93" y="74"/>
                  </a:cubicBezTo>
                  <a:cubicBezTo>
                    <a:pt x="90" y="74"/>
                    <a:pt x="88" y="71"/>
                    <a:pt x="88" y="68"/>
                  </a:cubicBezTo>
                  <a:close/>
                  <a:moveTo>
                    <a:pt x="60" y="11"/>
                  </a:moveTo>
                  <a:cubicBezTo>
                    <a:pt x="63" y="11"/>
                    <a:pt x="66" y="13"/>
                    <a:pt x="66" y="1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71"/>
                    <a:pt x="68" y="74"/>
                    <a:pt x="65" y="74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2" y="74"/>
                    <a:pt x="59" y="72"/>
                    <a:pt x="59" y="69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7" y="12"/>
                    <a:pt x="60" y="11"/>
                  </a:cubicBezTo>
                  <a:close/>
                  <a:moveTo>
                    <a:pt x="25" y="12"/>
                  </a:moveTo>
                  <a:cubicBezTo>
                    <a:pt x="28" y="11"/>
                    <a:pt x="31" y="13"/>
                    <a:pt x="32" y="1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3" y="70"/>
                    <a:pt x="41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5" y="74"/>
                    <a:pt x="32" y="72"/>
                    <a:pt x="32" y="7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5"/>
                    <a:pt x="22" y="12"/>
                    <a:pt x="25" y="12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Freeform 142"/>
            <p:cNvSpPr>
              <a:spLocks noEditPoints="1"/>
            </p:cNvSpPr>
            <p:nvPr/>
          </p:nvSpPr>
          <p:spPr bwMode="auto">
            <a:xfrm>
              <a:off x="6357480" y="5407134"/>
              <a:ext cx="52712" cy="52712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19 w 37"/>
                <a:gd name="T11" fmla="*/ 26 h 37"/>
                <a:gd name="T12" fmla="*/ 12 w 37"/>
                <a:gd name="T13" fmla="*/ 19 h 37"/>
                <a:gd name="T14" fmla="*/ 19 w 37"/>
                <a:gd name="T15" fmla="*/ 12 h 37"/>
                <a:gd name="T16" fmla="*/ 26 w 37"/>
                <a:gd name="T17" fmla="*/ 19 h 37"/>
                <a:gd name="T18" fmla="*/ 19 w 37"/>
                <a:gd name="T19" fmla="*/ 26 h 37"/>
                <a:gd name="T20" fmla="*/ 19 w 37"/>
                <a:gd name="T21" fmla="*/ 26 h 37"/>
                <a:gd name="T22" fmla="*/ 19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2" y="12"/>
                    <a:pt x="26" y="15"/>
                    <a:pt x="26" y="19"/>
                  </a:cubicBezTo>
                  <a:cubicBezTo>
                    <a:pt x="26" y="23"/>
                    <a:pt x="22" y="26"/>
                    <a:pt x="19" y="2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Freeform 143"/>
            <p:cNvSpPr>
              <a:spLocks noEditPoints="1"/>
            </p:cNvSpPr>
            <p:nvPr/>
          </p:nvSpPr>
          <p:spPr bwMode="auto">
            <a:xfrm>
              <a:off x="6485099" y="5407134"/>
              <a:ext cx="52712" cy="52712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8 w 37"/>
                <a:gd name="T9" fmla="*/ 0 h 37"/>
                <a:gd name="T10" fmla="*/ 18 w 37"/>
                <a:gd name="T11" fmla="*/ 26 h 37"/>
                <a:gd name="T12" fmla="*/ 11 w 37"/>
                <a:gd name="T13" fmla="*/ 19 h 37"/>
                <a:gd name="T14" fmla="*/ 18 w 37"/>
                <a:gd name="T15" fmla="*/ 12 h 37"/>
                <a:gd name="T16" fmla="*/ 25 w 37"/>
                <a:gd name="T17" fmla="*/ 19 h 37"/>
                <a:gd name="T18" fmla="*/ 18 w 37"/>
                <a:gd name="T19" fmla="*/ 26 h 37"/>
                <a:gd name="T20" fmla="*/ 18 w 37"/>
                <a:gd name="T21" fmla="*/ 26 h 37"/>
                <a:gd name="T22" fmla="*/ 18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1" y="23"/>
                    <a:pt x="11" y="19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22" y="12"/>
                    <a:pt x="25" y="15"/>
                    <a:pt x="25" y="19"/>
                  </a:cubicBezTo>
                  <a:cubicBezTo>
                    <a:pt x="25" y="23"/>
                    <a:pt x="22" y="26"/>
                    <a:pt x="18" y="26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Freeform 144"/>
            <p:cNvSpPr>
              <a:spLocks noEditPoints="1"/>
            </p:cNvSpPr>
            <p:nvPr/>
          </p:nvSpPr>
          <p:spPr bwMode="auto">
            <a:xfrm>
              <a:off x="6264540" y="5204609"/>
              <a:ext cx="295465" cy="191428"/>
            </a:xfrm>
            <a:custGeom>
              <a:avLst/>
              <a:gdLst>
                <a:gd name="T0" fmla="*/ 202 w 208"/>
                <a:gd name="T1" fmla="*/ 135 h 135"/>
                <a:gd name="T2" fmla="*/ 60 w 208"/>
                <a:gd name="T3" fmla="*/ 135 h 135"/>
                <a:gd name="T4" fmla="*/ 50 w 208"/>
                <a:gd name="T5" fmla="*/ 127 h 135"/>
                <a:gd name="T6" fmla="*/ 23 w 208"/>
                <a:gd name="T7" fmla="*/ 13 h 135"/>
                <a:gd name="T8" fmla="*/ 7 w 208"/>
                <a:gd name="T9" fmla="*/ 13 h 135"/>
                <a:gd name="T10" fmla="*/ 0 w 208"/>
                <a:gd name="T11" fmla="*/ 7 h 135"/>
                <a:gd name="T12" fmla="*/ 7 w 208"/>
                <a:gd name="T13" fmla="*/ 0 h 135"/>
                <a:gd name="T14" fmla="*/ 25 w 208"/>
                <a:gd name="T15" fmla="*/ 0 h 135"/>
                <a:gd name="T16" fmla="*/ 35 w 208"/>
                <a:gd name="T17" fmla="*/ 9 h 135"/>
                <a:gd name="T18" fmla="*/ 62 w 208"/>
                <a:gd name="T19" fmla="*/ 123 h 135"/>
                <a:gd name="T20" fmla="*/ 202 w 208"/>
                <a:gd name="T21" fmla="*/ 123 h 135"/>
                <a:gd name="T22" fmla="*/ 208 w 208"/>
                <a:gd name="T23" fmla="*/ 129 h 135"/>
                <a:gd name="T24" fmla="*/ 202 w 208"/>
                <a:gd name="T25" fmla="*/ 135 h 135"/>
                <a:gd name="T26" fmla="*/ 202 w 208"/>
                <a:gd name="T27" fmla="*/ 135 h 135"/>
                <a:gd name="T28" fmla="*/ 202 w 208"/>
                <a:gd name="T2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35">
                  <a:moveTo>
                    <a:pt x="202" y="135"/>
                  </a:moveTo>
                  <a:cubicBezTo>
                    <a:pt x="60" y="135"/>
                    <a:pt x="60" y="135"/>
                    <a:pt x="60" y="135"/>
                  </a:cubicBezTo>
                  <a:cubicBezTo>
                    <a:pt x="55" y="135"/>
                    <a:pt x="51" y="132"/>
                    <a:pt x="50" y="1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5" y="9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5" y="123"/>
                    <a:pt x="208" y="126"/>
                    <a:pt x="208" y="129"/>
                  </a:cubicBezTo>
                  <a:cubicBezTo>
                    <a:pt x="208" y="133"/>
                    <a:pt x="205" y="135"/>
                    <a:pt x="202" y="135"/>
                  </a:cubicBezTo>
                  <a:close/>
                  <a:moveTo>
                    <a:pt x="202" y="135"/>
                  </a:moveTo>
                  <a:cubicBezTo>
                    <a:pt x="202" y="135"/>
                    <a:pt x="202" y="135"/>
                    <a:pt x="202" y="135"/>
                  </a:cubicBezTo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7" name="Group 329"/>
          <p:cNvGrpSpPr/>
          <p:nvPr/>
        </p:nvGrpSpPr>
        <p:grpSpPr>
          <a:xfrm>
            <a:off x="5223424" y="4782994"/>
            <a:ext cx="360489" cy="663469"/>
            <a:chOff x="5448889" y="5119992"/>
            <a:chExt cx="356500" cy="656127"/>
          </a:xfrm>
        </p:grpSpPr>
        <p:sp>
          <p:nvSpPr>
            <p:cNvPr id="208" name="Freeform 81"/>
            <p:cNvSpPr/>
            <p:nvPr/>
          </p:nvSpPr>
          <p:spPr bwMode="auto">
            <a:xfrm>
              <a:off x="5448889" y="5119992"/>
              <a:ext cx="356500" cy="656127"/>
            </a:xfrm>
            <a:custGeom>
              <a:avLst/>
              <a:gdLst>
                <a:gd name="T0" fmla="*/ 251 w 251"/>
                <a:gd name="T1" fmla="*/ 444 h 461"/>
                <a:gd name="T2" fmla="*/ 233 w 251"/>
                <a:gd name="T3" fmla="*/ 461 h 461"/>
                <a:gd name="T4" fmla="*/ 18 w 251"/>
                <a:gd name="T5" fmla="*/ 461 h 461"/>
                <a:gd name="T6" fmla="*/ 0 w 251"/>
                <a:gd name="T7" fmla="*/ 444 h 461"/>
                <a:gd name="T8" fmla="*/ 0 w 251"/>
                <a:gd name="T9" fmla="*/ 18 h 461"/>
                <a:gd name="T10" fmla="*/ 18 w 251"/>
                <a:gd name="T11" fmla="*/ 0 h 461"/>
                <a:gd name="T12" fmla="*/ 233 w 251"/>
                <a:gd name="T13" fmla="*/ 0 h 461"/>
                <a:gd name="T14" fmla="*/ 251 w 251"/>
                <a:gd name="T15" fmla="*/ 18 h 461"/>
                <a:gd name="T16" fmla="*/ 251 w 251"/>
                <a:gd name="T17" fmla="*/ 4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61">
                  <a:moveTo>
                    <a:pt x="251" y="444"/>
                  </a:moveTo>
                  <a:cubicBezTo>
                    <a:pt x="251" y="454"/>
                    <a:pt x="243" y="461"/>
                    <a:pt x="233" y="461"/>
                  </a:cubicBezTo>
                  <a:cubicBezTo>
                    <a:pt x="18" y="461"/>
                    <a:pt x="18" y="461"/>
                    <a:pt x="18" y="461"/>
                  </a:cubicBezTo>
                  <a:cubicBezTo>
                    <a:pt x="8" y="461"/>
                    <a:pt x="0" y="454"/>
                    <a:pt x="0" y="44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3" y="0"/>
                    <a:pt x="251" y="8"/>
                    <a:pt x="251" y="18"/>
                  </a:cubicBezTo>
                  <a:lnTo>
                    <a:pt x="251" y="444"/>
                  </a:lnTo>
                  <a:close/>
                </a:path>
              </a:pathLst>
            </a:cu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Freeform 82"/>
            <p:cNvSpPr/>
            <p:nvPr/>
          </p:nvSpPr>
          <p:spPr bwMode="auto">
            <a:xfrm>
              <a:off x="5561250" y="5139412"/>
              <a:ext cx="131780" cy="15259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7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Rectangle 83"/>
            <p:cNvSpPr>
              <a:spLocks noChangeArrowheads="1"/>
            </p:cNvSpPr>
            <p:nvPr/>
          </p:nvSpPr>
          <p:spPr bwMode="auto">
            <a:xfrm>
              <a:off x="5471084" y="5169930"/>
              <a:ext cx="312111" cy="5368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Oval 84"/>
            <p:cNvSpPr>
              <a:spLocks noChangeArrowheads="1"/>
            </p:cNvSpPr>
            <p:nvPr/>
          </p:nvSpPr>
          <p:spPr bwMode="auto">
            <a:xfrm>
              <a:off x="5605639" y="5717858"/>
              <a:ext cx="43002" cy="43002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Freeform 158"/>
            <p:cNvSpPr>
              <a:spLocks noEditPoints="1"/>
            </p:cNvSpPr>
            <p:nvPr/>
          </p:nvSpPr>
          <p:spPr bwMode="auto">
            <a:xfrm>
              <a:off x="5551539" y="5387714"/>
              <a:ext cx="145652" cy="92940"/>
            </a:xfrm>
            <a:custGeom>
              <a:avLst/>
              <a:gdLst>
                <a:gd name="T0" fmla="*/ 30 w 102"/>
                <a:gd name="T1" fmla="*/ 65 h 65"/>
                <a:gd name="T2" fmla="*/ 73 w 102"/>
                <a:gd name="T3" fmla="*/ 65 h 65"/>
                <a:gd name="T4" fmla="*/ 99 w 102"/>
                <a:gd name="T5" fmla="*/ 1 h 65"/>
                <a:gd name="T6" fmla="*/ 99 w 102"/>
                <a:gd name="T7" fmla="*/ 0 h 65"/>
                <a:gd name="T8" fmla="*/ 4 w 102"/>
                <a:gd name="T9" fmla="*/ 0 h 65"/>
                <a:gd name="T10" fmla="*/ 4 w 102"/>
                <a:gd name="T11" fmla="*/ 1 h 65"/>
                <a:gd name="T12" fmla="*/ 30 w 102"/>
                <a:gd name="T13" fmla="*/ 65 h 65"/>
                <a:gd name="T14" fmla="*/ 30 w 102"/>
                <a:gd name="T15" fmla="*/ 65 h 65"/>
                <a:gd name="T16" fmla="*/ 30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30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9"/>
                    <a:pt x="30" y="65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</a:path>
              </a:pathLst>
            </a:cu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Freeform 159"/>
            <p:cNvSpPr>
              <a:spLocks noEditPoints="1"/>
            </p:cNvSpPr>
            <p:nvPr/>
          </p:nvSpPr>
          <p:spPr bwMode="auto">
            <a:xfrm>
              <a:off x="5547378" y="5487590"/>
              <a:ext cx="155362" cy="13872"/>
            </a:xfrm>
            <a:custGeom>
              <a:avLst/>
              <a:gdLst>
                <a:gd name="T0" fmla="*/ 106 w 109"/>
                <a:gd name="T1" fmla="*/ 0 h 10"/>
                <a:gd name="T2" fmla="*/ 4 w 109"/>
                <a:gd name="T3" fmla="*/ 0 h 10"/>
                <a:gd name="T4" fmla="*/ 2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8 w 109"/>
                <a:gd name="T15" fmla="*/ 4 h 10"/>
                <a:gd name="T16" fmla="*/ 106 w 109"/>
                <a:gd name="T17" fmla="*/ 0 h 10"/>
                <a:gd name="T18" fmla="*/ 106 w 109"/>
                <a:gd name="T19" fmla="*/ 0 h 10"/>
                <a:gd name="T20" fmla="*/ 106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10"/>
                    <a:pt x="102" y="10"/>
                    <a:pt x="103" y="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2"/>
                    <a:pt x="108" y="0"/>
                    <a:pt x="106" y="0"/>
                  </a:cubicBezTo>
                  <a:close/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Freeform 160"/>
            <p:cNvSpPr>
              <a:spLocks noEditPoints="1"/>
            </p:cNvSpPr>
            <p:nvPr/>
          </p:nvSpPr>
          <p:spPr bwMode="auto">
            <a:xfrm>
              <a:off x="5684707" y="5393263"/>
              <a:ext cx="44389" cy="67971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1 w 31"/>
                <a:gd name="T5" fmla="*/ 10 h 48"/>
                <a:gd name="T6" fmla="*/ 22 w 31"/>
                <a:gd name="T7" fmla="*/ 17 h 48"/>
                <a:gd name="T8" fmla="*/ 6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1" y="10"/>
                  </a:cubicBezTo>
                  <a:cubicBezTo>
                    <a:pt x="13" y="9"/>
                    <a:pt x="22" y="7"/>
                    <a:pt x="22" y="17"/>
                  </a:cubicBezTo>
                  <a:cubicBezTo>
                    <a:pt x="22" y="17"/>
                    <a:pt x="21" y="31"/>
                    <a:pt x="6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5" name="Group 337"/>
          <p:cNvGrpSpPr/>
          <p:nvPr/>
        </p:nvGrpSpPr>
        <p:grpSpPr>
          <a:xfrm>
            <a:off x="6673891" y="4437535"/>
            <a:ext cx="1185267" cy="1029569"/>
            <a:chOff x="6963669" y="4619227"/>
            <a:chExt cx="1172151" cy="1018176"/>
          </a:xfrm>
        </p:grpSpPr>
        <p:sp>
          <p:nvSpPr>
            <p:cNvPr id="216" name="Rectangle 69"/>
            <p:cNvSpPr>
              <a:spLocks noChangeArrowheads="1"/>
            </p:cNvSpPr>
            <p:nvPr/>
          </p:nvSpPr>
          <p:spPr bwMode="auto">
            <a:xfrm>
              <a:off x="7435304" y="5448749"/>
              <a:ext cx="227494" cy="167846"/>
            </a:xfrm>
            <a:prstGeom prst="rect">
              <a:avLst/>
            </a:prstGeom>
            <a:solidFill>
              <a:srgbClr val="C03B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Freeform 70"/>
            <p:cNvSpPr/>
            <p:nvPr/>
          </p:nvSpPr>
          <p:spPr bwMode="auto">
            <a:xfrm>
              <a:off x="6963669" y="4619227"/>
              <a:ext cx="1172151" cy="854491"/>
            </a:xfrm>
            <a:custGeom>
              <a:avLst/>
              <a:gdLst>
                <a:gd name="T0" fmla="*/ 823 w 823"/>
                <a:gd name="T1" fmla="*/ 596 h 601"/>
                <a:gd name="T2" fmla="*/ 817 w 823"/>
                <a:gd name="T3" fmla="*/ 601 h 601"/>
                <a:gd name="T4" fmla="*/ 5 w 823"/>
                <a:gd name="T5" fmla="*/ 601 h 601"/>
                <a:gd name="T6" fmla="*/ 0 w 823"/>
                <a:gd name="T7" fmla="*/ 596 h 601"/>
                <a:gd name="T8" fmla="*/ 0 w 823"/>
                <a:gd name="T9" fmla="*/ 5 h 601"/>
                <a:gd name="T10" fmla="*/ 5 w 823"/>
                <a:gd name="T11" fmla="*/ 0 h 601"/>
                <a:gd name="T12" fmla="*/ 817 w 823"/>
                <a:gd name="T13" fmla="*/ 0 h 601"/>
                <a:gd name="T14" fmla="*/ 823 w 823"/>
                <a:gd name="T15" fmla="*/ 5 h 601"/>
                <a:gd name="T16" fmla="*/ 823 w 823"/>
                <a:gd name="T17" fmla="*/ 5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601">
                  <a:moveTo>
                    <a:pt x="823" y="596"/>
                  </a:moveTo>
                  <a:cubicBezTo>
                    <a:pt x="823" y="599"/>
                    <a:pt x="820" y="601"/>
                    <a:pt x="817" y="601"/>
                  </a:cubicBezTo>
                  <a:cubicBezTo>
                    <a:pt x="5" y="601"/>
                    <a:pt x="5" y="601"/>
                    <a:pt x="5" y="601"/>
                  </a:cubicBezTo>
                  <a:cubicBezTo>
                    <a:pt x="3" y="601"/>
                    <a:pt x="0" y="599"/>
                    <a:pt x="0" y="59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820" y="0"/>
                    <a:pt x="823" y="2"/>
                    <a:pt x="823" y="5"/>
                  </a:cubicBezTo>
                  <a:lnTo>
                    <a:pt x="823" y="596"/>
                  </a:lnTo>
                  <a:close/>
                </a:path>
              </a:pathLst>
            </a:custGeom>
            <a:solidFill>
              <a:srgbClr val="C03B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Freeform 71"/>
            <p:cNvSpPr/>
            <p:nvPr/>
          </p:nvSpPr>
          <p:spPr bwMode="auto">
            <a:xfrm>
              <a:off x="6963669" y="5329453"/>
              <a:ext cx="1172151" cy="144265"/>
            </a:xfrm>
            <a:custGeom>
              <a:avLst/>
              <a:gdLst>
                <a:gd name="T0" fmla="*/ 0 w 823"/>
                <a:gd name="T1" fmla="*/ 0 h 102"/>
                <a:gd name="T2" fmla="*/ 0 w 823"/>
                <a:gd name="T3" fmla="*/ 97 h 102"/>
                <a:gd name="T4" fmla="*/ 5 w 823"/>
                <a:gd name="T5" fmla="*/ 102 h 102"/>
                <a:gd name="T6" fmla="*/ 817 w 823"/>
                <a:gd name="T7" fmla="*/ 102 h 102"/>
                <a:gd name="T8" fmla="*/ 823 w 823"/>
                <a:gd name="T9" fmla="*/ 97 h 102"/>
                <a:gd name="T10" fmla="*/ 823 w 823"/>
                <a:gd name="T11" fmla="*/ 0 h 102"/>
                <a:gd name="T12" fmla="*/ 0 w 82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2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2"/>
                    <a:pt x="5" y="102"/>
                  </a:cubicBezTo>
                  <a:cubicBezTo>
                    <a:pt x="817" y="102"/>
                    <a:pt x="817" y="102"/>
                    <a:pt x="817" y="102"/>
                  </a:cubicBezTo>
                  <a:cubicBezTo>
                    <a:pt x="820" y="102"/>
                    <a:pt x="823" y="100"/>
                    <a:pt x="823" y="97"/>
                  </a:cubicBezTo>
                  <a:cubicBezTo>
                    <a:pt x="823" y="0"/>
                    <a:pt x="823" y="0"/>
                    <a:pt x="8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03B26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Rectangle 72"/>
            <p:cNvSpPr>
              <a:spLocks noChangeArrowheads="1"/>
            </p:cNvSpPr>
            <p:nvPr/>
          </p:nvSpPr>
          <p:spPr bwMode="auto">
            <a:xfrm>
              <a:off x="7014994" y="4667777"/>
              <a:ext cx="1069501" cy="6616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Rectangle 73"/>
            <p:cNvSpPr>
              <a:spLocks noChangeArrowheads="1"/>
            </p:cNvSpPr>
            <p:nvPr/>
          </p:nvSpPr>
          <p:spPr bwMode="auto">
            <a:xfrm>
              <a:off x="7304911" y="5595788"/>
              <a:ext cx="491055" cy="41615"/>
            </a:xfrm>
            <a:prstGeom prst="rect">
              <a:avLst/>
            </a:prstGeom>
            <a:solidFill>
              <a:srgbClr val="C03B26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21" name="Group 343"/>
            <p:cNvGrpSpPr/>
            <p:nvPr/>
          </p:nvGrpSpPr>
          <p:grpSpPr>
            <a:xfrm>
              <a:off x="7338203" y="4838398"/>
              <a:ext cx="423084" cy="374533"/>
              <a:chOff x="7338203" y="4838398"/>
              <a:chExt cx="423084" cy="374533"/>
            </a:xfrm>
            <a:solidFill>
              <a:srgbClr val="C03B26"/>
            </a:solidFill>
          </p:grpSpPr>
          <p:sp>
            <p:nvSpPr>
              <p:cNvPr id="222" name="Freeform 216"/>
              <p:cNvSpPr>
                <a:spLocks noEditPoints="1"/>
              </p:cNvSpPr>
              <p:nvPr/>
            </p:nvSpPr>
            <p:spPr bwMode="auto">
              <a:xfrm>
                <a:off x="7395076" y="4909143"/>
                <a:ext cx="303788" cy="303788"/>
              </a:xfrm>
              <a:custGeom>
                <a:avLst/>
                <a:gdLst>
                  <a:gd name="T0" fmla="*/ 0 w 213"/>
                  <a:gd name="T1" fmla="*/ 207 h 213"/>
                  <a:gd name="T2" fmla="*/ 7 w 213"/>
                  <a:gd name="T3" fmla="*/ 213 h 213"/>
                  <a:gd name="T4" fmla="*/ 81 w 213"/>
                  <a:gd name="T5" fmla="*/ 213 h 213"/>
                  <a:gd name="T6" fmla="*/ 81 w 213"/>
                  <a:gd name="T7" fmla="*/ 152 h 213"/>
                  <a:gd name="T8" fmla="*/ 90 w 213"/>
                  <a:gd name="T9" fmla="*/ 142 h 213"/>
                  <a:gd name="T10" fmla="*/ 121 w 213"/>
                  <a:gd name="T11" fmla="*/ 142 h 213"/>
                  <a:gd name="T12" fmla="*/ 132 w 213"/>
                  <a:gd name="T13" fmla="*/ 152 h 213"/>
                  <a:gd name="T14" fmla="*/ 132 w 213"/>
                  <a:gd name="T15" fmla="*/ 213 h 213"/>
                  <a:gd name="T16" fmla="*/ 205 w 213"/>
                  <a:gd name="T17" fmla="*/ 213 h 213"/>
                  <a:gd name="T18" fmla="*/ 213 w 213"/>
                  <a:gd name="T19" fmla="*/ 205 h 213"/>
                  <a:gd name="T20" fmla="*/ 213 w 213"/>
                  <a:gd name="T21" fmla="*/ 92 h 213"/>
                  <a:gd name="T22" fmla="*/ 110 w 213"/>
                  <a:gd name="T23" fmla="*/ 0 h 213"/>
                  <a:gd name="T24" fmla="*/ 0 w 213"/>
                  <a:gd name="T25" fmla="*/ 92 h 213"/>
                  <a:gd name="T26" fmla="*/ 0 w 213"/>
                  <a:gd name="T27" fmla="*/ 207 h 213"/>
                  <a:gd name="T28" fmla="*/ 0 w 213"/>
                  <a:gd name="T29" fmla="*/ 207 h 213"/>
                  <a:gd name="T30" fmla="*/ 0 w 213"/>
                  <a:gd name="T31" fmla="*/ 20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3" h="213">
                    <a:moveTo>
                      <a:pt x="0" y="207"/>
                    </a:moveTo>
                    <a:cubicBezTo>
                      <a:pt x="0" y="207"/>
                      <a:pt x="0" y="213"/>
                      <a:pt x="7" y="213"/>
                    </a:cubicBezTo>
                    <a:cubicBezTo>
                      <a:pt x="15" y="213"/>
                      <a:pt x="81" y="213"/>
                      <a:pt x="81" y="213"/>
                    </a:cubicBezTo>
                    <a:cubicBezTo>
                      <a:pt x="81" y="152"/>
                      <a:pt x="81" y="152"/>
                      <a:pt x="81" y="152"/>
                    </a:cubicBezTo>
                    <a:cubicBezTo>
                      <a:pt x="81" y="152"/>
                      <a:pt x="80" y="142"/>
                      <a:pt x="90" y="142"/>
                    </a:cubicBezTo>
                    <a:cubicBezTo>
                      <a:pt x="121" y="142"/>
                      <a:pt x="121" y="142"/>
                      <a:pt x="121" y="142"/>
                    </a:cubicBezTo>
                    <a:cubicBezTo>
                      <a:pt x="133" y="142"/>
                      <a:pt x="132" y="152"/>
                      <a:pt x="132" y="152"/>
                    </a:cubicBezTo>
                    <a:cubicBezTo>
                      <a:pt x="132" y="213"/>
                      <a:pt x="132" y="213"/>
                      <a:pt x="132" y="213"/>
                    </a:cubicBezTo>
                    <a:cubicBezTo>
                      <a:pt x="205" y="213"/>
                      <a:pt x="205" y="213"/>
                      <a:pt x="205" y="213"/>
                    </a:cubicBezTo>
                    <a:cubicBezTo>
                      <a:pt x="213" y="213"/>
                      <a:pt x="213" y="205"/>
                      <a:pt x="213" y="205"/>
                    </a:cubicBezTo>
                    <a:cubicBezTo>
                      <a:pt x="213" y="92"/>
                      <a:pt x="213" y="92"/>
                      <a:pt x="213" y="92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92"/>
                      <a:pt x="0" y="92"/>
                      <a:pt x="0" y="92"/>
                    </a:cubicBezTo>
                    <a:lnTo>
                      <a:pt x="0" y="207"/>
                    </a:lnTo>
                    <a:close/>
                    <a:moveTo>
                      <a:pt x="0" y="207"/>
                    </a:moveTo>
                    <a:cubicBezTo>
                      <a:pt x="0" y="207"/>
                      <a:pt x="0" y="207"/>
                      <a:pt x="0" y="20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3" name="Freeform 217"/>
              <p:cNvSpPr>
                <a:spLocks noEditPoints="1"/>
              </p:cNvSpPr>
              <p:nvPr/>
            </p:nvSpPr>
            <p:spPr bwMode="auto">
              <a:xfrm>
                <a:off x="7338203" y="4838398"/>
                <a:ext cx="423084" cy="213623"/>
              </a:xfrm>
              <a:custGeom>
                <a:avLst/>
                <a:gdLst>
                  <a:gd name="T0" fmla="*/ 0 w 297"/>
                  <a:gd name="T1" fmla="*/ 133 h 150"/>
                  <a:gd name="T2" fmla="*/ 30 w 297"/>
                  <a:gd name="T3" fmla="*/ 133 h 150"/>
                  <a:gd name="T4" fmla="*/ 151 w 297"/>
                  <a:gd name="T5" fmla="*/ 31 h 150"/>
                  <a:gd name="T6" fmla="*/ 264 w 297"/>
                  <a:gd name="T7" fmla="*/ 133 h 150"/>
                  <a:gd name="T8" fmla="*/ 297 w 297"/>
                  <a:gd name="T9" fmla="*/ 133 h 150"/>
                  <a:gd name="T10" fmla="*/ 151 w 297"/>
                  <a:gd name="T11" fmla="*/ 0 h 150"/>
                  <a:gd name="T12" fmla="*/ 0 w 297"/>
                  <a:gd name="T13" fmla="*/ 133 h 150"/>
                  <a:gd name="T14" fmla="*/ 0 w 297"/>
                  <a:gd name="T15" fmla="*/ 133 h 150"/>
                  <a:gd name="T16" fmla="*/ 0 w 297"/>
                  <a:gd name="T17" fmla="*/ 133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150">
                    <a:moveTo>
                      <a:pt x="0" y="133"/>
                    </a:moveTo>
                    <a:cubicBezTo>
                      <a:pt x="0" y="133"/>
                      <a:pt x="9" y="150"/>
                      <a:pt x="30" y="133"/>
                    </a:cubicBezTo>
                    <a:cubicBezTo>
                      <a:pt x="151" y="31"/>
                      <a:pt x="151" y="31"/>
                      <a:pt x="151" y="31"/>
                    </a:cubicBezTo>
                    <a:cubicBezTo>
                      <a:pt x="264" y="133"/>
                      <a:pt x="264" y="133"/>
                      <a:pt x="264" y="133"/>
                    </a:cubicBezTo>
                    <a:cubicBezTo>
                      <a:pt x="288" y="149"/>
                      <a:pt x="297" y="133"/>
                      <a:pt x="297" y="133"/>
                    </a:cubicBezTo>
                    <a:cubicBezTo>
                      <a:pt x="151" y="0"/>
                      <a:pt x="151" y="0"/>
                      <a:pt x="151" y="0"/>
                    </a:cubicBezTo>
                    <a:lnTo>
                      <a:pt x="0" y="133"/>
                    </a:lnTo>
                    <a:close/>
                    <a:moveTo>
                      <a:pt x="0" y="133"/>
                    </a:moveTo>
                    <a:cubicBezTo>
                      <a:pt x="0" y="133"/>
                      <a:pt x="0" y="133"/>
                      <a:pt x="0" y="1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4" name="Freeform 218"/>
              <p:cNvSpPr>
                <a:spLocks noEditPoints="1"/>
              </p:cNvSpPr>
              <p:nvPr/>
            </p:nvSpPr>
            <p:spPr bwMode="auto">
              <a:xfrm>
                <a:off x="7668347" y="4881400"/>
                <a:ext cx="43002" cy="86004"/>
              </a:xfrm>
              <a:custGeom>
                <a:avLst/>
                <a:gdLst>
                  <a:gd name="T0" fmla="*/ 31 w 31"/>
                  <a:gd name="T1" fmla="*/ 0 h 62"/>
                  <a:gd name="T2" fmla="*/ 0 w 31"/>
                  <a:gd name="T3" fmla="*/ 0 h 62"/>
                  <a:gd name="T4" fmla="*/ 1 w 31"/>
                  <a:gd name="T5" fmla="*/ 37 h 62"/>
                  <a:gd name="T6" fmla="*/ 31 w 31"/>
                  <a:gd name="T7" fmla="*/ 62 h 62"/>
                  <a:gd name="T8" fmla="*/ 31 w 31"/>
                  <a:gd name="T9" fmla="*/ 0 h 62"/>
                  <a:gd name="T10" fmla="*/ 31 w 31"/>
                  <a:gd name="T11" fmla="*/ 0 h 62"/>
                  <a:gd name="T12" fmla="*/ 31 w 31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62">
                    <a:moveTo>
                      <a:pt x="31" y="0"/>
                    </a:moveTo>
                    <a:lnTo>
                      <a:pt x="0" y="0"/>
                    </a:lnTo>
                    <a:lnTo>
                      <a:pt x="1" y="37"/>
                    </a:lnTo>
                    <a:lnTo>
                      <a:pt x="31" y="62"/>
                    </a:lnTo>
                    <a:lnTo>
                      <a:pt x="31" y="0"/>
                    </a:lnTo>
                    <a:close/>
                    <a:moveTo>
                      <a:pt x="31" y="0"/>
                    </a:move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5" name="Freeform 219"/>
              <p:cNvSpPr>
                <a:spLocks noEditPoints="1"/>
              </p:cNvSpPr>
              <p:nvPr/>
            </p:nvSpPr>
            <p:spPr bwMode="auto">
              <a:xfrm>
                <a:off x="7668347" y="4881400"/>
                <a:ext cx="43002" cy="86004"/>
              </a:xfrm>
              <a:custGeom>
                <a:avLst/>
                <a:gdLst>
                  <a:gd name="T0" fmla="*/ 31 w 31"/>
                  <a:gd name="T1" fmla="*/ 0 h 62"/>
                  <a:gd name="T2" fmla="*/ 0 w 31"/>
                  <a:gd name="T3" fmla="*/ 0 h 62"/>
                  <a:gd name="T4" fmla="*/ 1 w 31"/>
                  <a:gd name="T5" fmla="*/ 37 h 62"/>
                  <a:gd name="T6" fmla="*/ 31 w 31"/>
                  <a:gd name="T7" fmla="*/ 62 h 62"/>
                  <a:gd name="T8" fmla="*/ 31 w 31"/>
                  <a:gd name="T9" fmla="*/ 0 h 62"/>
                  <a:gd name="T10" fmla="*/ 31 w 31"/>
                  <a:gd name="T11" fmla="*/ 0 h 62"/>
                  <a:gd name="T12" fmla="*/ 31 w 31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62">
                    <a:moveTo>
                      <a:pt x="31" y="0"/>
                    </a:moveTo>
                    <a:lnTo>
                      <a:pt x="0" y="0"/>
                    </a:lnTo>
                    <a:lnTo>
                      <a:pt x="1" y="37"/>
                    </a:lnTo>
                    <a:lnTo>
                      <a:pt x="31" y="62"/>
                    </a:lnTo>
                    <a:lnTo>
                      <a:pt x="31" y="0"/>
                    </a:lnTo>
                    <a:moveTo>
                      <a:pt x="31" y="0"/>
                    </a:move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6" name="Group 348"/>
          <p:cNvGrpSpPr/>
          <p:nvPr/>
        </p:nvGrpSpPr>
        <p:grpSpPr>
          <a:xfrm>
            <a:off x="3689106" y="4972695"/>
            <a:ext cx="1232958" cy="864052"/>
            <a:chOff x="4056180" y="4619227"/>
            <a:chExt cx="1219314" cy="854491"/>
          </a:xfrm>
        </p:grpSpPr>
        <p:sp>
          <p:nvSpPr>
            <p:cNvPr id="227" name="Freeform 6"/>
            <p:cNvSpPr/>
            <p:nvPr/>
          </p:nvSpPr>
          <p:spPr bwMode="auto">
            <a:xfrm>
              <a:off x="4056180" y="5444588"/>
              <a:ext cx="1217927" cy="29130"/>
            </a:xfrm>
            <a:custGeom>
              <a:avLst/>
              <a:gdLst>
                <a:gd name="T0" fmla="*/ 0 w 856"/>
                <a:gd name="T1" fmla="*/ 0 h 21"/>
                <a:gd name="T2" fmla="*/ 0 w 856"/>
                <a:gd name="T3" fmla="*/ 18 h 21"/>
                <a:gd name="T4" fmla="*/ 4 w 856"/>
                <a:gd name="T5" fmla="*/ 21 h 21"/>
                <a:gd name="T6" fmla="*/ 853 w 856"/>
                <a:gd name="T7" fmla="*/ 21 h 21"/>
                <a:gd name="T8" fmla="*/ 856 w 856"/>
                <a:gd name="T9" fmla="*/ 18 h 21"/>
                <a:gd name="T10" fmla="*/ 856 w 856"/>
                <a:gd name="T11" fmla="*/ 0 h 21"/>
                <a:gd name="T12" fmla="*/ 0 w 85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2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853" y="21"/>
                    <a:pt x="853" y="21"/>
                    <a:pt x="853" y="21"/>
                  </a:cubicBezTo>
                  <a:cubicBezTo>
                    <a:pt x="855" y="21"/>
                    <a:pt x="856" y="20"/>
                    <a:pt x="856" y="18"/>
                  </a:cubicBezTo>
                  <a:cubicBezTo>
                    <a:pt x="856" y="0"/>
                    <a:pt x="856" y="0"/>
                    <a:pt x="8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580B7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Freeform 7"/>
            <p:cNvSpPr/>
            <p:nvPr/>
          </p:nvSpPr>
          <p:spPr bwMode="auto">
            <a:xfrm>
              <a:off x="4251770" y="4619227"/>
              <a:ext cx="829522" cy="538218"/>
            </a:xfrm>
            <a:custGeom>
              <a:avLst/>
              <a:gdLst>
                <a:gd name="T0" fmla="*/ 583 w 583"/>
                <a:gd name="T1" fmla="*/ 375 h 378"/>
                <a:gd name="T2" fmla="*/ 579 w 583"/>
                <a:gd name="T3" fmla="*/ 378 h 378"/>
                <a:gd name="T4" fmla="*/ 3 w 583"/>
                <a:gd name="T5" fmla="*/ 378 h 378"/>
                <a:gd name="T6" fmla="*/ 0 w 583"/>
                <a:gd name="T7" fmla="*/ 375 h 378"/>
                <a:gd name="T8" fmla="*/ 0 w 583"/>
                <a:gd name="T9" fmla="*/ 3 h 378"/>
                <a:gd name="T10" fmla="*/ 3 w 583"/>
                <a:gd name="T11" fmla="*/ 0 h 378"/>
                <a:gd name="T12" fmla="*/ 579 w 583"/>
                <a:gd name="T13" fmla="*/ 0 h 378"/>
                <a:gd name="T14" fmla="*/ 583 w 583"/>
                <a:gd name="T15" fmla="*/ 3 h 378"/>
                <a:gd name="T16" fmla="*/ 583 w 583"/>
                <a:gd name="T17" fmla="*/ 37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378">
                  <a:moveTo>
                    <a:pt x="583" y="375"/>
                  </a:moveTo>
                  <a:cubicBezTo>
                    <a:pt x="583" y="377"/>
                    <a:pt x="581" y="378"/>
                    <a:pt x="579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1" y="378"/>
                    <a:pt x="0" y="377"/>
                    <a:pt x="0" y="3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81" y="0"/>
                    <a:pt x="583" y="2"/>
                    <a:pt x="583" y="3"/>
                  </a:cubicBezTo>
                  <a:lnTo>
                    <a:pt x="583" y="375"/>
                  </a:lnTo>
                  <a:close/>
                </a:path>
              </a:pathLst>
            </a:custGeom>
            <a:solidFill>
              <a:srgbClr val="2580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Rectangle 8"/>
            <p:cNvSpPr>
              <a:spLocks noChangeArrowheads="1"/>
            </p:cNvSpPr>
            <p:nvPr/>
          </p:nvSpPr>
          <p:spPr bwMode="auto">
            <a:xfrm>
              <a:off x="4283674" y="4649744"/>
              <a:ext cx="764326" cy="4757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Freeform 9"/>
            <p:cNvSpPr/>
            <p:nvPr/>
          </p:nvSpPr>
          <p:spPr bwMode="auto">
            <a:xfrm>
              <a:off x="4056180" y="5158832"/>
              <a:ext cx="1219314" cy="288529"/>
            </a:xfrm>
            <a:custGeom>
              <a:avLst/>
              <a:gdLst>
                <a:gd name="T0" fmla="*/ 856 w 857"/>
                <a:gd name="T1" fmla="*/ 200 h 203"/>
                <a:gd name="T2" fmla="*/ 853 w 857"/>
                <a:gd name="T3" fmla="*/ 203 h 203"/>
                <a:gd name="T4" fmla="*/ 4 w 857"/>
                <a:gd name="T5" fmla="*/ 203 h 203"/>
                <a:gd name="T6" fmla="*/ 1 w 857"/>
                <a:gd name="T7" fmla="*/ 200 h 203"/>
                <a:gd name="T8" fmla="*/ 134 w 857"/>
                <a:gd name="T9" fmla="*/ 2 h 203"/>
                <a:gd name="T10" fmla="*/ 139 w 857"/>
                <a:gd name="T11" fmla="*/ 0 h 203"/>
                <a:gd name="T12" fmla="*/ 718 w 857"/>
                <a:gd name="T13" fmla="*/ 0 h 203"/>
                <a:gd name="T14" fmla="*/ 723 w 857"/>
                <a:gd name="T15" fmla="*/ 2 h 203"/>
                <a:gd name="T16" fmla="*/ 856 w 857"/>
                <a:gd name="T17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7" h="203">
                  <a:moveTo>
                    <a:pt x="856" y="200"/>
                  </a:moveTo>
                  <a:cubicBezTo>
                    <a:pt x="857" y="202"/>
                    <a:pt x="855" y="203"/>
                    <a:pt x="853" y="203"/>
                  </a:cubicBezTo>
                  <a:cubicBezTo>
                    <a:pt x="563" y="203"/>
                    <a:pt x="294" y="203"/>
                    <a:pt x="4" y="203"/>
                  </a:cubicBezTo>
                  <a:cubicBezTo>
                    <a:pt x="1" y="203"/>
                    <a:pt x="0" y="202"/>
                    <a:pt x="1" y="200"/>
                  </a:cubicBezTo>
                  <a:cubicBezTo>
                    <a:pt x="48" y="129"/>
                    <a:pt x="86" y="74"/>
                    <a:pt x="134" y="2"/>
                  </a:cubicBezTo>
                  <a:cubicBezTo>
                    <a:pt x="135" y="1"/>
                    <a:pt x="137" y="0"/>
                    <a:pt x="139" y="0"/>
                  </a:cubicBezTo>
                  <a:cubicBezTo>
                    <a:pt x="332" y="0"/>
                    <a:pt x="525" y="0"/>
                    <a:pt x="718" y="0"/>
                  </a:cubicBezTo>
                  <a:cubicBezTo>
                    <a:pt x="720" y="0"/>
                    <a:pt x="722" y="1"/>
                    <a:pt x="723" y="2"/>
                  </a:cubicBezTo>
                  <a:cubicBezTo>
                    <a:pt x="771" y="74"/>
                    <a:pt x="808" y="129"/>
                    <a:pt x="856" y="200"/>
                  </a:cubicBezTo>
                  <a:close/>
                </a:path>
              </a:pathLst>
            </a:custGeom>
            <a:solidFill>
              <a:srgbClr val="2580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Freeform 10"/>
            <p:cNvSpPr/>
            <p:nvPr/>
          </p:nvSpPr>
          <p:spPr bwMode="auto">
            <a:xfrm>
              <a:off x="4176863" y="5298936"/>
              <a:ext cx="74907" cy="34679"/>
            </a:xfrm>
            <a:custGeom>
              <a:avLst/>
              <a:gdLst>
                <a:gd name="T0" fmla="*/ 51 w 52"/>
                <a:gd name="T1" fmla="*/ 3 h 24"/>
                <a:gd name="T2" fmla="*/ 48 w 52"/>
                <a:gd name="T3" fmla="*/ 0 h 24"/>
                <a:gd name="T4" fmla="*/ 18 w 52"/>
                <a:gd name="T5" fmla="*/ 0 h 24"/>
                <a:gd name="T6" fmla="*/ 12 w 52"/>
                <a:gd name="T7" fmla="*/ 3 h 24"/>
                <a:gd name="T8" fmla="*/ 1 w 52"/>
                <a:gd name="T9" fmla="*/ 21 h 24"/>
                <a:gd name="T10" fmla="*/ 4 w 52"/>
                <a:gd name="T11" fmla="*/ 24 h 24"/>
                <a:gd name="T12" fmla="*/ 35 w 52"/>
                <a:gd name="T13" fmla="*/ 24 h 24"/>
                <a:gd name="T14" fmla="*/ 41 w 52"/>
                <a:gd name="T15" fmla="*/ 21 h 24"/>
                <a:gd name="T16" fmla="*/ 51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51" y="3"/>
                  </a:moveTo>
                  <a:cubicBezTo>
                    <a:pt x="52" y="1"/>
                    <a:pt x="50" y="0"/>
                    <a:pt x="48" y="0"/>
                  </a:cubicBezTo>
                  <a:cubicBezTo>
                    <a:pt x="38" y="0"/>
                    <a:pt x="28" y="0"/>
                    <a:pt x="18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8" y="9"/>
                    <a:pt x="5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4" y="15"/>
                    <a:pt x="48" y="9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Freeform 11"/>
            <p:cNvSpPr/>
            <p:nvPr/>
          </p:nvSpPr>
          <p:spPr bwMode="auto">
            <a:xfrm>
              <a:off x="4248995" y="5298936"/>
              <a:ext cx="70745" cy="34679"/>
            </a:xfrm>
            <a:custGeom>
              <a:avLst/>
              <a:gdLst>
                <a:gd name="T0" fmla="*/ 49 w 50"/>
                <a:gd name="T1" fmla="*/ 3 h 24"/>
                <a:gd name="T2" fmla="*/ 46 w 50"/>
                <a:gd name="T3" fmla="*/ 0 h 24"/>
                <a:gd name="T4" fmla="*/ 16 w 50"/>
                <a:gd name="T5" fmla="*/ 0 h 24"/>
                <a:gd name="T6" fmla="*/ 10 w 50"/>
                <a:gd name="T7" fmla="*/ 3 h 24"/>
                <a:gd name="T8" fmla="*/ 0 w 50"/>
                <a:gd name="T9" fmla="*/ 21 h 24"/>
                <a:gd name="T10" fmla="*/ 3 w 50"/>
                <a:gd name="T11" fmla="*/ 24 h 24"/>
                <a:gd name="T12" fmla="*/ 35 w 50"/>
                <a:gd name="T13" fmla="*/ 24 h 24"/>
                <a:gd name="T14" fmla="*/ 41 w 50"/>
                <a:gd name="T15" fmla="*/ 21 h 24"/>
                <a:gd name="T16" fmla="*/ 49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9" y="3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4" y="24"/>
                    <a:pt x="24" y="24"/>
                    <a:pt x="35" y="24"/>
                  </a:cubicBezTo>
                  <a:cubicBezTo>
                    <a:pt x="37" y="24"/>
                    <a:pt x="40" y="23"/>
                    <a:pt x="41" y="21"/>
                  </a:cubicBezTo>
                  <a:cubicBezTo>
                    <a:pt x="43" y="15"/>
                    <a:pt x="46" y="9"/>
                    <a:pt x="4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Freeform 12"/>
            <p:cNvSpPr/>
            <p:nvPr/>
          </p:nvSpPr>
          <p:spPr bwMode="auto">
            <a:xfrm>
              <a:off x="4318353" y="5298936"/>
              <a:ext cx="67971" cy="34679"/>
            </a:xfrm>
            <a:custGeom>
              <a:avLst/>
              <a:gdLst>
                <a:gd name="T0" fmla="*/ 48 w 48"/>
                <a:gd name="T1" fmla="*/ 3 h 24"/>
                <a:gd name="T2" fmla="*/ 45 w 48"/>
                <a:gd name="T3" fmla="*/ 0 h 24"/>
                <a:gd name="T4" fmla="*/ 14 w 48"/>
                <a:gd name="T5" fmla="*/ 0 h 24"/>
                <a:gd name="T6" fmla="*/ 9 w 48"/>
                <a:gd name="T7" fmla="*/ 3 h 24"/>
                <a:gd name="T8" fmla="*/ 1 w 48"/>
                <a:gd name="T9" fmla="*/ 21 h 24"/>
                <a:gd name="T10" fmla="*/ 4 w 48"/>
                <a:gd name="T11" fmla="*/ 24 h 24"/>
                <a:gd name="T12" fmla="*/ 36 w 48"/>
                <a:gd name="T13" fmla="*/ 24 h 24"/>
                <a:gd name="T14" fmla="*/ 41 w 48"/>
                <a:gd name="T15" fmla="*/ 21 h 24"/>
                <a:gd name="T16" fmla="*/ 48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8" y="3"/>
                  </a:moveTo>
                  <a:cubicBezTo>
                    <a:pt x="48" y="1"/>
                    <a:pt x="47" y="0"/>
                    <a:pt x="45" y="0"/>
                  </a:cubicBezTo>
                  <a:cubicBezTo>
                    <a:pt x="35" y="0"/>
                    <a:pt x="24" y="0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1" y="23"/>
                    <a:pt x="41" y="21"/>
                  </a:cubicBezTo>
                  <a:cubicBezTo>
                    <a:pt x="43" y="15"/>
                    <a:pt x="46" y="9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Freeform 13"/>
            <p:cNvSpPr/>
            <p:nvPr/>
          </p:nvSpPr>
          <p:spPr bwMode="auto">
            <a:xfrm>
              <a:off x="4389099" y="5298936"/>
              <a:ext cx="65197" cy="34679"/>
            </a:xfrm>
            <a:custGeom>
              <a:avLst/>
              <a:gdLst>
                <a:gd name="T0" fmla="*/ 46 w 46"/>
                <a:gd name="T1" fmla="*/ 3 h 24"/>
                <a:gd name="T2" fmla="*/ 42 w 46"/>
                <a:gd name="T3" fmla="*/ 0 h 24"/>
                <a:gd name="T4" fmla="*/ 12 w 46"/>
                <a:gd name="T5" fmla="*/ 0 h 24"/>
                <a:gd name="T6" fmla="*/ 7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6 w 46"/>
                <a:gd name="T13" fmla="*/ 24 h 24"/>
                <a:gd name="T14" fmla="*/ 41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2" y="0"/>
                    <a:pt x="22" y="0"/>
                    <a:pt x="12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5" y="9"/>
                    <a:pt x="3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2" y="15"/>
                    <a:pt x="44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Freeform 14"/>
            <p:cNvSpPr/>
            <p:nvPr/>
          </p:nvSpPr>
          <p:spPr bwMode="auto">
            <a:xfrm>
              <a:off x="4459844" y="5298936"/>
              <a:ext cx="63809" cy="34679"/>
            </a:xfrm>
            <a:custGeom>
              <a:avLst/>
              <a:gdLst>
                <a:gd name="T0" fmla="*/ 44 w 44"/>
                <a:gd name="T1" fmla="*/ 3 h 24"/>
                <a:gd name="T2" fmla="*/ 40 w 44"/>
                <a:gd name="T3" fmla="*/ 0 h 24"/>
                <a:gd name="T4" fmla="*/ 10 w 44"/>
                <a:gd name="T5" fmla="*/ 0 h 24"/>
                <a:gd name="T6" fmla="*/ 5 w 44"/>
                <a:gd name="T7" fmla="*/ 3 h 24"/>
                <a:gd name="T8" fmla="*/ 0 w 44"/>
                <a:gd name="T9" fmla="*/ 21 h 24"/>
                <a:gd name="T10" fmla="*/ 4 w 44"/>
                <a:gd name="T11" fmla="*/ 24 h 24"/>
                <a:gd name="T12" fmla="*/ 36 w 44"/>
                <a:gd name="T13" fmla="*/ 24 h 24"/>
                <a:gd name="T14" fmla="*/ 40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2" y="0"/>
                    <a:pt x="40" y="0"/>
                  </a:cubicBezTo>
                  <a:cubicBezTo>
                    <a:pt x="30" y="0"/>
                    <a:pt x="20" y="0"/>
                    <a:pt x="10" y="0"/>
                  </a:cubicBezTo>
                  <a:cubicBezTo>
                    <a:pt x="8" y="0"/>
                    <a:pt x="5" y="1"/>
                    <a:pt x="5" y="3"/>
                  </a:cubicBezTo>
                  <a:cubicBezTo>
                    <a:pt x="3" y="9"/>
                    <a:pt x="2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2" y="15"/>
                    <a:pt x="43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Freeform 15"/>
            <p:cNvSpPr/>
            <p:nvPr/>
          </p:nvSpPr>
          <p:spPr bwMode="auto">
            <a:xfrm>
              <a:off x="4531976" y="5298936"/>
              <a:ext cx="59648" cy="34679"/>
            </a:xfrm>
            <a:custGeom>
              <a:avLst/>
              <a:gdLst>
                <a:gd name="T0" fmla="*/ 42 w 42"/>
                <a:gd name="T1" fmla="*/ 3 h 24"/>
                <a:gd name="T2" fmla="*/ 38 w 42"/>
                <a:gd name="T3" fmla="*/ 0 h 24"/>
                <a:gd name="T4" fmla="*/ 8 w 42"/>
                <a:gd name="T5" fmla="*/ 0 h 24"/>
                <a:gd name="T6" fmla="*/ 3 w 42"/>
                <a:gd name="T7" fmla="*/ 3 h 24"/>
                <a:gd name="T8" fmla="*/ 0 w 42"/>
                <a:gd name="T9" fmla="*/ 21 h 24"/>
                <a:gd name="T10" fmla="*/ 4 w 42"/>
                <a:gd name="T11" fmla="*/ 24 h 24"/>
                <a:gd name="T12" fmla="*/ 35 w 42"/>
                <a:gd name="T13" fmla="*/ 24 h 24"/>
                <a:gd name="T14" fmla="*/ 40 w 42"/>
                <a:gd name="T15" fmla="*/ 21 h 24"/>
                <a:gd name="T16" fmla="*/ 42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2" y="3"/>
                  </a:moveTo>
                  <a:cubicBezTo>
                    <a:pt x="42" y="1"/>
                    <a:pt x="40" y="0"/>
                    <a:pt x="38" y="0"/>
                  </a:cubicBezTo>
                  <a:cubicBezTo>
                    <a:pt x="28" y="0"/>
                    <a:pt x="18" y="0"/>
                    <a:pt x="8" y="0"/>
                  </a:cubicBezTo>
                  <a:cubicBezTo>
                    <a:pt x="5" y="0"/>
                    <a:pt x="3" y="1"/>
                    <a:pt x="3" y="3"/>
                  </a:cubicBezTo>
                  <a:cubicBezTo>
                    <a:pt x="2" y="9"/>
                    <a:pt x="1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1" y="15"/>
                    <a:pt x="41" y="9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Freeform 16"/>
            <p:cNvSpPr/>
            <p:nvPr/>
          </p:nvSpPr>
          <p:spPr bwMode="auto">
            <a:xfrm>
              <a:off x="4601334" y="5298936"/>
              <a:ext cx="58261" cy="34679"/>
            </a:xfrm>
            <a:custGeom>
              <a:avLst/>
              <a:gdLst>
                <a:gd name="T0" fmla="*/ 41 w 41"/>
                <a:gd name="T1" fmla="*/ 3 h 24"/>
                <a:gd name="T2" fmla="*/ 37 w 41"/>
                <a:gd name="T3" fmla="*/ 0 h 24"/>
                <a:gd name="T4" fmla="*/ 6 w 41"/>
                <a:gd name="T5" fmla="*/ 0 h 24"/>
                <a:gd name="T6" fmla="*/ 2 w 41"/>
                <a:gd name="T7" fmla="*/ 3 h 24"/>
                <a:gd name="T8" fmla="*/ 0 w 41"/>
                <a:gd name="T9" fmla="*/ 21 h 24"/>
                <a:gd name="T10" fmla="*/ 5 w 41"/>
                <a:gd name="T11" fmla="*/ 24 h 24"/>
                <a:gd name="T12" fmla="*/ 36 w 41"/>
                <a:gd name="T13" fmla="*/ 24 h 24"/>
                <a:gd name="T14" fmla="*/ 41 w 41"/>
                <a:gd name="T15" fmla="*/ 21 h 24"/>
                <a:gd name="T16" fmla="*/ 41 w 4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4">
                  <a:moveTo>
                    <a:pt x="41" y="3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6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5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9" y="24"/>
                    <a:pt x="41" y="23"/>
                    <a:pt x="41" y="21"/>
                  </a:cubicBezTo>
                  <a:cubicBezTo>
                    <a:pt x="41" y="15"/>
                    <a:pt x="41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Freeform 17"/>
            <p:cNvSpPr/>
            <p:nvPr/>
          </p:nvSpPr>
          <p:spPr bwMode="auto">
            <a:xfrm>
              <a:off x="4672079" y="5298936"/>
              <a:ext cx="56874" cy="34679"/>
            </a:xfrm>
            <a:custGeom>
              <a:avLst/>
              <a:gdLst>
                <a:gd name="T0" fmla="*/ 39 w 40"/>
                <a:gd name="T1" fmla="*/ 3 h 24"/>
                <a:gd name="T2" fmla="*/ 34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0 w 40"/>
                <a:gd name="T9" fmla="*/ 21 h 24"/>
                <a:gd name="T10" fmla="*/ 4 w 40"/>
                <a:gd name="T11" fmla="*/ 24 h 24"/>
                <a:gd name="T12" fmla="*/ 36 w 40"/>
                <a:gd name="T13" fmla="*/ 24 h 24"/>
                <a:gd name="T14" fmla="*/ 40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0" y="15"/>
                    <a:pt x="39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Freeform 18"/>
            <p:cNvSpPr/>
            <p:nvPr/>
          </p:nvSpPr>
          <p:spPr bwMode="auto">
            <a:xfrm>
              <a:off x="4741437" y="5298936"/>
              <a:ext cx="59648" cy="34679"/>
            </a:xfrm>
            <a:custGeom>
              <a:avLst/>
              <a:gdLst>
                <a:gd name="T0" fmla="*/ 39 w 42"/>
                <a:gd name="T1" fmla="*/ 3 h 24"/>
                <a:gd name="T2" fmla="*/ 34 w 42"/>
                <a:gd name="T3" fmla="*/ 0 h 24"/>
                <a:gd name="T4" fmla="*/ 4 w 42"/>
                <a:gd name="T5" fmla="*/ 0 h 24"/>
                <a:gd name="T6" fmla="*/ 0 w 42"/>
                <a:gd name="T7" fmla="*/ 3 h 24"/>
                <a:gd name="T8" fmla="*/ 2 w 42"/>
                <a:gd name="T9" fmla="*/ 21 h 24"/>
                <a:gd name="T10" fmla="*/ 6 w 42"/>
                <a:gd name="T11" fmla="*/ 24 h 24"/>
                <a:gd name="T12" fmla="*/ 38 w 42"/>
                <a:gd name="T13" fmla="*/ 24 h 24"/>
                <a:gd name="T14" fmla="*/ 42 w 42"/>
                <a:gd name="T15" fmla="*/ 21 h 24"/>
                <a:gd name="T16" fmla="*/ 39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1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7" y="24"/>
                    <a:pt x="27" y="24"/>
                    <a:pt x="38" y="24"/>
                  </a:cubicBezTo>
                  <a:cubicBezTo>
                    <a:pt x="40" y="24"/>
                    <a:pt x="42" y="23"/>
                    <a:pt x="42" y="21"/>
                  </a:cubicBezTo>
                  <a:cubicBezTo>
                    <a:pt x="41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Freeform 19"/>
            <p:cNvSpPr/>
            <p:nvPr/>
          </p:nvSpPr>
          <p:spPr bwMode="auto">
            <a:xfrm>
              <a:off x="4809408" y="5298936"/>
              <a:ext cx="62422" cy="34679"/>
            </a:xfrm>
            <a:custGeom>
              <a:avLst/>
              <a:gdLst>
                <a:gd name="T0" fmla="*/ 39 w 44"/>
                <a:gd name="T1" fmla="*/ 3 h 24"/>
                <a:gd name="T2" fmla="*/ 34 w 44"/>
                <a:gd name="T3" fmla="*/ 0 h 24"/>
                <a:gd name="T4" fmla="*/ 4 w 44"/>
                <a:gd name="T5" fmla="*/ 0 h 24"/>
                <a:gd name="T6" fmla="*/ 0 w 44"/>
                <a:gd name="T7" fmla="*/ 3 h 24"/>
                <a:gd name="T8" fmla="*/ 3 w 44"/>
                <a:gd name="T9" fmla="*/ 21 h 24"/>
                <a:gd name="T10" fmla="*/ 8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9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2" y="15"/>
                    <a:pt x="3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9" y="24"/>
                    <a:pt x="29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2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Freeform 20"/>
            <p:cNvSpPr/>
            <p:nvPr/>
          </p:nvSpPr>
          <p:spPr bwMode="auto">
            <a:xfrm>
              <a:off x="4875992" y="5298936"/>
              <a:ext cx="66584" cy="34679"/>
            </a:xfrm>
            <a:custGeom>
              <a:avLst/>
              <a:gdLst>
                <a:gd name="T0" fmla="*/ 40 w 47"/>
                <a:gd name="T1" fmla="*/ 3 h 24"/>
                <a:gd name="T2" fmla="*/ 35 w 47"/>
                <a:gd name="T3" fmla="*/ 0 h 24"/>
                <a:gd name="T4" fmla="*/ 4 w 47"/>
                <a:gd name="T5" fmla="*/ 0 h 24"/>
                <a:gd name="T6" fmla="*/ 1 w 47"/>
                <a:gd name="T7" fmla="*/ 3 h 24"/>
                <a:gd name="T8" fmla="*/ 6 w 47"/>
                <a:gd name="T9" fmla="*/ 21 h 24"/>
                <a:gd name="T10" fmla="*/ 11 w 47"/>
                <a:gd name="T11" fmla="*/ 24 h 24"/>
                <a:gd name="T12" fmla="*/ 43 w 47"/>
                <a:gd name="T13" fmla="*/ 24 h 24"/>
                <a:gd name="T14" fmla="*/ 46 w 47"/>
                <a:gd name="T15" fmla="*/ 21 h 24"/>
                <a:gd name="T16" fmla="*/ 40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0" y="3"/>
                  </a:moveTo>
                  <a:cubicBezTo>
                    <a:pt x="39" y="1"/>
                    <a:pt x="37" y="0"/>
                    <a:pt x="35" y="0"/>
                  </a:cubicBezTo>
                  <a:cubicBezTo>
                    <a:pt x="25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4" y="15"/>
                    <a:pt x="6" y="21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22" y="24"/>
                    <a:pt x="32" y="24"/>
                    <a:pt x="43" y="24"/>
                  </a:cubicBezTo>
                  <a:cubicBezTo>
                    <a:pt x="45" y="24"/>
                    <a:pt x="47" y="23"/>
                    <a:pt x="46" y="21"/>
                  </a:cubicBezTo>
                  <a:cubicBezTo>
                    <a:pt x="44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Freeform 21"/>
            <p:cNvSpPr/>
            <p:nvPr/>
          </p:nvSpPr>
          <p:spPr bwMode="auto">
            <a:xfrm>
              <a:off x="4943963" y="5298936"/>
              <a:ext cx="69358" cy="34679"/>
            </a:xfrm>
            <a:custGeom>
              <a:avLst/>
              <a:gdLst>
                <a:gd name="T0" fmla="*/ 40 w 48"/>
                <a:gd name="T1" fmla="*/ 3 h 24"/>
                <a:gd name="T2" fmla="*/ 34 w 48"/>
                <a:gd name="T3" fmla="*/ 0 h 24"/>
                <a:gd name="T4" fmla="*/ 4 w 48"/>
                <a:gd name="T5" fmla="*/ 0 h 24"/>
                <a:gd name="T6" fmla="*/ 1 w 48"/>
                <a:gd name="T7" fmla="*/ 3 h 24"/>
                <a:gd name="T8" fmla="*/ 8 w 48"/>
                <a:gd name="T9" fmla="*/ 21 h 24"/>
                <a:gd name="T10" fmla="*/ 13 w 48"/>
                <a:gd name="T11" fmla="*/ 24 h 24"/>
                <a:gd name="T12" fmla="*/ 44 w 48"/>
                <a:gd name="T13" fmla="*/ 24 h 24"/>
                <a:gd name="T14" fmla="*/ 48 w 48"/>
                <a:gd name="T15" fmla="*/ 21 h 24"/>
                <a:gd name="T16" fmla="*/ 40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0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5" y="15"/>
                    <a:pt x="8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23" y="24"/>
                    <a:pt x="34" y="24"/>
                    <a:pt x="44" y="24"/>
                  </a:cubicBezTo>
                  <a:cubicBezTo>
                    <a:pt x="47" y="24"/>
                    <a:pt x="48" y="23"/>
                    <a:pt x="48" y="21"/>
                  </a:cubicBezTo>
                  <a:cubicBezTo>
                    <a:pt x="45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Freeform 22"/>
            <p:cNvSpPr/>
            <p:nvPr/>
          </p:nvSpPr>
          <p:spPr bwMode="auto">
            <a:xfrm>
              <a:off x="5013321" y="5298936"/>
              <a:ext cx="70745" cy="34679"/>
            </a:xfrm>
            <a:custGeom>
              <a:avLst/>
              <a:gdLst>
                <a:gd name="T0" fmla="*/ 40 w 50"/>
                <a:gd name="T1" fmla="*/ 3 h 24"/>
                <a:gd name="T2" fmla="*/ 34 w 50"/>
                <a:gd name="T3" fmla="*/ 0 h 24"/>
                <a:gd name="T4" fmla="*/ 4 w 50"/>
                <a:gd name="T5" fmla="*/ 0 h 24"/>
                <a:gd name="T6" fmla="*/ 1 w 50"/>
                <a:gd name="T7" fmla="*/ 3 h 24"/>
                <a:gd name="T8" fmla="*/ 9 w 50"/>
                <a:gd name="T9" fmla="*/ 21 h 24"/>
                <a:gd name="T10" fmla="*/ 15 w 50"/>
                <a:gd name="T11" fmla="*/ 24 h 24"/>
                <a:gd name="T12" fmla="*/ 46 w 50"/>
                <a:gd name="T13" fmla="*/ 24 h 24"/>
                <a:gd name="T14" fmla="*/ 49 w 50"/>
                <a:gd name="T15" fmla="*/ 21 h 24"/>
                <a:gd name="T16" fmla="*/ 40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25" y="24"/>
                    <a:pt x="36" y="24"/>
                    <a:pt x="46" y="24"/>
                  </a:cubicBezTo>
                  <a:cubicBezTo>
                    <a:pt x="49" y="24"/>
                    <a:pt x="50" y="23"/>
                    <a:pt x="49" y="21"/>
                  </a:cubicBezTo>
                  <a:cubicBezTo>
                    <a:pt x="46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Freeform 23"/>
            <p:cNvSpPr/>
            <p:nvPr/>
          </p:nvSpPr>
          <p:spPr bwMode="auto">
            <a:xfrm>
              <a:off x="5081292" y="5298936"/>
              <a:ext cx="73520" cy="34679"/>
            </a:xfrm>
            <a:custGeom>
              <a:avLst/>
              <a:gdLst>
                <a:gd name="T0" fmla="*/ 40 w 52"/>
                <a:gd name="T1" fmla="*/ 3 h 24"/>
                <a:gd name="T2" fmla="*/ 34 w 52"/>
                <a:gd name="T3" fmla="*/ 0 h 24"/>
                <a:gd name="T4" fmla="*/ 4 w 52"/>
                <a:gd name="T5" fmla="*/ 0 h 24"/>
                <a:gd name="T6" fmla="*/ 1 w 52"/>
                <a:gd name="T7" fmla="*/ 3 h 24"/>
                <a:gd name="T8" fmla="*/ 11 w 52"/>
                <a:gd name="T9" fmla="*/ 21 h 24"/>
                <a:gd name="T10" fmla="*/ 16 w 52"/>
                <a:gd name="T11" fmla="*/ 24 h 24"/>
                <a:gd name="T12" fmla="*/ 48 w 52"/>
                <a:gd name="T13" fmla="*/ 24 h 24"/>
                <a:gd name="T14" fmla="*/ 51 w 52"/>
                <a:gd name="T15" fmla="*/ 21 h 24"/>
                <a:gd name="T16" fmla="*/ 40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7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7" y="24"/>
                    <a:pt x="38" y="24"/>
                    <a:pt x="48" y="24"/>
                  </a:cubicBezTo>
                  <a:cubicBezTo>
                    <a:pt x="51" y="24"/>
                    <a:pt x="52" y="23"/>
                    <a:pt x="51" y="21"/>
                  </a:cubicBezTo>
                  <a:cubicBezTo>
                    <a:pt x="47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Freeform 24"/>
            <p:cNvSpPr/>
            <p:nvPr/>
          </p:nvSpPr>
          <p:spPr bwMode="auto">
            <a:xfrm>
              <a:off x="4201832" y="5260095"/>
              <a:ext cx="70745" cy="31905"/>
            </a:xfrm>
            <a:custGeom>
              <a:avLst/>
              <a:gdLst>
                <a:gd name="T0" fmla="*/ 49 w 50"/>
                <a:gd name="T1" fmla="*/ 2 h 23"/>
                <a:gd name="T2" fmla="*/ 47 w 50"/>
                <a:gd name="T3" fmla="*/ 0 h 23"/>
                <a:gd name="T4" fmla="*/ 18 w 50"/>
                <a:gd name="T5" fmla="*/ 0 h 23"/>
                <a:gd name="T6" fmla="*/ 13 w 50"/>
                <a:gd name="T7" fmla="*/ 2 h 23"/>
                <a:gd name="T8" fmla="*/ 1 w 50"/>
                <a:gd name="T9" fmla="*/ 21 h 23"/>
                <a:gd name="T10" fmla="*/ 4 w 50"/>
                <a:gd name="T11" fmla="*/ 23 h 23"/>
                <a:gd name="T12" fmla="*/ 34 w 50"/>
                <a:gd name="T13" fmla="*/ 23 h 23"/>
                <a:gd name="T14" fmla="*/ 39 w 50"/>
                <a:gd name="T15" fmla="*/ 21 h 23"/>
                <a:gd name="T16" fmla="*/ 49 w 5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9" y="2"/>
                  </a:moveTo>
                  <a:cubicBezTo>
                    <a:pt x="50" y="1"/>
                    <a:pt x="49" y="0"/>
                    <a:pt x="47" y="0"/>
                  </a:cubicBezTo>
                  <a:cubicBezTo>
                    <a:pt x="37" y="0"/>
                    <a:pt x="28" y="0"/>
                    <a:pt x="18" y="0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9" y="9"/>
                    <a:pt x="5" y="15"/>
                    <a:pt x="1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9" y="22"/>
                    <a:pt x="39" y="21"/>
                  </a:cubicBezTo>
                  <a:cubicBezTo>
                    <a:pt x="43" y="15"/>
                    <a:pt x="46" y="9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Freeform 25"/>
            <p:cNvSpPr/>
            <p:nvPr/>
          </p:nvSpPr>
          <p:spPr bwMode="auto">
            <a:xfrm>
              <a:off x="4269803" y="5260095"/>
              <a:ext cx="66584" cy="31905"/>
            </a:xfrm>
            <a:custGeom>
              <a:avLst/>
              <a:gdLst>
                <a:gd name="T0" fmla="*/ 47 w 47"/>
                <a:gd name="T1" fmla="*/ 2 h 23"/>
                <a:gd name="T2" fmla="*/ 44 w 47"/>
                <a:gd name="T3" fmla="*/ 0 h 23"/>
                <a:gd name="T4" fmla="*/ 15 w 47"/>
                <a:gd name="T5" fmla="*/ 0 h 23"/>
                <a:gd name="T6" fmla="*/ 10 w 47"/>
                <a:gd name="T7" fmla="*/ 2 h 23"/>
                <a:gd name="T8" fmla="*/ 0 w 47"/>
                <a:gd name="T9" fmla="*/ 21 h 23"/>
                <a:gd name="T10" fmla="*/ 3 w 47"/>
                <a:gd name="T11" fmla="*/ 23 h 23"/>
                <a:gd name="T12" fmla="*/ 33 w 47"/>
                <a:gd name="T13" fmla="*/ 23 h 23"/>
                <a:gd name="T14" fmla="*/ 38 w 47"/>
                <a:gd name="T15" fmla="*/ 21 h 23"/>
                <a:gd name="T16" fmla="*/ 47 w 4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3">
                  <a:moveTo>
                    <a:pt x="47" y="2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4" y="0"/>
                    <a:pt x="25" y="0"/>
                    <a:pt x="15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5" y="23"/>
                    <a:pt x="38" y="22"/>
                    <a:pt x="38" y="21"/>
                  </a:cubicBezTo>
                  <a:cubicBezTo>
                    <a:pt x="41" y="15"/>
                    <a:pt x="44" y="9"/>
                    <a:pt x="4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Freeform 26"/>
            <p:cNvSpPr/>
            <p:nvPr/>
          </p:nvSpPr>
          <p:spPr bwMode="auto">
            <a:xfrm>
              <a:off x="4336386" y="5260095"/>
              <a:ext cx="65197" cy="31905"/>
            </a:xfrm>
            <a:custGeom>
              <a:avLst/>
              <a:gdLst>
                <a:gd name="T0" fmla="*/ 45 w 46"/>
                <a:gd name="T1" fmla="*/ 2 h 23"/>
                <a:gd name="T2" fmla="*/ 42 w 46"/>
                <a:gd name="T3" fmla="*/ 0 h 23"/>
                <a:gd name="T4" fmla="*/ 13 w 46"/>
                <a:gd name="T5" fmla="*/ 0 h 23"/>
                <a:gd name="T6" fmla="*/ 8 w 46"/>
                <a:gd name="T7" fmla="*/ 2 h 23"/>
                <a:gd name="T8" fmla="*/ 0 w 46"/>
                <a:gd name="T9" fmla="*/ 21 h 23"/>
                <a:gd name="T10" fmla="*/ 3 w 46"/>
                <a:gd name="T11" fmla="*/ 23 h 23"/>
                <a:gd name="T12" fmla="*/ 33 w 46"/>
                <a:gd name="T13" fmla="*/ 23 h 23"/>
                <a:gd name="T14" fmla="*/ 38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4" y="0"/>
                    <a:pt x="42" y="0"/>
                  </a:cubicBezTo>
                  <a:cubicBezTo>
                    <a:pt x="33" y="0"/>
                    <a:pt x="23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9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41" y="15"/>
                    <a:pt x="43" y="9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Freeform 27"/>
            <p:cNvSpPr/>
            <p:nvPr/>
          </p:nvSpPr>
          <p:spPr bwMode="auto">
            <a:xfrm>
              <a:off x="4402970" y="5260095"/>
              <a:ext cx="63809" cy="31905"/>
            </a:xfrm>
            <a:custGeom>
              <a:avLst/>
              <a:gdLst>
                <a:gd name="T0" fmla="*/ 44 w 44"/>
                <a:gd name="T1" fmla="*/ 2 h 23"/>
                <a:gd name="T2" fmla="*/ 40 w 44"/>
                <a:gd name="T3" fmla="*/ 0 h 23"/>
                <a:gd name="T4" fmla="*/ 12 w 44"/>
                <a:gd name="T5" fmla="*/ 0 h 23"/>
                <a:gd name="T6" fmla="*/ 7 w 44"/>
                <a:gd name="T7" fmla="*/ 2 h 23"/>
                <a:gd name="T8" fmla="*/ 0 w 44"/>
                <a:gd name="T9" fmla="*/ 21 h 23"/>
                <a:gd name="T10" fmla="*/ 4 w 44"/>
                <a:gd name="T11" fmla="*/ 23 h 23"/>
                <a:gd name="T12" fmla="*/ 34 w 44"/>
                <a:gd name="T13" fmla="*/ 23 h 23"/>
                <a:gd name="T14" fmla="*/ 39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0" y="0"/>
                  </a:cubicBezTo>
                  <a:cubicBezTo>
                    <a:pt x="31" y="0"/>
                    <a:pt x="21" y="0"/>
                    <a:pt x="12" y="0"/>
                  </a:cubicBezTo>
                  <a:cubicBezTo>
                    <a:pt x="10" y="0"/>
                    <a:pt x="7" y="1"/>
                    <a:pt x="7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2" y="9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Freeform 28"/>
            <p:cNvSpPr/>
            <p:nvPr/>
          </p:nvSpPr>
          <p:spPr bwMode="auto">
            <a:xfrm>
              <a:off x="4470941" y="5260095"/>
              <a:ext cx="59648" cy="31905"/>
            </a:xfrm>
            <a:custGeom>
              <a:avLst/>
              <a:gdLst>
                <a:gd name="T0" fmla="*/ 42 w 42"/>
                <a:gd name="T1" fmla="*/ 2 h 23"/>
                <a:gd name="T2" fmla="*/ 39 w 42"/>
                <a:gd name="T3" fmla="*/ 0 h 23"/>
                <a:gd name="T4" fmla="*/ 10 w 42"/>
                <a:gd name="T5" fmla="*/ 0 h 23"/>
                <a:gd name="T6" fmla="*/ 5 w 42"/>
                <a:gd name="T7" fmla="*/ 2 h 23"/>
                <a:gd name="T8" fmla="*/ 1 w 42"/>
                <a:gd name="T9" fmla="*/ 21 h 23"/>
                <a:gd name="T10" fmla="*/ 4 w 42"/>
                <a:gd name="T11" fmla="*/ 23 h 23"/>
                <a:gd name="T12" fmla="*/ 34 w 42"/>
                <a:gd name="T13" fmla="*/ 23 h 23"/>
                <a:gd name="T14" fmla="*/ 39 w 42"/>
                <a:gd name="T15" fmla="*/ 21 h 23"/>
                <a:gd name="T16" fmla="*/ 42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42" y="1"/>
                    <a:pt x="41" y="0"/>
                    <a:pt x="39" y="0"/>
                  </a:cubicBezTo>
                  <a:cubicBezTo>
                    <a:pt x="29" y="0"/>
                    <a:pt x="19" y="0"/>
                    <a:pt x="10" y="0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1" y="9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Freeform 29"/>
            <p:cNvSpPr/>
            <p:nvPr/>
          </p:nvSpPr>
          <p:spPr bwMode="auto">
            <a:xfrm>
              <a:off x="4537525" y="5260095"/>
              <a:ext cx="58261" cy="31905"/>
            </a:xfrm>
            <a:custGeom>
              <a:avLst/>
              <a:gdLst>
                <a:gd name="T0" fmla="*/ 41 w 41"/>
                <a:gd name="T1" fmla="*/ 2 h 23"/>
                <a:gd name="T2" fmla="*/ 37 w 41"/>
                <a:gd name="T3" fmla="*/ 0 h 23"/>
                <a:gd name="T4" fmla="*/ 8 w 41"/>
                <a:gd name="T5" fmla="*/ 0 h 23"/>
                <a:gd name="T6" fmla="*/ 4 w 41"/>
                <a:gd name="T7" fmla="*/ 2 h 23"/>
                <a:gd name="T8" fmla="*/ 1 w 41"/>
                <a:gd name="T9" fmla="*/ 21 h 23"/>
                <a:gd name="T10" fmla="*/ 4 w 41"/>
                <a:gd name="T11" fmla="*/ 23 h 23"/>
                <a:gd name="T12" fmla="*/ 34 w 41"/>
                <a:gd name="T13" fmla="*/ 23 h 23"/>
                <a:gd name="T14" fmla="*/ 39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8" y="0"/>
                    <a:pt x="8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3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7" y="23"/>
                    <a:pt x="39" y="22"/>
                    <a:pt x="39" y="21"/>
                  </a:cubicBezTo>
                  <a:cubicBezTo>
                    <a:pt x="39" y="15"/>
                    <a:pt x="40" y="9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Freeform 30"/>
            <p:cNvSpPr/>
            <p:nvPr/>
          </p:nvSpPr>
          <p:spPr bwMode="auto">
            <a:xfrm>
              <a:off x="4605496" y="5260095"/>
              <a:ext cx="54099" cy="31905"/>
            </a:xfrm>
            <a:custGeom>
              <a:avLst/>
              <a:gdLst>
                <a:gd name="T0" fmla="*/ 38 w 38"/>
                <a:gd name="T1" fmla="*/ 2 h 23"/>
                <a:gd name="T2" fmla="*/ 34 w 38"/>
                <a:gd name="T3" fmla="*/ 0 h 23"/>
                <a:gd name="T4" fmla="*/ 5 w 38"/>
                <a:gd name="T5" fmla="*/ 0 h 23"/>
                <a:gd name="T6" fmla="*/ 1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5" y="0"/>
                    <a:pt x="15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9"/>
                    <a:pt x="0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8" y="15"/>
                    <a:pt x="38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Freeform 31"/>
            <p:cNvSpPr/>
            <p:nvPr/>
          </p:nvSpPr>
          <p:spPr bwMode="auto">
            <a:xfrm>
              <a:off x="4672079" y="5260095"/>
              <a:ext cx="54099" cy="31905"/>
            </a:xfrm>
            <a:custGeom>
              <a:avLst/>
              <a:gdLst>
                <a:gd name="T0" fmla="*/ 36 w 38"/>
                <a:gd name="T1" fmla="*/ 2 h 23"/>
                <a:gd name="T2" fmla="*/ 32 w 38"/>
                <a:gd name="T3" fmla="*/ 0 h 23"/>
                <a:gd name="T4" fmla="*/ 4 w 38"/>
                <a:gd name="T5" fmla="*/ 0 h 23"/>
                <a:gd name="T6" fmla="*/ 0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6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6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7" y="15"/>
                    <a:pt x="37" y="9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Freeform 32"/>
            <p:cNvSpPr/>
            <p:nvPr/>
          </p:nvSpPr>
          <p:spPr bwMode="auto">
            <a:xfrm>
              <a:off x="4737276" y="5260095"/>
              <a:ext cx="56874" cy="31905"/>
            </a:xfrm>
            <a:custGeom>
              <a:avLst/>
              <a:gdLst>
                <a:gd name="T0" fmla="*/ 37 w 40"/>
                <a:gd name="T1" fmla="*/ 2 h 23"/>
                <a:gd name="T2" fmla="*/ 33 w 40"/>
                <a:gd name="T3" fmla="*/ 0 h 23"/>
                <a:gd name="T4" fmla="*/ 4 w 40"/>
                <a:gd name="T5" fmla="*/ 0 h 23"/>
                <a:gd name="T6" fmla="*/ 0 w 40"/>
                <a:gd name="T7" fmla="*/ 2 h 23"/>
                <a:gd name="T8" fmla="*/ 2 w 40"/>
                <a:gd name="T9" fmla="*/ 21 h 23"/>
                <a:gd name="T10" fmla="*/ 6 w 40"/>
                <a:gd name="T11" fmla="*/ 23 h 23"/>
                <a:gd name="T12" fmla="*/ 36 w 40"/>
                <a:gd name="T13" fmla="*/ 23 h 23"/>
                <a:gd name="T14" fmla="*/ 40 w 40"/>
                <a:gd name="T15" fmla="*/ 21 h 23"/>
                <a:gd name="T16" fmla="*/ 37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2"/>
                    <a:pt x="4" y="23"/>
                    <a:pt x="6" y="23"/>
                  </a:cubicBezTo>
                  <a:cubicBezTo>
                    <a:pt x="16" y="23"/>
                    <a:pt x="26" y="23"/>
                    <a:pt x="36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9" y="15"/>
                    <a:pt x="38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Freeform 33"/>
            <p:cNvSpPr/>
            <p:nvPr/>
          </p:nvSpPr>
          <p:spPr bwMode="auto">
            <a:xfrm>
              <a:off x="4801085" y="5260095"/>
              <a:ext cx="59648" cy="31905"/>
            </a:xfrm>
            <a:custGeom>
              <a:avLst/>
              <a:gdLst>
                <a:gd name="T0" fmla="*/ 37 w 42"/>
                <a:gd name="T1" fmla="*/ 2 h 23"/>
                <a:gd name="T2" fmla="*/ 33 w 42"/>
                <a:gd name="T3" fmla="*/ 0 h 23"/>
                <a:gd name="T4" fmla="*/ 4 w 42"/>
                <a:gd name="T5" fmla="*/ 0 h 23"/>
                <a:gd name="T6" fmla="*/ 1 w 42"/>
                <a:gd name="T7" fmla="*/ 2 h 23"/>
                <a:gd name="T8" fmla="*/ 4 w 42"/>
                <a:gd name="T9" fmla="*/ 21 h 23"/>
                <a:gd name="T10" fmla="*/ 9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7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4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2" y="9"/>
                    <a:pt x="3" y="15"/>
                    <a:pt x="4" y="21"/>
                  </a:cubicBezTo>
                  <a:cubicBezTo>
                    <a:pt x="4" y="22"/>
                    <a:pt x="6" y="23"/>
                    <a:pt x="9" y="23"/>
                  </a:cubicBezTo>
                  <a:cubicBezTo>
                    <a:pt x="19" y="23"/>
                    <a:pt x="29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Freeform 34"/>
            <p:cNvSpPr/>
            <p:nvPr/>
          </p:nvSpPr>
          <p:spPr bwMode="auto">
            <a:xfrm>
              <a:off x="4866282" y="5260095"/>
              <a:ext cx="62422" cy="31905"/>
            </a:xfrm>
            <a:custGeom>
              <a:avLst/>
              <a:gdLst>
                <a:gd name="T0" fmla="*/ 37 w 44"/>
                <a:gd name="T1" fmla="*/ 2 h 23"/>
                <a:gd name="T2" fmla="*/ 32 w 44"/>
                <a:gd name="T3" fmla="*/ 0 h 23"/>
                <a:gd name="T4" fmla="*/ 3 w 44"/>
                <a:gd name="T5" fmla="*/ 0 h 23"/>
                <a:gd name="T6" fmla="*/ 0 w 44"/>
                <a:gd name="T7" fmla="*/ 2 h 23"/>
                <a:gd name="T8" fmla="*/ 5 w 44"/>
                <a:gd name="T9" fmla="*/ 21 h 23"/>
                <a:gd name="T10" fmla="*/ 10 w 44"/>
                <a:gd name="T11" fmla="*/ 23 h 23"/>
                <a:gd name="T12" fmla="*/ 40 w 44"/>
                <a:gd name="T13" fmla="*/ 23 h 23"/>
                <a:gd name="T14" fmla="*/ 43 w 44"/>
                <a:gd name="T15" fmla="*/ 21 h 23"/>
                <a:gd name="T16" fmla="*/ 37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9"/>
                    <a:pt x="3" y="15"/>
                    <a:pt x="5" y="21"/>
                  </a:cubicBezTo>
                  <a:cubicBezTo>
                    <a:pt x="5" y="22"/>
                    <a:pt x="8" y="23"/>
                    <a:pt x="10" y="23"/>
                  </a:cubicBezTo>
                  <a:cubicBezTo>
                    <a:pt x="20" y="23"/>
                    <a:pt x="30" y="23"/>
                    <a:pt x="40" y="23"/>
                  </a:cubicBezTo>
                  <a:cubicBezTo>
                    <a:pt x="42" y="23"/>
                    <a:pt x="44" y="22"/>
                    <a:pt x="43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Freeform 35"/>
            <p:cNvSpPr/>
            <p:nvPr/>
          </p:nvSpPr>
          <p:spPr bwMode="auto">
            <a:xfrm>
              <a:off x="4930091" y="5260095"/>
              <a:ext cx="65197" cy="31905"/>
            </a:xfrm>
            <a:custGeom>
              <a:avLst/>
              <a:gdLst>
                <a:gd name="T0" fmla="*/ 37 w 46"/>
                <a:gd name="T1" fmla="*/ 2 h 23"/>
                <a:gd name="T2" fmla="*/ 32 w 46"/>
                <a:gd name="T3" fmla="*/ 0 h 23"/>
                <a:gd name="T4" fmla="*/ 3 w 46"/>
                <a:gd name="T5" fmla="*/ 0 h 23"/>
                <a:gd name="T6" fmla="*/ 0 w 46"/>
                <a:gd name="T7" fmla="*/ 2 h 23"/>
                <a:gd name="T8" fmla="*/ 7 w 46"/>
                <a:gd name="T9" fmla="*/ 21 h 23"/>
                <a:gd name="T10" fmla="*/ 12 w 46"/>
                <a:gd name="T11" fmla="*/ 23 h 23"/>
                <a:gd name="T12" fmla="*/ 42 w 46"/>
                <a:gd name="T13" fmla="*/ 23 h 23"/>
                <a:gd name="T14" fmla="*/ 45 w 46"/>
                <a:gd name="T15" fmla="*/ 21 h 23"/>
                <a:gd name="T16" fmla="*/ 37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37" y="2"/>
                  </a:moveTo>
                  <a:cubicBezTo>
                    <a:pt x="37" y="1"/>
                    <a:pt x="34" y="0"/>
                    <a:pt x="32" y="0"/>
                  </a:cubicBezTo>
                  <a:cubicBezTo>
                    <a:pt x="23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9"/>
                    <a:pt x="5" y="15"/>
                    <a:pt x="7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2" y="23"/>
                    <a:pt x="32" y="23"/>
                    <a:pt x="42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3" y="15"/>
                    <a:pt x="40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Freeform 36"/>
            <p:cNvSpPr/>
            <p:nvPr/>
          </p:nvSpPr>
          <p:spPr bwMode="auto">
            <a:xfrm>
              <a:off x="4993901" y="5260095"/>
              <a:ext cx="67971" cy="31905"/>
            </a:xfrm>
            <a:custGeom>
              <a:avLst/>
              <a:gdLst>
                <a:gd name="T0" fmla="*/ 38 w 48"/>
                <a:gd name="T1" fmla="*/ 2 h 23"/>
                <a:gd name="T2" fmla="*/ 32 w 48"/>
                <a:gd name="T3" fmla="*/ 0 h 23"/>
                <a:gd name="T4" fmla="*/ 4 w 48"/>
                <a:gd name="T5" fmla="*/ 0 h 23"/>
                <a:gd name="T6" fmla="*/ 1 w 48"/>
                <a:gd name="T7" fmla="*/ 2 h 23"/>
                <a:gd name="T8" fmla="*/ 9 w 48"/>
                <a:gd name="T9" fmla="*/ 21 h 23"/>
                <a:gd name="T10" fmla="*/ 15 w 48"/>
                <a:gd name="T11" fmla="*/ 23 h 23"/>
                <a:gd name="T12" fmla="*/ 45 w 48"/>
                <a:gd name="T13" fmla="*/ 23 h 23"/>
                <a:gd name="T14" fmla="*/ 47 w 48"/>
                <a:gd name="T15" fmla="*/ 21 h 23"/>
                <a:gd name="T16" fmla="*/ 38 w 4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3">
                  <a:moveTo>
                    <a:pt x="38" y="2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2"/>
                    <a:pt x="12" y="23"/>
                    <a:pt x="15" y="23"/>
                  </a:cubicBezTo>
                  <a:cubicBezTo>
                    <a:pt x="25" y="23"/>
                    <a:pt x="35" y="23"/>
                    <a:pt x="45" y="23"/>
                  </a:cubicBezTo>
                  <a:cubicBezTo>
                    <a:pt x="47" y="23"/>
                    <a:pt x="48" y="22"/>
                    <a:pt x="47" y="21"/>
                  </a:cubicBezTo>
                  <a:cubicBezTo>
                    <a:pt x="44" y="15"/>
                    <a:pt x="41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Freeform 37"/>
            <p:cNvSpPr/>
            <p:nvPr/>
          </p:nvSpPr>
          <p:spPr bwMode="auto">
            <a:xfrm>
              <a:off x="5059097" y="5260095"/>
              <a:ext cx="70745" cy="31905"/>
            </a:xfrm>
            <a:custGeom>
              <a:avLst/>
              <a:gdLst>
                <a:gd name="T0" fmla="*/ 37 w 49"/>
                <a:gd name="T1" fmla="*/ 2 h 23"/>
                <a:gd name="T2" fmla="*/ 32 w 49"/>
                <a:gd name="T3" fmla="*/ 0 h 23"/>
                <a:gd name="T4" fmla="*/ 3 w 49"/>
                <a:gd name="T5" fmla="*/ 0 h 23"/>
                <a:gd name="T6" fmla="*/ 0 w 49"/>
                <a:gd name="T7" fmla="*/ 2 h 23"/>
                <a:gd name="T8" fmla="*/ 10 w 49"/>
                <a:gd name="T9" fmla="*/ 21 h 23"/>
                <a:gd name="T10" fmla="*/ 16 w 49"/>
                <a:gd name="T11" fmla="*/ 23 h 23"/>
                <a:gd name="T12" fmla="*/ 46 w 49"/>
                <a:gd name="T13" fmla="*/ 23 h 23"/>
                <a:gd name="T14" fmla="*/ 48 w 49"/>
                <a:gd name="T15" fmla="*/ 21 h 23"/>
                <a:gd name="T16" fmla="*/ 37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9"/>
                    <a:pt x="7" y="15"/>
                    <a:pt x="10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6" y="23"/>
                    <a:pt x="36" y="23"/>
                    <a:pt x="46" y="23"/>
                  </a:cubicBezTo>
                  <a:cubicBezTo>
                    <a:pt x="48" y="23"/>
                    <a:pt x="49" y="22"/>
                    <a:pt x="48" y="21"/>
                  </a:cubicBezTo>
                  <a:cubicBezTo>
                    <a:pt x="45" y="15"/>
                    <a:pt x="41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Freeform 38"/>
            <p:cNvSpPr/>
            <p:nvPr/>
          </p:nvSpPr>
          <p:spPr bwMode="auto">
            <a:xfrm>
              <a:off x="4226801" y="5218480"/>
              <a:ext cx="66584" cy="33292"/>
            </a:xfrm>
            <a:custGeom>
              <a:avLst/>
              <a:gdLst>
                <a:gd name="T0" fmla="*/ 47 w 47"/>
                <a:gd name="T1" fmla="*/ 3 h 24"/>
                <a:gd name="T2" fmla="*/ 44 w 47"/>
                <a:gd name="T3" fmla="*/ 0 h 24"/>
                <a:gd name="T4" fmla="*/ 17 w 47"/>
                <a:gd name="T5" fmla="*/ 0 h 24"/>
                <a:gd name="T6" fmla="*/ 12 w 47"/>
                <a:gd name="T7" fmla="*/ 3 h 24"/>
                <a:gd name="T8" fmla="*/ 1 w 47"/>
                <a:gd name="T9" fmla="*/ 21 h 24"/>
                <a:gd name="T10" fmla="*/ 3 w 47"/>
                <a:gd name="T11" fmla="*/ 24 h 24"/>
                <a:gd name="T12" fmla="*/ 31 w 47"/>
                <a:gd name="T13" fmla="*/ 24 h 24"/>
                <a:gd name="T14" fmla="*/ 37 w 47"/>
                <a:gd name="T15" fmla="*/ 21 h 24"/>
                <a:gd name="T16" fmla="*/ 47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7" y="3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5" y="0"/>
                    <a:pt x="26" y="0"/>
                    <a:pt x="17" y="0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2" y="24"/>
                    <a:pt x="22" y="24"/>
                    <a:pt x="31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40" y="15"/>
                    <a:pt x="43" y="9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Freeform 39"/>
            <p:cNvSpPr/>
            <p:nvPr/>
          </p:nvSpPr>
          <p:spPr bwMode="auto">
            <a:xfrm>
              <a:off x="4289223" y="5218480"/>
              <a:ext cx="65197" cy="33292"/>
            </a:xfrm>
            <a:custGeom>
              <a:avLst/>
              <a:gdLst>
                <a:gd name="T0" fmla="*/ 46 w 46"/>
                <a:gd name="T1" fmla="*/ 3 h 24"/>
                <a:gd name="T2" fmla="*/ 43 w 46"/>
                <a:gd name="T3" fmla="*/ 0 h 24"/>
                <a:gd name="T4" fmla="*/ 16 w 46"/>
                <a:gd name="T5" fmla="*/ 0 h 24"/>
                <a:gd name="T6" fmla="*/ 11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2 w 46"/>
                <a:gd name="T13" fmla="*/ 24 h 24"/>
                <a:gd name="T14" fmla="*/ 37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5" y="0"/>
                    <a:pt x="16" y="0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7" y="23"/>
                    <a:pt x="37" y="21"/>
                  </a:cubicBezTo>
                  <a:cubicBezTo>
                    <a:pt x="40" y="15"/>
                    <a:pt x="43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Freeform 40"/>
            <p:cNvSpPr/>
            <p:nvPr/>
          </p:nvSpPr>
          <p:spPr bwMode="auto">
            <a:xfrm>
              <a:off x="4353032" y="5218480"/>
              <a:ext cx="63809" cy="33292"/>
            </a:xfrm>
            <a:custGeom>
              <a:avLst/>
              <a:gdLst>
                <a:gd name="T0" fmla="*/ 44 w 44"/>
                <a:gd name="T1" fmla="*/ 3 h 24"/>
                <a:gd name="T2" fmla="*/ 41 w 44"/>
                <a:gd name="T3" fmla="*/ 0 h 24"/>
                <a:gd name="T4" fmla="*/ 14 w 44"/>
                <a:gd name="T5" fmla="*/ 0 h 24"/>
                <a:gd name="T6" fmla="*/ 9 w 44"/>
                <a:gd name="T7" fmla="*/ 3 h 24"/>
                <a:gd name="T8" fmla="*/ 1 w 44"/>
                <a:gd name="T9" fmla="*/ 21 h 24"/>
                <a:gd name="T10" fmla="*/ 4 w 44"/>
                <a:gd name="T11" fmla="*/ 24 h 24"/>
                <a:gd name="T12" fmla="*/ 32 w 44"/>
                <a:gd name="T13" fmla="*/ 24 h 24"/>
                <a:gd name="T14" fmla="*/ 37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2" y="0"/>
                    <a:pt x="23" y="0"/>
                    <a:pt x="14" y="0"/>
                  </a:cubicBezTo>
                  <a:cubicBezTo>
                    <a:pt x="12" y="0"/>
                    <a:pt x="9" y="1"/>
                    <a:pt x="9" y="3"/>
                  </a:cubicBezTo>
                  <a:cubicBezTo>
                    <a:pt x="6" y="9"/>
                    <a:pt x="3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39" y="15"/>
                    <a:pt x="41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Freeform 41"/>
            <p:cNvSpPr/>
            <p:nvPr/>
          </p:nvSpPr>
          <p:spPr bwMode="auto">
            <a:xfrm>
              <a:off x="4418229" y="5218480"/>
              <a:ext cx="59648" cy="33292"/>
            </a:xfrm>
            <a:custGeom>
              <a:avLst/>
              <a:gdLst>
                <a:gd name="T0" fmla="*/ 41 w 42"/>
                <a:gd name="T1" fmla="*/ 3 h 24"/>
                <a:gd name="T2" fmla="*/ 38 w 42"/>
                <a:gd name="T3" fmla="*/ 0 h 24"/>
                <a:gd name="T4" fmla="*/ 11 w 42"/>
                <a:gd name="T5" fmla="*/ 0 h 24"/>
                <a:gd name="T6" fmla="*/ 7 w 42"/>
                <a:gd name="T7" fmla="*/ 3 h 24"/>
                <a:gd name="T8" fmla="*/ 0 w 42"/>
                <a:gd name="T9" fmla="*/ 21 h 24"/>
                <a:gd name="T10" fmla="*/ 3 w 42"/>
                <a:gd name="T11" fmla="*/ 24 h 24"/>
                <a:gd name="T12" fmla="*/ 32 w 42"/>
                <a:gd name="T13" fmla="*/ 24 h 24"/>
                <a:gd name="T14" fmla="*/ 36 w 42"/>
                <a:gd name="T15" fmla="*/ 21 h 24"/>
                <a:gd name="T16" fmla="*/ 41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1" y="3"/>
                  </a:moveTo>
                  <a:cubicBezTo>
                    <a:pt x="42" y="1"/>
                    <a:pt x="41" y="0"/>
                    <a:pt x="38" y="0"/>
                  </a:cubicBezTo>
                  <a:cubicBezTo>
                    <a:pt x="29" y="0"/>
                    <a:pt x="20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5" y="9"/>
                    <a:pt x="2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8" y="15"/>
                    <a:pt x="40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Freeform 42"/>
            <p:cNvSpPr/>
            <p:nvPr/>
          </p:nvSpPr>
          <p:spPr bwMode="auto">
            <a:xfrm>
              <a:off x="4482038" y="5218480"/>
              <a:ext cx="56874" cy="33292"/>
            </a:xfrm>
            <a:custGeom>
              <a:avLst/>
              <a:gdLst>
                <a:gd name="T0" fmla="*/ 39 w 40"/>
                <a:gd name="T1" fmla="*/ 3 h 24"/>
                <a:gd name="T2" fmla="*/ 36 w 40"/>
                <a:gd name="T3" fmla="*/ 0 h 24"/>
                <a:gd name="T4" fmla="*/ 9 w 40"/>
                <a:gd name="T5" fmla="*/ 0 h 24"/>
                <a:gd name="T6" fmla="*/ 5 w 40"/>
                <a:gd name="T7" fmla="*/ 3 h 24"/>
                <a:gd name="T8" fmla="*/ 0 w 40"/>
                <a:gd name="T9" fmla="*/ 21 h 24"/>
                <a:gd name="T10" fmla="*/ 3 w 40"/>
                <a:gd name="T11" fmla="*/ 24 h 24"/>
                <a:gd name="T12" fmla="*/ 32 w 40"/>
                <a:gd name="T13" fmla="*/ 24 h 24"/>
                <a:gd name="T14" fmla="*/ 36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40" y="1"/>
                    <a:pt x="38" y="0"/>
                    <a:pt x="36" y="0"/>
                  </a:cubicBezTo>
                  <a:cubicBezTo>
                    <a:pt x="27" y="0"/>
                    <a:pt x="18" y="0"/>
                    <a:pt x="9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7" y="15"/>
                    <a:pt x="38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Freeform 43"/>
            <p:cNvSpPr/>
            <p:nvPr/>
          </p:nvSpPr>
          <p:spPr bwMode="auto">
            <a:xfrm>
              <a:off x="4544461" y="5218480"/>
              <a:ext cx="54099" cy="33292"/>
            </a:xfrm>
            <a:custGeom>
              <a:avLst/>
              <a:gdLst>
                <a:gd name="T0" fmla="*/ 38 w 38"/>
                <a:gd name="T1" fmla="*/ 3 h 24"/>
                <a:gd name="T2" fmla="*/ 35 w 38"/>
                <a:gd name="T3" fmla="*/ 0 h 24"/>
                <a:gd name="T4" fmla="*/ 8 w 38"/>
                <a:gd name="T5" fmla="*/ 0 h 24"/>
                <a:gd name="T6" fmla="*/ 4 w 38"/>
                <a:gd name="T7" fmla="*/ 3 h 24"/>
                <a:gd name="T8" fmla="*/ 0 w 38"/>
                <a:gd name="T9" fmla="*/ 21 h 24"/>
                <a:gd name="T10" fmla="*/ 4 w 38"/>
                <a:gd name="T11" fmla="*/ 24 h 24"/>
                <a:gd name="T12" fmla="*/ 32 w 38"/>
                <a:gd name="T13" fmla="*/ 24 h 24"/>
                <a:gd name="T14" fmla="*/ 37 w 38"/>
                <a:gd name="T15" fmla="*/ 21 h 24"/>
                <a:gd name="T16" fmla="*/ 38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7" y="0"/>
                    <a:pt x="8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5" y="24"/>
                    <a:pt x="36" y="23"/>
                    <a:pt x="37" y="21"/>
                  </a:cubicBezTo>
                  <a:cubicBezTo>
                    <a:pt x="37" y="15"/>
                    <a:pt x="38" y="9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Freeform 44"/>
            <p:cNvSpPr/>
            <p:nvPr/>
          </p:nvSpPr>
          <p:spPr bwMode="auto">
            <a:xfrm>
              <a:off x="4608270" y="5218480"/>
              <a:ext cx="51325" cy="33292"/>
            </a:xfrm>
            <a:custGeom>
              <a:avLst/>
              <a:gdLst>
                <a:gd name="T0" fmla="*/ 36 w 36"/>
                <a:gd name="T1" fmla="*/ 3 h 24"/>
                <a:gd name="T2" fmla="*/ 33 w 36"/>
                <a:gd name="T3" fmla="*/ 0 h 24"/>
                <a:gd name="T4" fmla="*/ 5 w 36"/>
                <a:gd name="T5" fmla="*/ 0 h 24"/>
                <a:gd name="T6" fmla="*/ 2 w 36"/>
                <a:gd name="T7" fmla="*/ 3 h 24"/>
                <a:gd name="T8" fmla="*/ 0 w 36"/>
                <a:gd name="T9" fmla="*/ 21 h 24"/>
                <a:gd name="T10" fmla="*/ 4 w 36"/>
                <a:gd name="T11" fmla="*/ 24 h 24"/>
                <a:gd name="T12" fmla="*/ 32 w 36"/>
                <a:gd name="T13" fmla="*/ 24 h 24"/>
                <a:gd name="T14" fmla="*/ 36 w 36"/>
                <a:gd name="T15" fmla="*/ 21 h 24"/>
                <a:gd name="T16" fmla="*/ 36 w 3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3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4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6" y="15"/>
                    <a:pt x="36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6" name="Freeform 45"/>
            <p:cNvSpPr/>
            <p:nvPr/>
          </p:nvSpPr>
          <p:spPr bwMode="auto">
            <a:xfrm>
              <a:off x="4670692" y="5218480"/>
              <a:ext cx="52712" cy="33292"/>
            </a:xfrm>
            <a:custGeom>
              <a:avLst/>
              <a:gdLst>
                <a:gd name="T0" fmla="*/ 35 w 37"/>
                <a:gd name="T1" fmla="*/ 3 h 24"/>
                <a:gd name="T2" fmla="*/ 31 w 37"/>
                <a:gd name="T3" fmla="*/ 0 h 24"/>
                <a:gd name="T4" fmla="*/ 4 w 37"/>
                <a:gd name="T5" fmla="*/ 0 h 24"/>
                <a:gd name="T6" fmla="*/ 0 w 37"/>
                <a:gd name="T7" fmla="*/ 3 h 24"/>
                <a:gd name="T8" fmla="*/ 1 w 37"/>
                <a:gd name="T9" fmla="*/ 21 h 24"/>
                <a:gd name="T10" fmla="*/ 5 w 37"/>
                <a:gd name="T11" fmla="*/ 24 h 24"/>
                <a:gd name="T12" fmla="*/ 33 w 37"/>
                <a:gd name="T13" fmla="*/ 24 h 24"/>
                <a:gd name="T14" fmla="*/ 37 w 37"/>
                <a:gd name="T15" fmla="*/ 21 h 24"/>
                <a:gd name="T16" fmla="*/ 35 w 3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1" y="15"/>
                    <a:pt x="1" y="21"/>
                  </a:cubicBezTo>
                  <a:cubicBezTo>
                    <a:pt x="1" y="23"/>
                    <a:pt x="2" y="24"/>
                    <a:pt x="5" y="24"/>
                  </a:cubicBezTo>
                  <a:cubicBezTo>
                    <a:pt x="14" y="24"/>
                    <a:pt x="23" y="24"/>
                    <a:pt x="33" y="24"/>
                  </a:cubicBezTo>
                  <a:cubicBezTo>
                    <a:pt x="35" y="24"/>
                    <a:pt x="37" y="23"/>
                    <a:pt x="37" y="21"/>
                  </a:cubicBezTo>
                  <a:cubicBezTo>
                    <a:pt x="36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7" name="Freeform 46"/>
            <p:cNvSpPr/>
            <p:nvPr/>
          </p:nvSpPr>
          <p:spPr bwMode="auto">
            <a:xfrm>
              <a:off x="4731727" y="5218480"/>
              <a:ext cx="54099" cy="33292"/>
            </a:xfrm>
            <a:custGeom>
              <a:avLst/>
              <a:gdLst>
                <a:gd name="T0" fmla="*/ 35 w 38"/>
                <a:gd name="T1" fmla="*/ 3 h 24"/>
                <a:gd name="T2" fmla="*/ 31 w 38"/>
                <a:gd name="T3" fmla="*/ 0 h 24"/>
                <a:gd name="T4" fmla="*/ 4 w 38"/>
                <a:gd name="T5" fmla="*/ 0 h 24"/>
                <a:gd name="T6" fmla="*/ 0 w 38"/>
                <a:gd name="T7" fmla="*/ 3 h 24"/>
                <a:gd name="T8" fmla="*/ 2 w 38"/>
                <a:gd name="T9" fmla="*/ 21 h 24"/>
                <a:gd name="T10" fmla="*/ 6 w 38"/>
                <a:gd name="T11" fmla="*/ 24 h 24"/>
                <a:gd name="T12" fmla="*/ 35 w 38"/>
                <a:gd name="T13" fmla="*/ 24 h 24"/>
                <a:gd name="T14" fmla="*/ 38 w 38"/>
                <a:gd name="T15" fmla="*/ 21 h 24"/>
                <a:gd name="T16" fmla="*/ 35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9"/>
                    <a:pt x="2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6" y="24"/>
                    <a:pt x="25" y="24"/>
                    <a:pt x="35" y="24"/>
                  </a:cubicBezTo>
                  <a:cubicBezTo>
                    <a:pt x="37" y="24"/>
                    <a:pt x="38" y="23"/>
                    <a:pt x="38" y="21"/>
                  </a:cubicBezTo>
                  <a:cubicBezTo>
                    <a:pt x="37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Freeform 47"/>
            <p:cNvSpPr/>
            <p:nvPr/>
          </p:nvSpPr>
          <p:spPr bwMode="auto">
            <a:xfrm>
              <a:off x="4794150" y="5218480"/>
              <a:ext cx="56874" cy="33292"/>
            </a:xfrm>
            <a:custGeom>
              <a:avLst/>
              <a:gdLst>
                <a:gd name="T0" fmla="*/ 35 w 40"/>
                <a:gd name="T1" fmla="*/ 3 h 24"/>
                <a:gd name="T2" fmla="*/ 31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4 w 40"/>
                <a:gd name="T9" fmla="*/ 21 h 24"/>
                <a:gd name="T10" fmla="*/ 8 w 40"/>
                <a:gd name="T11" fmla="*/ 24 h 24"/>
                <a:gd name="T12" fmla="*/ 37 w 40"/>
                <a:gd name="T13" fmla="*/ 24 h 24"/>
                <a:gd name="T14" fmla="*/ 40 w 40"/>
                <a:gd name="T15" fmla="*/ 21 h 24"/>
                <a:gd name="T16" fmla="*/ 35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3" y="15"/>
                    <a:pt x="4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8" y="24"/>
                    <a:pt x="27" y="24"/>
                    <a:pt x="37" y="24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38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9" name="Freeform 48"/>
            <p:cNvSpPr/>
            <p:nvPr/>
          </p:nvSpPr>
          <p:spPr bwMode="auto">
            <a:xfrm>
              <a:off x="4855185" y="5218480"/>
              <a:ext cx="59648" cy="33292"/>
            </a:xfrm>
            <a:custGeom>
              <a:avLst/>
              <a:gdLst>
                <a:gd name="T0" fmla="*/ 35 w 42"/>
                <a:gd name="T1" fmla="*/ 3 h 24"/>
                <a:gd name="T2" fmla="*/ 30 w 42"/>
                <a:gd name="T3" fmla="*/ 0 h 24"/>
                <a:gd name="T4" fmla="*/ 3 w 42"/>
                <a:gd name="T5" fmla="*/ 0 h 24"/>
                <a:gd name="T6" fmla="*/ 0 w 42"/>
                <a:gd name="T7" fmla="*/ 3 h 24"/>
                <a:gd name="T8" fmla="*/ 5 w 42"/>
                <a:gd name="T9" fmla="*/ 21 h 24"/>
                <a:gd name="T10" fmla="*/ 10 w 42"/>
                <a:gd name="T11" fmla="*/ 24 h 24"/>
                <a:gd name="T12" fmla="*/ 38 w 42"/>
                <a:gd name="T13" fmla="*/ 24 h 24"/>
                <a:gd name="T14" fmla="*/ 41 w 42"/>
                <a:gd name="T15" fmla="*/ 21 h 24"/>
                <a:gd name="T16" fmla="*/ 35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4" y="15"/>
                    <a:pt x="5" y="21"/>
                  </a:cubicBezTo>
                  <a:cubicBezTo>
                    <a:pt x="6" y="23"/>
                    <a:pt x="8" y="24"/>
                    <a:pt x="10" y="24"/>
                  </a:cubicBezTo>
                  <a:cubicBezTo>
                    <a:pt x="19" y="24"/>
                    <a:pt x="29" y="24"/>
                    <a:pt x="38" y="24"/>
                  </a:cubicBezTo>
                  <a:cubicBezTo>
                    <a:pt x="40" y="24"/>
                    <a:pt x="42" y="23"/>
                    <a:pt x="41" y="21"/>
                  </a:cubicBezTo>
                  <a:cubicBezTo>
                    <a:pt x="39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0" name="Freeform 49"/>
            <p:cNvSpPr/>
            <p:nvPr/>
          </p:nvSpPr>
          <p:spPr bwMode="auto">
            <a:xfrm>
              <a:off x="4916220" y="5218480"/>
              <a:ext cx="62422" cy="33292"/>
            </a:xfrm>
            <a:custGeom>
              <a:avLst/>
              <a:gdLst>
                <a:gd name="T0" fmla="*/ 35 w 44"/>
                <a:gd name="T1" fmla="*/ 3 h 24"/>
                <a:gd name="T2" fmla="*/ 30 w 44"/>
                <a:gd name="T3" fmla="*/ 0 h 24"/>
                <a:gd name="T4" fmla="*/ 3 w 44"/>
                <a:gd name="T5" fmla="*/ 0 h 24"/>
                <a:gd name="T6" fmla="*/ 0 w 44"/>
                <a:gd name="T7" fmla="*/ 3 h 24"/>
                <a:gd name="T8" fmla="*/ 7 w 44"/>
                <a:gd name="T9" fmla="*/ 21 h 24"/>
                <a:gd name="T10" fmla="*/ 12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5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5" y="15"/>
                    <a:pt x="7" y="21"/>
                  </a:cubicBezTo>
                  <a:cubicBezTo>
                    <a:pt x="7" y="23"/>
                    <a:pt x="10" y="24"/>
                    <a:pt x="12" y="24"/>
                  </a:cubicBezTo>
                  <a:cubicBezTo>
                    <a:pt x="21" y="24"/>
                    <a:pt x="31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0" y="15"/>
                    <a:pt x="38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1" name="Freeform 50"/>
            <p:cNvSpPr/>
            <p:nvPr/>
          </p:nvSpPr>
          <p:spPr bwMode="auto">
            <a:xfrm>
              <a:off x="4975868" y="5218480"/>
              <a:ext cx="65197" cy="33292"/>
            </a:xfrm>
            <a:custGeom>
              <a:avLst/>
              <a:gdLst>
                <a:gd name="T0" fmla="*/ 36 w 46"/>
                <a:gd name="T1" fmla="*/ 3 h 24"/>
                <a:gd name="T2" fmla="*/ 31 w 46"/>
                <a:gd name="T3" fmla="*/ 0 h 24"/>
                <a:gd name="T4" fmla="*/ 4 w 46"/>
                <a:gd name="T5" fmla="*/ 0 h 24"/>
                <a:gd name="T6" fmla="*/ 1 w 46"/>
                <a:gd name="T7" fmla="*/ 3 h 24"/>
                <a:gd name="T8" fmla="*/ 9 w 46"/>
                <a:gd name="T9" fmla="*/ 21 h 24"/>
                <a:gd name="T10" fmla="*/ 14 w 46"/>
                <a:gd name="T11" fmla="*/ 24 h 24"/>
                <a:gd name="T12" fmla="*/ 43 w 46"/>
                <a:gd name="T13" fmla="*/ 24 h 24"/>
                <a:gd name="T14" fmla="*/ 45 w 46"/>
                <a:gd name="T15" fmla="*/ 21 h 24"/>
                <a:gd name="T16" fmla="*/ 3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6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4" y="9"/>
                    <a:pt x="7" y="15"/>
                    <a:pt x="9" y="21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24" y="24"/>
                    <a:pt x="33" y="24"/>
                    <a:pt x="43" y="24"/>
                  </a:cubicBezTo>
                  <a:cubicBezTo>
                    <a:pt x="45" y="24"/>
                    <a:pt x="46" y="23"/>
                    <a:pt x="45" y="21"/>
                  </a:cubicBezTo>
                  <a:cubicBezTo>
                    <a:pt x="42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2" name="Freeform 51"/>
            <p:cNvSpPr/>
            <p:nvPr/>
          </p:nvSpPr>
          <p:spPr bwMode="auto">
            <a:xfrm>
              <a:off x="5036903" y="5218480"/>
              <a:ext cx="67971" cy="33292"/>
            </a:xfrm>
            <a:custGeom>
              <a:avLst/>
              <a:gdLst>
                <a:gd name="T0" fmla="*/ 36 w 48"/>
                <a:gd name="T1" fmla="*/ 3 h 24"/>
                <a:gd name="T2" fmla="*/ 30 w 48"/>
                <a:gd name="T3" fmla="*/ 0 h 24"/>
                <a:gd name="T4" fmla="*/ 3 w 48"/>
                <a:gd name="T5" fmla="*/ 0 h 24"/>
                <a:gd name="T6" fmla="*/ 1 w 48"/>
                <a:gd name="T7" fmla="*/ 3 h 24"/>
                <a:gd name="T8" fmla="*/ 11 w 48"/>
                <a:gd name="T9" fmla="*/ 21 h 24"/>
                <a:gd name="T10" fmla="*/ 16 w 48"/>
                <a:gd name="T11" fmla="*/ 24 h 24"/>
                <a:gd name="T12" fmla="*/ 45 w 48"/>
                <a:gd name="T13" fmla="*/ 24 h 24"/>
                <a:gd name="T14" fmla="*/ 47 w 48"/>
                <a:gd name="T15" fmla="*/ 21 h 24"/>
                <a:gd name="T16" fmla="*/ 36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36" y="3"/>
                  </a:moveTo>
                  <a:cubicBezTo>
                    <a:pt x="35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8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6" y="24"/>
                    <a:pt x="35" y="24"/>
                    <a:pt x="45" y="24"/>
                  </a:cubicBezTo>
                  <a:cubicBezTo>
                    <a:pt x="47" y="24"/>
                    <a:pt x="48" y="23"/>
                    <a:pt x="47" y="21"/>
                  </a:cubicBezTo>
                  <a:cubicBezTo>
                    <a:pt x="43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3" name="Freeform 52"/>
            <p:cNvSpPr/>
            <p:nvPr/>
          </p:nvSpPr>
          <p:spPr bwMode="auto">
            <a:xfrm>
              <a:off x="4251770" y="5178253"/>
              <a:ext cx="65197" cy="33292"/>
            </a:xfrm>
            <a:custGeom>
              <a:avLst/>
              <a:gdLst>
                <a:gd name="T0" fmla="*/ 45 w 46"/>
                <a:gd name="T1" fmla="*/ 2 h 23"/>
                <a:gd name="T2" fmla="*/ 43 w 46"/>
                <a:gd name="T3" fmla="*/ 0 h 23"/>
                <a:gd name="T4" fmla="*/ 17 w 46"/>
                <a:gd name="T5" fmla="*/ 0 h 23"/>
                <a:gd name="T6" fmla="*/ 12 w 46"/>
                <a:gd name="T7" fmla="*/ 2 h 23"/>
                <a:gd name="T8" fmla="*/ 1 w 46"/>
                <a:gd name="T9" fmla="*/ 21 h 23"/>
                <a:gd name="T10" fmla="*/ 3 w 46"/>
                <a:gd name="T11" fmla="*/ 23 h 23"/>
                <a:gd name="T12" fmla="*/ 30 w 46"/>
                <a:gd name="T13" fmla="*/ 23 h 23"/>
                <a:gd name="T14" fmla="*/ 35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6" y="0"/>
                    <a:pt x="17" y="0"/>
                  </a:cubicBezTo>
                  <a:cubicBezTo>
                    <a:pt x="16" y="0"/>
                    <a:pt x="13" y="1"/>
                    <a:pt x="12" y="2"/>
                  </a:cubicBezTo>
                  <a:cubicBezTo>
                    <a:pt x="9" y="8"/>
                    <a:pt x="5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5" y="21"/>
                  </a:cubicBezTo>
                  <a:cubicBezTo>
                    <a:pt x="38" y="15"/>
                    <a:pt x="42" y="8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4" name="Freeform 53"/>
            <p:cNvSpPr/>
            <p:nvPr/>
          </p:nvSpPr>
          <p:spPr bwMode="auto">
            <a:xfrm>
              <a:off x="4311418" y="5178253"/>
              <a:ext cx="62422" cy="33292"/>
            </a:xfrm>
            <a:custGeom>
              <a:avLst/>
              <a:gdLst>
                <a:gd name="T0" fmla="*/ 44 w 44"/>
                <a:gd name="T1" fmla="*/ 2 h 23"/>
                <a:gd name="T2" fmla="*/ 41 w 44"/>
                <a:gd name="T3" fmla="*/ 0 h 23"/>
                <a:gd name="T4" fmla="*/ 16 w 44"/>
                <a:gd name="T5" fmla="*/ 0 h 23"/>
                <a:gd name="T6" fmla="*/ 11 w 44"/>
                <a:gd name="T7" fmla="*/ 2 h 23"/>
                <a:gd name="T8" fmla="*/ 1 w 44"/>
                <a:gd name="T9" fmla="*/ 21 h 23"/>
                <a:gd name="T10" fmla="*/ 3 w 44"/>
                <a:gd name="T11" fmla="*/ 23 h 23"/>
                <a:gd name="T12" fmla="*/ 30 w 44"/>
                <a:gd name="T13" fmla="*/ 23 h 23"/>
                <a:gd name="T14" fmla="*/ 35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24" y="0"/>
                    <a:pt x="16" y="0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8" y="8"/>
                    <a:pt x="4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5" y="22"/>
                    <a:pt x="35" y="21"/>
                  </a:cubicBezTo>
                  <a:cubicBezTo>
                    <a:pt x="38" y="15"/>
                    <a:pt x="41" y="8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5" name="Freeform 54"/>
            <p:cNvSpPr/>
            <p:nvPr/>
          </p:nvSpPr>
          <p:spPr bwMode="auto">
            <a:xfrm>
              <a:off x="4372453" y="5178253"/>
              <a:ext cx="58261" cy="33292"/>
            </a:xfrm>
            <a:custGeom>
              <a:avLst/>
              <a:gdLst>
                <a:gd name="T0" fmla="*/ 41 w 41"/>
                <a:gd name="T1" fmla="*/ 2 h 23"/>
                <a:gd name="T2" fmla="*/ 38 w 41"/>
                <a:gd name="T3" fmla="*/ 0 h 23"/>
                <a:gd name="T4" fmla="*/ 13 w 41"/>
                <a:gd name="T5" fmla="*/ 0 h 23"/>
                <a:gd name="T6" fmla="*/ 8 w 41"/>
                <a:gd name="T7" fmla="*/ 2 h 23"/>
                <a:gd name="T8" fmla="*/ 0 w 41"/>
                <a:gd name="T9" fmla="*/ 21 h 23"/>
                <a:gd name="T10" fmla="*/ 3 w 41"/>
                <a:gd name="T11" fmla="*/ 23 h 23"/>
                <a:gd name="T12" fmla="*/ 30 w 41"/>
                <a:gd name="T13" fmla="*/ 23 h 23"/>
                <a:gd name="T14" fmla="*/ 34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40" y="0"/>
                    <a:pt x="38" y="0"/>
                  </a:cubicBezTo>
                  <a:cubicBezTo>
                    <a:pt x="30" y="0"/>
                    <a:pt x="21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8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9" y="8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6" name="Freeform 55"/>
            <p:cNvSpPr/>
            <p:nvPr/>
          </p:nvSpPr>
          <p:spPr bwMode="auto">
            <a:xfrm>
              <a:off x="4432101" y="5178253"/>
              <a:ext cx="56874" cy="33292"/>
            </a:xfrm>
            <a:custGeom>
              <a:avLst/>
              <a:gdLst>
                <a:gd name="T0" fmla="*/ 39 w 40"/>
                <a:gd name="T1" fmla="*/ 2 h 23"/>
                <a:gd name="T2" fmla="*/ 37 w 40"/>
                <a:gd name="T3" fmla="*/ 0 h 23"/>
                <a:gd name="T4" fmla="*/ 11 w 40"/>
                <a:gd name="T5" fmla="*/ 0 h 23"/>
                <a:gd name="T6" fmla="*/ 7 w 40"/>
                <a:gd name="T7" fmla="*/ 2 h 23"/>
                <a:gd name="T8" fmla="*/ 0 w 40"/>
                <a:gd name="T9" fmla="*/ 21 h 23"/>
                <a:gd name="T10" fmla="*/ 3 w 40"/>
                <a:gd name="T11" fmla="*/ 23 h 23"/>
                <a:gd name="T12" fmla="*/ 30 w 40"/>
                <a:gd name="T13" fmla="*/ 23 h 23"/>
                <a:gd name="T14" fmla="*/ 34 w 40"/>
                <a:gd name="T15" fmla="*/ 21 h 23"/>
                <a:gd name="T16" fmla="*/ 39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9" y="2"/>
                  </a:moveTo>
                  <a:cubicBezTo>
                    <a:pt x="40" y="1"/>
                    <a:pt x="38" y="0"/>
                    <a:pt x="37" y="0"/>
                  </a:cubicBezTo>
                  <a:cubicBezTo>
                    <a:pt x="28" y="0"/>
                    <a:pt x="19" y="0"/>
                    <a:pt x="11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4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8" y="8"/>
                    <a:pt x="3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7" name="Freeform 56"/>
            <p:cNvSpPr/>
            <p:nvPr/>
          </p:nvSpPr>
          <p:spPr bwMode="auto">
            <a:xfrm>
              <a:off x="4491749" y="5178253"/>
              <a:ext cx="54099" cy="33292"/>
            </a:xfrm>
            <a:custGeom>
              <a:avLst/>
              <a:gdLst>
                <a:gd name="T0" fmla="*/ 38 w 38"/>
                <a:gd name="T1" fmla="*/ 2 h 23"/>
                <a:gd name="T2" fmla="*/ 35 w 38"/>
                <a:gd name="T3" fmla="*/ 0 h 23"/>
                <a:gd name="T4" fmla="*/ 9 w 38"/>
                <a:gd name="T5" fmla="*/ 0 h 23"/>
                <a:gd name="T6" fmla="*/ 5 w 38"/>
                <a:gd name="T7" fmla="*/ 2 h 23"/>
                <a:gd name="T8" fmla="*/ 0 w 38"/>
                <a:gd name="T9" fmla="*/ 21 h 23"/>
                <a:gd name="T10" fmla="*/ 3 w 38"/>
                <a:gd name="T11" fmla="*/ 23 h 23"/>
                <a:gd name="T12" fmla="*/ 30 w 38"/>
                <a:gd name="T13" fmla="*/ 23 h 23"/>
                <a:gd name="T14" fmla="*/ 34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8" y="0"/>
                    <a:pt x="9" y="0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3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7" y="8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8" name="Freeform 57"/>
            <p:cNvSpPr/>
            <p:nvPr/>
          </p:nvSpPr>
          <p:spPr bwMode="auto">
            <a:xfrm>
              <a:off x="4551396" y="5178253"/>
              <a:ext cx="51325" cy="33292"/>
            </a:xfrm>
            <a:custGeom>
              <a:avLst/>
              <a:gdLst>
                <a:gd name="T0" fmla="*/ 36 w 36"/>
                <a:gd name="T1" fmla="*/ 2 h 23"/>
                <a:gd name="T2" fmla="*/ 33 w 36"/>
                <a:gd name="T3" fmla="*/ 0 h 23"/>
                <a:gd name="T4" fmla="*/ 7 w 36"/>
                <a:gd name="T5" fmla="*/ 0 h 23"/>
                <a:gd name="T6" fmla="*/ 3 w 36"/>
                <a:gd name="T7" fmla="*/ 2 h 23"/>
                <a:gd name="T8" fmla="*/ 0 w 36"/>
                <a:gd name="T9" fmla="*/ 21 h 23"/>
                <a:gd name="T10" fmla="*/ 4 w 36"/>
                <a:gd name="T11" fmla="*/ 23 h 23"/>
                <a:gd name="T12" fmla="*/ 30 w 36"/>
                <a:gd name="T13" fmla="*/ 23 h 23"/>
                <a:gd name="T14" fmla="*/ 34 w 36"/>
                <a:gd name="T15" fmla="*/ 21 h 23"/>
                <a:gd name="T16" fmla="*/ 36 w 3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6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8"/>
                    <a:pt x="1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5" y="8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9" name="Freeform 58"/>
            <p:cNvSpPr/>
            <p:nvPr/>
          </p:nvSpPr>
          <p:spPr bwMode="auto">
            <a:xfrm>
              <a:off x="4611044" y="5178253"/>
              <a:ext cx="49938" cy="33292"/>
            </a:xfrm>
            <a:custGeom>
              <a:avLst/>
              <a:gdLst>
                <a:gd name="T0" fmla="*/ 34 w 35"/>
                <a:gd name="T1" fmla="*/ 2 h 23"/>
                <a:gd name="T2" fmla="*/ 31 w 35"/>
                <a:gd name="T3" fmla="*/ 0 h 23"/>
                <a:gd name="T4" fmla="*/ 5 w 35"/>
                <a:gd name="T5" fmla="*/ 0 h 23"/>
                <a:gd name="T6" fmla="*/ 2 w 35"/>
                <a:gd name="T7" fmla="*/ 2 h 23"/>
                <a:gd name="T8" fmla="*/ 0 w 35"/>
                <a:gd name="T9" fmla="*/ 21 h 23"/>
                <a:gd name="T10" fmla="*/ 4 w 35"/>
                <a:gd name="T11" fmla="*/ 23 h 23"/>
                <a:gd name="T12" fmla="*/ 31 w 35"/>
                <a:gd name="T13" fmla="*/ 23 h 23"/>
                <a:gd name="T14" fmla="*/ 34 w 35"/>
                <a:gd name="T15" fmla="*/ 21 h 23"/>
                <a:gd name="T16" fmla="*/ 34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34" y="2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3" y="0"/>
                    <a:pt x="14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8"/>
                    <a:pt x="1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4" y="8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0" name="Freeform 59"/>
            <p:cNvSpPr/>
            <p:nvPr/>
          </p:nvSpPr>
          <p:spPr bwMode="auto">
            <a:xfrm>
              <a:off x="4670692" y="5178253"/>
              <a:ext cx="48551" cy="33292"/>
            </a:xfrm>
            <a:custGeom>
              <a:avLst/>
              <a:gdLst>
                <a:gd name="T0" fmla="*/ 33 w 34"/>
                <a:gd name="T1" fmla="*/ 2 h 23"/>
                <a:gd name="T2" fmla="*/ 29 w 34"/>
                <a:gd name="T3" fmla="*/ 0 h 23"/>
                <a:gd name="T4" fmla="*/ 4 w 34"/>
                <a:gd name="T5" fmla="*/ 0 h 23"/>
                <a:gd name="T6" fmla="*/ 0 w 34"/>
                <a:gd name="T7" fmla="*/ 2 h 23"/>
                <a:gd name="T8" fmla="*/ 0 w 34"/>
                <a:gd name="T9" fmla="*/ 21 h 23"/>
                <a:gd name="T10" fmla="*/ 4 w 34"/>
                <a:gd name="T11" fmla="*/ 23 h 23"/>
                <a:gd name="T12" fmla="*/ 31 w 34"/>
                <a:gd name="T13" fmla="*/ 23 h 23"/>
                <a:gd name="T14" fmla="*/ 34 w 34"/>
                <a:gd name="T15" fmla="*/ 21 h 23"/>
                <a:gd name="T16" fmla="*/ 33 w 3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8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3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1" name="Freeform 60"/>
            <p:cNvSpPr/>
            <p:nvPr/>
          </p:nvSpPr>
          <p:spPr bwMode="auto">
            <a:xfrm>
              <a:off x="4727566" y="5178253"/>
              <a:ext cx="52712" cy="33292"/>
            </a:xfrm>
            <a:custGeom>
              <a:avLst/>
              <a:gdLst>
                <a:gd name="T0" fmla="*/ 33 w 37"/>
                <a:gd name="T1" fmla="*/ 2 h 23"/>
                <a:gd name="T2" fmla="*/ 29 w 37"/>
                <a:gd name="T3" fmla="*/ 0 h 23"/>
                <a:gd name="T4" fmla="*/ 4 w 37"/>
                <a:gd name="T5" fmla="*/ 0 h 23"/>
                <a:gd name="T6" fmla="*/ 1 w 37"/>
                <a:gd name="T7" fmla="*/ 2 h 23"/>
                <a:gd name="T8" fmla="*/ 2 w 37"/>
                <a:gd name="T9" fmla="*/ 21 h 23"/>
                <a:gd name="T10" fmla="*/ 6 w 37"/>
                <a:gd name="T11" fmla="*/ 23 h 23"/>
                <a:gd name="T12" fmla="*/ 33 w 37"/>
                <a:gd name="T13" fmla="*/ 23 h 23"/>
                <a:gd name="T14" fmla="*/ 36 w 37"/>
                <a:gd name="T15" fmla="*/ 21 h 23"/>
                <a:gd name="T16" fmla="*/ 33 w 3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8"/>
                    <a:pt x="2" y="15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15" y="23"/>
                    <a:pt x="24" y="23"/>
                    <a:pt x="33" y="23"/>
                  </a:cubicBezTo>
                  <a:cubicBezTo>
                    <a:pt x="35" y="23"/>
                    <a:pt x="37" y="22"/>
                    <a:pt x="36" y="21"/>
                  </a:cubicBezTo>
                  <a:cubicBezTo>
                    <a:pt x="35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2" name="Freeform 61"/>
            <p:cNvSpPr/>
            <p:nvPr/>
          </p:nvSpPr>
          <p:spPr bwMode="auto">
            <a:xfrm>
              <a:off x="4785827" y="5178253"/>
              <a:ext cx="54099" cy="33292"/>
            </a:xfrm>
            <a:custGeom>
              <a:avLst/>
              <a:gdLst>
                <a:gd name="T0" fmla="*/ 33 w 38"/>
                <a:gd name="T1" fmla="*/ 2 h 23"/>
                <a:gd name="T2" fmla="*/ 29 w 38"/>
                <a:gd name="T3" fmla="*/ 0 h 23"/>
                <a:gd name="T4" fmla="*/ 3 w 38"/>
                <a:gd name="T5" fmla="*/ 0 h 23"/>
                <a:gd name="T6" fmla="*/ 0 w 38"/>
                <a:gd name="T7" fmla="*/ 2 h 23"/>
                <a:gd name="T8" fmla="*/ 3 w 38"/>
                <a:gd name="T9" fmla="*/ 21 h 23"/>
                <a:gd name="T10" fmla="*/ 8 w 38"/>
                <a:gd name="T11" fmla="*/ 23 h 23"/>
                <a:gd name="T12" fmla="*/ 34 w 38"/>
                <a:gd name="T13" fmla="*/ 23 h 23"/>
                <a:gd name="T14" fmla="*/ 37 w 38"/>
                <a:gd name="T15" fmla="*/ 21 h 23"/>
                <a:gd name="T16" fmla="*/ 33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3" y="2"/>
                  </a:moveTo>
                  <a:cubicBezTo>
                    <a:pt x="32" y="1"/>
                    <a:pt x="30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8"/>
                    <a:pt x="2" y="15"/>
                    <a:pt x="3" y="21"/>
                  </a:cubicBezTo>
                  <a:cubicBezTo>
                    <a:pt x="4" y="22"/>
                    <a:pt x="6" y="23"/>
                    <a:pt x="8" y="23"/>
                  </a:cubicBezTo>
                  <a:cubicBezTo>
                    <a:pt x="17" y="23"/>
                    <a:pt x="25" y="23"/>
                    <a:pt x="34" y="23"/>
                  </a:cubicBezTo>
                  <a:cubicBezTo>
                    <a:pt x="36" y="23"/>
                    <a:pt x="38" y="22"/>
                    <a:pt x="37" y="21"/>
                  </a:cubicBezTo>
                  <a:cubicBezTo>
                    <a:pt x="36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3" name="Freeform 62"/>
            <p:cNvSpPr/>
            <p:nvPr/>
          </p:nvSpPr>
          <p:spPr bwMode="auto">
            <a:xfrm>
              <a:off x="4842700" y="5178253"/>
              <a:ext cx="58261" cy="33292"/>
            </a:xfrm>
            <a:custGeom>
              <a:avLst/>
              <a:gdLst>
                <a:gd name="T0" fmla="*/ 33 w 40"/>
                <a:gd name="T1" fmla="*/ 2 h 23"/>
                <a:gd name="T2" fmla="*/ 29 w 40"/>
                <a:gd name="T3" fmla="*/ 0 h 23"/>
                <a:gd name="T4" fmla="*/ 3 w 40"/>
                <a:gd name="T5" fmla="*/ 0 h 23"/>
                <a:gd name="T6" fmla="*/ 0 w 40"/>
                <a:gd name="T7" fmla="*/ 2 h 23"/>
                <a:gd name="T8" fmla="*/ 5 w 40"/>
                <a:gd name="T9" fmla="*/ 21 h 23"/>
                <a:gd name="T10" fmla="*/ 10 w 40"/>
                <a:gd name="T11" fmla="*/ 23 h 23"/>
                <a:gd name="T12" fmla="*/ 37 w 40"/>
                <a:gd name="T13" fmla="*/ 23 h 23"/>
                <a:gd name="T14" fmla="*/ 39 w 40"/>
                <a:gd name="T15" fmla="*/ 21 h 23"/>
                <a:gd name="T16" fmla="*/ 33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8"/>
                    <a:pt x="4" y="15"/>
                    <a:pt x="5" y="21"/>
                  </a:cubicBezTo>
                  <a:cubicBezTo>
                    <a:pt x="6" y="22"/>
                    <a:pt x="8" y="23"/>
                    <a:pt x="10" y="23"/>
                  </a:cubicBezTo>
                  <a:cubicBezTo>
                    <a:pt x="19" y="23"/>
                    <a:pt x="28" y="23"/>
                    <a:pt x="37" y="23"/>
                  </a:cubicBezTo>
                  <a:cubicBezTo>
                    <a:pt x="39" y="23"/>
                    <a:pt x="40" y="22"/>
                    <a:pt x="39" y="21"/>
                  </a:cubicBezTo>
                  <a:cubicBezTo>
                    <a:pt x="37" y="15"/>
                    <a:pt x="35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4" name="Freeform 63"/>
            <p:cNvSpPr/>
            <p:nvPr/>
          </p:nvSpPr>
          <p:spPr bwMode="auto">
            <a:xfrm>
              <a:off x="4900961" y="5178253"/>
              <a:ext cx="59648" cy="33292"/>
            </a:xfrm>
            <a:custGeom>
              <a:avLst/>
              <a:gdLst>
                <a:gd name="T0" fmla="*/ 33 w 42"/>
                <a:gd name="T1" fmla="*/ 2 h 23"/>
                <a:gd name="T2" fmla="*/ 29 w 42"/>
                <a:gd name="T3" fmla="*/ 0 h 23"/>
                <a:gd name="T4" fmla="*/ 3 w 42"/>
                <a:gd name="T5" fmla="*/ 0 h 23"/>
                <a:gd name="T6" fmla="*/ 1 w 42"/>
                <a:gd name="T7" fmla="*/ 2 h 23"/>
                <a:gd name="T8" fmla="*/ 8 w 42"/>
                <a:gd name="T9" fmla="*/ 21 h 23"/>
                <a:gd name="T10" fmla="*/ 12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3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" y="8"/>
                    <a:pt x="5" y="15"/>
                    <a:pt x="8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1" y="23"/>
                    <a:pt x="30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5" name="Freeform 64"/>
            <p:cNvSpPr/>
            <p:nvPr/>
          </p:nvSpPr>
          <p:spPr bwMode="auto">
            <a:xfrm>
              <a:off x="4959222" y="5178253"/>
              <a:ext cx="61035" cy="33292"/>
            </a:xfrm>
            <a:custGeom>
              <a:avLst/>
              <a:gdLst>
                <a:gd name="T0" fmla="*/ 33 w 43"/>
                <a:gd name="T1" fmla="*/ 2 h 23"/>
                <a:gd name="T2" fmla="*/ 28 w 43"/>
                <a:gd name="T3" fmla="*/ 0 h 23"/>
                <a:gd name="T4" fmla="*/ 3 w 43"/>
                <a:gd name="T5" fmla="*/ 0 h 23"/>
                <a:gd name="T6" fmla="*/ 0 w 43"/>
                <a:gd name="T7" fmla="*/ 2 h 23"/>
                <a:gd name="T8" fmla="*/ 9 w 43"/>
                <a:gd name="T9" fmla="*/ 21 h 23"/>
                <a:gd name="T10" fmla="*/ 13 w 43"/>
                <a:gd name="T11" fmla="*/ 23 h 23"/>
                <a:gd name="T12" fmla="*/ 40 w 43"/>
                <a:gd name="T13" fmla="*/ 23 h 23"/>
                <a:gd name="T14" fmla="*/ 43 w 43"/>
                <a:gd name="T15" fmla="*/ 21 h 23"/>
                <a:gd name="T16" fmla="*/ 33 w 4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8"/>
                    <a:pt x="6" y="15"/>
                    <a:pt x="9" y="21"/>
                  </a:cubicBezTo>
                  <a:cubicBezTo>
                    <a:pt x="9" y="22"/>
                    <a:pt x="11" y="23"/>
                    <a:pt x="13" y="23"/>
                  </a:cubicBezTo>
                  <a:cubicBezTo>
                    <a:pt x="22" y="23"/>
                    <a:pt x="31" y="23"/>
                    <a:pt x="40" y="23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6" name="Freeform 65"/>
            <p:cNvSpPr/>
            <p:nvPr/>
          </p:nvSpPr>
          <p:spPr bwMode="auto">
            <a:xfrm>
              <a:off x="5016095" y="5178253"/>
              <a:ext cx="63809" cy="33292"/>
            </a:xfrm>
            <a:custGeom>
              <a:avLst/>
              <a:gdLst>
                <a:gd name="T0" fmla="*/ 33 w 45"/>
                <a:gd name="T1" fmla="*/ 2 h 23"/>
                <a:gd name="T2" fmla="*/ 28 w 45"/>
                <a:gd name="T3" fmla="*/ 0 h 23"/>
                <a:gd name="T4" fmla="*/ 3 w 45"/>
                <a:gd name="T5" fmla="*/ 0 h 23"/>
                <a:gd name="T6" fmla="*/ 1 w 45"/>
                <a:gd name="T7" fmla="*/ 2 h 23"/>
                <a:gd name="T8" fmla="*/ 11 w 45"/>
                <a:gd name="T9" fmla="*/ 21 h 23"/>
                <a:gd name="T10" fmla="*/ 16 w 45"/>
                <a:gd name="T11" fmla="*/ 23 h 23"/>
                <a:gd name="T12" fmla="*/ 42 w 45"/>
                <a:gd name="T13" fmla="*/ 23 h 23"/>
                <a:gd name="T14" fmla="*/ 45 w 45"/>
                <a:gd name="T15" fmla="*/ 21 h 23"/>
                <a:gd name="T16" fmla="*/ 33 w 4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4" y="8"/>
                    <a:pt x="7" y="15"/>
                    <a:pt x="11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5" y="23"/>
                    <a:pt x="34" y="23"/>
                    <a:pt x="42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5"/>
                    <a:pt x="37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7" name="Freeform 66"/>
            <p:cNvSpPr/>
            <p:nvPr/>
          </p:nvSpPr>
          <p:spPr bwMode="auto">
            <a:xfrm>
              <a:off x="4509782" y="5359971"/>
              <a:ext cx="312111" cy="72132"/>
            </a:xfrm>
            <a:custGeom>
              <a:avLst/>
              <a:gdLst>
                <a:gd name="T0" fmla="*/ 218 w 219"/>
                <a:gd name="T1" fmla="*/ 47 h 50"/>
                <a:gd name="T2" fmla="*/ 214 w 219"/>
                <a:gd name="T3" fmla="*/ 50 h 50"/>
                <a:gd name="T4" fmla="*/ 5 w 219"/>
                <a:gd name="T5" fmla="*/ 50 h 50"/>
                <a:gd name="T6" fmla="*/ 0 w 219"/>
                <a:gd name="T7" fmla="*/ 47 h 50"/>
                <a:gd name="T8" fmla="*/ 11 w 219"/>
                <a:gd name="T9" fmla="*/ 2 h 50"/>
                <a:gd name="T10" fmla="*/ 16 w 219"/>
                <a:gd name="T11" fmla="*/ 0 h 50"/>
                <a:gd name="T12" fmla="*/ 203 w 219"/>
                <a:gd name="T13" fmla="*/ 0 h 50"/>
                <a:gd name="T14" fmla="*/ 208 w 219"/>
                <a:gd name="T15" fmla="*/ 2 h 50"/>
                <a:gd name="T16" fmla="*/ 218 w 219"/>
                <a:gd name="T1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0">
                  <a:moveTo>
                    <a:pt x="218" y="47"/>
                  </a:moveTo>
                  <a:cubicBezTo>
                    <a:pt x="219" y="49"/>
                    <a:pt x="216" y="50"/>
                    <a:pt x="214" y="50"/>
                  </a:cubicBezTo>
                  <a:cubicBezTo>
                    <a:pt x="144" y="50"/>
                    <a:pt x="75" y="50"/>
                    <a:pt x="5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4" y="27"/>
                    <a:pt x="7" y="23"/>
                    <a:pt x="11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78" y="0"/>
                    <a:pt x="141" y="0"/>
                    <a:pt x="203" y="0"/>
                  </a:cubicBezTo>
                  <a:cubicBezTo>
                    <a:pt x="205" y="0"/>
                    <a:pt x="208" y="1"/>
                    <a:pt x="208" y="2"/>
                  </a:cubicBezTo>
                  <a:cubicBezTo>
                    <a:pt x="211" y="23"/>
                    <a:pt x="215" y="27"/>
                    <a:pt x="2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8" name="Freeform 223"/>
            <p:cNvSpPr>
              <a:spLocks noEditPoints="1"/>
            </p:cNvSpPr>
            <p:nvPr/>
          </p:nvSpPr>
          <p:spPr bwMode="auto">
            <a:xfrm>
              <a:off x="4508394" y="4731587"/>
              <a:ext cx="313498" cy="313498"/>
            </a:xfrm>
            <a:custGeom>
              <a:avLst/>
              <a:gdLst>
                <a:gd name="T0" fmla="*/ 21 w 220"/>
                <a:gd name="T1" fmla="*/ 116 h 220"/>
                <a:gd name="T2" fmla="*/ 7 w 220"/>
                <a:gd name="T3" fmla="*/ 206 h 220"/>
                <a:gd name="T4" fmla="*/ 7 w 220"/>
                <a:gd name="T5" fmla="*/ 220 h 220"/>
                <a:gd name="T6" fmla="*/ 220 w 220"/>
                <a:gd name="T7" fmla="*/ 213 h 220"/>
                <a:gd name="T8" fmla="*/ 200 w 220"/>
                <a:gd name="T9" fmla="*/ 206 h 220"/>
                <a:gd name="T10" fmla="*/ 220 w 220"/>
                <a:gd name="T11" fmla="*/ 89 h 220"/>
                <a:gd name="T12" fmla="*/ 0 w 220"/>
                <a:gd name="T13" fmla="*/ 83 h 220"/>
                <a:gd name="T14" fmla="*/ 138 w 220"/>
                <a:gd name="T15" fmla="*/ 117 h 220"/>
                <a:gd name="T16" fmla="*/ 186 w 220"/>
                <a:gd name="T17" fmla="*/ 116 h 220"/>
                <a:gd name="T18" fmla="*/ 83 w 220"/>
                <a:gd name="T19" fmla="*/ 206 h 220"/>
                <a:gd name="T20" fmla="*/ 110 w 220"/>
                <a:gd name="T21" fmla="*/ 89 h 220"/>
                <a:gd name="T22" fmla="*/ 76 w 220"/>
                <a:gd name="T23" fmla="*/ 116 h 220"/>
                <a:gd name="T24" fmla="*/ 35 w 220"/>
                <a:gd name="T25" fmla="*/ 206 h 220"/>
                <a:gd name="T26" fmla="*/ 55 w 220"/>
                <a:gd name="T27" fmla="*/ 89 h 220"/>
                <a:gd name="T28" fmla="*/ 193 w 220"/>
                <a:gd name="T29" fmla="*/ 21 h 220"/>
                <a:gd name="T30" fmla="*/ 0 w 220"/>
                <a:gd name="T31" fmla="*/ 76 h 220"/>
                <a:gd name="T32" fmla="*/ 193 w 220"/>
                <a:gd name="T33" fmla="*/ 21 h 220"/>
                <a:gd name="T34" fmla="*/ 45 w 220"/>
                <a:gd name="T35" fmla="*/ 63 h 220"/>
                <a:gd name="T36" fmla="*/ 40 w 220"/>
                <a:gd name="T37" fmla="*/ 65 h 220"/>
                <a:gd name="T38" fmla="*/ 52 w 220"/>
                <a:gd name="T39" fmla="*/ 33 h 220"/>
                <a:gd name="T40" fmla="*/ 58 w 220"/>
                <a:gd name="T41" fmla="*/ 36 h 220"/>
                <a:gd name="T42" fmla="*/ 72 w 220"/>
                <a:gd name="T43" fmla="*/ 63 h 220"/>
                <a:gd name="T44" fmla="*/ 68 w 220"/>
                <a:gd name="T45" fmla="*/ 65 h 220"/>
                <a:gd name="T46" fmla="*/ 80 w 220"/>
                <a:gd name="T47" fmla="*/ 33 h 220"/>
                <a:gd name="T48" fmla="*/ 86 w 220"/>
                <a:gd name="T49" fmla="*/ 36 h 220"/>
                <a:gd name="T50" fmla="*/ 110 w 220"/>
                <a:gd name="T51" fmla="*/ 65 h 220"/>
                <a:gd name="T52" fmla="*/ 107 w 220"/>
                <a:gd name="T53" fmla="*/ 34 h 220"/>
                <a:gd name="T54" fmla="*/ 114 w 220"/>
                <a:gd name="T55" fmla="*/ 34 h 220"/>
                <a:gd name="T56" fmla="*/ 153 w 220"/>
                <a:gd name="T57" fmla="*/ 65 h 220"/>
                <a:gd name="T58" fmla="*/ 149 w 220"/>
                <a:gd name="T59" fmla="*/ 64 h 220"/>
                <a:gd name="T60" fmla="*/ 135 w 220"/>
                <a:gd name="T61" fmla="*/ 31 h 220"/>
                <a:gd name="T62" fmla="*/ 155 w 220"/>
                <a:gd name="T63" fmla="*/ 60 h 220"/>
                <a:gd name="T64" fmla="*/ 181 w 220"/>
                <a:gd name="T65" fmla="*/ 65 h 220"/>
                <a:gd name="T66" fmla="*/ 176 w 220"/>
                <a:gd name="T67" fmla="*/ 63 h 220"/>
                <a:gd name="T68" fmla="*/ 164 w 220"/>
                <a:gd name="T69" fmla="*/ 31 h 220"/>
                <a:gd name="T70" fmla="*/ 182 w 220"/>
                <a:gd name="T71" fmla="*/ 60 h 220"/>
                <a:gd name="T72" fmla="*/ 59 w 220"/>
                <a:gd name="T73" fmla="*/ 166 h 220"/>
                <a:gd name="T74" fmla="*/ 55 w 220"/>
                <a:gd name="T75" fmla="*/ 144 h 220"/>
                <a:gd name="T76" fmla="*/ 69 w 220"/>
                <a:gd name="T77" fmla="*/ 144 h 220"/>
                <a:gd name="T78" fmla="*/ 66 w 220"/>
                <a:gd name="T79" fmla="*/ 166 h 220"/>
                <a:gd name="T80" fmla="*/ 62 w 220"/>
                <a:gd name="T81" fmla="*/ 179 h 220"/>
                <a:gd name="T82" fmla="*/ 59 w 220"/>
                <a:gd name="T83" fmla="*/ 166 h 220"/>
                <a:gd name="T84" fmla="*/ 35 w 220"/>
                <a:gd name="T85" fmla="*/ 0 h 220"/>
                <a:gd name="T86" fmla="*/ 193 w 220"/>
                <a:gd name="T87" fmla="*/ 7 h 220"/>
                <a:gd name="T88" fmla="*/ 35 w 220"/>
                <a:gd name="T89" fmla="*/ 14 h 220"/>
                <a:gd name="T90" fmla="*/ 121 w 220"/>
                <a:gd name="T91" fmla="*/ 154 h 220"/>
                <a:gd name="T92" fmla="*/ 135 w 220"/>
                <a:gd name="T93" fmla="*/ 129 h 220"/>
                <a:gd name="T94" fmla="*/ 121 w 220"/>
                <a:gd name="T95" fmla="*/ 154 h 220"/>
                <a:gd name="T96" fmla="*/ 116 w 220"/>
                <a:gd name="T97" fmla="*/ 168 h 220"/>
                <a:gd name="T98" fmla="*/ 160 w 220"/>
                <a:gd name="T99" fmla="*/ 134 h 220"/>
                <a:gd name="T100" fmla="*/ 155 w 220"/>
                <a:gd name="T101" fmla="*/ 149 h 220"/>
                <a:gd name="T102" fmla="*/ 140 w 220"/>
                <a:gd name="T103" fmla="*/ 173 h 220"/>
                <a:gd name="T104" fmla="*/ 155 w 220"/>
                <a:gd name="T105" fmla="*/ 149 h 220"/>
                <a:gd name="T106" fmla="*/ 155 w 220"/>
                <a:gd name="T107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" h="220">
                  <a:moveTo>
                    <a:pt x="0" y="89"/>
                  </a:moveTo>
                  <a:cubicBezTo>
                    <a:pt x="0" y="102"/>
                    <a:pt x="9" y="113"/>
                    <a:pt x="21" y="11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3" y="206"/>
                    <a:pt x="0" y="209"/>
                    <a:pt x="0" y="213"/>
                  </a:cubicBezTo>
                  <a:cubicBezTo>
                    <a:pt x="0" y="217"/>
                    <a:pt x="3" y="220"/>
                    <a:pt x="7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7" y="220"/>
                    <a:pt x="220" y="217"/>
                    <a:pt x="220" y="213"/>
                  </a:cubicBezTo>
                  <a:cubicBezTo>
                    <a:pt x="220" y="209"/>
                    <a:pt x="217" y="206"/>
                    <a:pt x="214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12" y="113"/>
                    <a:pt x="220" y="102"/>
                    <a:pt x="220" y="89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89"/>
                  </a:lnTo>
                  <a:close/>
                  <a:moveTo>
                    <a:pt x="138" y="117"/>
                  </a:moveTo>
                  <a:cubicBezTo>
                    <a:pt x="153" y="117"/>
                    <a:pt x="165" y="105"/>
                    <a:pt x="165" y="89"/>
                  </a:cubicBezTo>
                  <a:cubicBezTo>
                    <a:pt x="165" y="102"/>
                    <a:pt x="174" y="113"/>
                    <a:pt x="186" y="11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98" y="117"/>
                    <a:pt x="110" y="105"/>
                    <a:pt x="110" y="89"/>
                  </a:cubicBezTo>
                  <a:cubicBezTo>
                    <a:pt x="110" y="105"/>
                    <a:pt x="123" y="117"/>
                    <a:pt x="138" y="117"/>
                  </a:cubicBezTo>
                  <a:close/>
                  <a:moveTo>
                    <a:pt x="76" y="116"/>
                  </a:moveTo>
                  <a:cubicBezTo>
                    <a:pt x="76" y="206"/>
                    <a:pt x="76" y="206"/>
                    <a:pt x="76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7" y="113"/>
                    <a:pt x="55" y="102"/>
                    <a:pt x="55" y="89"/>
                  </a:cubicBezTo>
                  <a:cubicBezTo>
                    <a:pt x="55" y="102"/>
                    <a:pt x="64" y="113"/>
                    <a:pt x="76" y="116"/>
                  </a:cubicBezTo>
                  <a:close/>
                  <a:moveTo>
                    <a:pt x="193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20" y="76"/>
                    <a:pt x="220" y="76"/>
                    <a:pt x="220" y="76"/>
                  </a:cubicBezTo>
                  <a:lnTo>
                    <a:pt x="193" y="21"/>
                  </a:lnTo>
                  <a:close/>
                  <a:moveTo>
                    <a:pt x="58" y="36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4" y="65"/>
                    <a:pt x="43" y="65"/>
                    <a:pt x="42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38" y="64"/>
                    <a:pt x="38" y="62"/>
                    <a:pt x="38" y="6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1"/>
                    <a:pt x="55" y="30"/>
                    <a:pt x="57" y="31"/>
                  </a:cubicBezTo>
                  <a:cubicBezTo>
                    <a:pt x="59" y="32"/>
                    <a:pt x="59" y="34"/>
                    <a:pt x="58" y="36"/>
                  </a:cubicBezTo>
                  <a:close/>
                  <a:moveTo>
                    <a:pt x="86" y="36"/>
                  </a:moveTo>
                  <a:cubicBezTo>
                    <a:pt x="72" y="63"/>
                    <a:pt x="72" y="63"/>
                    <a:pt x="72" y="63"/>
                  </a:cubicBezTo>
                  <a:cubicBezTo>
                    <a:pt x="72" y="65"/>
                    <a:pt x="70" y="65"/>
                    <a:pt x="69" y="65"/>
                  </a:cubicBezTo>
                  <a:cubicBezTo>
                    <a:pt x="69" y="65"/>
                    <a:pt x="68" y="65"/>
                    <a:pt x="68" y="65"/>
                  </a:cubicBezTo>
                  <a:cubicBezTo>
                    <a:pt x="66" y="64"/>
                    <a:pt x="65" y="62"/>
                    <a:pt x="66" y="6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1"/>
                    <a:pt x="83" y="30"/>
                    <a:pt x="84" y="31"/>
                  </a:cubicBezTo>
                  <a:cubicBezTo>
                    <a:pt x="86" y="32"/>
                    <a:pt x="87" y="34"/>
                    <a:pt x="86" y="36"/>
                  </a:cubicBezTo>
                  <a:close/>
                  <a:moveTo>
                    <a:pt x="114" y="62"/>
                  </a:moveTo>
                  <a:cubicBezTo>
                    <a:pt x="114" y="64"/>
                    <a:pt x="112" y="65"/>
                    <a:pt x="110" y="65"/>
                  </a:cubicBezTo>
                  <a:cubicBezTo>
                    <a:pt x="108" y="65"/>
                    <a:pt x="107" y="64"/>
                    <a:pt x="107" y="6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2"/>
                    <a:pt x="108" y="31"/>
                    <a:pt x="110" y="31"/>
                  </a:cubicBezTo>
                  <a:cubicBezTo>
                    <a:pt x="112" y="31"/>
                    <a:pt x="114" y="32"/>
                    <a:pt x="114" y="34"/>
                  </a:cubicBezTo>
                  <a:lnTo>
                    <a:pt x="114" y="62"/>
                  </a:lnTo>
                  <a:close/>
                  <a:moveTo>
                    <a:pt x="153" y="65"/>
                  </a:moveTo>
                  <a:cubicBezTo>
                    <a:pt x="153" y="65"/>
                    <a:pt x="152" y="65"/>
                    <a:pt x="152" y="65"/>
                  </a:cubicBezTo>
                  <a:cubicBezTo>
                    <a:pt x="150" y="65"/>
                    <a:pt x="149" y="65"/>
                    <a:pt x="149" y="6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4"/>
                    <a:pt x="133" y="32"/>
                    <a:pt x="135" y="31"/>
                  </a:cubicBezTo>
                  <a:cubicBezTo>
                    <a:pt x="137" y="30"/>
                    <a:pt x="139" y="31"/>
                    <a:pt x="140" y="33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6" y="62"/>
                    <a:pt x="155" y="64"/>
                    <a:pt x="153" y="65"/>
                  </a:cubicBezTo>
                  <a:close/>
                  <a:moveTo>
                    <a:pt x="181" y="65"/>
                  </a:moveTo>
                  <a:cubicBezTo>
                    <a:pt x="180" y="65"/>
                    <a:pt x="180" y="65"/>
                    <a:pt x="179" y="65"/>
                  </a:cubicBezTo>
                  <a:cubicBezTo>
                    <a:pt x="178" y="65"/>
                    <a:pt x="177" y="65"/>
                    <a:pt x="176" y="63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1" y="34"/>
                    <a:pt x="162" y="32"/>
                    <a:pt x="164" y="31"/>
                  </a:cubicBezTo>
                  <a:cubicBezTo>
                    <a:pt x="166" y="30"/>
                    <a:pt x="168" y="31"/>
                    <a:pt x="168" y="33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3" y="62"/>
                    <a:pt x="182" y="64"/>
                    <a:pt x="181" y="65"/>
                  </a:cubicBezTo>
                  <a:close/>
                  <a:moveTo>
                    <a:pt x="59" y="166"/>
                  </a:moveTo>
                  <a:cubicBezTo>
                    <a:pt x="59" y="150"/>
                    <a:pt x="59" y="150"/>
                    <a:pt x="59" y="150"/>
                  </a:cubicBezTo>
                  <a:cubicBezTo>
                    <a:pt x="57" y="149"/>
                    <a:pt x="55" y="147"/>
                    <a:pt x="55" y="144"/>
                  </a:cubicBezTo>
                  <a:cubicBezTo>
                    <a:pt x="55" y="141"/>
                    <a:pt x="58" y="138"/>
                    <a:pt x="62" y="138"/>
                  </a:cubicBezTo>
                  <a:cubicBezTo>
                    <a:pt x="66" y="138"/>
                    <a:pt x="69" y="141"/>
                    <a:pt x="69" y="144"/>
                  </a:cubicBezTo>
                  <a:cubicBezTo>
                    <a:pt x="69" y="147"/>
                    <a:pt x="68" y="149"/>
                    <a:pt x="66" y="15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8" y="167"/>
                    <a:pt x="69" y="169"/>
                    <a:pt x="69" y="172"/>
                  </a:cubicBezTo>
                  <a:cubicBezTo>
                    <a:pt x="69" y="176"/>
                    <a:pt x="66" y="179"/>
                    <a:pt x="62" y="179"/>
                  </a:cubicBezTo>
                  <a:cubicBezTo>
                    <a:pt x="58" y="179"/>
                    <a:pt x="55" y="176"/>
                    <a:pt x="55" y="172"/>
                  </a:cubicBezTo>
                  <a:cubicBezTo>
                    <a:pt x="55" y="169"/>
                    <a:pt x="57" y="167"/>
                    <a:pt x="59" y="166"/>
                  </a:cubicBezTo>
                  <a:close/>
                  <a:moveTo>
                    <a:pt x="28" y="7"/>
                  </a:moveTo>
                  <a:cubicBezTo>
                    <a:pt x="28" y="3"/>
                    <a:pt x="31" y="0"/>
                    <a:pt x="35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4"/>
                    <a:pt x="18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4"/>
                    <a:pt x="28" y="11"/>
                    <a:pt x="28" y="7"/>
                  </a:cubicBezTo>
                  <a:close/>
                  <a:moveTo>
                    <a:pt x="121" y="154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40" y="134"/>
                    <a:pt x="140" y="134"/>
                    <a:pt x="140" y="134"/>
                  </a:cubicBezTo>
                  <a:lnTo>
                    <a:pt x="121" y="154"/>
                  </a:lnTo>
                  <a:close/>
                  <a:moveTo>
                    <a:pt x="121" y="173"/>
                  </a:moveTo>
                  <a:cubicBezTo>
                    <a:pt x="116" y="168"/>
                    <a:pt x="116" y="168"/>
                    <a:pt x="116" y="168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60" y="134"/>
                    <a:pt x="160" y="134"/>
                    <a:pt x="160" y="134"/>
                  </a:cubicBezTo>
                  <a:lnTo>
                    <a:pt x="121" y="173"/>
                  </a:lnTo>
                  <a:close/>
                  <a:moveTo>
                    <a:pt x="155" y="149"/>
                  </a:moveTo>
                  <a:cubicBezTo>
                    <a:pt x="160" y="154"/>
                    <a:pt x="160" y="154"/>
                    <a:pt x="160" y="154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5" y="168"/>
                    <a:pt x="135" y="168"/>
                    <a:pt x="135" y="168"/>
                  </a:cubicBezTo>
                  <a:lnTo>
                    <a:pt x="155" y="149"/>
                  </a:lnTo>
                  <a:close/>
                  <a:moveTo>
                    <a:pt x="155" y="149"/>
                  </a:moveTo>
                  <a:cubicBezTo>
                    <a:pt x="155" y="149"/>
                    <a:pt x="155" y="149"/>
                    <a:pt x="155" y="149"/>
                  </a:cubicBezTo>
                </a:path>
              </a:pathLst>
            </a:cu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9" name="Group 416"/>
          <p:cNvGrpSpPr/>
          <p:nvPr/>
        </p:nvGrpSpPr>
        <p:grpSpPr>
          <a:xfrm>
            <a:off x="4895552" y="3123913"/>
            <a:ext cx="180645" cy="180106"/>
            <a:chOff x="2138511" y="2464802"/>
            <a:chExt cx="354012" cy="352956"/>
          </a:xfrm>
          <a:solidFill>
            <a:srgbClr val="179E86">
              <a:lumMod val="50000"/>
            </a:srgbClr>
          </a:solidFill>
        </p:grpSpPr>
        <p:sp>
          <p:nvSpPr>
            <p:cNvPr id="290" name="Oval 41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1" name="Freeform 41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2" name="Group 419"/>
          <p:cNvGrpSpPr/>
          <p:nvPr/>
        </p:nvGrpSpPr>
        <p:grpSpPr>
          <a:xfrm>
            <a:off x="5316871" y="2971832"/>
            <a:ext cx="180645" cy="180106"/>
            <a:chOff x="2138511" y="2464802"/>
            <a:chExt cx="354012" cy="352956"/>
          </a:xfrm>
          <a:solidFill>
            <a:srgbClr val="179E86">
              <a:lumMod val="50000"/>
            </a:srgbClr>
          </a:solidFill>
        </p:grpSpPr>
        <p:sp>
          <p:nvSpPr>
            <p:cNvPr id="293" name="Oval 42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4" name="Freeform 42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5" name="Group 422"/>
          <p:cNvGrpSpPr/>
          <p:nvPr/>
        </p:nvGrpSpPr>
        <p:grpSpPr>
          <a:xfrm>
            <a:off x="5772547" y="2768176"/>
            <a:ext cx="180645" cy="180106"/>
            <a:chOff x="2138511" y="2464802"/>
            <a:chExt cx="354012" cy="352956"/>
          </a:xfrm>
          <a:solidFill>
            <a:srgbClr val="179E86">
              <a:lumMod val="50000"/>
            </a:srgbClr>
          </a:solidFill>
        </p:grpSpPr>
        <p:sp>
          <p:nvSpPr>
            <p:cNvPr id="296" name="Oval 42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7" name="Freeform 42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8" name="Group 425"/>
          <p:cNvGrpSpPr/>
          <p:nvPr/>
        </p:nvGrpSpPr>
        <p:grpSpPr>
          <a:xfrm>
            <a:off x="6248565" y="2517683"/>
            <a:ext cx="180645" cy="180106"/>
            <a:chOff x="2138511" y="2464802"/>
            <a:chExt cx="354012" cy="352956"/>
          </a:xfrm>
          <a:solidFill>
            <a:srgbClr val="179E86">
              <a:lumMod val="50000"/>
            </a:srgbClr>
          </a:solidFill>
        </p:grpSpPr>
        <p:sp>
          <p:nvSpPr>
            <p:cNvPr id="299" name="Oval 42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0" name="Freeform 42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1" name="TextBox 300"/>
          <p:cNvSpPr txBox="1"/>
          <p:nvPr/>
        </p:nvSpPr>
        <p:spPr>
          <a:xfrm>
            <a:off x="7391705" y="1737394"/>
            <a:ext cx="1723512" cy="400091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zh-CN" altLang="en-US" sz="20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20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02" name="Group 434"/>
          <p:cNvGrpSpPr/>
          <p:nvPr/>
        </p:nvGrpSpPr>
        <p:grpSpPr>
          <a:xfrm>
            <a:off x="7391706" y="2163330"/>
            <a:ext cx="4590370" cy="923312"/>
            <a:chOff x="12238818" y="4933683"/>
            <a:chExt cx="9180740" cy="1846624"/>
          </a:xfrm>
        </p:grpSpPr>
        <p:sp>
          <p:nvSpPr>
            <p:cNvPr id="303" name="TextBox 302"/>
            <p:cNvSpPr txBox="1"/>
            <p:nvPr/>
          </p:nvSpPr>
          <p:spPr>
            <a:xfrm>
              <a:off x="15074810" y="5136793"/>
              <a:ext cx="6344748" cy="1071026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2A445D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  <p:sp>
          <p:nvSpPr>
            <p:cNvPr id="304" name="TextBox 303"/>
            <p:cNvSpPr txBox="1"/>
            <p:nvPr/>
          </p:nvSpPr>
          <p:spPr>
            <a:xfrm>
              <a:off x="12238818" y="4933683"/>
              <a:ext cx="2921240" cy="1846624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r>
                <a:rPr lang="en-US" sz="5400">
                  <a:solidFill>
                    <a:srgbClr val="179E86"/>
                  </a:solidFill>
                  <a:cs typeface="+mn-ea"/>
                  <a:sym typeface="+mn-lt"/>
                </a:rPr>
                <a:t>68K</a:t>
              </a:r>
              <a:endParaRPr lang="id-ID" sz="5400" dirty="0">
                <a:solidFill>
                  <a:srgbClr val="179E8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5" name="TextBox 304"/>
          <p:cNvSpPr txBox="1"/>
          <p:nvPr/>
        </p:nvSpPr>
        <p:spPr>
          <a:xfrm>
            <a:off x="7391705" y="3111464"/>
            <a:ext cx="456663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306" name="Group 4"/>
          <p:cNvGrpSpPr/>
          <p:nvPr/>
        </p:nvGrpSpPr>
        <p:grpSpPr>
          <a:xfrm>
            <a:off x="173152" y="2262164"/>
            <a:ext cx="4487450" cy="4015385"/>
            <a:chOff x="185852" y="2312964"/>
            <a:chExt cx="4487450" cy="4015385"/>
          </a:xfrm>
        </p:grpSpPr>
        <p:grpSp>
          <p:nvGrpSpPr>
            <p:cNvPr id="307" name="Group 3"/>
            <p:cNvGrpSpPr/>
            <p:nvPr/>
          </p:nvGrpSpPr>
          <p:grpSpPr>
            <a:xfrm>
              <a:off x="185852" y="2500193"/>
              <a:ext cx="1660702" cy="3828156"/>
              <a:chOff x="543521" y="1737115"/>
              <a:chExt cx="1411465" cy="3253629"/>
            </a:xfrm>
          </p:grpSpPr>
          <p:sp>
            <p:nvSpPr>
              <p:cNvPr id="356" name="Freeform 45"/>
              <p:cNvSpPr/>
              <p:nvPr/>
            </p:nvSpPr>
            <p:spPr bwMode="auto">
              <a:xfrm>
                <a:off x="543521" y="4369699"/>
                <a:ext cx="1148529" cy="477478"/>
              </a:xfrm>
              <a:custGeom>
                <a:avLst/>
                <a:gdLst>
                  <a:gd name="T0" fmla="*/ 461 w 712"/>
                  <a:gd name="T1" fmla="*/ 296 h 296"/>
                  <a:gd name="T2" fmla="*/ 712 w 712"/>
                  <a:gd name="T3" fmla="*/ 4 h 296"/>
                  <a:gd name="T4" fmla="*/ 320 w 712"/>
                  <a:gd name="T5" fmla="*/ 0 h 296"/>
                  <a:gd name="T6" fmla="*/ 0 w 712"/>
                  <a:gd name="T7" fmla="*/ 293 h 296"/>
                  <a:gd name="T8" fmla="*/ 461 w 712"/>
                  <a:gd name="T9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2" h="296">
                    <a:moveTo>
                      <a:pt x="461" y="296"/>
                    </a:moveTo>
                    <a:lnTo>
                      <a:pt x="712" y="4"/>
                    </a:lnTo>
                    <a:lnTo>
                      <a:pt x="320" y="0"/>
                    </a:lnTo>
                    <a:lnTo>
                      <a:pt x="0" y="293"/>
                    </a:lnTo>
                    <a:lnTo>
                      <a:pt x="461" y="296"/>
                    </a:lnTo>
                    <a:close/>
                  </a:path>
                </a:pathLst>
              </a:custGeom>
              <a:solidFill>
                <a:srgbClr val="2A445D">
                  <a:lumMod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7" name="Freeform 46"/>
              <p:cNvSpPr/>
              <p:nvPr/>
            </p:nvSpPr>
            <p:spPr bwMode="auto">
              <a:xfrm>
                <a:off x="543521" y="4842338"/>
                <a:ext cx="748480" cy="148405"/>
              </a:xfrm>
              <a:custGeom>
                <a:avLst/>
                <a:gdLst>
                  <a:gd name="T0" fmla="*/ 0 w 464"/>
                  <a:gd name="T1" fmla="*/ 0 h 92"/>
                  <a:gd name="T2" fmla="*/ 0 w 464"/>
                  <a:gd name="T3" fmla="*/ 85 h 92"/>
                  <a:gd name="T4" fmla="*/ 464 w 464"/>
                  <a:gd name="T5" fmla="*/ 92 h 92"/>
                  <a:gd name="T6" fmla="*/ 461 w 464"/>
                  <a:gd name="T7" fmla="*/ 2 h 92"/>
                  <a:gd name="T8" fmla="*/ 0 w 464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92">
                    <a:moveTo>
                      <a:pt x="0" y="0"/>
                    </a:moveTo>
                    <a:lnTo>
                      <a:pt x="0" y="85"/>
                    </a:lnTo>
                    <a:lnTo>
                      <a:pt x="464" y="92"/>
                    </a:lnTo>
                    <a:lnTo>
                      <a:pt x="46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A4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8" name="Freeform 47"/>
              <p:cNvSpPr/>
              <p:nvPr/>
            </p:nvSpPr>
            <p:spPr bwMode="auto">
              <a:xfrm>
                <a:off x="1287161" y="4376151"/>
                <a:ext cx="404889" cy="614593"/>
              </a:xfrm>
              <a:custGeom>
                <a:avLst/>
                <a:gdLst>
                  <a:gd name="T0" fmla="*/ 251 w 251"/>
                  <a:gd name="T1" fmla="*/ 0 h 381"/>
                  <a:gd name="T2" fmla="*/ 251 w 251"/>
                  <a:gd name="T3" fmla="*/ 81 h 381"/>
                  <a:gd name="T4" fmla="*/ 3 w 251"/>
                  <a:gd name="T5" fmla="*/ 381 h 381"/>
                  <a:gd name="T6" fmla="*/ 0 w 251"/>
                  <a:gd name="T7" fmla="*/ 291 h 381"/>
                  <a:gd name="T8" fmla="*/ 251 w 251"/>
                  <a:gd name="T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81">
                    <a:moveTo>
                      <a:pt x="251" y="0"/>
                    </a:moveTo>
                    <a:lnTo>
                      <a:pt x="251" y="81"/>
                    </a:lnTo>
                    <a:lnTo>
                      <a:pt x="3" y="381"/>
                    </a:lnTo>
                    <a:lnTo>
                      <a:pt x="0" y="291"/>
                    </a:lnTo>
                    <a:lnTo>
                      <a:pt x="251" y="0"/>
                    </a:ln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9" name="Freeform 48"/>
              <p:cNvSpPr/>
              <p:nvPr/>
            </p:nvSpPr>
            <p:spPr bwMode="auto">
              <a:xfrm>
                <a:off x="930666" y="2998561"/>
                <a:ext cx="374240" cy="1616329"/>
              </a:xfrm>
              <a:custGeom>
                <a:avLst/>
                <a:gdLst>
                  <a:gd name="T0" fmla="*/ 205 w 232"/>
                  <a:gd name="T1" fmla="*/ 1002 h 1002"/>
                  <a:gd name="T2" fmla="*/ 185 w 232"/>
                  <a:gd name="T3" fmla="*/ 235 h 1002"/>
                  <a:gd name="T4" fmla="*/ 232 w 232"/>
                  <a:gd name="T5" fmla="*/ 241 h 1002"/>
                  <a:gd name="T6" fmla="*/ 221 w 232"/>
                  <a:gd name="T7" fmla="*/ 0 h 1002"/>
                  <a:gd name="T8" fmla="*/ 77 w 232"/>
                  <a:gd name="T9" fmla="*/ 60 h 1002"/>
                  <a:gd name="T10" fmla="*/ 0 w 232"/>
                  <a:gd name="T11" fmla="*/ 1002 h 1002"/>
                  <a:gd name="T12" fmla="*/ 205 w 232"/>
                  <a:gd name="T13" fmla="*/ 1002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2" h="1002">
                    <a:moveTo>
                      <a:pt x="205" y="1002"/>
                    </a:moveTo>
                    <a:lnTo>
                      <a:pt x="185" y="235"/>
                    </a:lnTo>
                    <a:lnTo>
                      <a:pt x="232" y="241"/>
                    </a:lnTo>
                    <a:lnTo>
                      <a:pt x="221" y="0"/>
                    </a:lnTo>
                    <a:lnTo>
                      <a:pt x="77" y="60"/>
                    </a:lnTo>
                    <a:lnTo>
                      <a:pt x="0" y="1002"/>
                    </a:lnTo>
                    <a:lnTo>
                      <a:pt x="205" y="1002"/>
                    </a:lnTo>
                    <a:close/>
                  </a:path>
                </a:pathLst>
              </a:custGeom>
              <a:solidFill>
                <a:srgbClr val="2A4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0" name="Freeform 49"/>
              <p:cNvSpPr/>
              <p:nvPr/>
            </p:nvSpPr>
            <p:spPr bwMode="auto">
              <a:xfrm>
                <a:off x="1225863" y="3363123"/>
                <a:ext cx="80655" cy="1251768"/>
              </a:xfrm>
              <a:custGeom>
                <a:avLst/>
                <a:gdLst>
                  <a:gd name="T0" fmla="*/ 20 w 50"/>
                  <a:gd name="T1" fmla="*/ 12 h 776"/>
                  <a:gd name="T2" fmla="*/ 50 w 50"/>
                  <a:gd name="T3" fmla="*/ 743 h 776"/>
                  <a:gd name="T4" fmla="*/ 22 w 50"/>
                  <a:gd name="T5" fmla="*/ 776 h 776"/>
                  <a:gd name="T6" fmla="*/ 0 w 50"/>
                  <a:gd name="T7" fmla="*/ 0 h 776"/>
                  <a:gd name="T8" fmla="*/ 20 w 50"/>
                  <a:gd name="T9" fmla="*/ 12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776">
                    <a:moveTo>
                      <a:pt x="20" y="12"/>
                    </a:moveTo>
                    <a:lnTo>
                      <a:pt x="50" y="743"/>
                    </a:lnTo>
                    <a:lnTo>
                      <a:pt x="22" y="776"/>
                    </a:lnTo>
                    <a:lnTo>
                      <a:pt x="0" y="0"/>
                    </a:lnTo>
                    <a:lnTo>
                      <a:pt x="20" y="12"/>
                    </a:ln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1" name="Freeform 50"/>
              <p:cNvSpPr/>
              <p:nvPr/>
            </p:nvSpPr>
            <p:spPr bwMode="auto">
              <a:xfrm>
                <a:off x="1193601" y="1737115"/>
                <a:ext cx="306490" cy="2539024"/>
              </a:xfrm>
              <a:custGeom>
                <a:avLst/>
                <a:gdLst>
                  <a:gd name="T0" fmla="*/ 67 w 190"/>
                  <a:gd name="T1" fmla="*/ 0 h 1574"/>
                  <a:gd name="T2" fmla="*/ 190 w 190"/>
                  <a:gd name="T3" fmla="*/ 1574 h 1574"/>
                  <a:gd name="T4" fmla="*/ 106 w 190"/>
                  <a:gd name="T5" fmla="*/ 1524 h 1574"/>
                  <a:gd name="T6" fmla="*/ 0 w 190"/>
                  <a:gd name="T7" fmla="*/ 74 h 1574"/>
                  <a:gd name="T8" fmla="*/ 67 w 190"/>
                  <a:gd name="T9" fmla="*/ 0 h 1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574">
                    <a:moveTo>
                      <a:pt x="67" y="0"/>
                    </a:moveTo>
                    <a:lnTo>
                      <a:pt x="190" y="1574"/>
                    </a:lnTo>
                    <a:lnTo>
                      <a:pt x="106" y="1524"/>
                    </a:lnTo>
                    <a:lnTo>
                      <a:pt x="0" y="74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2A4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2" name="Freeform 51"/>
              <p:cNvSpPr/>
              <p:nvPr/>
            </p:nvSpPr>
            <p:spPr bwMode="auto">
              <a:xfrm>
                <a:off x="1301679" y="1737115"/>
                <a:ext cx="653307" cy="2539024"/>
              </a:xfrm>
              <a:custGeom>
                <a:avLst/>
                <a:gdLst>
                  <a:gd name="T0" fmla="*/ 0 w 405"/>
                  <a:gd name="T1" fmla="*/ 0 h 1574"/>
                  <a:gd name="T2" fmla="*/ 299 w 405"/>
                  <a:gd name="T3" fmla="*/ 128 h 1574"/>
                  <a:gd name="T4" fmla="*/ 405 w 405"/>
                  <a:gd name="T5" fmla="*/ 1361 h 1574"/>
                  <a:gd name="T6" fmla="*/ 123 w 405"/>
                  <a:gd name="T7" fmla="*/ 1574 h 1574"/>
                  <a:gd name="T8" fmla="*/ 0 w 405"/>
                  <a:gd name="T9" fmla="*/ 0 h 1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1574">
                    <a:moveTo>
                      <a:pt x="0" y="0"/>
                    </a:moveTo>
                    <a:lnTo>
                      <a:pt x="299" y="128"/>
                    </a:lnTo>
                    <a:lnTo>
                      <a:pt x="405" y="1361"/>
                    </a:lnTo>
                    <a:lnTo>
                      <a:pt x="123" y="15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3" name="Freeform 52"/>
              <p:cNvSpPr/>
              <p:nvPr/>
            </p:nvSpPr>
            <p:spPr bwMode="auto">
              <a:xfrm>
                <a:off x="1364590" y="1856485"/>
                <a:ext cx="540390" cy="2263184"/>
              </a:xfrm>
              <a:custGeom>
                <a:avLst/>
                <a:gdLst>
                  <a:gd name="T0" fmla="*/ 0 w 335"/>
                  <a:gd name="T1" fmla="*/ 0 h 1403"/>
                  <a:gd name="T2" fmla="*/ 231 w 335"/>
                  <a:gd name="T3" fmla="*/ 89 h 1403"/>
                  <a:gd name="T4" fmla="*/ 335 w 335"/>
                  <a:gd name="T5" fmla="*/ 1254 h 1403"/>
                  <a:gd name="T6" fmla="*/ 120 w 335"/>
                  <a:gd name="T7" fmla="*/ 1403 h 1403"/>
                  <a:gd name="T8" fmla="*/ 0 w 335"/>
                  <a:gd name="T9" fmla="*/ 0 h 1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1403">
                    <a:moveTo>
                      <a:pt x="0" y="0"/>
                    </a:moveTo>
                    <a:lnTo>
                      <a:pt x="231" y="89"/>
                    </a:lnTo>
                    <a:lnTo>
                      <a:pt x="335" y="1254"/>
                    </a:lnTo>
                    <a:lnTo>
                      <a:pt x="120" y="14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08" name="Freeform 19"/>
            <p:cNvSpPr/>
            <p:nvPr/>
          </p:nvSpPr>
          <p:spPr bwMode="auto">
            <a:xfrm>
              <a:off x="2734965" y="4046514"/>
              <a:ext cx="152400" cy="173038"/>
            </a:xfrm>
            <a:custGeom>
              <a:avLst/>
              <a:gdLst>
                <a:gd name="T0" fmla="*/ 44 w 96"/>
                <a:gd name="T1" fmla="*/ 0 h 109"/>
                <a:gd name="T2" fmla="*/ 64 w 96"/>
                <a:gd name="T3" fmla="*/ 16 h 109"/>
                <a:gd name="T4" fmla="*/ 79 w 96"/>
                <a:gd name="T5" fmla="*/ 30 h 109"/>
                <a:gd name="T6" fmla="*/ 88 w 96"/>
                <a:gd name="T7" fmla="*/ 44 h 109"/>
                <a:gd name="T8" fmla="*/ 93 w 96"/>
                <a:gd name="T9" fmla="*/ 56 h 109"/>
                <a:gd name="T10" fmla="*/ 95 w 96"/>
                <a:gd name="T11" fmla="*/ 67 h 109"/>
                <a:gd name="T12" fmla="*/ 96 w 96"/>
                <a:gd name="T13" fmla="*/ 77 h 109"/>
                <a:gd name="T14" fmla="*/ 95 w 96"/>
                <a:gd name="T15" fmla="*/ 83 h 109"/>
                <a:gd name="T16" fmla="*/ 93 w 96"/>
                <a:gd name="T17" fmla="*/ 88 h 109"/>
                <a:gd name="T18" fmla="*/ 93 w 96"/>
                <a:gd name="T19" fmla="*/ 89 h 109"/>
                <a:gd name="T20" fmla="*/ 26 w 96"/>
                <a:gd name="T21" fmla="*/ 109 h 109"/>
                <a:gd name="T22" fmla="*/ 0 w 96"/>
                <a:gd name="T23" fmla="*/ 57 h 109"/>
                <a:gd name="T24" fmla="*/ 44 w 96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109">
                  <a:moveTo>
                    <a:pt x="44" y="0"/>
                  </a:moveTo>
                  <a:lnTo>
                    <a:pt x="64" y="16"/>
                  </a:lnTo>
                  <a:lnTo>
                    <a:pt x="79" y="30"/>
                  </a:lnTo>
                  <a:lnTo>
                    <a:pt x="88" y="44"/>
                  </a:lnTo>
                  <a:lnTo>
                    <a:pt x="93" y="56"/>
                  </a:lnTo>
                  <a:lnTo>
                    <a:pt x="95" y="67"/>
                  </a:lnTo>
                  <a:lnTo>
                    <a:pt x="96" y="77"/>
                  </a:lnTo>
                  <a:lnTo>
                    <a:pt x="95" y="83"/>
                  </a:lnTo>
                  <a:lnTo>
                    <a:pt x="93" y="88"/>
                  </a:lnTo>
                  <a:lnTo>
                    <a:pt x="93" y="89"/>
                  </a:lnTo>
                  <a:lnTo>
                    <a:pt x="26" y="109"/>
                  </a:lnTo>
                  <a:lnTo>
                    <a:pt x="0" y="57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5A48A"/>
            </a:solidFill>
            <a:ln w="0">
              <a:solidFill>
                <a:srgbClr val="F5A48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9" name="Freeform 20"/>
            <p:cNvSpPr/>
            <p:nvPr/>
          </p:nvSpPr>
          <p:spPr bwMode="auto">
            <a:xfrm>
              <a:off x="2894275" y="3519464"/>
              <a:ext cx="169863" cy="171450"/>
            </a:xfrm>
            <a:custGeom>
              <a:avLst/>
              <a:gdLst>
                <a:gd name="T0" fmla="*/ 48 w 107"/>
                <a:gd name="T1" fmla="*/ 0 h 108"/>
                <a:gd name="T2" fmla="*/ 71 w 107"/>
                <a:gd name="T3" fmla="*/ 16 h 108"/>
                <a:gd name="T4" fmla="*/ 87 w 107"/>
                <a:gd name="T5" fmla="*/ 33 h 108"/>
                <a:gd name="T6" fmla="*/ 98 w 107"/>
                <a:gd name="T7" fmla="*/ 48 h 108"/>
                <a:gd name="T8" fmla="*/ 104 w 107"/>
                <a:gd name="T9" fmla="*/ 63 h 108"/>
                <a:gd name="T10" fmla="*/ 106 w 107"/>
                <a:gd name="T11" fmla="*/ 76 h 108"/>
                <a:gd name="T12" fmla="*/ 107 w 107"/>
                <a:gd name="T13" fmla="*/ 86 h 108"/>
                <a:gd name="T14" fmla="*/ 106 w 107"/>
                <a:gd name="T15" fmla="*/ 95 h 108"/>
                <a:gd name="T16" fmla="*/ 104 w 107"/>
                <a:gd name="T17" fmla="*/ 100 h 108"/>
                <a:gd name="T18" fmla="*/ 104 w 107"/>
                <a:gd name="T19" fmla="*/ 102 h 108"/>
                <a:gd name="T20" fmla="*/ 82 w 107"/>
                <a:gd name="T21" fmla="*/ 108 h 108"/>
                <a:gd name="T22" fmla="*/ 0 w 107"/>
                <a:gd name="T23" fmla="*/ 63 h 108"/>
                <a:gd name="T24" fmla="*/ 48 w 107"/>
                <a:gd name="T2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08">
                  <a:moveTo>
                    <a:pt x="48" y="0"/>
                  </a:moveTo>
                  <a:lnTo>
                    <a:pt x="71" y="16"/>
                  </a:lnTo>
                  <a:lnTo>
                    <a:pt x="87" y="33"/>
                  </a:lnTo>
                  <a:lnTo>
                    <a:pt x="98" y="48"/>
                  </a:lnTo>
                  <a:lnTo>
                    <a:pt x="104" y="63"/>
                  </a:lnTo>
                  <a:lnTo>
                    <a:pt x="106" y="76"/>
                  </a:lnTo>
                  <a:lnTo>
                    <a:pt x="107" y="86"/>
                  </a:lnTo>
                  <a:lnTo>
                    <a:pt x="106" y="95"/>
                  </a:lnTo>
                  <a:lnTo>
                    <a:pt x="104" y="100"/>
                  </a:lnTo>
                  <a:lnTo>
                    <a:pt x="104" y="102"/>
                  </a:lnTo>
                  <a:lnTo>
                    <a:pt x="82" y="108"/>
                  </a:lnTo>
                  <a:lnTo>
                    <a:pt x="0" y="63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AE94"/>
            </a:solidFill>
            <a:ln w="0">
              <a:solidFill>
                <a:srgbClr val="FFAE9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0" name="Freeform 21"/>
            <p:cNvSpPr/>
            <p:nvPr/>
          </p:nvSpPr>
          <p:spPr bwMode="auto">
            <a:xfrm>
              <a:off x="2811165" y="3671864"/>
              <a:ext cx="249238" cy="190500"/>
            </a:xfrm>
            <a:custGeom>
              <a:avLst/>
              <a:gdLst>
                <a:gd name="T0" fmla="*/ 98 w 157"/>
                <a:gd name="T1" fmla="*/ 0 h 120"/>
                <a:gd name="T2" fmla="*/ 121 w 157"/>
                <a:gd name="T3" fmla="*/ 16 h 120"/>
                <a:gd name="T4" fmla="*/ 137 w 157"/>
                <a:gd name="T5" fmla="*/ 32 h 120"/>
                <a:gd name="T6" fmla="*/ 148 w 157"/>
                <a:gd name="T7" fmla="*/ 47 h 120"/>
                <a:gd name="T8" fmla="*/ 154 w 157"/>
                <a:gd name="T9" fmla="*/ 62 h 120"/>
                <a:gd name="T10" fmla="*/ 157 w 157"/>
                <a:gd name="T11" fmla="*/ 74 h 120"/>
                <a:gd name="T12" fmla="*/ 157 w 157"/>
                <a:gd name="T13" fmla="*/ 84 h 120"/>
                <a:gd name="T14" fmla="*/ 156 w 157"/>
                <a:gd name="T15" fmla="*/ 92 h 120"/>
                <a:gd name="T16" fmla="*/ 154 w 157"/>
                <a:gd name="T17" fmla="*/ 97 h 120"/>
                <a:gd name="T18" fmla="*/ 154 w 157"/>
                <a:gd name="T19" fmla="*/ 99 h 120"/>
                <a:gd name="T20" fmla="*/ 78 w 157"/>
                <a:gd name="T21" fmla="*/ 120 h 120"/>
                <a:gd name="T22" fmla="*/ 0 w 157"/>
                <a:gd name="T23" fmla="*/ 80 h 120"/>
                <a:gd name="T24" fmla="*/ 98 w 157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" h="120">
                  <a:moveTo>
                    <a:pt x="98" y="0"/>
                  </a:moveTo>
                  <a:lnTo>
                    <a:pt x="121" y="16"/>
                  </a:lnTo>
                  <a:lnTo>
                    <a:pt x="137" y="32"/>
                  </a:lnTo>
                  <a:lnTo>
                    <a:pt x="148" y="47"/>
                  </a:lnTo>
                  <a:lnTo>
                    <a:pt x="154" y="62"/>
                  </a:lnTo>
                  <a:lnTo>
                    <a:pt x="157" y="74"/>
                  </a:lnTo>
                  <a:lnTo>
                    <a:pt x="157" y="84"/>
                  </a:lnTo>
                  <a:lnTo>
                    <a:pt x="156" y="92"/>
                  </a:lnTo>
                  <a:lnTo>
                    <a:pt x="154" y="97"/>
                  </a:lnTo>
                  <a:lnTo>
                    <a:pt x="154" y="99"/>
                  </a:lnTo>
                  <a:lnTo>
                    <a:pt x="78" y="120"/>
                  </a:lnTo>
                  <a:lnTo>
                    <a:pt x="0" y="8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5A48A"/>
            </a:solidFill>
            <a:ln w="0">
              <a:solidFill>
                <a:srgbClr val="F5A48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1" name="Freeform 22"/>
            <p:cNvSpPr/>
            <p:nvPr/>
          </p:nvSpPr>
          <p:spPr bwMode="auto">
            <a:xfrm>
              <a:off x="2795290" y="3876652"/>
              <a:ext cx="169863" cy="192088"/>
            </a:xfrm>
            <a:custGeom>
              <a:avLst/>
              <a:gdLst>
                <a:gd name="T0" fmla="*/ 48 w 107"/>
                <a:gd name="T1" fmla="*/ 0 h 121"/>
                <a:gd name="T2" fmla="*/ 71 w 107"/>
                <a:gd name="T3" fmla="*/ 16 h 121"/>
                <a:gd name="T4" fmla="*/ 87 w 107"/>
                <a:gd name="T5" fmla="*/ 33 h 121"/>
                <a:gd name="T6" fmla="*/ 98 w 107"/>
                <a:gd name="T7" fmla="*/ 47 h 121"/>
                <a:gd name="T8" fmla="*/ 104 w 107"/>
                <a:gd name="T9" fmla="*/ 62 h 121"/>
                <a:gd name="T10" fmla="*/ 107 w 107"/>
                <a:gd name="T11" fmla="*/ 74 h 121"/>
                <a:gd name="T12" fmla="*/ 107 w 107"/>
                <a:gd name="T13" fmla="*/ 84 h 121"/>
                <a:gd name="T14" fmla="*/ 106 w 107"/>
                <a:gd name="T15" fmla="*/ 92 h 121"/>
                <a:gd name="T16" fmla="*/ 104 w 107"/>
                <a:gd name="T17" fmla="*/ 97 h 121"/>
                <a:gd name="T18" fmla="*/ 104 w 107"/>
                <a:gd name="T19" fmla="*/ 99 h 121"/>
                <a:gd name="T20" fmla="*/ 28 w 107"/>
                <a:gd name="T21" fmla="*/ 121 h 121"/>
                <a:gd name="T22" fmla="*/ 0 w 107"/>
                <a:gd name="T23" fmla="*/ 63 h 121"/>
                <a:gd name="T24" fmla="*/ 48 w 107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21">
                  <a:moveTo>
                    <a:pt x="48" y="0"/>
                  </a:moveTo>
                  <a:lnTo>
                    <a:pt x="71" y="16"/>
                  </a:lnTo>
                  <a:lnTo>
                    <a:pt x="87" y="33"/>
                  </a:lnTo>
                  <a:lnTo>
                    <a:pt x="98" y="47"/>
                  </a:lnTo>
                  <a:lnTo>
                    <a:pt x="104" y="62"/>
                  </a:lnTo>
                  <a:lnTo>
                    <a:pt x="107" y="74"/>
                  </a:lnTo>
                  <a:lnTo>
                    <a:pt x="107" y="84"/>
                  </a:lnTo>
                  <a:lnTo>
                    <a:pt x="106" y="92"/>
                  </a:lnTo>
                  <a:lnTo>
                    <a:pt x="104" y="97"/>
                  </a:lnTo>
                  <a:lnTo>
                    <a:pt x="104" y="99"/>
                  </a:lnTo>
                  <a:lnTo>
                    <a:pt x="28" y="121"/>
                  </a:lnTo>
                  <a:lnTo>
                    <a:pt x="0" y="63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5A48A"/>
            </a:solidFill>
            <a:ln w="0">
              <a:solidFill>
                <a:srgbClr val="F5A48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2" name="Freeform 23"/>
            <p:cNvSpPr/>
            <p:nvPr/>
          </p:nvSpPr>
          <p:spPr bwMode="auto">
            <a:xfrm>
              <a:off x="1539577" y="3592489"/>
              <a:ext cx="1277938" cy="642938"/>
            </a:xfrm>
            <a:custGeom>
              <a:avLst/>
              <a:gdLst>
                <a:gd name="T0" fmla="*/ 643 w 805"/>
                <a:gd name="T1" fmla="*/ 0 h 405"/>
                <a:gd name="T2" fmla="*/ 680 w 805"/>
                <a:gd name="T3" fmla="*/ 11 h 405"/>
                <a:gd name="T4" fmla="*/ 713 w 805"/>
                <a:gd name="T5" fmla="*/ 33 h 405"/>
                <a:gd name="T6" fmla="*/ 737 w 805"/>
                <a:gd name="T7" fmla="*/ 62 h 405"/>
                <a:gd name="T8" fmla="*/ 762 w 805"/>
                <a:gd name="T9" fmla="*/ 116 h 405"/>
                <a:gd name="T10" fmla="*/ 779 w 805"/>
                <a:gd name="T11" fmla="*/ 173 h 405"/>
                <a:gd name="T12" fmla="*/ 792 w 805"/>
                <a:gd name="T13" fmla="*/ 217 h 405"/>
                <a:gd name="T14" fmla="*/ 801 w 805"/>
                <a:gd name="T15" fmla="*/ 253 h 405"/>
                <a:gd name="T16" fmla="*/ 805 w 805"/>
                <a:gd name="T17" fmla="*/ 292 h 405"/>
                <a:gd name="T18" fmla="*/ 803 w 805"/>
                <a:gd name="T19" fmla="*/ 330 h 405"/>
                <a:gd name="T20" fmla="*/ 792 w 805"/>
                <a:gd name="T21" fmla="*/ 363 h 405"/>
                <a:gd name="T22" fmla="*/ 766 w 805"/>
                <a:gd name="T23" fmla="*/ 386 h 405"/>
                <a:gd name="T24" fmla="*/ 715 w 805"/>
                <a:gd name="T25" fmla="*/ 403 h 405"/>
                <a:gd name="T26" fmla="*/ 662 w 805"/>
                <a:gd name="T27" fmla="*/ 403 h 405"/>
                <a:gd name="T28" fmla="*/ 609 w 805"/>
                <a:gd name="T29" fmla="*/ 390 h 405"/>
                <a:gd name="T30" fmla="*/ 576 w 805"/>
                <a:gd name="T31" fmla="*/ 388 h 405"/>
                <a:gd name="T32" fmla="*/ 534 w 805"/>
                <a:gd name="T33" fmla="*/ 395 h 405"/>
                <a:gd name="T34" fmla="*/ 496 w 805"/>
                <a:gd name="T35" fmla="*/ 401 h 405"/>
                <a:gd name="T36" fmla="*/ 452 w 805"/>
                <a:gd name="T37" fmla="*/ 402 h 405"/>
                <a:gd name="T38" fmla="*/ 400 w 805"/>
                <a:gd name="T39" fmla="*/ 395 h 405"/>
                <a:gd name="T40" fmla="*/ 342 w 805"/>
                <a:gd name="T41" fmla="*/ 376 h 405"/>
                <a:gd name="T42" fmla="*/ 281 w 805"/>
                <a:gd name="T43" fmla="*/ 351 h 405"/>
                <a:gd name="T44" fmla="*/ 220 w 805"/>
                <a:gd name="T45" fmla="*/ 340 h 405"/>
                <a:gd name="T46" fmla="*/ 207 w 805"/>
                <a:gd name="T47" fmla="*/ 339 h 405"/>
                <a:gd name="T48" fmla="*/ 174 w 805"/>
                <a:gd name="T49" fmla="*/ 336 h 405"/>
                <a:gd name="T50" fmla="*/ 124 w 805"/>
                <a:gd name="T51" fmla="*/ 333 h 405"/>
                <a:gd name="T52" fmla="*/ 63 w 805"/>
                <a:gd name="T53" fmla="*/ 327 h 405"/>
                <a:gd name="T54" fmla="*/ 51 w 805"/>
                <a:gd name="T55" fmla="*/ 167 h 405"/>
                <a:gd name="T56" fmla="*/ 147 w 805"/>
                <a:gd name="T57" fmla="*/ 174 h 405"/>
                <a:gd name="T58" fmla="*/ 232 w 805"/>
                <a:gd name="T59" fmla="*/ 178 h 405"/>
                <a:gd name="T60" fmla="*/ 302 w 805"/>
                <a:gd name="T61" fmla="*/ 180 h 405"/>
                <a:gd name="T62" fmla="*/ 352 w 805"/>
                <a:gd name="T63" fmla="*/ 181 h 405"/>
                <a:gd name="T64" fmla="*/ 375 w 805"/>
                <a:gd name="T65" fmla="*/ 179 h 405"/>
                <a:gd name="T66" fmla="*/ 420 w 805"/>
                <a:gd name="T67" fmla="*/ 162 h 405"/>
                <a:gd name="T68" fmla="*/ 468 w 805"/>
                <a:gd name="T69" fmla="*/ 137 h 405"/>
                <a:gd name="T70" fmla="*/ 512 w 805"/>
                <a:gd name="T71" fmla="*/ 110 h 405"/>
                <a:gd name="T72" fmla="*/ 540 w 805"/>
                <a:gd name="T73" fmla="*/ 79 h 405"/>
                <a:gd name="T74" fmla="*/ 561 w 805"/>
                <a:gd name="T75" fmla="*/ 43 h 405"/>
                <a:gd name="T76" fmla="*/ 589 w 805"/>
                <a:gd name="T77" fmla="*/ 13 h 405"/>
                <a:gd name="T78" fmla="*/ 624 w 805"/>
                <a:gd name="T7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5" h="405">
                  <a:moveTo>
                    <a:pt x="624" y="0"/>
                  </a:moveTo>
                  <a:lnTo>
                    <a:pt x="643" y="0"/>
                  </a:lnTo>
                  <a:lnTo>
                    <a:pt x="661" y="4"/>
                  </a:lnTo>
                  <a:lnTo>
                    <a:pt x="680" y="11"/>
                  </a:lnTo>
                  <a:lnTo>
                    <a:pt x="698" y="22"/>
                  </a:lnTo>
                  <a:lnTo>
                    <a:pt x="713" y="33"/>
                  </a:lnTo>
                  <a:lnTo>
                    <a:pt x="726" y="48"/>
                  </a:lnTo>
                  <a:lnTo>
                    <a:pt x="737" y="62"/>
                  </a:lnTo>
                  <a:lnTo>
                    <a:pt x="750" y="88"/>
                  </a:lnTo>
                  <a:lnTo>
                    <a:pt x="762" y="116"/>
                  </a:lnTo>
                  <a:lnTo>
                    <a:pt x="771" y="144"/>
                  </a:lnTo>
                  <a:lnTo>
                    <a:pt x="779" y="173"/>
                  </a:lnTo>
                  <a:lnTo>
                    <a:pt x="787" y="201"/>
                  </a:lnTo>
                  <a:lnTo>
                    <a:pt x="792" y="217"/>
                  </a:lnTo>
                  <a:lnTo>
                    <a:pt x="797" y="234"/>
                  </a:lnTo>
                  <a:lnTo>
                    <a:pt x="801" y="253"/>
                  </a:lnTo>
                  <a:lnTo>
                    <a:pt x="804" y="273"/>
                  </a:lnTo>
                  <a:lnTo>
                    <a:pt x="805" y="292"/>
                  </a:lnTo>
                  <a:lnTo>
                    <a:pt x="805" y="311"/>
                  </a:lnTo>
                  <a:lnTo>
                    <a:pt x="803" y="330"/>
                  </a:lnTo>
                  <a:lnTo>
                    <a:pt x="799" y="347"/>
                  </a:lnTo>
                  <a:lnTo>
                    <a:pt x="792" y="363"/>
                  </a:lnTo>
                  <a:lnTo>
                    <a:pt x="780" y="376"/>
                  </a:lnTo>
                  <a:lnTo>
                    <a:pt x="766" y="386"/>
                  </a:lnTo>
                  <a:lnTo>
                    <a:pt x="741" y="397"/>
                  </a:lnTo>
                  <a:lnTo>
                    <a:pt x="715" y="403"/>
                  </a:lnTo>
                  <a:lnTo>
                    <a:pt x="689" y="405"/>
                  </a:lnTo>
                  <a:lnTo>
                    <a:pt x="662" y="403"/>
                  </a:lnTo>
                  <a:lnTo>
                    <a:pt x="636" y="398"/>
                  </a:lnTo>
                  <a:lnTo>
                    <a:pt x="609" y="390"/>
                  </a:lnTo>
                  <a:lnTo>
                    <a:pt x="593" y="388"/>
                  </a:lnTo>
                  <a:lnTo>
                    <a:pt x="576" y="388"/>
                  </a:lnTo>
                  <a:lnTo>
                    <a:pt x="556" y="391"/>
                  </a:lnTo>
                  <a:lnTo>
                    <a:pt x="534" y="395"/>
                  </a:lnTo>
                  <a:lnTo>
                    <a:pt x="516" y="398"/>
                  </a:lnTo>
                  <a:lnTo>
                    <a:pt x="496" y="401"/>
                  </a:lnTo>
                  <a:lnTo>
                    <a:pt x="475" y="402"/>
                  </a:lnTo>
                  <a:lnTo>
                    <a:pt x="452" y="402"/>
                  </a:lnTo>
                  <a:lnTo>
                    <a:pt x="427" y="400"/>
                  </a:lnTo>
                  <a:lnTo>
                    <a:pt x="400" y="395"/>
                  </a:lnTo>
                  <a:lnTo>
                    <a:pt x="372" y="387"/>
                  </a:lnTo>
                  <a:lnTo>
                    <a:pt x="342" y="376"/>
                  </a:lnTo>
                  <a:lnTo>
                    <a:pt x="310" y="360"/>
                  </a:lnTo>
                  <a:lnTo>
                    <a:pt x="281" y="351"/>
                  </a:lnTo>
                  <a:lnTo>
                    <a:pt x="251" y="344"/>
                  </a:lnTo>
                  <a:lnTo>
                    <a:pt x="220" y="340"/>
                  </a:lnTo>
                  <a:lnTo>
                    <a:pt x="216" y="339"/>
                  </a:lnTo>
                  <a:lnTo>
                    <a:pt x="207" y="339"/>
                  </a:lnTo>
                  <a:lnTo>
                    <a:pt x="193" y="338"/>
                  </a:lnTo>
                  <a:lnTo>
                    <a:pt x="174" y="336"/>
                  </a:lnTo>
                  <a:lnTo>
                    <a:pt x="151" y="335"/>
                  </a:lnTo>
                  <a:lnTo>
                    <a:pt x="124" y="333"/>
                  </a:lnTo>
                  <a:lnTo>
                    <a:pt x="95" y="331"/>
                  </a:lnTo>
                  <a:lnTo>
                    <a:pt x="63" y="327"/>
                  </a:lnTo>
                  <a:lnTo>
                    <a:pt x="0" y="164"/>
                  </a:lnTo>
                  <a:lnTo>
                    <a:pt x="51" y="167"/>
                  </a:lnTo>
                  <a:lnTo>
                    <a:pt x="100" y="170"/>
                  </a:lnTo>
                  <a:lnTo>
                    <a:pt x="147" y="174"/>
                  </a:lnTo>
                  <a:lnTo>
                    <a:pt x="192" y="176"/>
                  </a:lnTo>
                  <a:lnTo>
                    <a:pt x="232" y="178"/>
                  </a:lnTo>
                  <a:lnTo>
                    <a:pt x="269" y="179"/>
                  </a:lnTo>
                  <a:lnTo>
                    <a:pt x="302" y="180"/>
                  </a:lnTo>
                  <a:lnTo>
                    <a:pt x="329" y="181"/>
                  </a:lnTo>
                  <a:lnTo>
                    <a:pt x="352" y="181"/>
                  </a:lnTo>
                  <a:lnTo>
                    <a:pt x="367" y="180"/>
                  </a:lnTo>
                  <a:lnTo>
                    <a:pt x="375" y="179"/>
                  </a:lnTo>
                  <a:lnTo>
                    <a:pt x="396" y="171"/>
                  </a:lnTo>
                  <a:lnTo>
                    <a:pt x="420" y="162"/>
                  </a:lnTo>
                  <a:lnTo>
                    <a:pt x="444" y="151"/>
                  </a:lnTo>
                  <a:lnTo>
                    <a:pt x="468" y="137"/>
                  </a:lnTo>
                  <a:lnTo>
                    <a:pt x="491" y="124"/>
                  </a:lnTo>
                  <a:lnTo>
                    <a:pt x="512" y="110"/>
                  </a:lnTo>
                  <a:lnTo>
                    <a:pt x="527" y="95"/>
                  </a:lnTo>
                  <a:lnTo>
                    <a:pt x="540" y="79"/>
                  </a:lnTo>
                  <a:lnTo>
                    <a:pt x="550" y="61"/>
                  </a:lnTo>
                  <a:lnTo>
                    <a:pt x="561" y="43"/>
                  </a:lnTo>
                  <a:lnTo>
                    <a:pt x="574" y="27"/>
                  </a:lnTo>
                  <a:lnTo>
                    <a:pt x="589" y="13"/>
                  </a:lnTo>
                  <a:lnTo>
                    <a:pt x="606" y="4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FFA68A"/>
            </a:solidFill>
            <a:ln w="0">
              <a:solidFill>
                <a:srgbClr val="FFA68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3" name="Freeform 26"/>
            <p:cNvSpPr/>
            <p:nvPr/>
          </p:nvSpPr>
          <p:spPr bwMode="auto">
            <a:xfrm>
              <a:off x="2494040" y="2867002"/>
              <a:ext cx="603250" cy="1547813"/>
            </a:xfrm>
            <a:custGeom>
              <a:avLst/>
              <a:gdLst>
                <a:gd name="T0" fmla="*/ 241 w 380"/>
                <a:gd name="T1" fmla="*/ 0 h 975"/>
                <a:gd name="T2" fmla="*/ 252 w 380"/>
                <a:gd name="T3" fmla="*/ 2 h 975"/>
                <a:gd name="T4" fmla="*/ 363 w 380"/>
                <a:gd name="T5" fmla="*/ 58 h 975"/>
                <a:gd name="T6" fmla="*/ 371 w 380"/>
                <a:gd name="T7" fmla="*/ 65 h 975"/>
                <a:gd name="T8" fmla="*/ 377 w 380"/>
                <a:gd name="T9" fmla="*/ 74 h 975"/>
                <a:gd name="T10" fmla="*/ 380 w 380"/>
                <a:gd name="T11" fmla="*/ 84 h 975"/>
                <a:gd name="T12" fmla="*/ 380 w 380"/>
                <a:gd name="T13" fmla="*/ 97 h 975"/>
                <a:gd name="T14" fmla="*/ 377 w 380"/>
                <a:gd name="T15" fmla="*/ 109 h 975"/>
                <a:gd name="T16" fmla="*/ 342 w 380"/>
                <a:gd name="T17" fmla="*/ 195 h 975"/>
                <a:gd name="T18" fmla="*/ 313 w 380"/>
                <a:gd name="T19" fmla="*/ 282 h 975"/>
                <a:gd name="T20" fmla="*/ 289 w 380"/>
                <a:gd name="T21" fmla="*/ 370 h 975"/>
                <a:gd name="T22" fmla="*/ 270 w 380"/>
                <a:gd name="T23" fmla="*/ 460 h 975"/>
                <a:gd name="T24" fmla="*/ 257 w 380"/>
                <a:gd name="T25" fmla="*/ 551 h 975"/>
                <a:gd name="T26" fmla="*/ 248 w 380"/>
                <a:gd name="T27" fmla="*/ 642 h 975"/>
                <a:gd name="T28" fmla="*/ 245 w 380"/>
                <a:gd name="T29" fmla="*/ 733 h 975"/>
                <a:gd name="T30" fmla="*/ 247 w 380"/>
                <a:gd name="T31" fmla="*/ 825 h 975"/>
                <a:gd name="T32" fmla="*/ 255 w 380"/>
                <a:gd name="T33" fmla="*/ 917 h 975"/>
                <a:gd name="T34" fmla="*/ 254 w 380"/>
                <a:gd name="T35" fmla="*/ 929 h 975"/>
                <a:gd name="T36" fmla="*/ 248 w 380"/>
                <a:gd name="T37" fmla="*/ 940 h 975"/>
                <a:gd name="T38" fmla="*/ 240 w 380"/>
                <a:gd name="T39" fmla="*/ 949 h 975"/>
                <a:gd name="T40" fmla="*/ 229 w 380"/>
                <a:gd name="T41" fmla="*/ 956 h 975"/>
                <a:gd name="T42" fmla="*/ 215 w 380"/>
                <a:gd name="T43" fmla="*/ 959 h 975"/>
                <a:gd name="T44" fmla="*/ 47 w 380"/>
                <a:gd name="T45" fmla="*/ 975 h 975"/>
                <a:gd name="T46" fmla="*/ 34 w 380"/>
                <a:gd name="T47" fmla="*/ 974 h 975"/>
                <a:gd name="T48" fmla="*/ 21 w 380"/>
                <a:gd name="T49" fmla="*/ 969 h 975"/>
                <a:gd name="T50" fmla="*/ 11 w 380"/>
                <a:gd name="T51" fmla="*/ 961 h 975"/>
                <a:gd name="T52" fmla="*/ 4 w 380"/>
                <a:gd name="T53" fmla="*/ 950 h 975"/>
                <a:gd name="T54" fmla="*/ 2 w 380"/>
                <a:gd name="T55" fmla="*/ 935 h 975"/>
                <a:gd name="T56" fmla="*/ 0 w 380"/>
                <a:gd name="T57" fmla="*/ 830 h 975"/>
                <a:gd name="T58" fmla="*/ 5 w 380"/>
                <a:gd name="T59" fmla="*/ 726 h 975"/>
                <a:gd name="T60" fmla="*/ 15 w 380"/>
                <a:gd name="T61" fmla="*/ 621 h 975"/>
                <a:gd name="T62" fmla="*/ 32 w 380"/>
                <a:gd name="T63" fmla="*/ 518 h 975"/>
                <a:gd name="T64" fmla="*/ 54 w 380"/>
                <a:gd name="T65" fmla="*/ 417 h 975"/>
                <a:gd name="T66" fmla="*/ 83 w 380"/>
                <a:gd name="T67" fmla="*/ 316 h 975"/>
                <a:gd name="T68" fmla="*/ 117 w 380"/>
                <a:gd name="T69" fmla="*/ 217 h 975"/>
                <a:gd name="T70" fmla="*/ 157 w 380"/>
                <a:gd name="T71" fmla="*/ 120 h 975"/>
                <a:gd name="T72" fmla="*/ 202 w 380"/>
                <a:gd name="T73" fmla="*/ 26 h 975"/>
                <a:gd name="T74" fmla="*/ 210 w 380"/>
                <a:gd name="T75" fmla="*/ 15 h 975"/>
                <a:gd name="T76" fmla="*/ 220 w 380"/>
                <a:gd name="T77" fmla="*/ 6 h 975"/>
                <a:gd name="T78" fmla="*/ 230 w 380"/>
                <a:gd name="T79" fmla="*/ 1 h 975"/>
                <a:gd name="T80" fmla="*/ 241 w 380"/>
                <a:gd name="T81" fmla="*/ 0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0" h="975">
                  <a:moveTo>
                    <a:pt x="241" y="0"/>
                  </a:moveTo>
                  <a:lnTo>
                    <a:pt x="252" y="2"/>
                  </a:lnTo>
                  <a:lnTo>
                    <a:pt x="363" y="58"/>
                  </a:lnTo>
                  <a:lnTo>
                    <a:pt x="371" y="65"/>
                  </a:lnTo>
                  <a:lnTo>
                    <a:pt x="377" y="74"/>
                  </a:lnTo>
                  <a:lnTo>
                    <a:pt x="380" y="84"/>
                  </a:lnTo>
                  <a:lnTo>
                    <a:pt x="380" y="97"/>
                  </a:lnTo>
                  <a:lnTo>
                    <a:pt x="377" y="109"/>
                  </a:lnTo>
                  <a:lnTo>
                    <a:pt x="342" y="195"/>
                  </a:lnTo>
                  <a:lnTo>
                    <a:pt x="313" y="282"/>
                  </a:lnTo>
                  <a:lnTo>
                    <a:pt x="289" y="370"/>
                  </a:lnTo>
                  <a:lnTo>
                    <a:pt x="270" y="460"/>
                  </a:lnTo>
                  <a:lnTo>
                    <a:pt x="257" y="551"/>
                  </a:lnTo>
                  <a:lnTo>
                    <a:pt x="248" y="642"/>
                  </a:lnTo>
                  <a:lnTo>
                    <a:pt x="245" y="733"/>
                  </a:lnTo>
                  <a:lnTo>
                    <a:pt x="247" y="825"/>
                  </a:lnTo>
                  <a:lnTo>
                    <a:pt x="255" y="917"/>
                  </a:lnTo>
                  <a:lnTo>
                    <a:pt x="254" y="929"/>
                  </a:lnTo>
                  <a:lnTo>
                    <a:pt x="248" y="940"/>
                  </a:lnTo>
                  <a:lnTo>
                    <a:pt x="240" y="949"/>
                  </a:lnTo>
                  <a:lnTo>
                    <a:pt x="229" y="956"/>
                  </a:lnTo>
                  <a:lnTo>
                    <a:pt x="215" y="959"/>
                  </a:lnTo>
                  <a:lnTo>
                    <a:pt x="47" y="975"/>
                  </a:lnTo>
                  <a:lnTo>
                    <a:pt x="34" y="974"/>
                  </a:lnTo>
                  <a:lnTo>
                    <a:pt x="21" y="969"/>
                  </a:lnTo>
                  <a:lnTo>
                    <a:pt x="11" y="961"/>
                  </a:lnTo>
                  <a:lnTo>
                    <a:pt x="4" y="950"/>
                  </a:lnTo>
                  <a:lnTo>
                    <a:pt x="2" y="935"/>
                  </a:lnTo>
                  <a:lnTo>
                    <a:pt x="0" y="830"/>
                  </a:lnTo>
                  <a:lnTo>
                    <a:pt x="5" y="726"/>
                  </a:lnTo>
                  <a:lnTo>
                    <a:pt x="15" y="621"/>
                  </a:lnTo>
                  <a:lnTo>
                    <a:pt x="32" y="518"/>
                  </a:lnTo>
                  <a:lnTo>
                    <a:pt x="54" y="417"/>
                  </a:lnTo>
                  <a:lnTo>
                    <a:pt x="83" y="316"/>
                  </a:lnTo>
                  <a:lnTo>
                    <a:pt x="117" y="217"/>
                  </a:lnTo>
                  <a:lnTo>
                    <a:pt x="157" y="120"/>
                  </a:lnTo>
                  <a:lnTo>
                    <a:pt x="202" y="26"/>
                  </a:lnTo>
                  <a:lnTo>
                    <a:pt x="210" y="15"/>
                  </a:lnTo>
                  <a:lnTo>
                    <a:pt x="220" y="6"/>
                  </a:lnTo>
                  <a:lnTo>
                    <a:pt x="230" y="1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00000F"/>
            </a:solidFill>
            <a:ln w="0">
              <a:solidFill>
                <a:srgbClr val="00000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4" name="Freeform 27"/>
            <p:cNvSpPr/>
            <p:nvPr/>
          </p:nvSpPr>
          <p:spPr bwMode="auto">
            <a:xfrm>
              <a:off x="2449215" y="3641702"/>
              <a:ext cx="60325" cy="566738"/>
            </a:xfrm>
            <a:custGeom>
              <a:avLst/>
              <a:gdLst>
                <a:gd name="T0" fmla="*/ 38 w 38"/>
                <a:gd name="T1" fmla="*/ 0 h 357"/>
                <a:gd name="T2" fmla="*/ 22 w 38"/>
                <a:gd name="T3" fmla="*/ 88 h 357"/>
                <a:gd name="T4" fmla="*/ 10 w 38"/>
                <a:gd name="T5" fmla="*/ 178 h 357"/>
                <a:gd name="T6" fmla="*/ 3 w 38"/>
                <a:gd name="T7" fmla="*/ 268 h 357"/>
                <a:gd name="T8" fmla="*/ 0 w 38"/>
                <a:gd name="T9" fmla="*/ 357 h 357"/>
                <a:gd name="T10" fmla="*/ 3 w 38"/>
                <a:gd name="T11" fmla="*/ 268 h 357"/>
                <a:gd name="T12" fmla="*/ 10 w 38"/>
                <a:gd name="T13" fmla="*/ 178 h 357"/>
                <a:gd name="T14" fmla="*/ 22 w 38"/>
                <a:gd name="T15" fmla="*/ 88 h 357"/>
                <a:gd name="T16" fmla="*/ 38 w 38"/>
                <a:gd name="T1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57">
                  <a:moveTo>
                    <a:pt x="38" y="0"/>
                  </a:moveTo>
                  <a:lnTo>
                    <a:pt x="22" y="88"/>
                  </a:lnTo>
                  <a:lnTo>
                    <a:pt x="10" y="178"/>
                  </a:lnTo>
                  <a:lnTo>
                    <a:pt x="3" y="268"/>
                  </a:lnTo>
                  <a:lnTo>
                    <a:pt x="0" y="357"/>
                  </a:lnTo>
                  <a:lnTo>
                    <a:pt x="3" y="268"/>
                  </a:lnTo>
                  <a:lnTo>
                    <a:pt x="10" y="178"/>
                  </a:lnTo>
                  <a:lnTo>
                    <a:pt x="22" y="8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CC7357"/>
            </a:solidFill>
            <a:ln w="0">
              <a:solidFill>
                <a:srgbClr val="CC735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5" name="Freeform 28"/>
            <p:cNvSpPr/>
            <p:nvPr/>
          </p:nvSpPr>
          <p:spPr bwMode="auto">
            <a:xfrm>
              <a:off x="2449215" y="3160689"/>
              <a:ext cx="393700" cy="1254125"/>
            </a:xfrm>
            <a:custGeom>
              <a:avLst/>
              <a:gdLst>
                <a:gd name="T0" fmla="*/ 183 w 248"/>
                <a:gd name="T1" fmla="*/ 31 h 790"/>
                <a:gd name="T2" fmla="*/ 156 w 248"/>
                <a:gd name="T3" fmla="*/ 141 h 790"/>
                <a:gd name="T4" fmla="*/ 131 w 248"/>
                <a:gd name="T5" fmla="*/ 246 h 790"/>
                <a:gd name="T6" fmla="*/ 99 w 248"/>
                <a:gd name="T7" fmla="*/ 427 h 790"/>
                <a:gd name="T8" fmla="*/ 83 w 248"/>
                <a:gd name="T9" fmla="*/ 542 h 790"/>
                <a:gd name="T10" fmla="*/ 79 w 248"/>
                <a:gd name="T11" fmla="*/ 591 h 790"/>
                <a:gd name="T12" fmla="*/ 81 w 248"/>
                <a:gd name="T13" fmla="*/ 643 h 790"/>
                <a:gd name="T14" fmla="*/ 94 w 248"/>
                <a:gd name="T15" fmla="*/ 690 h 790"/>
                <a:gd name="T16" fmla="*/ 120 w 248"/>
                <a:gd name="T17" fmla="*/ 731 h 790"/>
                <a:gd name="T18" fmla="*/ 160 w 248"/>
                <a:gd name="T19" fmla="*/ 755 h 790"/>
                <a:gd name="T20" fmla="*/ 203 w 248"/>
                <a:gd name="T21" fmla="*/ 763 h 790"/>
                <a:gd name="T22" fmla="*/ 248 w 248"/>
                <a:gd name="T23" fmla="*/ 755 h 790"/>
                <a:gd name="T24" fmla="*/ 229 w 248"/>
                <a:gd name="T25" fmla="*/ 771 h 790"/>
                <a:gd name="T26" fmla="*/ 216 w 248"/>
                <a:gd name="T27" fmla="*/ 774 h 790"/>
                <a:gd name="T28" fmla="*/ 215 w 248"/>
                <a:gd name="T29" fmla="*/ 774 h 790"/>
                <a:gd name="T30" fmla="*/ 215 w 248"/>
                <a:gd name="T31" fmla="*/ 774 h 790"/>
                <a:gd name="T32" fmla="*/ 43 w 248"/>
                <a:gd name="T33" fmla="*/ 790 h 790"/>
                <a:gd name="T34" fmla="*/ 31 w 248"/>
                <a:gd name="T35" fmla="*/ 788 h 790"/>
                <a:gd name="T36" fmla="*/ 10 w 248"/>
                <a:gd name="T37" fmla="*/ 775 h 790"/>
                <a:gd name="T38" fmla="*/ 2 w 248"/>
                <a:gd name="T39" fmla="*/ 751 h 790"/>
                <a:gd name="T40" fmla="*/ 2 w 248"/>
                <a:gd name="T41" fmla="*/ 750 h 790"/>
                <a:gd name="T42" fmla="*/ 2 w 248"/>
                <a:gd name="T43" fmla="*/ 749 h 790"/>
                <a:gd name="T44" fmla="*/ 0 w 248"/>
                <a:gd name="T45" fmla="*/ 660 h 790"/>
                <a:gd name="T46" fmla="*/ 10 w 248"/>
                <a:gd name="T47" fmla="*/ 481 h 790"/>
                <a:gd name="T48" fmla="*/ 38 w 248"/>
                <a:gd name="T49" fmla="*/ 303 h 790"/>
                <a:gd name="T50" fmla="*/ 39 w 248"/>
                <a:gd name="T51" fmla="*/ 302 h 790"/>
                <a:gd name="T52" fmla="*/ 39 w 248"/>
                <a:gd name="T53" fmla="*/ 301 h 790"/>
                <a:gd name="T54" fmla="*/ 39 w 248"/>
                <a:gd name="T55" fmla="*/ 300 h 790"/>
                <a:gd name="T56" fmla="*/ 39 w 248"/>
                <a:gd name="T57" fmla="*/ 299 h 790"/>
                <a:gd name="T58" fmla="*/ 39 w 248"/>
                <a:gd name="T59" fmla="*/ 298 h 790"/>
                <a:gd name="T60" fmla="*/ 39 w 248"/>
                <a:gd name="T61" fmla="*/ 298 h 790"/>
                <a:gd name="T62" fmla="*/ 40 w 248"/>
                <a:gd name="T63" fmla="*/ 297 h 790"/>
                <a:gd name="T64" fmla="*/ 40 w 248"/>
                <a:gd name="T65" fmla="*/ 296 h 790"/>
                <a:gd name="T66" fmla="*/ 40 w 248"/>
                <a:gd name="T67" fmla="*/ 295 h 790"/>
                <a:gd name="T68" fmla="*/ 94 w 248"/>
                <a:gd name="T69" fmla="*/ 97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8" h="790">
                  <a:moveTo>
                    <a:pt x="130" y="0"/>
                  </a:moveTo>
                  <a:lnTo>
                    <a:pt x="183" y="31"/>
                  </a:lnTo>
                  <a:lnTo>
                    <a:pt x="169" y="87"/>
                  </a:lnTo>
                  <a:lnTo>
                    <a:pt x="156" y="141"/>
                  </a:lnTo>
                  <a:lnTo>
                    <a:pt x="142" y="194"/>
                  </a:lnTo>
                  <a:lnTo>
                    <a:pt x="131" y="246"/>
                  </a:lnTo>
                  <a:lnTo>
                    <a:pt x="113" y="336"/>
                  </a:lnTo>
                  <a:lnTo>
                    <a:pt x="99" y="427"/>
                  </a:lnTo>
                  <a:lnTo>
                    <a:pt x="86" y="518"/>
                  </a:lnTo>
                  <a:lnTo>
                    <a:pt x="83" y="542"/>
                  </a:lnTo>
                  <a:lnTo>
                    <a:pt x="81" y="566"/>
                  </a:lnTo>
                  <a:lnTo>
                    <a:pt x="79" y="591"/>
                  </a:lnTo>
                  <a:lnTo>
                    <a:pt x="79" y="617"/>
                  </a:lnTo>
                  <a:lnTo>
                    <a:pt x="81" y="643"/>
                  </a:lnTo>
                  <a:lnTo>
                    <a:pt x="85" y="668"/>
                  </a:lnTo>
                  <a:lnTo>
                    <a:pt x="94" y="690"/>
                  </a:lnTo>
                  <a:lnTo>
                    <a:pt x="105" y="712"/>
                  </a:lnTo>
                  <a:lnTo>
                    <a:pt x="120" y="731"/>
                  </a:lnTo>
                  <a:lnTo>
                    <a:pt x="139" y="745"/>
                  </a:lnTo>
                  <a:lnTo>
                    <a:pt x="160" y="755"/>
                  </a:lnTo>
                  <a:lnTo>
                    <a:pt x="180" y="761"/>
                  </a:lnTo>
                  <a:lnTo>
                    <a:pt x="203" y="763"/>
                  </a:lnTo>
                  <a:lnTo>
                    <a:pt x="226" y="761"/>
                  </a:lnTo>
                  <a:lnTo>
                    <a:pt x="248" y="755"/>
                  </a:lnTo>
                  <a:lnTo>
                    <a:pt x="240" y="765"/>
                  </a:lnTo>
                  <a:lnTo>
                    <a:pt x="229" y="771"/>
                  </a:lnTo>
                  <a:lnTo>
                    <a:pt x="216" y="774"/>
                  </a:lnTo>
                  <a:lnTo>
                    <a:pt x="216" y="774"/>
                  </a:lnTo>
                  <a:lnTo>
                    <a:pt x="216" y="774"/>
                  </a:lnTo>
                  <a:lnTo>
                    <a:pt x="215" y="774"/>
                  </a:lnTo>
                  <a:lnTo>
                    <a:pt x="215" y="774"/>
                  </a:lnTo>
                  <a:lnTo>
                    <a:pt x="215" y="774"/>
                  </a:lnTo>
                  <a:lnTo>
                    <a:pt x="47" y="790"/>
                  </a:lnTo>
                  <a:lnTo>
                    <a:pt x="43" y="790"/>
                  </a:lnTo>
                  <a:lnTo>
                    <a:pt x="43" y="790"/>
                  </a:lnTo>
                  <a:lnTo>
                    <a:pt x="31" y="788"/>
                  </a:lnTo>
                  <a:lnTo>
                    <a:pt x="19" y="783"/>
                  </a:lnTo>
                  <a:lnTo>
                    <a:pt x="10" y="775"/>
                  </a:lnTo>
                  <a:lnTo>
                    <a:pt x="4" y="764"/>
                  </a:lnTo>
                  <a:lnTo>
                    <a:pt x="2" y="751"/>
                  </a:lnTo>
                  <a:lnTo>
                    <a:pt x="2" y="751"/>
                  </a:lnTo>
                  <a:lnTo>
                    <a:pt x="2" y="750"/>
                  </a:lnTo>
                  <a:lnTo>
                    <a:pt x="2" y="749"/>
                  </a:lnTo>
                  <a:lnTo>
                    <a:pt x="2" y="749"/>
                  </a:lnTo>
                  <a:lnTo>
                    <a:pt x="2" y="748"/>
                  </a:lnTo>
                  <a:lnTo>
                    <a:pt x="0" y="660"/>
                  </a:lnTo>
                  <a:lnTo>
                    <a:pt x="3" y="571"/>
                  </a:lnTo>
                  <a:lnTo>
                    <a:pt x="10" y="481"/>
                  </a:lnTo>
                  <a:lnTo>
                    <a:pt x="22" y="391"/>
                  </a:lnTo>
                  <a:lnTo>
                    <a:pt x="38" y="303"/>
                  </a:lnTo>
                  <a:lnTo>
                    <a:pt x="38" y="303"/>
                  </a:lnTo>
                  <a:lnTo>
                    <a:pt x="39" y="302"/>
                  </a:lnTo>
                  <a:lnTo>
                    <a:pt x="39" y="302"/>
                  </a:lnTo>
                  <a:lnTo>
                    <a:pt x="39" y="301"/>
                  </a:lnTo>
                  <a:lnTo>
                    <a:pt x="39" y="301"/>
                  </a:lnTo>
                  <a:lnTo>
                    <a:pt x="39" y="300"/>
                  </a:lnTo>
                  <a:lnTo>
                    <a:pt x="39" y="300"/>
                  </a:lnTo>
                  <a:lnTo>
                    <a:pt x="39" y="299"/>
                  </a:lnTo>
                  <a:lnTo>
                    <a:pt x="39" y="299"/>
                  </a:lnTo>
                  <a:lnTo>
                    <a:pt x="39" y="298"/>
                  </a:lnTo>
                  <a:lnTo>
                    <a:pt x="39" y="298"/>
                  </a:lnTo>
                  <a:lnTo>
                    <a:pt x="39" y="298"/>
                  </a:lnTo>
                  <a:lnTo>
                    <a:pt x="40" y="297"/>
                  </a:lnTo>
                  <a:lnTo>
                    <a:pt x="40" y="297"/>
                  </a:lnTo>
                  <a:lnTo>
                    <a:pt x="40" y="296"/>
                  </a:lnTo>
                  <a:lnTo>
                    <a:pt x="40" y="296"/>
                  </a:lnTo>
                  <a:lnTo>
                    <a:pt x="40" y="295"/>
                  </a:lnTo>
                  <a:lnTo>
                    <a:pt x="40" y="295"/>
                  </a:lnTo>
                  <a:lnTo>
                    <a:pt x="64" y="196"/>
                  </a:lnTo>
                  <a:lnTo>
                    <a:pt x="94" y="97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2A445D">
                <a:lumMod val="50000"/>
              </a:srgbClr>
            </a:solidFill>
            <a:ln w="0">
              <a:solidFill>
                <a:srgbClr val="2A445D">
                  <a:lumMod val="50000"/>
                </a:srgb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6" name="Freeform 29"/>
            <p:cNvSpPr/>
            <p:nvPr/>
          </p:nvSpPr>
          <p:spPr bwMode="auto">
            <a:xfrm>
              <a:off x="2711152" y="3322614"/>
              <a:ext cx="166688" cy="995363"/>
            </a:xfrm>
            <a:custGeom>
              <a:avLst/>
              <a:gdLst>
                <a:gd name="T0" fmla="*/ 98 w 105"/>
                <a:gd name="T1" fmla="*/ 1 h 627"/>
                <a:gd name="T2" fmla="*/ 104 w 105"/>
                <a:gd name="T3" fmla="*/ 12 h 627"/>
                <a:gd name="T4" fmla="*/ 104 w 105"/>
                <a:gd name="T5" fmla="*/ 29 h 627"/>
                <a:gd name="T6" fmla="*/ 101 w 105"/>
                <a:gd name="T7" fmla="*/ 45 h 627"/>
                <a:gd name="T8" fmla="*/ 95 w 105"/>
                <a:gd name="T9" fmla="*/ 79 h 627"/>
                <a:gd name="T10" fmla="*/ 82 w 105"/>
                <a:gd name="T11" fmla="*/ 135 h 627"/>
                <a:gd name="T12" fmla="*/ 74 w 105"/>
                <a:gd name="T13" fmla="*/ 176 h 627"/>
                <a:gd name="T14" fmla="*/ 69 w 105"/>
                <a:gd name="T15" fmla="*/ 225 h 627"/>
                <a:gd name="T16" fmla="*/ 63 w 105"/>
                <a:gd name="T17" fmla="*/ 286 h 627"/>
                <a:gd name="T18" fmla="*/ 58 w 105"/>
                <a:gd name="T19" fmla="*/ 352 h 627"/>
                <a:gd name="T20" fmla="*/ 53 w 105"/>
                <a:gd name="T21" fmla="*/ 416 h 627"/>
                <a:gd name="T22" fmla="*/ 49 w 105"/>
                <a:gd name="T23" fmla="*/ 472 h 627"/>
                <a:gd name="T24" fmla="*/ 47 w 105"/>
                <a:gd name="T25" fmla="*/ 510 h 627"/>
                <a:gd name="T26" fmla="*/ 48 w 105"/>
                <a:gd name="T27" fmla="*/ 536 h 627"/>
                <a:gd name="T28" fmla="*/ 48 w 105"/>
                <a:gd name="T29" fmla="*/ 570 h 627"/>
                <a:gd name="T30" fmla="*/ 47 w 105"/>
                <a:gd name="T31" fmla="*/ 601 h 627"/>
                <a:gd name="T32" fmla="*/ 43 w 105"/>
                <a:gd name="T33" fmla="*/ 618 h 627"/>
                <a:gd name="T34" fmla="*/ 36 w 105"/>
                <a:gd name="T35" fmla="*/ 624 h 627"/>
                <a:gd name="T36" fmla="*/ 28 w 105"/>
                <a:gd name="T37" fmla="*/ 627 h 627"/>
                <a:gd name="T38" fmla="*/ 7 w 105"/>
                <a:gd name="T39" fmla="*/ 615 h 627"/>
                <a:gd name="T40" fmla="*/ 0 w 105"/>
                <a:gd name="T41" fmla="*/ 597 h 627"/>
                <a:gd name="T42" fmla="*/ 0 w 105"/>
                <a:gd name="T43" fmla="*/ 565 h 627"/>
                <a:gd name="T44" fmla="*/ 2 w 105"/>
                <a:gd name="T45" fmla="*/ 520 h 627"/>
                <a:gd name="T46" fmla="*/ 5 w 105"/>
                <a:gd name="T47" fmla="*/ 471 h 627"/>
                <a:gd name="T48" fmla="*/ 7 w 105"/>
                <a:gd name="T49" fmla="*/ 428 h 627"/>
                <a:gd name="T50" fmla="*/ 12 w 105"/>
                <a:gd name="T51" fmla="*/ 349 h 627"/>
                <a:gd name="T52" fmla="*/ 26 w 105"/>
                <a:gd name="T53" fmla="*/ 223 h 627"/>
                <a:gd name="T54" fmla="*/ 42 w 105"/>
                <a:gd name="T55" fmla="*/ 117 h 627"/>
                <a:gd name="T56" fmla="*/ 56 w 105"/>
                <a:gd name="T57" fmla="*/ 56 h 627"/>
                <a:gd name="T58" fmla="*/ 61 w 105"/>
                <a:gd name="T59" fmla="*/ 34 h 627"/>
                <a:gd name="T60" fmla="*/ 69 w 105"/>
                <a:gd name="T61" fmla="*/ 12 h 627"/>
                <a:gd name="T62" fmla="*/ 86 w 105"/>
                <a:gd name="T63" fmla="*/ 0 h 627"/>
                <a:gd name="T64" fmla="*/ 91 w 105"/>
                <a:gd name="T65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627">
                  <a:moveTo>
                    <a:pt x="91" y="0"/>
                  </a:moveTo>
                  <a:lnTo>
                    <a:pt x="98" y="1"/>
                  </a:lnTo>
                  <a:lnTo>
                    <a:pt x="102" y="6"/>
                  </a:lnTo>
                  <a:lnTo>
                    <a:pt x="104" y="12"/>
                  </a:lnTo>
                  <a:lnTo>
                    <a:pt x="105" y="20"/>
                  </a:lnTo>
                  <a:lnTo>
                    <a:pt x="104" y="29"/>
                  </a:lnTo>
                  <a:lnTo>
                    <a:pt x="103" y="38"/>
                  </a:lnTo>
                  <a:lnTo>
                    <a:pt x="101" y="45"/>
                  </a:lnTo>
                  <a:lnTo>
                    <a:pt x="100" y="51"/>
                  </a:lnTo>
                  <a:lnTo>
                    <a:pt x="95" y="79"/>
                  </a:lnTo>
                  <a:lnTo>
                    <a:pt x="89" y="107"/>
                  </a:lnTo>
                  <a:lnTo>
                    <a:pt x="82" y="135"/>
                  </a:lnTo>
                  <a:lnTo>
                    <a:pt x="77" y="160"/>
                  </a:lnTo>
                  <a:lnTo>
                    <a:pt x="74" y="176"/>
                  </a:lnTo>
                  <a:lnTo>
                    <a:pt x="72" y="199"/>
                  </a:lnTo>
                  <a:lnTo>
                    <a:pt x="69" y="225"/>
                  </a:lnTo>
                  <a:lnTo>
                    <a:pt x="66" y="254"/>
                  </a:lnTo>
                  <a:lnTo>
                    <a:pt x="63" y="286"/>
                  </a:lnTo>
                  <a:lnTo>
                    <a:pt x="60" y="319"/>
                  </a:lnTo>
                  <a:lnTo>
                    <a:pt x="58" y="352"/>
                  </a:lnTo>
                  <a:lnTo>
                    <a:pt x="55" y="385"/>
                  </a:lnTo>
                  <a:lnTo>
                    <a:pt x="53" y="416"/>
                  </a:lnTo>
                  <a:lnTo>
                    <a:pt x="50" y="446"/>
                  </a:lnTo>
                  <a:lnTo>
                    <a:pt x="49" y="472"/>
                  </a:lnTo>
                  <a:lnTo>
                    <a:pt x="48" y="493"/>
                  </a:lnTo>
                  <a:lnTo>
                    <a:pt x="47" y="510"/>
                  </a:lnTo>
                  <a:lnTo>
                    <a:pt x="47" y="520"/>
                  </a:lnTo>
                  <a:lnTo>
                    <a:pt x="48" y="536"/>
                  </a:lnTo>
                  <a:lnTo>
                    <a:pt x="48" y="553"/>
                  </a:lnTo>
                  <a:lnTo>
                    <a:pt x="48" y="570"/>
                  </a:lnTo>
                  <a:lnTo>
                    <a:pt x="48" y="586"/>
                  </a:lnTo>
                  <a:lnTo>
                    <a:pt x="47" y="601"/>
                  </a:lnTo>
                  <a:lnTo>
                    <a:pt x="45" y="612"/>
                  </a:lnTo>
                  <a:lnTo>
                    <a:pt x="43" y="618"/>
                  </a:lnTo>
                  <a:lnTo>
                    <a:pt x="39" y="622"/>
                  </a:lnTo>
                  <a:lnTo>
                    <a:pt x="36" y="624"/>
                  </a:lnTo>
                  <a:lnTo>
                    <a:pt x="32" y="625"/>
                  </a:lnTo>
                  <a:lnTo>
                    <a:pt x="28" y="627"/>
                  </a:lnTo>
                  <a:lnTo>
                    <a:pt x="16" y="623"/>
                  </a:lnTo>
                  <a:lnTo>
                    <a:pt x="7" y="615"/>
                  </a:lnTo>
                  <a:lnTo>
                    <a:pt x="1" y="605"/>
                  </a:lnTo>
                  <a:lnTo>
                    <a:pt x="0" y="597"/>
                  </a:lnTo>
                  <a:lnTo>
                    <a:pt x="0" y="583"/>
                  </a:lnTo>
                  <a:lnTo>
                    <a:pt x="0" y="565"/>
                  </a:lnTo>
                  <a:lnTo>
                    <a:pt x="1" y="543"/>
                  </a:lnTo>
                  <a:lnTo>
                    <a:pt x="2" y="520"/>
                  </a:lnTo>
                  <a:lnTo>
                    <a:pt x="3" y="495"/>
                  </a:lnTo>
                  <a:lnTo>
                    <a:pt x="5" y="471"/>
                  </a:lnTo>
                  <a:lnTo>
                    <a:pt x="6" y="448"/>
                  </a:lnTo>
                  <a:lnTo>
                    <a:pt x="7" y="428"/>
                  </a:lnTo>
                  <a:lnTo>
                    <a:pt x="8" y="412"/>
                  </a:lnTo>
                  <a:lnTo>
                    <a:pt x="12" y="349"/>
                  </a:lnTo>
                  <a:lnTo>
                    <a:pt x="19" y="286"/>
                  </a:lnTo>
                  <a:lnTo>
                    <a:pt x="26" y="223"/>
                  </a:lnTo>
                  <a:lnTo>
                    <a:pt x="33" y="170"/>
                  </a:lnTo>
                  <a:lnTo>
                    <a:pt x="42" y="117"/>
                  </a:lnTo>
                  <a:lnTo>
                    <a:pt x="54" y="66"/>
                  </a:lnTo>
                  <a:lnTo>
                    <a:pt x="56" y="56"/>
                  </a:lnTo>
                  <a:lnTo>
                    <a:pt x="58" y="45"/>
                  </a:lnTo>
                  <a:lnTo>
                    <a:pt x="61" y="34"/>
                  </a:lnTo>
                  <a:lnTo>
                    <a:pt x="64" y="22"/>
                  </a:lnTo>
                  <a:lnTo>
                    <a:pt x="69" y="12"/>
                  </a:lnTo>
                  <a:lnTo>
                    <a:pt x="76" y="4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0">
              <a:solidFill>
                <a:srgbClr val="00224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7" name="Freeform 30"/>
            <p:cNvSpPr/>
            <p:nvPr/>
          </p:nvSpPr>
          <p:spPr bwMode="auto">
            <a:xfrm>
              <a:off x="2282527" y="2433614"/>
              <a:ext cx="358775" cy="525463"/>
            </a:xfrm>
            <a:custGeom>
              <a:avLst/>
              <a:gdLst>
                <a:gd name="T0" fmla="*/ 115 w 226"/>
                <a:gd name="T1" fmla="*/ 0 h 331"/>
                <a:gd name="T2" fmla="*/ 131 w 226"/>
                <a:gd name="T3" fmla="*/ 3 h 331"/>
                <a:gd name="T4" fmla="*/ 226 w 226"/>
                <a:gd name="T5" fmla="*/ 32 h 331"/>
                <a:gd name="T6" fmla="*/ 137 w 226"/>
                <a:gd name="T7" fmla="*/ 331 h 331"/>
                <a:gd name="T8" fmla="*/ 42 w 226"/>
                <a:gd name="T9" fmla="*/ 303 h 331"/>
                <a:gd name="T10" fmla="*/ 26 w 226"/>
                <a:gd name="T11" fmla="*/ 296 h 331"/>
                <a:gd name="T12" fmla="*/ 15 w 226"/>
                <a:gd name="T13" fmla="*/ 287 h 331"/>
                <a:gd name="T14" fmla="*/ 8 w 226"/>
                <a:gd name="T15" fmla="*/ 275 h 331"/>
                <a:gd name="T16" fmla="*/ 2 w 226"/>
                <a:gd name="T17" fmla="*/ 261 h 331"/>
                <a:gd name="T18" fmla="*/ 0 w 226"/>
                <a:gd name="T19" fmla="*/ 246 h 331"/>
                <a:gd name="T20" fmla="*/ 2 w 226"/>
                <a:gd name="T21" fmla="*/ 229 h 331"/>
                <a:gd name="T22" fmla="*/ 5 w 226"/>
                <a:gd name="T23" fmla="*/ 213 h 331"/>
                <a:gd name="T24" fmla="*/ 52 w 226"/>
                <a:gd name="T25" fmla="*/ 59 h 331"/>
                <a:gd name="T26" fmla="*/ 58 w 226"/>
                <a:gd name="T27" fmla="*/ 42 h 331"/>
                <a:gd name="T28" fmla="*/ 66 w 226"/>
                <a:gd name="T29" fmla="*/ 28 h 331"/>
                <a:gd name="T30" fmla="*/ 76 w 226"/>
                <a:gd name="T31" fmla="*/ 16 h 331"/>
                <a:gd name="T32" fmla="*/ 87 w 226"/>
                <a:gd name="T33" fmla="*/ 7 h 331"/>
                <a:gd name="T34" fmla="*/ 100 w 226"/>
                <a:gd name="T35" fmla="*/ 2 h 331"/>
                <a:gd name="T36" fmla="*/ 115 w 226"/>
                <a:gd name="T3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6" h="331">
                  <a:moveTo>
                    <a:pt x="115" y="0"/>
                  </a:moveTo>
                  <a:lnTo>
                    <a:pt x="131" y="3"/>
                  </a:lnTo>
                  <a:lnTo>
                    <a:pt x="226" y="32"/>
                  </a:lnTo>
                  <a:lnTo>
                    <a:pt x="137" y="331"/>
                  </a:lnTo>
                  <a:lnTo>
                    <a:pt x="42" y="303"/>
                  </a:lnTo>
                  <a:lnTo>
                    <a:pt x="26" y="296"/>
                  </a:lnTo>
                  <a:lnTo>
                    <a:pt x="15" y="287"/>
                  </a:lnTo>
                  <a:lnTo>
                    <a:pt x="8" y="275"/>
                  </a:lnTo>
                  <a:lnTo>
                    <a:pt x="2" y="261"/>
                  </a:lnTo>
                  <a:lnTo>
                    <a:pt x="0" y="246"/>
                  </a:lnTo>
                  <a:lnTo>
                    <a:pt x="2" y="229"/>
                  </a:lnTo>
                  <a:lnTo>
                    <a:pt x="5" y="213"/>
                  </a:lnTo>
                  <a:lnTo>
                    <a:pt x="52" y="59"/>
                  </a:lnTo>
                  <a:lnTo>
                    <a:pt x="58" y="42"/>
                  </a:lnTo>
                  <a:lnTo>
                    <a:pt x="66" y="28"/>
                  </a:lnTo>
                  <a:lnTo>
                    <a:pt x="76" y="16"/>
                  </a:lnTo>
                  <a:lnTo>
                    <a:pt x="87" y="7"/>
                  </a:lnTo>
                  <a:lnTo>
                    <a:pt x="100" y="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7208"/>
            </a:solidFill>
            <a:ln w="0">
              <a:solidFill>
                <a:srgbClr val="FF7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8" name="Freeform 31"/>
            <p:cNvSpPr/>
            <p:nvPr/>
          </p:nvSpPr>
          <p:spPr bwMode="auto">
            <a:xfrm>
              <a:off x="2290465" y="2730477"/>
              <a:ext cx="14288" cy="41275"/>
            </a:xfrm>
            <a:custGeom>
              <a:avLst/>
              <a:gdLst>
                <a:gd name="T0" fmla="*/ 9 w 9"/>
                <a:gd name="T1" fmla="*/ 0 h 26"/>
                <a:gd name="T2" fmla="*/ 9 w 9"/>
                <a:gd name="T3" fmla="*/ 0 h 26"/>
                <a:gd name="T4" fmla="*/ 0 w 9"/>
                <a:gd name="T5" fmla="*/ 26 h 26"/>
                <a:gd name="T6" fmla="*/ 9 w 9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6">
                  <a:moveTo>
                    <a:pt x="9" y="0"/>
                  </a:moveTo>
                  <a:lnTo>
                    <a:pt x="9" y="0"/>
                  </a:lnTo>
                  <a:lnTo>
                    <a:pt x="0" y="2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68B86D"/>
            </a:solidFill>
            <a:ln w="0">
              <a:solidFill>
                <a:srgbClr val="68B86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9" name="Freeform 32"/>
            <p:cNvSpPr>
              <a:spLocks noEditPoints="1"/>
            </p:cNvSpPr>
            <p:nvPr/>
          </p:nvSpPr>
          <p:spPr bwMode="auto">
            <a:xfrm>
              <a:off x="2282527" y="2474889"/>
              <a:ext cx="350838" cy="481013"/>
            </a:xfrm>
            <a:custGeom>
              <a:avLst/>
              <a:gdLst>
                <a:gd name="T0" fmla="*/ 125 w 221"/>
                <a:gd name="T1" fmla="*/ 236 h 303"/>
                <a:gd name="T2" fmla="*/ 125 w 221"/>
                <a:gd name="T3" fmla="*/ 258 h 303"/>
                <a:gd name="T4" fmla="*/ 98 w 221"/>
                <a:gd name="T5" fmla="*/ 240 h 303"/>
                <a:gd name="T6" fmla="*/ 116 w 221"/>
                <a:gd name="T7" fmla="*/ 190 h 303"/>
                <a:gd name="T8" fmla="*/ 126 w 221"/>
                <a:gd name="T9" fmla="*/ 215 h 303"/>
                <a:gd name="T10" fmla="*/ 116 w 221"/>
                <a:gd name="T11" fmla="*/ 190 h 303"/>
                <a:gd name="T12" fmla="*/ 14 w 221"/>
                <a:gd name="T13" fmla="*/ 178 h 303"/>
                <a:gd name="T14" fmla="*/ 18 w 221"/>
                <a:gd name="T15" fmla="*/ 218 h 303"/>
                <a:gd name="T16" fmla="*/ 23 w 221"/>
                <a:gd name="T17" fmla="*/ 236 h 303"/>
                <a:gd name="T18" fmla="*/ 22 w 221"/>
                <a:gd name="T19" fmla="*/ 241 h 303"/>
                <a:gd name="T20" fmla="*/ 24 w 221"/>
                <a:gd name="T21" fmla="*/ 248 h 303"/>
                <a:gd name="T22" fmla="*/ 30 w 221"/>
                <a:gd name="T23" fmla="*/ 252 h 303"/>
                <a:gd name="T24" fmla="*/ 131 w 221"/>
                <a:gd name="T25" fmla="*/ 303 h 303"/>
                <a:gd name="T26" fmla="*/ 26 w 221"/>
                <a:gd name="T27" fmla="*/ 270 h 303"/>
                <a:gd name="T28" fmla="*/ 7 w 221"/>
                <a:gd name="T29" fmla="*/ 249 h 303"/>
                <a:gd name="T30" fmla="*/ 0 w 221"/>
                <a:gd name="T31" fmla="*/ 219 h 303"/>
                <a:gd name="T32" fmla="*/ 5 w 221"/>
                <a:gd name="T33" fmla="*/ 187 h 303"/>
                <a:gd name="T34" fmla="*/ 125 w 221"/>
                <a:gd name="T35" fmla="*/ 149 h 303"/>
                <a:gd name="T36" fmla="*/ 135 w 221"/>
                <a:gd name="T37" fmla="*/ 162 h 303"/>
                <a:gd name="T38" fmla="*/ 120 w 221"/>
                <a:gd name="T39" fmla="*/ 169 h 303"/>
                <a:gd name="T40" fmla="*/ 137 w 221"/>
                <a:gd name="T41" fmla="*/ 109 h 303"/>
                <a:gd name="T42" fmla="*/ 146 w 221"/>
                <a:gd name="T43" fmla="*/ 124 h 303"/>
                <a:gd name="T44" fmla="*/ 130 w 221"/>
                <a:gd name="T45" fmla="*/ 129 h 303"/>
                <a:gd name="T46" fmla="*/ 153 w 221"/>
                <a:gd name="T47" fmla="*/ 71 h 303"/>
                <a:gd name="T48" fmla="*/ 163 w 221"/>
                <a:gd name="T49" fmla="*/ 82 h 303"/>
                <a:gd name="T50" fmla="*/ 163 w 221"/>
                <a:gd name="T51" fmla="*/ 82 h 303"/>
                <a:gd name="T52" fmla="*/ 144 w 221"/>
                <a:gd name="T53" fmla="*/ 90 h 303"/>
                <a:gd name="T54" fmla="*/ 176 w 221"/>
                <a:gd name="T55" fmla="*/ 34 h 303"/>
                <a:gd name="T56" fmla="*/ 179 w 221"/>
                <a:gd name="T57" fmla="*/ 57 h 303"/>
                <a:gd name="T58" fmla="*/ 176 w 221"/>
                <a:gd name="T59" fmla="*/ 34 h 303"/>
                <a:gd name="T60" fmla="*/ 221 w 221"/>
                <a:gd name="T61" fmla="*/ 4 h 303"/>
                <a:gd name="T62" fmla="*/ 190 w 221"/>
                <a:gd name="T63" fmla="*/ 1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1" h="303">
                  <a:moveTo>
                    <a:pt x="104" y="230"/>
                  </a:moveTo>
                  <a:lnTo>
                    <a:pt x="125" y="236"/>
                  </a:lnTo>
                  <a:lnTo>
                    <a:pt x="124" y="241"/>
                  </a:lnTo>
                  <a:lnTo>
                    <a:pt x="125" y="258"/>
                  </a:lnTo>
                  <a:lnTo>
                    <a:pt x="93" y="249"/>
                  </a:lnTo>
                  <a:lnTo>
                    <a:pt x="98" y="240"/>
                  </a:lnTo>
                  <a:lnTo>
                    <a:pt x="104" y="230"/>
                  </a:lnTo>
                  <a:close/>
                  <a:moveTo>
                    <a:pt x="116" y="190"/>
                  </a:moveTo>
                  <a:lnTo>
                    <a:pt x="128" y="194"/>
                  </a:lnTo>
                  <a:lnTo>
                    <a:pt x="126" y="215"/>
                  </a:lnTo>
                  <a:lnTo>
                    <a:pt x="111" y="210"/>
                  </a:lnTo>
                  <a:lnTo>
                    <a:pt x="116" y="190"/>
                  </a:lnTo>
                  <a:close/>
                  <a:moveTo>
                    <a:pt x="14" y="161"/>
                  </a:moveTo>
                  <a:lnTo>
                    <a:pt x="14" y="178"/>
                  </a:lnTo>
                  <a:lnTo>
                    <a:pt x="15" y="198"/>
                  </a:lnTo>
                  <a:lnTo>
                    <a:pt x="18" y="218"/>
                  </a:lnTo>
                  <a:lnTo>
                    <a:pt x="25" y="234"/>
                  </a:lnTo>
                  <a:lnTo>
                    <a:pt x="23" y="236"/>
                  </a:lnTo>
                  <a:lnTo>
                    <a:pt x="23" y="238"/>
                  </a:lnTo>
                  <a:lnTo>
                    <a:pt x="22" y="241"/>
                  </a:lnTo>
                  <a:lnTo>
                    <a:pt x="23" y="245"/>
                  </a:lnTo>
                  <a:lnTo>
                    <a:pt x="24" y="248"/>
                  </a:lnTo>
                  <a:lnTo>
                    <a:pt x="27" y="250"/>
                  </a:lnTo>
                  <a:lnTo>
                    <a:pt x="30" y="252"/>
                  </a:lnTo>
                  <a:lnTo>
                    <a:pt x="127" y="281"/>
                  </a:lnTo>
                  <a:lnTo>
                    <a:pt x="131" y="303"/>
                  </a:lnTo>
                  <a:lnTo>
                    <a:pt x="42" y="277"/>
                  </a:lnTo>
                  <a:lnTo>
                    <a:pt x="26" y="270"/>
                  </a:lnTo>
                  <a:lnTo>
                    <a:pt x="15" y="260"/>
                  </a:lnTo>
                  <a:lnTo>
                    <a:pt x="7" y="249"/>
                  </a:lnTo>
                  <a:lnTo>
                    <a:pt x="2" y="234"/>
                  </a:lnTo>
                  <a:lnTo>
                    <a:pt x="0" y="219"/>
                  </a:lnTo>
                  <a:lnTo>
                    <a:pt x="2" y="203"/>
                  </a:lnTo>
                  <a:lnTo>
                    <a:pt x="5" y="187"/>
                  </a:lnTo>
                  <a:lnTo>
                    <a:pt x="14" y="161"/>
                  </a:lnTo>
                  <a:close/>
                  <a:moveTo>
                    <a:pt x="125" y="149"/>
                  </a:moveTo>
                  <a:lnTo>
                    <a:pt x="137" y="153"/>
                  </a:lnTo>
                  <a:lnTo>
                    <a:pt x="135" y="162"/>
                  </a:lnTo>
                  <a:lnTo>
                    <a:pt x="131" y="173"/>
                  </a:lnTo>
                  <a:lnTo>
                    <a:pt x="120" y="169"/>
                  </a:lnTo>
                  <a:lnTo>
                    <a:pt x="125" y="149"/>
                  </a:lnTo>
                  <a:close/>
                  <a:moveTo>
                    <a:pt x="137" y="109"/>
                  </a:moveTo>
                  <a:lnTo>
                    <a:pt x="149" y="113"/>
                  </a:lnTo>
                  <a:lnTo>
                    <a:pt x="146" y="124"/>
                  </a:lnTo>
                  <a:lnTo>
                    <a:pt x="143" y="132"/>
                  </a:lnTo>
                  <a:lnTo>
                    <a:pt x="130" y="129"/>
                  </a:lnTo>
                  <a:lnTo>
                    <a:pt x="137" y="109"/>
                  </a:lnTo>
                  <a:close/>
                  <a:moveTo>
                    <a:pt x="153" y="71"/>
                  </a:moveTo>
                  <a:lnTo>
                    <a:pt x="168" y="75"/>
                  </a:lnTo>
                  <a:lnTo>
                    <a:pt x="163" y="82"/>
                  </a:lnTo>
                  <a:lnTo>
                    <a:pt x="163" y="82"/>
                  </a:lnTo>
                  <a:lnTo>
                    <a:pt x="163" y="82"/>
                  </a:lnTo>
                  <a:lnTo>
                    <a:pt x="158" y="94"/>
                  </a:lnTo>
                  <a:lnTo>
                    <a:pt x="144" y="90"/>
                  </a:lnTo>
                  <a:lnTo>
                    <a:pt x="153" y="71"/>
                  </a:lnTo>
                  <a:close/>
                  <a:moveTo>
                    <a:pt x="176" y="34"/>
                  </a:moveTo>
                  <a:lnTo>
                    <a:pt x="191" y="39"/>
                  </a:lnTo>
                  <a:lnTo>
                    <a:pt x="179" y="57"/>
                  </a:lnTo>
                  <a:lnTo>
                    <a:pt x="163" y="51"/>
                  </a:lnTo>
                  <a:lnTo>
                    <a:pt x="176" y="34"/>
                  </a:lnTo>
                  <a:close/>
                  <a:moveTo>
                    <a:pt x="207" y="0"/>
                  </a:moveTo>
                  <a:lnTo>
                    <a:pt x="221" y="4"/>
                  </a:lnTo>
                  <a:lnTo>
                    <a:pt x="206" y="20"/>
                  </a:lnTo>
                  <a:lnTo>
                    <a:pt x="190" y="16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CC3F00"/>
            </a:solidFill>
            <a:ln w="0">
              <a:solidFill>
                <a:srgbClr val="CC3F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0" name="Freeform 33"/>
            <p:cNvSpPr/>
            <p:nvPr/>
          </p:nvSpPr>
          <p:spPr bwMode="auto">
            <a:xfrm>
              <a:off x="2322215" y="2841602"/>
              <a:ext cx="107950" cy="46038"/>
            </a:xfrm>
            <a:custGeom>
              <a:avLst/>
              <a:gdLst>
                <a:gd name="T0" fmla="*/ 8 w 68"/>
                <a:gd name="T1" fmla="*/ 0 h 29"/>
                <a:gd name="T2" fmla="*/ 10 w 68"/>
                <a:gd name="T3" fmla="*/ 0 h 29"/>
                <a:gd name="T4" fmla="*/ 68 w 68"/>
                <a:gd name="T5" fmla="*/ 18 h 29"/>
                <a:gd name="T6" fmla="*/ 62 w 68"/>
                <a:gd name="T7" fmla="*/ 24 h 29"/>
                <a:gd name="T8" fmla="*/ 55 w 68"/>
                <a:gd name="T9" fmla="*/ 27 h 29"/>
                <a:gd name="T10" fmla="*/ 46 w 68"/>
                <a:gd name="T11" fmla="*/ 29 h 29"/>
                <a:gd name="T12" fmla="*/ 33 w 68"/>
                <a:gd name="T13" fmla="*/ 27 h 29"/>
                <a:gd name="T14" fmla="*/ 18 w 68"/>
                <a:gd name="T15" fmla="*/ 22 h 29"/>
                <a:gd name="T16" fmla="*/ 7 w 68"/>
                <a:gd name="T17" fmla="*/ 14 h 29"/>
                <a:gd name="T18" fmla="*/ 0 w 68"/>
                <a:gd name="T19" fmla="*/ 3 h 29"/>
                <a:gd name="T20" fmla="*/ 2 w 68"/>
                <a:gd name="T21" fmla="*/ 1 h 29"/>
                <a:gd name="T22" fmla="*/ 5 w 68"/>
                <a:gd name="T23" fmla="*/ 0 h 29"/>
                <a:gd name="T24" fmla="*/ 8 w 68"/>
                <a:gd name="T2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29">
                  <a:moveTo>
                    <a:pt x="8" y="0"/>
                  </a:moveTo>
                  <a:lnTo>
                    <a:pt x="10" y="0"/>
                  </a:lnTo>
                  <a:lnTo>
                    <a:pt x="68" y="18"/>
                  </a:lnTo>
                  <a:lnTo>
                    <a:pt x="62" y="24"/>
                  </a:lnTo>
                  <a:lnTo>
                    <a:pt x="55" y="27"/>
                  </a:lnTo>
                  <a:lnTo>
                    <a:pt x="46" y="29"/>
                  </a:lnTo>
                  <a:lnTo>
                    <a:pt x="33" y="27"/>
                  </a:lnTo>
                  <a:lnTo>
                    <a:pt x="18" y="22"/>
                  </a:lnTo>
                  <a:lnTo>
                    <a:pt x="7" y="14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C3F00"/>
            </a:solidFill>
            <a:ln w="0">
              <a:solidFill>
                <a:srgbClr val="CC3F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1" name="Freeform 34"/>
            <p:cNvSpPr/>
            <p:nvPr/>
          </p:nvSpPr>
          <p:spPr bwMode="auto">
            <a:xfrm>
              <a:off x="2317452" y="2846364"/>
              <a:ext cx="166688" cy="74613"/>
            </a:xfrm>
            <a:custGeom>
              <a:avLst/>
              <a:gdLst>
                <a:gd name="T0" fmla="*/ 3 w 105"/>
                <a:gd name="T1" fmla="*/ 0 h 47"/>
                <a:gd name="T2" fmla="*/ 10 w 105"/>
                <a:gd name="T3" fmla="*/ 11 h 47"/>
                <a:gd name="T4" fmla="*/ 21 w 105"/>
                <a:gd name="T5" fmla="*/ 19 h 47"/>
                <a:gd name="T6" fmla="*/ 36 w 105"/>
                <a:gd name="T7" fmla="*/ 24 h 47"/>
                <a:gd name="T8" fmla="*/ 49 w 105"/>
                <a:gd name="T9" fmla="*/ 26 h 47"/>
                <a:gd name="T10" fmla="*/ 58 w 105"/>
                <a:gd name="T11" fmla="*/ 24 h 47"/>
                <a:gd name="T12" fmla="*/ 65 w 105"/>
                <a:gd name="T13" fmla="*/ 21 h 47"/>
                <a:gd name="T14" fmla="*/ 71 w 105"/>
                <a:gd name="T15" fmla="*/ 15 h 47"/>
                <a:gd name="T16" fmla="*/ 103 w 105"/>
                <a:gd name="T17" fmla="*/ 24 h 47"/>
                <a:gd name="T18" fmla="*/ 105 w 105"/>
                <a:gd name="T19" fmla="*/ 47 h 47"/>
                <a:gd name="T20" fmla="*/ 8 w 105"/>
                <a:gd name="T21" fmla="*/ 18 h 47"/>
                <a:gd name="T22" fmla="*/ 5 w 105"/>
                <a:gd name="T23" fmla="*/ 16 h 47"/>
                <a:gd name="T24" fmla="*/ 2 w 105"/>
                <a:gd name="T25" fmla="*/ 14 h 47"/>
                <a:gd name="T26" fmla="*/ 1 w 105"/>
                <a:gd name="T27" fmla="*/ 11 h 47"/>
                <a:gd name="T28" fmla="*/ 0 w 105"/>
                <a:gd name="T29" fmla="*/ 7 h 47"/>
                <a:gd name="T30" fmla="*/ 1 w 105"/>
                <a:gd name="T31" fmla="*/ 4 h 47"/>
                <a:gd name="T32" fmla="*/ 1 w 105"/>
                <a:gd name="T33" fmla="*/ 2 h 47"/>
                <a:gd name="T34" fmla="*/ 3 w 105"/>
                <a:gd name="T3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47">
                  <a:moveTo>
                    <a:pt x="3" y="0"/>
                  </a:moveTo>
                  <a:lnTo>
                    <a:pt x="10" y="11"/>
                  </a:lnTo>
                  <a:lnTo>
                    <a:pt x="21" y="19"/>
                  </a:lnTo>
                  <a:lnTo>
                    <a:pt x="36" y="24"/>
                  </a:lnTo>
                  <a:lnTo>
                    <a:pt x="49" y="26"/>
                  </a:lnTo>
                  <a:lnTo>
                    <a:pt x="58" y="24"/>
                  </a:lnTo>
                  <a:lnTo>
                    <a:pt x="65" y="21"/>
                  </a:lnTo>
                  <a:lnTo>
                    <a:pt x="71" y="15"/>
                  </a:lnTo>
                  <a:lnTo>
                    <a:pt x="103" y="24"/>
                  </a:lnTo>
                  <a:lnTo>
                    <a:pt x="105" y="47"/>
                  </a:lnTo>
                  <a:lnTo>
                    <a:pt x="8" y="18"/>
                  </a:lnTo>
                  <a:lnTo>
                    <a:pt x="5" y="16"/>
                  </a:lnTo>
                  <a:lnTo>
                    <a:pt x="2" y="14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31600"/>
            </a:solidFill>
            <a:ln w="0">
              <a:solidFill>
                <a:srgbClr val="A316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2" name="Freeform 35"/>
            <p:cNvSpPr/>
            <p:nvPr/>
          </p:nvSpPr>
          <p:spPr bwMode="auto">
            <a:xfrm>
              <a:off x="2336502" y="2778102"/>
              <a:ext cx="122238" cy="61913"/>
            </a:xfrm>
            <a:custGeom>
              <a:avLst/>
              <a:gdLst>
                <a:gd name="T0" fmla="*/ 11 w 77"/>
                <a:gd name="T1" fmla="*/ 0 h 39"/>
                <a:gd name="T2" fmla="*/ 14 w 77"/>
                <a:gd name="T3" fmla="*/ 0 h 39"/>
                <a:gd name="T4" fmla="*/ 77 w 77"/>
                <a:gd name="T5" fmla="*/ 19 h 39"/>
                <a:gd name="T6" fmla="*/ 70 w 77"/>
                <a:gd name="T7" fmla="*/ 39 h 39"/>
                <a:gd name="T8" fmla="*/ 8 w 77"/>
                <a:gd name="T9" fmla="*/ 20 h 39"/>
                <a:gd name="T10" fmla="*/ 5 w 77"/>
                <a:gd name="T11" fmla="*/ 19 h 39"/>
                <a:gd name="T12" fmla="*/ 2 w 77"/>
                <a:gd name="T13" fmla="*/ 17 h 39"/>
                <a:gd name="T14" fmla="*/ 0 w 77"/>
                <a:gd name="T15" fmla="*/ 14 h 39"/>
                <a:gd name="T16" fmla="*/ 0 w 77"/>
                <a:gd name="T17" fmla="*/ 11 h 39"/>
                <a:gd name="T18" fmla="*/ 0 w 77"/>
                <a:gd name="T19" fmla="*/ 7 h 39"/>
                <a:gd name="T20" fmla="*/ 2 w 77"/>
                <a:gd name="T21" fmla="*/ 4 h 39"/>
                <a:gd name="T22" fmla="*/ 5 w 77"/>
                <a:gd name="T23" fmla="*/ 2 h 39"/>
                <a:gd name="T24" fmla="*/ 8 w 77"/>
                <a:gd name="T25" fmla="*/ 0 h 39"/>
                <a:gd name="T26" fmla="*/ 11 w 77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39">
                  <a:moveTo>
                    <a:pt x="11" y="0"/>
                  </a:moveTo>
                  <a:lnTo>
                    <a:pt x="14" y="0"/>
                  </a:lnTo>
                  <a:lnTo>
                    <a:pt x="77" y="19"/>
                  </a:lnTo>
                  <a:lnTo>
                    <a:pt x="70" y="39"/>
                  </a:lnTo>
                  <a:lnTo>
                    <a:pt x="8" y="20"/>
                  </a:lnTo>
                  <a:lnTo>
                    <a:pt x="5" y="19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5" y="2"/>
                  </a:lnTo>
                  <a:lnTo>
                    <a:pt x="8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C3F00"/>
            </a:solidFill>
            <a:ln w="0">
              <a:solidFill>
                <a:srgbClr val="CC3F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3" name="Freeform 36"/>
            <p:cNvSpPr/>
            <p:nvPr/>
          </p:nvSpPr>
          <p:spPr bwMode="auto">
            <a:xfrm>
              <a:off x="2447627" y="2808264"/>
              <a:ext cx="34925" cy="41275"/>
            </a:xfrm>
            <a:custGeom>
              <a:avLst/>
              <a:gdLst>
                <a:gd name="T0" fmla="*/ 7 w 22"/>
                <a:gd name="T1" fmla="*/ 0 h 26"/>
                <a:gd name="T2" fmla="*/ 22 w 22"/>
                <a:gd name="T3" fmla="*/ 5 h 26"/>
                <a:gd name="T4" fmla="*/ 21 w 22"/>
                <a:gd name="T5" fmla="*/ 26 h 26"/>
                <a:gd name="T6" fmla="*/ 0 w 22"/>
                <a:gd name="T7" fmla="*/ 20 h 26"/>
                <a:gd name="T8" fmla="*/ 7 w 2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6">
                  <a:moveTo>
                    <a:pt x="7" y="0"/>
                  </a:moveTo>
                  <a:lnTo>
                    <a:pt x="22" y="5"/>
                  </a:lnTo>
                  <a:lnTo>
                    <a:pt x="21" y="26"/>
                  </a:lnTo>
                  <a:lnTo>
                    <a:pt x="0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31600"/>
            </a:solidFill>
            <a:ln w="0">
              <a:solidFill>
                <a:srgbClr val="A316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4" name="Freeform 37"/>
            <p:cNvSpPr/>
            <p:nvPr/>
          </p:nvSpPr>
          <p:spPr bwMode="auto">
            <a:xfrm>
              <a:off x="2355552" y="2714602"/>
              <a:ext cx="117475" cy="61913"/>
            </a:xfrm>
            <a:custGeom>
              <a:avLst/>
              <a:gdLst>
                <a:gd name="T0" fmla="*/ 11 w 74"/>
                <a:gd name="T1" fmla="*/ 0 h 39"/>
                <a:gd name="T2" fmla="*/ 14 w 74"/>
                <a:gd name="T3" fmla="*/ 1 h 39"/>
                <a:gd name="T4" fmla="*/ 74 w 74"/>
                <a:gd name="T5" fmla="*/ 18 h 39"/>
                <a:gd name="T6" fmla="*/ 70 w 74"/>
                <a:gd name="T7" fmla="*/ 39 h 39"/>
                <a:gd name="T8" fmla="*/ 8 w 74"/>
                <a:gd name="T9" fmla="*/ 21 h 39"/>
                <a:gd name="T10" fmla="*/ 5 w 74"/>
                <a:gd name="T11" fmla="*/ 19 h 39"/>
                <a:gd name="T12" fmla="*/ 2 w 74"/>
                <a:gd name="T13" fmla="*/ 17 h 39"/>
                <a:gd name="T14" fmla="*/ 1 w 74"/>
                <a:gd name="T15" fmla="*/ 14 h 39"/>
                <a:gd name="T16" fmla="*/ 0 w 74"/>
                <a:gd name="T17" fmla="*/ 11 h 39"/>
                <a:gd name="T18" fmla="*/ 1 w 74"/>
                <a:gd name="T19" fmla="*/ 8 h 39"/>
                <a:gd name="T20" fmla="*/ 2 w 74"/>
                <a:gd name="T21" fmla="*/ 5 h 39"/>
                <a:gd name="T22" fmla="*/ 5 w 74"/>
                <a:gd name="T23" fmla="*/ 2 h 39"/>
                <a:gd name="T24" fmla="*/ 7 w 74"/>
                <a:gd name="T25" fmla="*/ 1 h 39"/>
                <a:gd name="T26" fmla="*/ 11 w 74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39">
                  <a:moveTo>
                    <a:pt x="11" y="0"/>
                  </a:moveTo>
                  <a:lnTo>
                    <a:pt x="14" y="1"/>
                  </a:lnTo>
                  <a:lnTo>
                    <a:pt x="74" y="18"/>
                  </a:lnTo>
                  <a:lnTo>
                    <a:pt x="70" y="39"/>
                  </a:lnTo>
                  <a:lnTo>
                    <a:pt x="8" y="21"/>
                  </a:lnTo>
                  <a:lnTo>
                    <a:pt x="5" y="19"/>
                  </a:lnTo>
                  <a:lnTo>
                    <a:pt x="2" y="17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2" y="5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C3F00"/>
            </a:solidFill>
            <a:ln w="0">
              <a:solidFill>
                <a:srgbClr val="CC3F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5" name="Freeform 38"/>
            <p:cNvSpPr/>
            <p:nvPr/>
          </p:nvSpPr>
          <p:spPr bwMode="auto">
            <a:xfrm>
              <a:off x="2466677" y="2743177"/>
              <a:ext cx="23813" cy="39688"/>
            </a:xfrm>
            <a:custGeom>
              <a:avLst/>
              <a:gdLst>
                <a:gd name="T0" fmla="*/ 4 w 15"/>
                <a:gd name="T1" fmla="*/ 0 h 25"/>
                <a:gd name="T2" fmla="*/ 15 w 15"/>
                <a:gd name="T3" fmla="*/ 4 h 25"/>
                <a:gd name="T4" fmla="*/ 12 w 15"/>
                <a:gd name="T5" fmla="*/ 25 h 25"/>
                <a:gd name="T6" fmla="*/ 0 w 15"/>
                <a:gd name="T7" fmla="*/ 21 h 25"/>
                <a:gd name="T8" fmla="*/ 4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4" y="0"/>
                  </a:moveTo>
                  <a:lnTo>
                    <a:pt x="15" y="4"/>
                  </a:lnTo>
                  <a:lnTo>
                    <a:pt x="12" y="25"/>
                  </a:lnTo>
                  <a:lnTo>
                    <a:pt x="0" y="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31600"/>
            </a:solidFill>
            <a:ln w="0">
              <a:solidFill>
                <a:srgbClr val="A316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6" name="Freeform 39"/>
            <p:cNvSpPr/>
            <p:nvPr/>
          </p:nvSpPr>
          <p:spPr bwMode="auto">
            <a:xfrm>
              <a:off x="2374602" y="2651102"/>
              <a:ext cx="114300" cy="60325"/>
            </a:xfrm>
            <a:custGeom>
              <a:avLst/>
              <a:gdLst>
                <a:gd name="T0" fmla="*/ 10 w 72"/>
                <a:gd name="T1" fmla="*/ 0 h 38"/>
                <a:gd name="T2" fmla="*/ 14 w 72"/>
                <a:gd name="T3" fmla="*/ 0 h 38"/>
                <a:gd name="T4" fmla="*/ 72 w 72"/>
                <a:gd name="T5" fmla="*/ 18 h 38"/>
                <a:gd name="T6" fmla="*/ 68 w 72"/>
                <a:gd name="T7" fmla="*/ 34 h 38"/>
                <a:gd name="T8" fmla="*/ 67 w 72"/>
                <a:gd name="T9" fmla="*/ 38 h 38"/>
                <a:gd name="T10" fmla="*/ 7 w 72"/>
                <a:gd name="T11" fmla="*/ 21 h 38"/>
                <a:gd name="T12" fmla="*/ 4 w 72"/>
                <a:gd name="T13" fmla="*/ 19 h 38"/>
                <a:gd name="T14" fmla="*/ 2 w 72"/>
                <a:gd name="T15" fmla="*/ 17 h 38"/>
                <a:gd name="T16" fmla="*/ 1 w 72"/>
                <a:gd name="T17" fmla="*/ 14 h 38"/>
                <a:gd name="T18" fmla="*/ 0 w 72"/>
                <a:gd name="T19" fmla="*/ 11 h 38"/>
                <a:gd name="T20" fmla="*/ 0 w 72"/>
                <a:gd name="T21" fmla="*/ 8 h 38"/>
                <a:gd name="T22" fmla="*/ 2 w 72"/>
                <a:gd name="T23" fmla="*/ 4 h 38"/>
                <a:gd name="T24" fmla="*/ 4 w 72"/>
                <a:gd name="T25" fmla="*/ 2 h 38"/>
                <a:gd name="T26" fmla="*/ 7 w 72"/>
                <a:gd name="T27" fmla="*/ 0 h 38"/>
                <a:gd name="T28" fmla="*/ 10 w 72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38">
                  <a:moveTo>
                    <a:pt x="10" y="0"/>
                  </a:moveTo>
                  <a:lnTo>
                    <a:pt x="14" y="0"/>
                  </a:lnTo>
                  <a:lnTo>
                    <a:pt x="72" y="18"/>
                  </a:lnTo>
                  <a:lnTo>
                    <a:pt x="68" y="34"/>
                  </a:lnTo>
                  <a:lnTo>
                    <a:pt x="67" y="38"/>
                  </a:lnTo>
                  <a:lnTo>
                    <a:pt x="7" y="21"/>
                  </a:lnTo>
                  <a:lnTo>
                    <a:pt x="4" y="19"/>
                  </a:lnTo>
                  <a:lnTo>
                    <a:pt x="2" y="17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3F00"/>
            </a:solidFill>
            <a:ln w="0">
              <a:solidFill>
                <a:srgbClr val="CC3F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7" name="Freeform 40"/>
            <p:cNvSpPr/>
            <p:nvPr/>
          </p:nvSpPr>
          <p:spPr bwMode="auto">
            <a:xfrm>
              <a:off x="2480965" y="2679677"/>
              <a:ext cx="28575" cy="38100"/>
            </a:xfrm>
            <a:custGeom>
              <a:avLst/>
              <a:gdLst>
                <a:gd name="T0" fmla="*/ 5 w 18"/>
                <a:gd name="T1" fmla="*/ 0 h 24"/>
                <a:gd name="T2" fmla="*/ 18 w 18"/>
                <a:gd name="T3" fmla="*/ 3 h 24"/>
                <a:gd name="T4" fmla="*/ 16 w 18"/>
                <a:gd name="T5" fmla="*/ 7 h 24"/>
                <a:gd name="T6" fmla="*/ 15 w 18"/>
                <a:gd name="T7" fmla="*/ 10 h 24"/>
                <a:gd name="T8" fmla="*/ 15 w 18"/>
                <a:gd name="T9" fmla="*/ 12 h 24"/>
                <a:gd name="T10" fmla="*/ 14 w 18"/>
                <a:gd name="T11" fmla="*/ 13 h 24"/>
                <a:gd name="T12" fmla="*/ 14 w 18"/>
                <a:gd name="T13" fmla="*/ 13 h 24"/>
                <a:gd name="T14" fmla="*/ 14 w 18"/>
                <a:gd name="T15" fmla="*/ 13 h 24"/>
                <a:gd name="T16" fmla="*/ 14 w 18"/>
                <a:gd name="T17" fmla="*/ 13 h 24"/>
                <a:gd name="T18" fmla="*/ 14 w 18"/>
                <a:gd name="T19" fmla="*/ 13 h 24"/>
                <a:gd name="T20" fmla="*/ 14 w 18"/>
                <a:gd name="T21" fmla="*/ 14 h 24"/>
                <a:gd name="T22" fmla="*/ 14 w 18"/>
                <a:gd name="T23" fmla="*/ 16 h 24"/>
                <a:gd name="T24" fmla="*/ 13 w 18"/>
                <a:gd name="T25" fmla="*/ 19 h 24"/>
                <a:gd name="T26" fmla="*/ 12 w 18"/>
                <a:gd name="T27" fmla="*/ 24 h 24"/>
                <a:gd name="T28" fmla="*/ 0 w 18"/>
                <a:gd name="T29" fmla="*/ 20 h 24"/>
                <a:gd name="T30" fmla="*/ 1 w 18"/>
                <a:gd name="T31" fmla="*/ 16 h 24"/>
                <a:gd name="T32" fmla="*/ 5 w 18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4">
                  <a:moveTo>
                    <a:pt x="5" y="0"/>
                  </a:moveTo>
                  <a:lnTo>
                    <a:pt x="18" y="3"/>
                  </a:lnTo>
                  <a:lnTo>
                    <a:pt x="16" y="7"/>
                  </a:lnTo>
                  <a:lnTo>
                    <a:pt x="15" y="10"/>
                  </a:lnTo>
                  <a:lnTo>
                    <a:pt x="15" y="12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3" y="19"/>
                  </a:lnTo>
                  <a:lnTo>
                    <a:pt x="12" y="24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31600"/>
            </a:solidFill>
            <a:ln w="0">
              <a:solidFill>
                <a:srgbClr val="A316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8" name="Freeform 41"/>
            <p:cNvSpPr/>
            <p:nvPr/>
          </p:nvSpPr>
          <p:spPr bwMode="auto">
            <a:xfrm>
              <a:off x="2395240" y="2587602"/>
              <a:ext cx="115888" cy="60325"/>
            </a:xfrm>
            <a:custGeom>
              <a:avLst/>
              <a:gdLst>
                <a:gd name="T0" fmla="*/ 10 w 73"/>
                <a:gd name="T1" fmla="*/ 0 h 38"/>
                <a:gd name="T2" fmla="*/ 13 w 73"/>
                <a:gd name="T3" fmla="*/ 0 h 38"/>
                <a:gd name="T4" fmla="*/ 73 w 73"/>
                <a:gd name="T5" fmla="*/ 19 h 38"/>
                <a:gd name="T6" fmla="*/ 66 w 73"/>
                <a:gd name="T7" fmla="*/ 38 h 38"/>
                <a:gd name="T8" fmla="*/ 7 w 73"/>
                <a:gd name="T9" fmla="*/ 21 h 38"/>
                <a:gd name="T10" fmla="*/ 4 w 73"/>
                <a:gd name="T11" fmla="*/ 20 h 38"/>
                <a:gd name="T12" fmla="*/ 2 w 73"/>
                <a:gd name="T13" fmla="*/ 17 h 38"/>
                <a:gd name="T14" fmla="*/ 0 w 73"/>
                <a:gd name="T15" fmla="*/ 14 h 38"/>
                <a:gd name="T16" fmla="*/ 0 w 73"/>
                <a:gd name="T17" fmla="*/ 11 h 38"/>
                <a:gd name="T18" fmla="*/ 0 w 73"/>
                <a:gd name="T19" fmla="*/ 7 h 38"/>
                <a:gd name="T20" fmla="*/ 2 w 73"/>
                <a:gd name="T21" fmla="*/ 4 h 38"/>
                <a:gd name="T22" fmla="*/ 4 w 73"/>
                <a:gd name="T23" fmla="*/ 2 h 38"/>
                <a:gd name="T24" fmla="*/ 7 w 73"/>
                <a:gd name="T25" fmla="*/ 0 h 38"/>
                <a:gd name="T26" fmla="*/ 10 w 7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38">
                  <a:moveTo>
                    <a:pt x="10" y="0"/>
                  </a:moveTo>
                  <a:lnTo>
                    <a:pt x="13" y="0"/>
                  </a:lnTo>
                  <a:lnTo>
                    <a:pt x="73" y="19"/>
                  </a:lnTo>
                  <a:lnTo>
                    <a:pt x="66" y="38"/>
                  </a:lnTo>
                  <a:lnTo>
                    <a:pt x="7" y="21"/>
                  </a:lnTo>
                  <a:lnTo>
                    <a:pt x="4" y="20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3F00"/>
            </a:solidFill>
            <a:ln w="0">
              <a:solidFill>
                <a:srgbClr val="CC3F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9" name="Freeform 42"/>
            <p:cNvSpPr/>
            <p:nvPr/>
          </p:nvSpPr>
          <p:spPr bwMode="auto">
            <a:xfrm>
              <a:off x="2500015" y="2617764"/>
              <a:ext cx="33338" cy="36513"/>
            </a:xfrm>
            <a:custGeom>
              <a:avLst/>
              <a:gdLst>
                <a:gd name="T0" fmla="*/ 7 w 21"/>
                <a:gd name="T1" fmla="*/ 0 h 23"/>
                <a:gd name="T2" fmla="*/ 21 w 21"/>
                <a:gd name="T3" fmla="*/ 4 h 23"/>
                <a:gd name="T4" fmla="*/ 12 w 21"/>
                <a:gd name="T5" fmla="*/ 23 h 23"/>
                <a:gd name="T6" fmla="*/ 0 w 21"/>
                <a:gd name="T7" fmla="*/ 19 h 23"/>
                <a:gd name="T8" fmla="*/ 7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7" y="0"/>
                  </a:moveTo>
                  <a:lnTo>
                    <a:pt x="21" y="4"/>
                  </a:lnTo>
                  <a:lnTo>
                    <a:pt x="12" y="23"/>
                  </a:lnTo>
                  <a:lnTo>
                    <a:pt x="0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31600"/>
            </a:solidFill>
            <a:ln w="0">
              <a:solidFill>
                <a:srgbClr val="A316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0" name="Freeform 43"/>
            <p:cNvSpPr/>
            <p:nvPr/>
          </p:nvSpPr>
          <p:spPr bwMode="auto">
            <a:xfrm>
              <a:off x="2412702" y="2524102"/>
              <a:ext cx="128588" cy="63500"/>
            </a:xfrm>
            <a:custGeom>
              <a:avLst/>
              <a:gdLst>
                <a:gd name="T0" fmla="*/ 11 w 81"/>
                <a:gd name="T1" fmla="*/ 0 h 40"/>
                <a:gd name="T2" fmla="*/ 13 w 81"/>
                <a:gd name="T3" fmla="*/ 1 h 40"/>
                <a:gd name="T4" fmla="*/ 81 w 81"/>
                <a:gd name="T5" fmla="*/ 20 h 40"/>
                <a:gd name="T6" fmla="*/ 71 w 81"/>
                <a:gd name="T7" fmla="*/ 40 h 40"/>
                <a:gd name="T8" fmla="*/ 8 w 81"/>
                <a:gd name="T9" fmla="*/ 20 h 40"/>
                <a:gd name="T10" fmla="*/ 5 w 81"/>
                <a:gd name="T11" fmla="*/ 19 h 40"/>
                <a:gd name="T12" fmla="*/ 2 w 81"/>
                <a:gd name="T13" fmla="*/ 17 h 40"/>
                <a:gd name="T14" fmla="*/ 1 w 81"/>
                <a:gd name="T15" fmla="*/ 14 h 40"/>
                <a:gd name="T16" fmla="*/ 0 w 81"/>
                <a:gd name="T17" fmla="*/ 11 h 40"/>
                <a:gd name="T18" fmla="*/ 1 w 81"/>
                <a:gd name="T19" fmla="*/ 8 h 40"/>
                <a:gd name="T20" fmla="*/ 2 w 81"/>
                <a:gd name="T21" fmla="*/ 4 h 40"/>
                <a:gd name="T22" fmla="*/ 4 w 81"/>
                <a:gd name="T23" fmla="*/ 2 h 40"/>
                <a:gd name="T24" fmla="*/ 7 w 81"/>
                <a:gd name="T25" fmla="*/ 1 h 40"/>
                <a:gd name="T26" fmla="*/ 11 w 81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40">
                  <a:moveTo>
                    <a:pt x="11" y="0"/>
                  </a:moveTo>
                  <a:lnTo>
                    <a:pt x="13" y="1"/>
                  </a:lnTo>
                  <a:lnTo>
                    <a:pt x="81" y="20"/>
                  </a:lnTo>
                  <a:lnTo>
                    <a:pt x="71" y="40"/>
                  </a:lnTo>
                  <a:lnTo>
                    <a:pt x="8" y="20"/>
                  </a:lnTo>
                  <a:lnTo>
                    <a:pt x="5" y="19"/>
                  </a:lnTo>
                  <a:lnTo>
                    <a:pt x="2" y="17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C3F00"/>
            </a:solidFill>
            <a:ln w="0">
              <a:solidFill>
                <a:srgbClr val="CC3F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1" name="Freeform 44"/>
            <p:cNvSpPr/>
            <p:nvPr/>
          </p:nvSpPr>
          <p:spPr bwMode="auto">
            <a:xfrm>
              <a:off x="2525415" y="2555852"/>
              <a:ext cx="41275" cy="38100"/>
            </a:xfrm>
            <a:custGeom>
              <a:avLst/>
              <a:gdLst>
                <a:gd name="T0" fmla="*/ 10 w 26"/>
                <a:gd name="T1" fmla="*/ 0 h 24"/>
                <a:gd name="T2" fmla="*/ 26 w 26"/>
                <a:gd name="T3" fmla="*/ 6 h 24"/>
                <a:gd name="T4" fmla="*/ 21 w 26"/>
                <a:gd name="T5" fmla="*/ 14 h 24"/>
                <a:gd name="T6" fmla="*/ 21 w 26"/>
                <a:gd name="T7" fmla="*/ 14 h 24"/>
                <a:gd name="T8" fmla="*/ 15 w 26"/>
                <a:gd name="T9" fmla="*/ 24 h 24"/>
                <a:gd name="T10" fmla="*/ 0 w 26"/>
                <a:gd name="T11" fmla="*/ 20 h 24"/>
                <a:gd name="T12" fmla="*/ 10 w 2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4">
                  <a:moveTo>
                    <a:pt x="10" y="0"/>
                  </a:moveTo>
                  <a:lnTo>
                    <a:pt x="26" y="6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15" y="24"/>
                  </a:lnTo>
                  <a:lnTo>
                    <a:pt x="0" y="2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31600"/>
            </a:solidFill>
            <a:ln w="0">
              <a:solidFill>
                <a:srgbClr val="A316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2" name="Freeform 45"/>
            <p:cNvSpPr/>
            <p:nvPr/>
          </p:nvSpPr>
          <p:spPr bwMode="auto">
            <a:xfrm>
              <a:off x="2431752" y="2459014"/>
              <a:ext cx="152400" cy="69850"/>
            </a:xfrm>
            <a:custGeom>
              <a:avLst/>
              <a:gdLst>
                <a:gd name="T0" fmla="*/ 11 w 96"/>
                <a:gd name="T1" fmla="*/ 0 h 44"/>
                <a:gd name="T2" fmla="*/ 14 w 96"/>
                <a:gd name="T3" fmla="*/ 1 h 44"/>
                <a:gd name="T4" fmla="*/ 96 w 96"/>
                <a:gd name="T5" fmla="*/ 26 h 44"/>
                <a:gd name="T6" fmla="*/ 82 w 96"/>
                <a:gd name="T7" fmla="*/ 44 h 44"/>
                <a:gd name="T8" fmla="*/ 8 w 96"/>
                <a:gd name="T9" fmla="*/ 22 h 44"/>
                <a:gd name="T10" fmla="*/ 4 w 96"/>
                <a:gd name="T11" fmla="*/ 20 h 44"/>
                <a:gd name="T12" fmla="*/ 2 w 96"/>
                <a:gd name="T13" fmla="*/ 18 h 44"/>
                <a:gd name="T14" fmla="*/ 0 w 96"/>
                <a:gd name="T15" fmla="*/ 15 h 44"/>
                <a:gd name="T16" fmla="*/ 0 w 96"/>
                <a:gd name="T17" fmla="*/ 12 h 44"/>
                <a:gd name="T18" fmla="*/ 0 w 96"/>
                <a:gd name="T19" fmla="*/ 9 h 44"/>
                <a:gd name="T20" fmla="*/ 2 w 96"/>
                <a:gd name="T21" fmla="*/ 6 h 44"/>
                <a:gd name="T22" fmla="*/ 4 w 96"/>
                <a:gd name="T23" fmla="*/ 3 h 44"/>
                <a:gd name="T24" fmla="*/ 8 w 96"/>
                <a:gd name="T25" fmla="*/ 1 h 44"/>
                <a:gd name="T26" fmla="*/ 11 w 96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44">
                  <a:moveTo>
                    <a:pt x="11" y="0"/>
                  </a:moveTo>
                  <a:lnTo>
                    <a:pt x="14" y="1"/>
                  </a:lnTo>
                  <a:lnTo>
                    <a:pt x="96" y="26"/>
                  </a:lnTo>
                  <a:lnTo>
                    <a:pt x="82" y="44"/>
                  </a:lnTo>
                  <a:lnTo>
                    <a:pt x="8" y="22"/>
                  </a:lnTo>
                  <a:lnTo>
                    <a:pt x="4" y="20"/>
                  </a:lnTo>
                  <a:lnTo>
                    <a:pt x="2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9"/>
                  </a:lnTo>
                  <a:lnTo>
                    <a:pt x="2" y="6"/>
                  </a:lnTo>
                  <a:lnTo>
                    <a:pt x="4" y="3"/>
                  </a:lnTo>
                  <a:lnTo>
                    <a:pt x="8" y="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C3F00"/>
            </a:solidFill>
            <a:ln w="0">
              <a:solidFill>
                <a:srgbClr val="CC3F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3" name="Freeform 46"/>
            <p:cNvSpPr/>
            <p:nvPr/>
          </p:nvSpPr>
          <p:spPr bwMode="auto">
            <a:xfrm>
              <a:off x="2561927" y="2500289"/>
              <a:ext cx="47625" cy="36513"/>
            </a:xfrm>
            <a:custGeom>
              <a:avLst/>
              <a:gdLst>
                <a:gd name="T0" fmla="*/ 14 w 30"/>
                <a:gd name="T1" fmla="*/ 0 h 23"/>
                <a:gd name="T2" fmla="*/ 30 w 30"/>
                <a:gd name="T3" fmla="*/ 4 h 23"/>
                <a:gd name="T4" fmla="*/ 15 w 30"/>
                <a:gd name="T5" fmla="*/ 23 h 23"/>
                <a:gd name="T6" fmla="*/ 0 w 30"/>
                <a:gd name="T7" fmla="*/ 18 h 23"/>
                <a:gd name="T8" fmla="*/ 14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14" y="0"/>
                  </a:moveTo>
                  <a:lnTo>
                    <a:pt x="30" y="4"/>
                  </a:lnTo>
                  <a:lnTo>
                    <a:pt x="15" y="23"/>
                  </a:lnTo>
                  <a:lnTo>
                    <a:pt x="0" y="1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31600"/>
            </a:solidFill>
            <a:ln w="0">
              <a:solidFill>
                <a:srgbClr val="A316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4" name="Freeform 47"/>
            <p:cNvSpPr/>
            <p:nvPr/>
          </p:nvSpPr>
          <p:spPr bwMode="auto">
            <a:xfrm>
              <a:off x="2479377" y="2335189"/>
              <a:ext cx="2166938" cy="1843088"/>
            </a:xfrm>
            <a:custGeom>
              <a:avLst/>
              <a:gdLst>
                <a:gd name="T0" fmla="*/ 1346 w 1365"/>
                <a:gd name="T1" fmla="*/ 0 h 1161"/>
                <a:gd name="T2" fmla="*/ 1363 w 1365"/>
                <a:gd name="T3" fmla="*/ 5 h 1161"/>
                <a:gd name="T4" fmla="*/ 1193 w 1365"/>
                <a:gd name="T5" fmla="*/ 583 h 1161"/>
                <a:gd name="T6" fmla="*/ 1017 w 1365"/>
                <a:gd name="T7" fmla="*/ 1161 h 1161"/>
                <a:gd name="T8" fmla="*/ 1002 w 1365"/>
                <a:gd name="T9" fmla="*/ 1157 h 1161"/>
                <a:gd name="T10" fmla="*/ 977 w 1365"/>
                <a:gd name="T11" fmla="*/ 1141 h 1161"/>
                <a:gd name="T12" fmla="*/ 948 w 1365"/>
                <a:gd name="T13" fmla="*/ 1118 h 1161"/>
                <a:gd name="T14" fmla="*/ 918 w 1365"/>
                <a:gd name="T15" fmla="*/ 1093 h 1161"/>
                <a:gd name="T16" fmla="*/ 891 w 1365"/>
                <a:gd name="T17" fmla="*/ 1069 h 1161"/>
                <a:gd name="T18" fmla="*/ 871 w 1365"/>
                <a:gd name="T19" fmla="*/ 1050 h 1161"/>
                <a:gd name="T20" fmla="*/ 860 w 1365"/>
                <a:gd name="T21" fmla="*/ 1041 h 1161"/>
                <a:gd name="T22" fmla="*/ 801 w 1365"/>
                <a:gd name="T23" fmla="*/ 969 h 1161"/>
                <a:gd name="T24" fmla="*/ 744 w 1365"/>
                <a:gd name="T25" fmla="*/ 898 h 1161"/>
                <a:gd name="T26" fmla="*/ 685 w 1365"/>
                <a:gd name="T27" fmla="*/ 832 h 1161"/>
                <a:gd name="T28" fmla="*/ 621 w 1365"/>
                <a:gd name="T29" fmla="*/ 772 h 1161"/>
                <a:gd name="T30" fmla="*/ 546 w 1365"/>
                <a:gd name="T31" fmla="*/ 720 h 1161"/>
                <a:gd name="T32" fmla="*/ 454 w 1365"/>
                <a:gd name="T33" fmla="*/ 675 h 1161"/>
                <a:gd name="T34" fmla="*/ 355 w 1365"/>
                <a:gd name="T35" fmla="*/ 635 h 1161"/>
                <a:gd name="T36" fmla="*/ 257 w 1365"/>
                <a:gd name="T37" fmla="*/ 596 h 1161"/>
                <a:gd name="T38" fmla="*/ 161 w 1365"/>
                <a:gd name="T39" fmla="*/ 550 h 1161"/>
                <a:gd name="T40" fmla="*/ 71 w 1365"/>
                <a:gd name="T41" fmla="*/ 493 h 1161"/>
                <a:gd name="T42" fmla="*/ 33 w 1365"/>
                <a:gd name="T43" fmla="*/ 451 h 1161"/>
                <a:gd name="T44" fmla="*/ 11 w 1365"/>
                <a:gd name="T45" fmla="*/ 403 h 1161"/>
                <a:gd name="T46" fmla="*/ 1 w 1365"/>
                <a:gd name="T47" fmla="*/ 353 h 1161"/>
                <a:gd name="T48" fmla="*/ 1 w 1365"/>
                <a:gd name="T49" fmla="*/ 307 h 1161"/>
                <a:gd name="T50" fmla="*/ 6 w 1365"/>
                <a:gd name="T51" fmla="*/ 267 h 1161"/>
                <a:gd name="T52" fmla="*/ 13 w 1365"/>
                <a:gd name="T53" fmla="*/ 241 h 1161"/>
                <a:gd name="T54" fmla="*/ 15 w 1365"/>
                <a:gd name="T55" fmla="*/ 230 h 1161"/>
                <a:gd name="T56" fmla="*/ 18 w 1365"/>
                <a:gd name="T57" fmla="*/ 221 h 1161"/>
                <a:gd name="T58" fmla="*/ 28 w 1365"/>
                <a:gd name="T59" fmla="*/ 195 h 1161"/>
                <a:gd name="T60" fmla="*/ 46 w 1365"/>
                <a:gd name="T61" fmla="*/ 160 h 1161"/>
                <a:gd name="T62" fmla="*/ 71 w 1365"/>
                <a:gd name="T63" fmla="*/ 121 h 1161"/>
                <a:gd name="T64" fmla="*/ 107 w 1365"/>
                <a:gd name="T65" fmla="*/ 85 h 1161"/>
                <a:gd name="T66" fmla="*/ 151 w 1365"/>
                <a:gd name="T67" fmla="*/ 56 h 1161"/>
                <a:gd name="T68" fmla="*/ 207 w 1365"/>
                <a:gd name="T69" fmla="*/ 42 h 1161"/>
                <a:gd name="T70" fmla="*/ 327 w 1365"/>
                <a:gd name="T71" fmla="*/ 45 h 1161"/>
                <a:gd name="T72" fmla="*/ 444 w 1365"/>
                <a:gd name="T73" fmla="*/ 64 h 1161"/>
                <a:gd name="T74" fmla="*/ 561 w 1365"/>
                <a:gd name="T75" fmla="*/ 88 h 1161"/>
                <a:gd name="T76" fmla="*/ 679 w 1365"/>
                <a:gd name="T77" fmla="*/ 109 h 1161"/>
                <a:gd name="T78" fmla="*/ 774 w 1365"/>
                <a:gd name="T79" fmla="*/ 115 h 1161"/>
                <a:gd name="T80" fmla="*/ 863 w 1365"/>
                <a:gd name="T81" fmla="*/ 105 h 1161"/>
                <a:gd name="T82" fmla="*/ 948 w 1365"/>
                <a:gd name="T83" fmla="*/ 87 h 1161"/>
                <a:gd name="T84" fmla="*/ 1033 w 1365"/>
                <a:gd name="T85" fmla="*/ 61 h 1161"/>
                <a:gd name="T86" fmla="*/ 1121 w 1365"/>
                <a:gd name="T87" fmla="*/ 33 h 1161"/>
                <a:gd name="T88" fmla="*/ 1172 w 1365"/>
                <a:gd name="T89" fmla="*/ 19 h 1161"/>
                <a:gd name="T90" fmla="*/ 1196 w 1365"/>
                <a:gd name="T91" fmla="*/ 14 h 1161"/>
                <a:gd name="T92" fmla="*/ 1231 w 1365"/>
                <a:gd name="T93" fmla="*/ 9 h 1161"/>
                <a:gd name="T94" fmla="*/ 1274 w 1365"/>
                <a:gd name="T95" fmla="*/ 4 h 1161"/>
                <a:gd name="T96" fmla="*/ 1314 w 1365"/>
                <a:gd name="T97" fmla="*/ 1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65" h="1161">
                  <a:moveTo>
                    <a:pt x="1331" y="0"/>
                  </a:moveTo>
                  <a:lnTo>
                    <a:pt x="1346" y="0"/>
                  </a:lnTo>
                  <a:lnTo>
                    <a:pt x="1357" y="2"/>
                  </a:lnTo>
                  <a:lnTo>
                    <a:pt x="1363" y="5"/>
                  </a:lnTo>
                  <a:lnTo>
                    <a:pt x="1365" y="9"/>
                  </a:lnTo>
                  <a:lnTo>
                    <a:pt x="1193" y="583"/>
                  </a:lnTo>
                  <a:lnTo>
                    <a:pt x="1021" y="1159"/>
                  </a:lnTo>
                  <a:lnTo>
                    <a:pt x="1017" y="1161"/>
                  </a:lnTo>
                  <a:lnTo>
                    <a:pt x="1011" y="1161"/>
                  </a:lnTo>
                  <a:lnTo>
                    <a:pt x="1002" y="1157"/>
                  </a:lnTo>
                  <a:lnTo>
                    <a:pt x="991" y="1149"/>
                  </a:lnTo>
                  <a:lnTo>
                    <a:pt x="977" y="1141"/>
                  </a:lnTo>
                  <a:lnTo>
                    <a:pt x="964" y="1130"/>
                  </a:lnTo>
                  <a:lnTo>
                    <a:pt x="948" y="1118"/>
                  </a:lnTo>
                  <a:lnTo>
                    <a:pt x="933" y="1106"/>
                  </a:lnTo>
                  <a:lnTo>
                    <a:pt x="918" y="1093"/>
                  </a:lnTo>
                  <a:lnTo>
                    <a:pt x="904" y="1081"/>
                  </a:lnTo>
                  <a:lnTo>
                    <a:pt x="891" y="1069"/>
                  </a:lnTo>
                  <a:lnTo>
                    <a:pt x="880" y="1059"/>
                  </a:lnTo>
                  <a:lnTo>
                    <a:pt x="871" y="1050"/>
                  </a:lnTo>
                  <a:lnTo>
                    <a:pt x="864" y="1044"/>
                  </a:lnTo>
                  <a:lnTo>
                    <a:pt x="860" y="1041"/>
                  </a:lnTo>
                  <a:lnTo>
                    <a:pt x="830" y="1005"/>
                  </a:lnTo>
                  <a:lnTo>
                    <a:pt x="801" y="969"/>
                  </a:lnTo>
                  <a:lnTo>
                    <a:pt x="772" y="933"/>
                  </a:lnTo>
                  <a:lnTo>
                    <a:pt x="744" y="898"/>
                  </a:lnTo>
                  <a:lnTo>
                    <a:pt x="715" y="864"/>
                  </a:lnTo>
                  <a:lnTo>
                    <a:pt x="685" y="832"/>
                  </a:lnTo>
                  <a:lnTo>
                    <a:pt x="654" y="801"/>
                  </a:lnTo>
                  <a:lnTo>
                    <a:pt x="621" y="772"/>
                  </a:lnTo>
                  <a:lnTo>
                    <a:pt x="585" y="745"/>
                  </a:lnTo>
                  <a:lnTo>
                    <a:pt x="546" y="720"/>
                  </a:lnTo>
                  <a:lnTo>
                    <a:pt x="502" y="697"/>
                  </a:lnTo>
                  <a:lnTo>
                    <a:pt x="454" y="675"/>
                  </a:lnTo>
                  <a:lnTo>
                    <a:pt x="405" y="655"/>
                  </a:lnTo>
                  <a:lnTo>
                    <a:pt x="355" y="635"/>
                  </a:lnTo>
                  <a:lnTo>
                    <a:pt x="306" y="615"/>
                  </a:lnTo>
                  <a:lnTo>
                    <a:pt x="257" y="596"/>
                  </a:lnTo>
                  <a:lnTo>
                    <a:pt x="209" y="574"/>
                  </a:lnTo>
                  <a:lnTo>
                    <a:pt x="161" y="550"/>
                  </a:lnTo>
                  <a:lnTo>
                    <a:pt x="116" y="524"/>
                  </a:lnTo>
                  <a:lnTo>
                    <a:pt x="71" y="493"/>
                  </a:lnTo>
                  <a:lnTo>
                    <a:pt x="50" y="473"/>
                  </a:lnTo>
                  <a:lnTo>
                    <a:pt x="33" y="451"/>
                  </a:lnTo>
                  <a:lnTo>
                    <a:pt x="20" y="428"/>
                  </a:lnTo>
                  <a:lnTo>
                    <a:pt x="11" y="403"/>
                  </a:lnTo>
                  <a:lnTo>
                    <a:pt x="4" y="378"/>
                  </a:lnTo>
                  <a:lnTo>
                    <a:pt x="1" y="353"/>
                  </a:lnTo>
                  <a:lnTo>
                    <a:pt x="0" y="329"/>
                  </a:lnTo>
                  <a:lnTo>
                    <a:pt x="1" y="307"/>
                  </a:lnTo>
                  <a:lnTo>
                    <a:pt x="3" y="286"/>
                  </a:lnTo>
                  <a:lnTo>
                    <a:pt x="6" y="267"/>
                  </a:lnTo>
                  <a:lnTo>
                    <a:pt x="10" y="252"/>
                  </a:lnTo>
                  <a:lnTo>
                    <a:pt x="13" y="241"/>
                  </a:lnTo>
                  <a:lnTo>
                    <a:pt x="15" y="233"/>
                  </a:lnTo>
                  <a:lnTo>
                    <a:pt x="15" y="230"/>
                  </a:lnTo>
                  <a:lnTo>
                    <a:pt x="16" y="228"/>
                  </a:lnTo>
                  <a:lnTo>
                    <a:pt x="18" y="221"/>
                  </a:lnTo>
                  <a:lnTo>
                    <a:pt x="22" y="210"/>
                  </a:lnTo>
                  <a:lnTo>
                    <a:pt x="28" y="195"/>
                  </a:lnTo>
                  <a:lnTo>
                    <a:pt x="35" y="179"/>
                  </a:lnTo>
                  <a:lnTo>
                    <a:pt x="46" y="160"/>
                  </a:lnTo>
                  <a:lnTo>
                    <a:pt x="57" y="140"/>
                  </a:lnTo>
                  <a:lnTo>
                    <a:pt x="71" y="121"/>
                  </a:lnTo>
                  <a:lnTo>
                    <a:pt x="88" y="102"/>
                  </a:lnTo>
                  <a:lnTo>
                    <a:pt x="107" y="85"/>
                  </a:lnTo>
                  <a:lnTo>
                    <a:pt x="127" y="69"/>
                  </a:lnTo>
                  <a:lnTo>
                    <a:pt x="151" y="56"/>
                  </a:lnTo>
                  <a:lnTo>
                    <a:pt x="178" y="47"/>
                  </a:lnTo>
                  <a:lnTo>
                    <a:pt x="207" y="42"/>
                  </a:lnTo>
                  <a:lnTo>
                    <a:pt x="267" y="41"/>
                  </a:lnTo>
                  <a:lnTo>
                    <a:pt x="327" y="45"/>
                  </a:lnTo>
                  <a:lnTo>
                    <a:pt x="385" y="54"/>
                  </a:lnTo>
                  <a:lnTo>
                    <a:pt x="444" y="64"/>
                  </a:lnTo>
                  <a:lnTo>
                    <a:pt x="502" y="75"/>
                  </a:lnTo>
                  <a:lnTo>
                    <a:pt x="561" y="88"/>
                  </a:lnTo>
                  <a:lnTo>
                    <a:pt x="620" y="100"/>
                  </a:lnTo>
                  <a:lnTo>
                    <a:pt x="679" y="109"/>
                  </a:lnTo>
                  <a:lnTo>
                    <a:pt x="727" y="114"/>
                  </a:lnTo>
                  <a:lnTo>
                    <a:pt x="774" y="115"/>
                  </a:lnTo>
                  <a:lnTo>
                    <a:pt x="819" y="111"/>
                  </a:lnTo>
                  <a:lnTo>
                    <a:pt x="863" y="105"/>
                  </a:lnTo>
                  <a:lnTo>
                    <a:pt x="906" y="97"/>
                  </a:lnTo>
                  <a:lnTo>
                    <a:pt x="948" y="87"/>
                  </a:lnTo>
                  <a:lnTo>
                    <a:pt x="991" y="74"/>
                  </a:lnTo>
                  <a:lnTo>
                    <a:pt x="1033" y="61"/>
                  </a:lnTo>
                  <a:lnTo>
                    <a:pt x="1076" y="46"/>
                  </a:lnTo>
                  <a:lnTo>
                    <a:pt x="1121" y="33"/>
                  </a:lnTo>
                  <a:lnTo>
                    <a:pt x="1167" y="20"/>
                  </a:lnTo>
                  <a:lnTo>
                    <a:pt x="1172" y="19"/>
                  </a:lnTo>
                  <a:lnTo>
                    <a:pt x="1182" y="16"/>
                  </a:lnTo>
                  <a:lnTo>
                    <a:pt x="1196" y="14"/>
                  </a:lnTo>
                  <a:lnTo>
                    <a:pt x="1213" y="11"/>
                  </a:lnTo>
                  <a:lnTo>
                    <a:pt x="1231" y="9"/>
                  </a:lnTo>
                  <a:lnTo>
                    <a:pt x="1252" y="6"/>
                  </a:lnTo>
                  <a:lnTo>
                    <a:pt x="1274" y="4"/>
                  </a:lnTo>
                  <a:lnTo>
                    <a:pt x="1294" y="2"/>
                  </a:lnTo>
                  <a:lnTo>
                    <a:pt x="1314" y="1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rgbClr val="E0F6D9"/>
            </a:solidFill>
            <a:ln w="0">
              <a:solidFill>
                <a:srgbClr val="E0F6D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5" name="Freeform 48"/>
            <p:cNvSpPr/>
            <p:nvPr/>
          </p:nvSpPr>
          <p:spPr bwMode="auto">
            <a:xfrm>
              <a:off x="2479377" y="2400277"/>
              <a:ext cx="827088" cy="942975"/>
            </a:xfrm>
            <a:custGeom>
              <a:avLst/>
              <a:gdLst>
                <a:gd name="T0" fmla="*/ 271 w 521"/>
                <a:gd name="T1" fmla="*/ 0 h 594"/>
                <a:gd name="T2" fmla="*/ 334 w 521"/>
                <a:gd name="T3" fmla="*/ 5 h 594"/>
                <a:gd name="T4" fmla="*/ 396 w 521"/>
                <a:gd name="T5" fmla="*/ 14 h 594"/>
                <a:gd name="T6" fmla="*/ 459 w 521"/>
                <a:gd name="T7" fmla="*/ 26 h 594"/>
                <a:gd name="T8" fmla="*/ 521 w 521"/>
                <a:gd name="T9" fmla="*/ 38 h 594"/>
                <a:gd name="T10" fmla="*/ 481 w 521"/>
                <a:gd name="T11" fmla="*/ 125 h 594"/>
                <a:gd name="T12" fmla="*/ 446 w 521"/>
                <a:gd name="T13" fmla="*/ 215 h 594"/>
                <a:gd name="T14" fmla="*/ 415 w 521"/>
                <a:gd name="T15" fmla="*/ 310 h 594"/>
                <a:gd name="T16" fmla="*/ 390 w 521"/>
                <a:gd name="T17" fmla="*/ 405 h 594"/>
                <a:gd name="T18" fmla="*/ 369 w 521"/>
                <a:gd name="T19" fmla="*/ 500 h 594"/>
                <a:gd name="T20" fmla="*/ 354 w 521"/>
                <a:gd name="T21" fmla="*/ 594 h 594"/>
                <a:gd name="T22" fmla="*/ 305 w 521"/>
                <a:gd name="T23" fmla="*/ 574 h 594"/>
                <a:gd name="T24" fmla="*/ 256 w 521"/>
                <a:gd name="T25" fmla="*/ 554 h 594"/>
                <a:gd name="T26" fmla="*/ 208 w 521"/>
                <a:gd name="T27" fmla="*/ 533 h 594"/>
                <a:gd name="T28" fmla="*/ 161 w 521"/>
                <a:gd name="T29" fmla="*/ 509 h 594"/>
                <a:gd name="T30" fmla="*/ 116 w 521"/>
                <a:gd name="T31" fmla="*/ 483 h 594"/>
                <a:gd name="T32" fmla="*/ 71 w 521"/>
                <a:gd name="T33" fmla="*/ 452 h 594"/>
                <a:gd name="T34" fmla="*/ 50 w 521"/>
                <a:gd name="T35" fmla="*/ 432 h 594"/>
                <a:gd name="T36" fmla="*/ 33 w 521"/>
                <a:gd name="T37" fmla="*/ 410 h 594"/>
                <a:gd name="T38" fmla="*/ 20 w 521"/>
                <a:gd name="T39" fmla="*/ 387 h 594"/>
                <a:gd name="T40" fmla="*/ 11 w 521"/>
                <a:gd name="T41" fmla="*/ 362 h 594"/>
                <a:gd name="T42" fmla="*/ 4 w 521"/>
                <a:gd name="T43" fmla="*/ 337 h 594"/>
                <a:gd name="T44" fmla="*/ 1 w 521"/>
                <a:gd name="T45" fmla="*/ 312 h 594"/>
                <a:gd name="T46" fmla="*/ 0 w 521"/>
                <a:gd name="T47" fmla="*/ 288 h 594"/>
                <a:gd name="T48" fmla="*/ 1 w 521"/>
                <a:gd name="T49" fmla="*/ 266 h 594"/>
                <a:gd name="T50" fmla="*/ 3 w 521"/>
                <a:gd name="T51" fmla="*/ 245 h 594"/>
                <a:gd name="T52" fmla="*/ 6 w 521"/>
                <a:gd name="T53" fmla="*/ 226 h 594"/>
                <a:gd name="T54" fmla="*/ 10 w 521"/>
                <a:gd name="T55" fmla="*/ 211 h 594"/>
                <a:gd name="T56" fmla="*/ 13 w 521"/>
                <a:gd name="T57" fmla="*/ 200 h 594"/>
                <a:gd name="T58" fmla="*/ 15 w 521"/>
                <a:gd name="T59" fmla="*/ 192 h 594"/>
                <a:gd name="T60" fmla="*/ 15 w 521"/>
                <a:gd name="T61" fmla="*/ 189 h 594"/>
                <a:gd name="T62" fmla="*/ 16 w 521"/>
                <a:gd name="T63" fmla="*/ 187 h 594"/>
                <a:gd name="T64" fmla="*/ 18 w 521"/>
                <a:gd name="T65" fmla="*/ 180 h 594"/>
                <a:gd name="T66" fmla="*/ 22 w 521"/>
                <a:gd name="T67" fmla="*/ 169 h 594"/>
                <a:gd name="T68" fmla="*/ 28 w 521"/>
                <a:gd name="T69" fmla="*/ 154 h 594"/>
                <a:gd name="T70" fmla="*/ 35 w 521"/>
                <a:gd name="T71" fmla="*/ 138 h 594"/>
                <a:gd name="T72" fmla="*/ 46 w 521"/>
                <a:gd name="T73" fmla="*/ 119 h 594"/>
                <a:gd name="T74" fmla="*/ 57 w 521"/>
                <a:gd name="T75" fmla="*/ 99 h 594"/>
                <a:gd name="T76" fmla="*/ 71 w 521"/>
                <a:gd name="T77" fmla="*/ 80 h 594"/>
                <a:gd name="T78" fmla="*/ 88 w 521"/>
                <a:gd name="T79" fmla="*/ 61 h 594"/>
                <a:gd name="T80" fmla="*/ 107 w 521"/>
                <a:gd name="T81" fmla="*/ 44 h 594"/>
                <a:gd name="T82" fmla="*/ 127 w 521"/>
                <a:gd name="T83" fmla="*/ 28 h 594"/>
                <a:gd name="T84" fmla="*/ 151 w 521"/>
                <a:gd name="T85" fmla="*/ 15 h 594"/>
                <a:gd name="T86" fmla="*/ 178 w 521"/>
                <a:gd name="T87" fmla="*/ 6 h 594"/>
                <a:gd name="T88" fmla="*/ 207 w 521"/>
                <a:gd name="T89" fmla="*/ 1 h 594"/>
                <a:gd name="T90" fmla="*/ 271 w 521"/>
                <a:gd name="T91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1" h="594">
                  <a:moveTo>
                    <a:pt x="271" y="0"/>
                  </a:moveTo>
                  <a:lnTo>
                    <a:pt x="334" y="5"/>
                  </a:lnTo>
                  <a:lnTo>
                    <a:pt x="396" y="14"/>
                  </a:lnTo>
                  <a:lnTo>
                    <a:pt x="459" y="26"/>
                  </a:lnTo>
                  <a:lnTo>
                    <a:pt x="521" y="38"/>
                  </a:lnTo>
                  <a:lnTo>
                    <a:pt x="481" y="125"/>
                  </a:lnTo>
                  <a:lnTo>
                    <a:pt x="446" y="215"/>
                  </a:lnTo>
                  <a:lnTo>
                    <a:pt x="415" y="310"/>
                  </a:lnTo>
                  <a:lnTo>
                    <a:pt x="390" y="405"/>
                  </a:lnTo>
                  <a:lnTo>
                    <a:pt x="369" y="500"/>
                  </a:lnTo>
                  <a:lnTo>
                    <a:pt x="354" y="594"/>
                  </a:lnTo>
                  <a:lnTo>
                    <a:pt x="305" y="574"/>
                  </a:lnTo>
                  <a:lnTo>
                    <a:pt x="256" y="554"/>
                  </a:lnTo>
                  <a:lnTo>
                    <a:pt x="208" y="533"/>
                  </a:lnTo>
                  <a:lnTo>
                    <a:pt x="161" y="509"/>
                  </a:lnTo>
                  <a:lnTo>
                    <a:pt x="116" y="483"/>
                  </a:lnTo>
                  <a:lnTo>
                    <a:pt x="71" y="452"/>
                  </a:lnTo>
                  <a:lnTo>
                    <a:pt x="50" y="432"/>
                  </a:lnTo>
                  <a:lnTo>
                    <a:pt x="33" y="410"/>
                  </a:lnTo>
                  <a:lnTo>
                    <a:pt x="20" y="387"/>
                  </a:lnTo>
                  <a:lnTo>
                    <a:pt x="11" y="362"/>
                  </a:lnTo>
                  <a:lnTo>
                    <a:pt x="4" y="337"/>
                  </a:lnTo>
                  <a:lnTo>
                    <a:pt x="1" y="312"/>
                  </a:lnTo>
                  <a:lnTo>
                    <a:pt x="0" y="288"/>
                  </a:lnTo>
                  <a:lnTo>
                    <a:pt x="1" y="266"/>
                  </a:lnTo>
                  <a:lnTo>
                    <a:pt x="3" y="245"/>
                  </a:lnTo>
                  <a:lnTo>
                    <a:pt x="6" y="226"/>
                  </a:lnTo>
                  <a:lnTo>
                    <a:pt x="10" y="211"/>
                  </a:lnTo>
                  <a:lnTo>
                    <a:pt x="13" y="200"/>
                  </a:lnTo>
                  <a:lnTo>
                    <a:pt x="15" y="192"/>
                  </a:lnTo>
                  <a:lnTo>
                    <a:pt x="15" y="189"/>
                  </a:lnTo>
                  <a:lnTo>
                    <a:pt x="16" y="187"/>
                  </a:lnTo>
                  <a:lnTo>
                    <a:pt x="18" y="180"/>
                  </a:lnTo>
                  <a:lnTo>
                    <a:pt x="22" y="169"/>
                  </a:lnTo>
                  <a:lnTo>
                    <a:pt x="28" y="154"/>
                  </a:lnTo>
                  <a:lnTo>
                    <a:pt x="35" y="138"/>
                  </a:lnTo>
                  <a:lnTo>
                    <a:pt x="46" y="119"/>
                  </a:lnTo>
                  <a:lnTo>
                    <a:pt x="57" y="99"/>
                  </a:lnTo>
                  <a:lnTo>
                    <a:pt x="71" y="80"/>
                  </a:lnTo>
                  <a:lnTo>
                    <a:pt x="88" y="61"/>
                  </a:lnTo>
                  <a:lnTo>
                    <a:pt x="107" y="44"/>
                  </a:lnTo>
                  <a:lnTo>
                    <a:pt x="127" y="28"/>
                  </a:lnTo>
                  <a:lnTo>
                    <a:pt x="151" y="15"/>
                  </a:lnTo>
                  <a:lnTo>
                    <a:pt x="178" y="6"/>
                  </a:lnTo>
                  <a:lnTo>
                    <a:pt x="207" y="1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F9C60F"/>
            </a:solidFill>
            <a:ln w="0">
              <a:solidFill>
                <a:srgbClr val="F9C60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6" name="Freeform 49"/>
            <p:cNvSpPr/>
            <p:nvPr/>
          </p:nvSpPr>
          <p:spPr bwMode="auto">
            <a:xfrm>
              <a:off x="4300240" y="2938439"/>
              <a:ext cx="282575" cy="660400"/>
            </a:xfrm>
            <a:custGeom>
              <a:avLst/>
              <a:gdLst>
                <a:gd name="T0" fmla="*/ 123 w 178"/>
                <a:gd name="T1" fmla="*/ 0 h 416"/>
                <a:gd name="T2" fmla="*/ 144 w 178"/>
                <a:gd name="T3" fmla="*/ 17 h 416"/>
                <a:gd name="T4" fmla="*/ 160 w 178"/>
                <a:gd name="T5" fmla="*/ 35 h 416"/>
                <a:gd name="T6" fmla="*/ 171 w 178"/>
                <a:gd name="T7" fmla="*/ 57 h 416"/>
                <a:gd name="T8" fmla="*/ 177 w 178"/>
                <a:gd name="T9" fmla="*/ 82 h 416"/>
                <a:gd name="T10" fmla="*/ 178 w 178"/>
                <a:gd name="T11" fmla="*/ 106 h 416"/>
                <a:gd name="T12" fmla="*/ 174 w 178"/>
                <a:gd name="T13" fmla="*/ 132 h 416"/>
                <a:gd name="T14" fmla="*/ 113 w 178"/>
                <a:gd name="T15" fmla="*/ 334 h 416"/>
                <a:gd name="T16" fmla="*/ 105 w 178"/>
                <a:gd name="T17" fmla="*/ 354 h 416"/>
                <a:gd name="T18" fmla="*/ 93 w 178"/>
                <a:gd name="T19" fmla="*/ 373 h 416"/>
                <a:gd name="T20" fmla="*/ 78 w 178"/>
                <a:gd name="T21" fmla="*/ 388 h 416"/>
                <a:gd name="T22" fmla="*/ 60 w 178"/>
                <a:gd name="T23" fmla="*/ 401 h 416"/>
                <a:gd name="T24" fmla="*/ 42 w 178"/>
                <a:gd name="T25" fmla="*/ 410 h 416"/>
                <a:gd name="T26" fmla="*/ 20 w 178"/>
                <a:gd name="T27" fmla="*/ 415 h 416"/>
                <a:gd name="T28" fmla="*/ 0 w 178"/>
                <a:gd name="T29" fmla="*/ 416 h 416"/>
                <a:gd name="T30" fmla="*/ 123 w 178"/>
                <a:gd name="T31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" h="416">
                  <a:moveTo>
                    <a:pt x="123" y="0"/>
                  </a:moveTo>
                  <a:lnTo>
                    <a:pt x="144" y="17"/>
                  </a:lnTo>
                  <a:lnTo>
                    <a:pt x="160" y="35"/>
                  </a:lnTo>
                  <a:lnTo>
                    <a:pt x="171" y="57"/>
                  </a:lnTo>
                  <a:lnTo>
                    <a:pt x="177" y="82"/>
                  </a:lnTo>
                  <a:lnTo>
                    <a:pt x="178" y="106"/>
                  </a:lnTo>
                  <a:lnTo>
                    <a:pt x="174" y="132"/>
                  </a:lnTo>
                  <a:lnTo>
                    <a:pt x="113" y="334"/>
                  </a:lnTo>
                  <a:lnTo>
                    <a:pt x="105" y="354"/>
                  </a:lnTo>
                  <a:lnTo>
                    <a:pt x="93" y="373"/>
                  </a:lnTo>
                  <a:lnTo>
                    <a:pt x="78" y="388"/>
                  </a:lnTo>
                  <a:lnTo>
                    <a:pt x="60" y="401"/>
                  </a:lnTo>
                  <a:lnTo>
                    <a:pt x="42" y="410"/>
                  </a:lnTo>
                  <a:lnTo>
                    <a:pt x="20" y="415"/>
                  </a:lnTo>
                  <a:lnTo>
                    <a:pt x="0" y="416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7208"/>
            </a:solidFill>
            <a:ln w="0">
              <a:solidFill>
                <a:srgbClr val="FF7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7" name="Freeform 50"/>
            <p:cNvSpPr/>
            <p:nvPr/>
          </p:nvSpPr>
          <p:spPr bwMode="auto">
            <a:xfrm>
              <a:off x="4300240" y="2938439"/>
              <a:ext cx="231775" cy="660400"/>
            </a:xfrm>
            <a:custGeom>
              <a:avLst/>
              <a:gdLst>
                <a:gd name="T0" fmla="*/ 123 w 146"/>
                <a:gd name="T1" fmla="*/ 0 h 416"/>
                <a:gd name="T2" fmla="*/ 136 w 146"/>
                <a:gd name="T3" fmla="*/ 9 h 416"/>
                <a:gd name="T4" fmla="*/ 146 w 146"/>
                <a:gd name="T5" fmla="*/ 19 h 416"/>
                <a:gd name="T6" fmla="*/ 137 w 146"/>
                <a:gd name="T7" fmla="*/ 23 h 416"/>
                <a:gd name="T8" fmla="*/ 130 w 146"/>
                <a:gd name="T9" fmla="*/ 29 h 416"/>
                <a:gd name="T10" fmla="*/ 123 w 146"/>
                <a:gd name="T11" fmla="*/ 37 h 416"/>
                <a:gd name="T12" fmla="*/ 119 w 146"/>
                <a:gd name="T13" fmla="*/ 50 h 416"/>
                <a:gd name="T14" fmla="*/ 113 w 146"/>
                <a:gd name="T15" fmla="*/ 85 h 416"/>
                <a:gd name="T16" fmla="*/ 106 w 146"/>
                <a:gd name="T17" fmla="*/ 118 h 416"/>
                <a:gd name="T18" fmla="*/ 98 w 146"/>
                <a:gd name="T19" fmla="*/ 152 h 416"/>
                <a:gd name="T20" fmla="*/ 85 w 146"/>
                <a:gd name="T21" fmla="*/ 185 h 416"/>
                <a:gd name="T22" fmla="*/ 74 w 146"/>
                <a:gd name="T23" fmla="*/ 216 h 416"/>
                <a:gd name="T24" fmla="*/ 65 w 146"/>
                <a:gd name="T25" fmla="*/ 247 h 416"/>
                <a:gd name="T26" fmla="*/ 55 w 146"/>
                <a:gd name="T27" fmla="*/ 278 h 416"/>
                <a:gd name="T28" fmla="*/ 51 w 146"/>
                <a:gd name="T29" fmla="*/ 292 h 416"/>
                <a:gd name="T30" fmla="*/ 48 w 146"/>
                <a:gd name="T31" fmla="*/ 308 h 416"/>
                <a:gd name="T32" fmla="*/ 47 w 146"/>
                <a:gd name="T33" fmla="*/ 323 h 416"/>
                <a:gd name="T34" fmla="*/ 49 w 146"/>
                <a:gd name="T35" fmla="*/ 339 h 416"/>
                <a:gd name="T36" fmla="*/ 56 w 146"/>
                <a:gd name="T37" fmla="*/ 352 h 416"/>
                <a:gd name="T38" fmla="*/ 67 w 146"/>
                <a:gd name="T39" fmla="*/ 364 h 416"/>
                <a:gd name="T40" fmla="*/ 78 w 146"/>
                <a:gd name="T41" fmla="*/ 371 h 416"/>
                <a:gd name="T42" fmla="*/ 90 w 146"/>
                <a:gd name="T43" fmla="*/ 376 h 416"/>
                <a:gd name="T44" fmla="*/ 72 w 146"/>
                <a:gd name="T45" fmla="*/ 392 h 416"/>
                <a:gd name="T46" fmla="*/ 51 w 146"/>
                <a:gd name="T47" fmla="*/ 406 h 416"/>
                <a:gd name="T48" fmla="*/ 27 w 146"/>
                <a:gd name="T49" fmla="*/ 414 h 416"/>
                <a:gd name="T50" fmla="*/ 2 w 146"/>
                <a:gd name="T51" fmla="*/ 416 h 416"/>
                <a:gd name="T52" fmla="*/ 0 w 146"/>
                <a:gd name="T53" fmla="*/ 416 h 416"/>
                <a:gd name="T54" fmla="*/ 104 w 146"/>
                <a:gd name="T55" fmla="*/ 67 h 416"/>
                <a:gd name="T56" fmla="*/ 123 w 146"/>
                <a:gd name="T5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416">
                  <a:moveTo>
                    <a:pt x="123" y="0"/>
                  </a:moveTo>
                  <a:lnTo>
                    <a:pt x="136" y="9"/>
                  </a:lnTo>
                  <a:lnTo>
                    <a:pt x="146" y="19"/>
                  </a:lnTo>
                  <a:lnTo>
                    <a:pt x="137" y="23"/>
                  </a:lnTo>
                  <a:lnTo>
                    <a:pt x="130" y="29"/>
                  </a:lnTo>
                  <a:lnTo>
                    <a:pt x="123" y="37"/>
                  </a:lnTo>
                  <a:lnTo>
                    <a:pt x="119" y="50"/>
                  </a:lnTo>
                  <a:lnTo>
                    <a:pt x="113" y="85"/>
                  </a:lnTo>
                  <a:lnTo>
                    <a:pt x="106" y="118"/>
                  </a:lnTo>
                  <a:lnTo>
                    <a:pt x="98" y="152"/>
                  </a:lnTo>
                  <a:lnTo>
                    <a:pt x="85" y="185"/>
                  </a:lnTo>
                  <a:lnTo>
                    <a:pt x="74" y="216"/>
                  </a:lnTo>
                  <a:lnTo>
                    <a:pt x="65" y="247"/>
                  </a:lnTo>
                  <a:lnTo>
                    <a:pt x="55" y="278"/>
                  </a:lnTo>
                  <a:lnTo>
                    <a:pt x="51" y="292"/>
                  </a:lnTo>
                  <a:lnTo>
                    <a:pt x="48" y="308"/>
                  </a:lnTo>
                  <a:lnTo>
                    <a:pt x="47" y="323"/>
                  </a:lnTo>
                  <a:lnTo>
                    <a:pt x="49" y="339"/>
                  </a:lnTo>
                  <a:lnTo>
                    <a:pt x="56" y="352"/>
                  </a:lnTo>
                  <a:lnTo>
                    <a:pt x="67" y="364"/>
                  </a:lnTo>
                  <a:lnTo>
                    <a:pt x="78" y="371"/>
                  </a:lnTo>
                  <a:lnTo>
                    <a:pt x="90" y="376"/>
                  </a:lnTo>
                  <a:lnTo>
                    <a:pt x="72" y="392"/>
                  </a:lnTo>
                  <a:lnTo>
                    <a:pt x="51" y="406"/>
                  </a:lnTo>
                  <a:lnTo>
                    <a:pt x="27" y="414"/>
                  </a:lnTo>
                  <a:lnTo>
                    <a:pt x="2" y="416"/>
                  </a:lnTo>
                  <a:lnTo>
                    <a:pt x="0" y="416"/>
                  </a:lnTo>
                  <a:lnTo>
                    <a:pt x="104" y="67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CC3F00"/>
            </a:solidFill>
            <a:ln w="0">
              <a:solidFill>
                <a:srgbClr val="CC3F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8" name="Freeform 51"/>
            <p:cNvSpPr/>
            <p:nvPr/>
          </p:nvSpPr>
          <p:spPr bwMode="auto">
            <a:xfrm>
              <a:off x="2541290" y="2593952"/>
              <a:ext cx="7938" cy="11113"/>
            </a:xfrm>
            <a:custGeom>
              <a:avLst/>
              <a:gdLst>
                <a:gd name="T0" fmla="*/ 5 w 5"/>
                <a:gd name="T1" fmla="*/ 0 h 7"/>
                <a:gd name="T2" fmla="*/ 5 w 5"/>
                <a:gd name="T3" fmla="*/ 0 h 7"/>
                <a:gd name="T4" fmla="*/ 0 w 5"/>
                <a:gd name="T5" fmla="*/ 7 h 7"/>
                <a:gd name="T6" fmla="*/ 5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5" y="0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31600"/>
            </a:solidFill>
            <a:ln w="0">
              <a:solidFill>
                <a:srgbClr val="A316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9" name="Freeform 52"/>
            <p:cNvSpPr/>
            <p:nvPr/>
          </p:nvSpPr>
          <p:spPr bwMode="auto">
            <a:xfrm>
              <a:off x="2549227" y="2578077"/>
              <a:ext cx="9525" cy="15875"/>
            </a:xfrm>
            <a:custGeom>
              <a:avLst/>
              <a:gdLst>
                <a:gd name="T0" fmla="*/ 6 w 6"/>
                <a:gd name="T1" fmla="*/ 0 h 10"/>
                <a:gd name="T2" fmla="*/ 0 w 6"/>
                <a:gd name="T3" fmla="*/ 10 h 10"/>
                <a:gd name="T4" fmla="*/ 0 w 6"/>
                <a:gd name="T5" fmla="*/ 10 h 10"/>
                <a:gd name="T6" fmla="*/ 6 w 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20000"/>
            </a:solidFill>
            <a:ln w="0">
              <a:solidFill>
                <a:srgbClr val="82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0" name="Freeform 53"/>
            <p:cNvSpPr/>
            <p:nvPr/>
          </p:nvSpPr>
          <p:spPr bwMode="auto">
            <a:xfrm>
              <a:off x="3041352" y="3076552"/>
              <a:ext cx="1092200" cy="1085850"/>
            </a:xfrm>
            <a:custGeom>
              <a:avLst/>
              <a:gdLst>
                <a:gd name="T0" fmla="*/ 30 w 688"/>
                <a:gd name="T1" fmla="*/ 0 h 684"/>
                <a:gd name="T2" fmla="*/ 86 w 688"/>
                <a:gd name="T3" fmla="*/ 21 h 684"/>
                <a:gd name="T4" fmla="*/ 142 w 688"/>
                <a:gd name="T5" fmla="*/ 44 h 684"/>
                <a:gd name="T6" fmla="*/ 197 w 688"/>
                <a:gd name="T7" fmla="*/ 69 h 684"/>
                <a:gd name="T8" fmla="*/ 240 w 688"/>
                <a:gd name="T9" fmla="*/ 92 h 684"/>
                <a:gd name="T10" fmla="*/ 279 w 688"/>
                <a:gd name="T11" fmla="*/ 116 h 684"/>
                <a:gd name="T12" fmla="*/ 315 w 688"/>
                <a:gd name="T13" fmla="*/ 144 h 684"/>
                <a:gd name="T14" fmla="*/ 348 w 688"/>
                <a:gd name="T15" fmla="*/ 173 h 684"/>
                <a:gd name="T16" fmla="*/ 379 w 688"/>
                <a:gd name="T17" fmla="*/ 204 h 684"/>
                <a:gd name="T18" fmla="*/ 409 w 688"/>
                <a:gd name="T19" fmla="*/ 236 h 684"/>
                <a:gd name="T20" fmla="*/ 438 w 688"/>
                <a:gd name="T21" fmla="*/ 270 h 684"/>
                <a:gd name="T22" fmla="*/ 466 w 688"/>
                <a:gd name="T23" fmla="*/ 304 h 684"/>
                <a:gd name="T24" fmla="*/ 495 w 688"/>
                <a:gd name="T25" fmla="*/ 341 h 684"/>
                <a:gd name="T26" fmla="*/ 524 w 688"/>
                <a:gd name="T27" fmla="*/ 377 h 684"/>
                <a:gd name="T28" fmla="*/ 555 w 688"/>
                <a:gd name="T29" fmla="*/ 413 h 684"/>
                <a:gd name="T30" fmla="*/ 558 w 688"/>
                <a:gd name="T31" fmla="*/ 416 h 684"/>
                <a:gd name="T32" fmla="*/ 565 w 688"/>
                <a:gd name="T33" fmla="*/ 423 h 684"/>
                <a:gd name="T34" fmla="*/ 575 w 688"/>
                <a:gd name="T35" fmla="*/ 431 h 684"/>
                <a:gd name="T36" fmla="*/ 587 w 688"/>
                <a:gd name="T37" fmla="*/ 442 h 684"/>
                <a:gd name="T38" fmla="*/ 600 w 688"/>
                <a:gd name="T39" fmla="*/ 454 h 684"/>
                <a:gd name="T40" fmla="*/ 615 w 688"/>
                <a:gd name="T41" fmla="*/ 467 h 684"/>
                <a:gd name="T42" fmla="*/ 630 w 688"/>
                <a:gd name="T43" fmla="*/ 480 h 684"/>
                <a:gd name="T44" fmla="*/ 646 w 688"/>
                <a:gd name="T45" fmla="*/ 492 h 684"/>
                <a:gd name="T46" fmla="*/ 661 w 688"/>
                <a:gd name="T47" fmla="*/ 505 h 684"/>
                <a:gd name="T48" fmla="*/ 676 w 688"/>
                <a:gd name="T49" fmla="*/ 515 h 684"/>
                <a:gd name="T50" fmla="*/ 688 w 688"/>
                <a:gd name="T51" fmla="*/ 523 h 684"/>
                <a:gd name="T52" fmla="*/ 641 w 688"/>
                <a:gd name="T53" fmla="*/ 684 h 684"/>
                <a:gd name="T54" fmla="*/ 640 w 688"/>
                <a:gd name="T55" fmla="*/ 684 h 684"/>
                <a:gd name="T56" fmla="*/ 627 w 688"/>
                <a:gd name="T57" fmla="*/ 676 h 684"/>
                <a:gd name="T58" fmla="*/ 613 w 688"/>
                <a:gd name="T59" fmla="*/ 666 h 684"/>
                <a:gd name="T60" fmla="*/ 597 w 688"/>
                <a:gd name="T61" fmla="*/ 653 h 684"/>
                <a:gd name="T62" fmla="*/ 582 w 688"/>
                <a:gd name="T63" fmla="*/ 641 h 684"/>
                <a:gd name="T64" fmla="*/ 566 w 688"/>
                <a:gd name="T65" fmla="*/ 628 h 684"/>
                <a:gd name="T66" fmla="*/ 552 w 688"/>
                <a:gd name="T67" fmla="*/ 615 h 684"/>
                <a:gd name="T68" fmla="*/ 539 w 688"/>
                <a:gd name="T69" fmla="*/ 603 h 684"/>
                <a:gd name="T70" fmla="*/ 526 w 688"/>
                <a:gd name="T71" fmla="*/ 593 h 684"/>
                <a:gd name="T72" fmla="*/ 517 w 688"/>
                <a:gd name="T73" fmla="*/ 584 h 684"/>
                <a:gd name="T74" fmla="*/ 511 w 688"/>
                <a:gd name="T75" fmla="*/ 577 h 684"/>
                <a:gd name="T76" fmla="*/ 506 w 688"/>
                <a:gd name="T77" fmla="*/ 574 h 684"/>
                <a:gd name="T78" fmla="*/ 476 w 688"/>
                <a:gd name="T79" fmla="*/ 538 h 684"/>
                <a:gd name="T80" fmla="*/ 447 w 688"/>
                <a:gd name="T81" fmla="*/ 502 h 684"/>
                <a:gd name="T82" fmla="*/ 418 w 688"/>
                <a:gd name="T83" fmla="*/ 466 h 684"/>
                <a:gd name="T84" fmla="*/ 390 w 688"/>
                <a:gd name="T85" fmla="*/ 431 h 684"/>
                <a:gd name="T86" fmla="*/ 361 w 688"/>
                <a:gd name="T87" fmla="*/ 397 h 684"/>
                <a:gd name="T88" fmla="*/ 331 w 688"/>
                <a:gd name="T89" fmla="*/ 365 h 684"/>
                <a:gd name="T90" fmla="*/ 300 w 688"/>
                <a:gd name="T91" fmla="*/ 334 h 684"/>
                <a:gd name="T92" fmla="*/ 267 w 688"/>
                <a:gd name="T93" fmla="*/ 305 h 684"/>
                <a:gd name="T94" fmla="*/ 231 w 688"/>
                <a:gd name="T95" fmla="*/ 278 h 684"/>
                <a:gd name="T96" fmla="*/ 192 w 688"/>
                <a:gd name="T97" fmla="*/ 253 h 684"/>
                <a:gd name="T98" fmla="*/ 148 w 688"/>
                <a:gd name="T99" fmla="*/ 230 h 684"/>
                <a:gd name="T100" fmla="*/ 75 w 688"/>
                <a:gd name="T101" fmla="*/ 197 h 684"/>
                <a:gd name="T102" fmla="*/ 0 w 688"/>
                <a:gd name="T103" fmla="*/ 168 h 684"/>
                <a:gd name="T104" fmla="*/ 13 w 688"/>
                <a:gd name="T105" fmla="*/ 84 h 684"/>
                <a:gd name="T106" fmla="*/ 30 w 688"/>
                <a:gd name="T107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8" h="684">
                  <a:moveTo>
                    <a:pt x="30" y="0"/>
                  </a:moveTo>
                  <a:lnTo>
                    <a:pt x="86" y="21"/>
                  </a:lnTo>
                  <a:lnTo>
                    <a:pt x="142" y="44"/>
                  </a:lnTo>
                  <a:lnTo>
                    <a:pt x="197" y="69"/>
                  </a:lnTo>
                  <a:lnTo>
                    <a:pt x="240" y="92"/>
                  </a:lnTo>
                  <a:lnTo>
                    <a:pt x="279" y="116"/>
                  </a:lnTo>
                  <a:lnTo>
                    <a:pt x="315" y="144"/>
                  </a:lnTo>
                  <a:lnTo>
                    <a:pt x="348" y="173"/>
                  </a:lnTo>
                  <a:lnTo>
                    <a:pt x="379" y="204"/>
                  </a:lnTo>
                  <a:lnTo>
                    <a:pt x="409" y="236"/>
                  </a:lnTo>
                  <a:lnTo>
                    <a:pt x="438" y="270"/>
                  </a:lnTo>
                  <a:lnTo>
                    <a:pt x="466" y="304"/>
                  </a:lnTo>
                  <a:lnTo>
                    <a:pt x="495" y="341"/>
                  </a:lnTo>
                  <a:lnTo>
                    <a:pt x="524" y="377"/>
                  </a:lnTo>
                  <a:lnTo>
                    <a:pt x="555" y="413"/>
                  </a:lnTo>
                  <a:lnTo>
                    <a:pt x="558" y="416"/>
                  </a:lnTo>
                  <a:lnTo>
                    <a:pt x="565" y="423"/>
                  </a:lnTo>
                  <a:lnTo>
                    <a:pt x="575" y="431"/>
                  </a:lnTo>
                  <a:lnTo>
                    <a:pt x="587" y="442"/>
                  </a:lnTo>
                  <a:lnTo>
                    <a:pt x="600" y="454"/>
                  </a:lnTo>
                  <a:lnTo>
                    <a:pt x="615" y="467"/>
                  </a:lnTo>
                  <a:lnTo>
                    <a:pt x="630" y="480"/>
                  </a:lnTo>
                  <a:lnTo>
                    <a:pt x="646" y="492"/>
                  </a:lnTo>
                  <a:lnTo>
                    <a:pt x="661" y="505"/>
                  </a:lnTo>
                  <a:lnTo>
                    <a:pt x="676" y="515"/>
                  </a:lnTo>
                  <a:lnTo>
                    <a:pt x="688" y="523"/>
                  </a:lnTo>
                  <a:lnTo>
                    <a:pt x="641" y="684"/>
                  </a:lnTo>
                  <a:lnTo>
                    <a:pt x="640" y="684"/>
                  </a:lnTo>
                  <a:lnTo>
                    <a:pt x="627" y="676"/>
                  </a:lnTo>
                  <a:lnTo>
                    <a:pt x="613" y="666"/>
                  </a:lnTo>
                  <a:lnTo>
                    <a:pt x="597" y="653"/>
                  </a:lnTo>
                  <a:lnTo>
                    <a:pt x="582" y="641"/>
                  </a:lnTo>
                  <a:lnTo>
                    <a:pt x="566" y="628"/>
                  </a:lnTo>
                  <a:lnTo>
                    <a:pt x="552" y="615"/>
                  </a:lnTo>
                  <a:lnTo>
                    <a:pt x="539" y="603"/>
                  </a:lnTo>
                  <a:lnTo>
                    <a:pt x="526" y="593"/>
                  </a:lnTo>
                  <a:lnTo>
                    <a:pt x="517" y="584"/>
                  </a:lnTo>
                  <a:lnTo>
                    <a:pt x="511" y="577"/>
                  </a:lnTo>
                  <a:lnTo>
                    <a:pt x="506" y="574"/>
                  </a:lnTo>
                  <a:lnTo>
                    <a:pt x="476" y="538"/>
                  </a:lnTo>
                  <a:lnTo>
                    <a:pt x="447" y="502"/>
                  </a:lnTo>
                  <a:lnTo>
                    <a:pt x="418" y="466"/>
                  </a:lnTo>
                  <a:lnTo>
                    <a:pt x="390" y="431"/>
                  </a:lnTo>
                  <a:lnTo>
                    <a:pt x="361" y="397"/>
                  </a:lnTo>
                  <a:lnTo>
                    <a:pt x="331" y="365"/>
                  </a:lnTo>
                  <a:lnTo>
                    <a:pt x="300" y="334"/>
                  </a:lnTo>
                  <a:lnTo>
                    <a:pt x="267" y="305"/>
                  </a:lnTo>
                  <a:lnTo>
                    <a:pt x="231" y="278"/>
                  </a:lnTo>
                  <a:lnTo>
                    <a:pt x="192" y="253"/>
                  </a:lnTo>
                  <a:lnTo>
                    <a:pt x="148" y="230"/>
                  </a:lnTo>
                  <a:lnTo>
                    <a:pt x="75" y="197"/>
                  </a:lnTo>
                  <a:lnTo>
                    <a:pt x="0" y="168"/>
                  </a:lnTo>
                  <a:lnTo>
                    <a:pt x="13" y="8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DC3A6"/>
            </a:solidFill>
            <a:ln w="0">
              <a:solidFill>
                <a:srgbClr val="ADC3A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1" name="Freeform 54"/>
            <p:cNvSpPr/>
            <p:nvPr/>
          </p:nvSpPr>
          <p:spPr bwMode="auto">
            <a:xfrm>
              <a:off x="2479377" y="2578077"/>
              <a:ext cx="609600" cy="765175"/>
            </a:xfrm>
            <a:custGeom>
              <a:avLst/>
              <a:gdLst>
                <a:gd name="T0" fmla="*/ 50 w 384"/>
                <a:gd name="T1" fmla="*/ 0 h 482"/>
                <a:gd name="T2" fmla="*/ 49 w 384"/>
                <a:gd name="T3" fmla="*/ 23 h 482"/>
                <a:gd name="T4" fmla="*/ 51 w 384"/>
                <a:gd name="T5" fmla="*/ 45 h 482"/>
                <a:gd name="T6" fmla="*/ 54 w 384"/>
                <a:gd name="T7" fmla="*/ 69 h 482"/>
                <a:gd name="T8" fmla="*/ 60 w 384"/>
                <a:gd name="T9" fmla="*/ 93 h 482"/>
                <a:gd name="T10" fmla="*/ 69 w 384"/>
                <a:gd name="T11" fmla="*/ 117 h 482"/>
                <a:gd name="T12" fmla="*/ 83 w 384"/>
                <a:gd name="T13" fmla="*/ 139 h 482"/>
                <a:gd name="T14" fmla="*/ 99 w 384"/>
                <a:gd name="T15" fmla="*/ 160 h 482"/>
                <a:gd name="T16" fmla="*/ 120 w 384"/>
                <a:gd name="T17" fmla="*/ 178 h 482"/>
                <a:gd name="T18" fmla="*/ 161 w 384"/>
                <a:gd name="T19" fmla="*/ 207 h 482"/>
                <a:gd name="T20" fmla="*/ 204 w 384"/>
                <a:gd name="T21" fmla="*/ 232 h 482"/>
                <a:gd name="T22" fmla="*/ 248 w 384"/>
                <a:gd name="T23" fmla="*/ 255 h 482"/>
                <a:gd name="T24" fmla="*/ 292 w 384"/>
                <a:gd name="T25" fmla="*/ 276 h 482"/>
                <a:gd name="T26" fmla="*/ 339 w 384"/>
                <a:gd name="T27" fmla="*/ 295 h 482"/>
                <a:gd name="T28" fmla="*/ 384 w 384"/>
                <a:gd name="T29" fmla="*/ 314 h 482"/>
                <a:gd name="T30" fmla="*/ 367 w 384"/>
                <a:gd name="T31" fmla="*/ 398 h 482"/>
                <a:gd name="T32" fmla="*/ 354 w 384"/>
                <a:gd name="T33" fmla="*/ 482 h 482"/>
                <a:gd name="T34" fmla="*/ 354 w 384"/>
                <a:gd name="T35" fmla="*/ 482 h 482"/>
                <a:gd name="T36" fmla="*/ 305 w 384"/>
                <a:gd name="T37" fmla="*/ 462 h 482"/>
                <a:gd name="T38" fmla="*/ 256 w 384"/>
                <a:gd name="T39" fmla="*/ 443 h 482"/>
                <a:gd name="T40" fmla="*/ 209 w 384"/>
                <a:gd name="T41" fmla="*/ 421 h 482"/>
                <a:gd name="T42" fmla="*/ 161 w 384"/>
                <a:gd name="T43" fmla="*/ 397 h 482"/>
                <a:gd name="T44" fmla="*/ 116 w 384"/>
                <a:gd name="T45" fmla="*/ 371 h 482"/>
                <a:gd name="T46" fmla="*/ 73 w 384"/>
                <a:gd name="T47" fmla="*/ 341 h 482"/>
                <a:gd name="T48" fmla="*/ 73 w 384"/>
                <a:gd name="T49" fmla="*/ 341 h 482"/>
                <a:gd name="T50" fmla="*/ 73 w 384"/>
                <a:gd name="T51" fmla="*/ 341 h 482"/>
                <a:gd name="T52" fmla="*/ 71 w 384"/>
                <a:gd name="T53" fmla="*/ 340 h 482"/>
                <a:gd name="T54" fmla="*/ 50 w 384"/>
                <a:gd name="T55" fmla="*/ 320 h 482"/>
                <a:gd name="T56" fmla="*/ 33 w 384"/>
                <a:gd name="T57" fmla="*/ 298 h 482"/>
                <a:gd name="T58" fmla="*/ 20 w 384"/>
                <a:gd name="T59" fmla="*/ 275 h 482"/>
                <a:gd name="T60" fmla="*/ 11 w 384"/>
                <a:gd name="T61" fmla="*/ 250 h 482"/>
                <a:gd name="T62" fmla="*/ 4 w 384"/>
                <a:gd name="T63" fmla="*/ 225 h 482"/>
                <a:gd name="T64" fmla="*/ 1 w 384"/>
                <a:gd name="T65" fmla="*/ 200 h 482"/>
                <a:gd name="T66" fmla="*/ 0 w 384"/>
                <a:gd name="T67" fmla="*/ 176 h 482"/>
                <a:gd name="T68" fmla="*/ 1 w 384"/>
                <a:gd name="T69" fmla="*/ 154 h 482"/>
                <a:gd name="T70" fmla="*/ 3 w 384"/>
                <a:gd name="T71" fmla="*/ 133 h 482"/>
                <a:gd name="T72" fmla="*/ 6 w 384"/>
                <a:gd name="T73" fmla="*/ 114 h 482"/>
                <a:gd name="T74" fmla="*/ 10 w 384"/>
                <a:gd name="T75" fmla="*/ 99 h 482"/>
                <a:gd name="T76" fmla="*/ 13 w 384"/>
                <a:gd name="T77" fmla="*/ 88 h 482"/>
                <a:gd name="T78" fmla="*/ 15 w 384"/>
                <a:gd name="T79" fmla="*/ 80 h 482"/>
                <a:gd name="T80" fmla="*/ 15 w 384"/>
                <a:gd name="T81" fmla="*/ 77 h 482"/>
                <a:gd name="T82" fmla="*/ 15 w 384"/>
                <a:gd name="T83" fmla="*/ 77 h 482"/>
                <a:gd name="T84" fmla="*/ 15 w 384"/>
                <a:gd name="T85" fmla="*/ 77 h 482"/>
                <a:gd name="T86" fmla="*/ 15 w 384"/>
                <a:gd name="T87" fmla="*/ 77 h 482"/>
                <a:gd name="T88" fmla="*/ 15 w 384"/>
                <a:gd name="T89" fmla="*/ 77 h 482"/>
                <a:gd name="T90" fmla="*/ 17 w 384"/>
                <a:gd name="T91" fmla="*/ 74 h 482"/>
                <a:gd name="T92" fmla="*/ 19 w 384"/>
                <a:gd name="T93" fmla="*/ 65 h 482"/>
                <a:gd name="T94" fmla="*/ 24 w 384"/>
                <a:gd name="T95" fmla="*/ 52 h 482"/>
                <a:gd name="T96" fmla="*/ 31 w 384"/>
                <a:gd name="T97" fmla="*/ 36 h 482"/>
                <a:gd name="T98" fmla="*/ 39 w 384"/>
                <a:gd name="T99" fmla="*/ 17 h 482"/>
                <a:gd name="T100" fmla="*/ 39 w 384"/>
                <a:gd name="T101" fmla="*/ 17 h 482"/>
                <a:gd name="T102" fmla="*/ 39 w 384"/>
                <a:gd name="T103" fmla="*/ 17 h 482"/>
                <a:gd name="T104" fmla="*/ 50 w 384"/>
                <a:gd name="T10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4" h="482">
                  <a:moveTo>
                    <a:pt x="50" y="0"/>
                  </a:moveTo>
                  <a:lnTo>
                    <a:pt x="49" y="23"/>
                  </a:lnTo>
                  <a:lnTo>
                    <a:pt x="51" y="45"/>
                  </a:lnTo>
                  <a:lnTo>
                    <a:pt x="54" y="69"/>
                  </a:lnTo>
                  <a:lnTo>
                    <a:pt x="60" y="93"/>
                  </a:lnTo>
                  <a:lnTo>
                    <a:pt x="69" y="117"/>
                  </a:lnTo>
                  <a:lnTo>
                    <a:pt x="83" y="139"/>
                  </a:lnTo>
                  <a:lnTo>
                    <a:pt x="99" y="160"/>
                  </a:lnTo>
                  <a:lnTo>
                    <a:pt x="120" y="178"/>
                  </a:lnTo>
                  <a:lnTo>
                    <a:pt x="161" y="207"/>
                  </a:lnTo>
                  <a:lnTo>
                    <a:pt x="204" y="232"/>
                  </a:lnTo>
                  <a:lnTo>
                    <a:pt x="248" y="255"/>
                  </a:lnTo>
                  <a:lnTo>
                    <a:pt x="292" y="276"/>
                  </a:lnTo>
                  <a:lnTo>
                    <a:pt x="339" y="295"/>
                  </a:lnTo>
                  <a:lnTo>
                    <a:pt x="384" y="314"/>
                  </a:lnTo>
                  <a:lnTo>
                    <a:pt x="367" y="398"/>
                  </a:lnTo>
                  <a:lnTo>
                    <a:pt x="354" y="482"/>
                  </a:lnTo>
                  <a:lnTo>
                    <a:pt x="354" y="482"/>
                  </a:lnTo>
                  <a:lnTo>
                    <a:pt x="305" y="462"/>
                  </a:lnTo>
                  <a:lnTo>
                    <a:pt x="256" y="443"/>
                  </a:lnTo>
                  <a:lnTo>
                    <a:pt x="209" y="421"/>
                  </a:lnTo>
                  <a:lnTo>
                    <a:pt x="161" y="397"/>
                  </a:lnTo>
                  <a:lnTo>
                    <a:pt x="116" y="371"/>
                  </a:lnTo>
                  <a:lnTo>
                    <a:pt x="73" y="341"/>
                  </a:lnTo>
                  <a:lnTo>
                    <a:pt x="73" y="341"/>
                  </a:lnTo>
                  <a:lnTo>
                    <a:pt x="73" y="341"/>
                  </a:lnTo>
                  <a:lnTo>
                    <a:pt x="71" y="340"/>
                  </a:lnTo>
                  <a:lnTo>
                    <a:pt x="50" y="320"/>
                  </a:lnTo>
                  <a:lnTo>
                    <a:pt x="33" y="298"/>
                  </a:lnTo>
                  <a:lnTo>
                    <a:pt x="20" y="275"/>
                  </a:lnTo>
                  <a:lnTo>
                    <a:pt x="11" y="250"/>
                  </a:lnTo>
                  <a:lnTo>
                    <a:pt x="4" y="225"/>
                  </a:lnTo>
                  <a:lnTo>
                    <a:pt x="1" y="200"/>
                  </a:lnTo>
                  <a:lnTo>
                    <a:pt x="0" y="176"/>
                  </a:lnTo>
                  <a:lnTo>
                    <a:pt x="1" y="154"/>
                  </a:lnTo>
                  <a:lnTo>
                    <a:pt x="3" y="133"/>
                  </a:lnTo>
                  <a:lnTo>
                    <a:pt x="6" y="114"/>
                  </a:lnTo>
                  <a:lnTo>
                    <a:pt x="10" y="99"/>
                  </a:lnTo>
                  <a:lnTo>
                    <a:pt x="13" y="88"/>
                  </a:lnTo>
                  <a:lnTo>
                    <a:pt x="15" y="80"/>
                  </a:lnTo>
                  <a:lnTo>
                    <a:pt x="15" y="77"/>
                  </a:lnTo>
                  <a:lnTo>
                    <a:pt x="15" y="77"/>
                  </a:lnTo>
                  <a:lnTo>
                    <a:pt x="15" y="77"/>
                  </a:lnTo>
                  <a:lnTo>
                    <a:pt x="15" y="77"/>
                  </a:lnTo>
                  <a:lnTo>
                    <a:pt x="15" y="77"/>
                  </a:lnTo>
                  <a:lnTo>
                    <a:pt x="17" y="74"/>
                  </a:lnTo>
                  <a:lnTo>
                    <a:pt x="19" y="65"/>
                  </a:lnTo>
                  <a:lnTo>
                    <a:pt x="24" y="52"/>
                  </a:lnTo>
                  <a:lnTo>
                    <a:pt x="31" y="36"/>
                  </a:lnTo>
                  <a:lnTo>
                    <a:pt x="39" y="17"/>
                  </a:lnTo>
                  <a:lnTo>
                    <a:pt x="39" y="17"/>
                  </a:lnTo>
                  <a:lnTo>
                    <a:pt x="39" y="1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C69300"/>
            </a:solidFill>
            <a:ln w="0">
              <a:solidFill>
                <a:srgbClr val="C693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2" name="Freeform 55"/>
            <p:cNvSpPr/>
            <p:nvPr/>
          </p:nvSpPr>
          <p:spPr bwMode="auto">
            <a:xfrm>
              <a:off x="3204865" y="2439964"/>
              <a:ext cx="1290638" cy="404813"/>
            </a:xfrm>
            <a:custGeom>
              <a:avLst/>
              <a:gdLst>
                <a:gd name="T0" fmla="*/ 762 w 813"/>
                <a:gd name="T1" fmla="*/ 0 h 255"/>
                <a:gd name="T2" fmla="*/ 775 w 813"/>
                <a:gd name="T3" fmla="*/ 1 h 255"/>
                <a:gd name="T4" fmla="*/ 788 w 813"/>
                <a:gd name="T5" fmla="*/ 4 h 255"/>
                <a:gd name="T6" fmla="*/ 799 w 813"/>
                <a:gd name="T7" fmla="*/ 9 h 255"/>
                <a:gd name="T8" fmla="*/ 806 w 813"/>
                <a:gd name="T9" fmla="*/ 18 h 255"/>
                <a:gd name="T10" fmla="*/ 811 w 813"/>
                <a:gd name="T11" fmla="*/ 29 h 255"/>
                <a:gd name="T12" fmla="*/ 813 w 813"/>
                <a:gd name="T13" fmla="*/ 43 h 255"/>
                <a:gd name="T14" fmla="*/ 812 w 813"/>
                <a:gd name="T15" fmla="*/ 63 h 255"/>
                <a:gd name="T16" fmla="*/ 809 w 813"/>
                <a:gd name="T17" fmla="*/ 86 h 255"/>
                <a:gd name="T18" fmla="*/ 805 w 813"/>
                <a:gd name="T19" fmla="*/ 110 h 255"/>
                <a:gd name="T20" fmla="*/ 798 w 813"/>
                <a:gd name="T21" fmla="*/ 134 h 255"/>
                <a:gd name="T22" fmla="*/ 790 w 813"/>
                <a:gd name="T23" fmla="*/ 159 h 255"/>
                <a:gd name="T24" fmla="*/ 780 w 813"/>
                <a:gd name="T25" fmla="*/ 182 h 255"/>
                <a:gd name="T26" fmla="*/ 768 w 813"/>
                <a:gd name="T27" fmla="*/ 202 h 255"/>
                <a:gd name="T28" fmla="*/ 755 w 813"/>
                <a:gd name="T29" fmla="*/ 221 h 255"/>
                <a:gd name="T30" fmla="*/ 740 w 813"/>
                <a:gd name="T31" fmla="*/ 234 h 255"/>
                <a:gd name="T32" fmla="*/ 723 w 813"/>
                <a:gd name="T33" fmla="*/ 244 h 255"/>
                <a:gd name="T34" fmla="*/ 704 w 813"/>
                <a:gd name="T35" fmla="*/ 251 h 255"/>
                <a:gd name="T36" fmla="*/ 684 w 813"/>
                <a:gd name="T37" fmla="*/ 254 h 255"/>
                <a:gd name="T38" fmla="*/ 663 w 813"/>
                <a:gd name="T39" fmla="*/ 255 h 255"/>
                <a:gd name="T40" fmla="*/ 634 w 813"/>
                <a:gd name="T41" fmla="*/ 253 h 255"/>
                <a:gd name="T42" fmla="*/ 604 w 813"/>
                <a:gd name="T43" fmla="*/ 250 h 255"/>
                <a:gd name="T44" fmla="*/ 577 w 813"/>
                <a:gd name="T45" fmla="*/ 247 h 255"/>
                <a:gd name="T46" fmla="*/ 447 w 813"/>
                <a:gd name="T47" fmla="*/ 229 h 255"/>
                <a:gd name="T48" fmla="*/ 317 w 813"/>
                <a:gd name="T49" fmla="*/ 210 h 255"/>
                <a:gd name="T50" fmla="*/ 187 w 813"/>
                <a:gd name="T51" fmla="*/ 190 h 255"/>
                <a:gd name="T52" fmla="*/ 93 w 813"/>
                <a:gd name="T53" fmla="*/ 177 h 255"/>
                <a:gd name="T54" fmla="*/ 0 w 813"/>
                <a:gd name="T55" fmla="*/ 163 h 255"/>
                <a:gd name="T56" fmla="*/ 23 w 813"/>
                <a:gd name="T57" fmla="*/ 102 h 255"/>
                <a:gd name="T58" fmla="*/ 50 w 813"/>
                <a:gd name="T59" fmla="*/ 43 h 255"/>
                <a:gd name="T60" fmla="*/ 237 w 813"/>
                <a:gd name="T61" fmla="*/ 75 h 255"/>
                <a:gd name="T62" fmla="*/ 286 w 813"/>
                <a:gd name="T63" fmla="*/ 82 h 255"/>
                <a:gd name="T64" fmla="*/ 333 w 813"/>
                <a:gd name="T65" fmla="*/ 87 h 255"/>
                <a:gd name="T66" fmla="*/ 380 w 813"/>
                <a:gd name="T67" fmla="*/ 88 h 255"/>
                <a:gd name="T68" fmla="*/ 437 w 813"/>
                <a:gd name="T69" fmla="*/ 86 h 255"/>
                <a:gd name="T70" fmla="*/ 493 w 813"/>
                <a:gd name="T71" fmla="*/ 78 h 255"/>
                <a:gd name="T72" fmla="*/ 549 w 813"/>
                <a:gd name="T73" fmla="*/ 64 h 255"/>
                <a:gd name="T74" fmla="*/ 607 w 813"/>
                <a:gd name="T75" fmla="*/ 44 h 255"/>
                <a:gd name="T76" fmla="*/ 618 w 813"/>
                <a:gd name="T77" fmla="*/ 39 h 255"/>
                <a:gd name="T78" fmla="*/ 634 w 813"/>
                <a:gd name="T79" fmla="*/ 33 h 255"/>
                <a:gd name="T80" fmla="*/ 652 w 813"/>
                <a:gd name="T81" fmla="*/ 26 h 255"/>
                <a:gd name="T82" fmla="*/ 673 w 813"/>
                <a:gd name="T83" fmla="*/ 19 h 255"/>
                <a:gd name="T84" fmla="*/ 696 w 813"/>
                <a:gd name="T85" fmla="*/ 11 h 255"/>
                <a:gd name="T86" fmla="*/ 718 w 813"/>
                <a:gd name="T87" fmla="*/ 5 h 255"/>
                <a:gd name="T88" fmla="*/ 740 w 813"/>
                <a:gd name="T89" fmla="*/ 1 h 255"/>
                <a:gd name="T90" fmla="*/ 762 w 813"/>
                <a:gd name="T9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3" h="255">
                  <a:moveTo>
                    <a:pt x="762" y="0"/>
                  </a:moveTo>
                  <a:lnTo>
                    <a:pt x="775" y="1"/>
                  </a:lnTo>
                  <a:lnTo>
                    <a:pt x="788" y="4"/>
                  </a:lnTo>
                  <a:lnTo>
                    <a:pt x="799" y="9"/>
                  </a:lnTo>
                  <a:lnTo>
                    <a:pt x="806" y="18"/>
                  </a:lnTo>
                  <a:lnTo>
                    <a:pt x="811" y="29"/>
                  </a:lnTo>
                  <a:lnTo>
                    <a:pt x="813" y="43"/>
                  </a:lnTo>
                  <a:lnTo>
                    <a:pt x="812" y="63"/>
                  </a:lnTo>
                  <a:lnTo>
                    <a:pt x="809" y="86"/>
                  </a:lnTo>
                  <a:lnTo>
                    <a:pt x="805" y="110"/>
                  </a:lnTo>
                  <a:lnTo>
                    <a:pt x="798" y="134"/>
                  </a:lnTo>
                  <a:lnTo>
                    <a:pt x="790" y="159"/>
                  </a:lnTo>
                  <a:lnTo>
                    <a:pt x="780" y="182"/>
                  </a:lnTo>
                  <a:lnTo>
                    <a:pt x="768" y="202"/>
                  </a:lnTo>
                  <a:lnTo>
                    <a:pt x="755" y="221"/>
                  </a:lnTo>
                  <a:lnTo>
                    <a:pt x="740" y="234"/>
                  </a:lnTo>
                  <a:lnTo>
                    <a:pt x="723" y="244"/>
                  </a:lnTo>
                  <a:lnTo>
                    <a:pt x="704" y="251"/>
                  </a:lnTo>
                  <a:lnTo>
                    <a:pt x="684" y="254"/>
                  </a:lnTo>
                  <a:lnTo>
                    <a:pt x="663" y="255"/>
                  </a:lnTo>
                  <a:lnTo>
                    <a:pt x="634" y="253"/>
                  </a:lnTo>
                  <a:lnTo>
                    <a:pt x="604" y="250"/>
                  </a:lnTo>
                  <a:lnTo>
                    <a:pt x="577" y="247"/>
                  </a:lnTo>
                  <a:lnTo>
                    <a:pt x="447" y="229"/>
                  </a:lnTo>
                  <a:lnTo>
                    <a:pt x="317" y="210"/>
                  </a:lnTo>
                  <a:lnTo>
                    <a:pt x="187" y="190"/>
                  </a:lnTo>
                  <a:lnTo>
                    <a:pt x="93" y="177"/>
                  </a:lnTo>
                  <a:lnTo>
                    <a:pt x="0" y="163"/>
                  </a:lnTo>
                  <a:lnTo>
                    <a:pt x="23" y="102"/>
                  </a:lnTo>
                  <a:lnTo>
                    <a:pt x="50" y="43"/>
                  </a:lnTo>
                  <a:lnTo>
                    <a:pt x="237" y="75"/>
                  </a:lnTo>
                  <a:lnTo>
                    <a:pt x="286" y="82"/>
                  </a:lnTo>
                  <a:lnTo>
                    <a:pt x="333" y="87"/>
                  </a:lnTo>
                  <a:lnTo>
                    <a:pt x="380" y="88"/>
                  </a:lnTo>
                  <a:lnTo>
                    <a:pt x="437" y="86"/>
                  </a:lnTo>
                  <a:lnTo>
                    <a:pt x="493" y="78"/>
                  </a:lnTo>
                  <a:lnTo>
                    <a:pt x="549" y="64"/>
                  </a:lnTo>
                  <a:lnTo>
                    <a:pt x="607" y="44"/>
                  </a:lnTo>
                  <a:lnTo>
                    <a:pt x="618" y="39"/>
                  </a:lnTo>
                  <a:lnTo>
                    <a:pt x="634" y="33"/>
                  </a:lnTo>
                  <a:lnTo>
                    <a:pt x="652" y="26"/>
                  </a:lnTo>
                  <a:lnTo>
                    <a:pt x="673" y="19"/>
                  </a:lnTo>
                  <a:lnTo>
                    <a:pt x="696" y="11"/>
                  </a:lnTo>
                  <a:lnTo>
                    <a:pt x="718" y="5"/>
                  </a:lnTo>
                  <a:lnTo>
                    <a:pt x="740" y="1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F0FBEC"/>
            </a:solidFill>
            <a:ln w="0">
              <a:solidFill>
                <a:srgbClr val="F0FBE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3" name="Freeform 56"/>
            <p:cNvSpPr/>
            <p:nvPr/>
          </p:nvSpPr>
          <p:spPr bwMode="auto">
            <a:xfrm>
              <a:off x="2682577" y="2444727"/>
              <a:ext cx="601663" cy="254000"/>
            </a:xfrm>
            <a:custGeom>
              <a:avLst/>
              <a:gdLst>
                <a:gd name="T0" fmla="*/ 100 w 379"/>
                <a:gd name="T1" fmla="*/ 0 h 160"/>
                <a:gd name="T2" fmla="*/ 139 w 379"/>
                <a:gd name="T3" fmla="*/ 1 h 160"/>
                <a:gd name="T4" fmla="*/ 179 w 379"/>
                <a:gd name="T5" fmla="*/ 5 h 160"/>
                <a:gd name="T6" fmla="*/ 220 w 379"/>
                <a:gd name="T7" fmla="*/ 12 h 160"/>
                <a:gd name="T8" fmla="*/ 260 w 379"/>
                <a:gd name="T9" fmla="*/ 18 h 160"/>
                <a:gd name="T10" fmla="*/ 298 w 379"/>
                <a:gd name="T11" fmla="*/ 25 h 160"/>
                <a:gd name="T12" fmla="*/ 379 w 379"/>
                <a:gd name="T13" fmla="*/ 40 h 160"/>
                <a:gd name="T14" fmla="*/ 352 w 379"/>
                <a:gd name="T15" fmla="*/ 99 h 160"/>
                <a:gd name="T16" fmla="*/ 329 w 379"/>
                <a:gd name="T17" fmla="*/ 160 h 160"/>
                <a:gd name="T18" fmla="*/ 248 w 379"/>
                <a:gd name="T19" fmla="*/ 148 h 160"/>
                <a:gd name="T20" fmla="*/ 169 w 379"/>
                <a:gd name="T21" fmla="*/ 134 h 160"/>
                <a:gd name="T22" fmla="*/ 137 w 379"/>
                <a:gd name="T23" fmla="*/ 129 h 160"/>
                <a:gd name="T24" fmla="*/ 108 w 379"/>
                <a:gd name="T25" fmla="*/ 123 h 160"/>
                <a:gd name="T26" fmla="*/ 81 w 379"/>
                <a:gd name="T27" fmla="*/ 118 h 160"/>
                <a:gd name="T28" fmla="*/ 57 w 379"/>
                <a:gd name="T29" fmla="*/ 112 h 160"/>
                <a:gd name="T30" fmla="*/ 37 w 379"/>
                <a:gd name="T31" fmla="*/ 105 h 160"/>
                <a:gd name="T32" fmla="*/ 22 w 379"/>
                <a:gd name="T33" fmla="*/ 97 h 160"/>
                <a:gd name="T34" fmla="*/ 10 w 379"/>
                <a:gd name="T35" fmla="*/ 89 h 160"/>
                <a:gd name="T36" fmla="*/ 2 w 379"/>
                <a:gd name="T37" fmla="*/ 78 h 160"/>
                <a:gd name="T38" fmla="*/ 0 w 379"/>
                <a:gd name="T39" fmla="*/ 65 h 160"/>
                <a:gd name="T40" fmla="*/ 2 w 379"/>
                <a:gd name="T41" fmla="*/ 51 h 160"/>
                <a:gd name="T42" fmla="*/ 9 w 379"/>
                <a:gd name="T43" fmla="*/ 36 h 160"/>
                <a:gd name="T44" fmla="*/ 19 w 379"/>
                <a:gd name="T45" fmla="*/ 23 h 160"/>
                <a:gd name="T46" fmla="*/ 32 w 379"/>
                <a:gd name="T47" fmla="*/ 13 h 160"/>
                <a:gd name="T48" fmla="*/ 47 w 379"/>
                <a:gd name="T49" fmla="*/ 5 h 160"/>
                <a:gd name="T50" fmla="*/ 62 w 379"/>
                <a:gd name="T51" fmla="*/ 1 h 160"/>
                <a:gd name="T52" fmla="*/ 81 w 379"/>
                <a:gd name="T53" fmla="*/ 0 h 160"/>
                <a:gd name="T54" fmla="*/ 100 w 379"/>
                <a:gd name="T5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9" h="160">
                  <a:moveTo>
                    <a:pt x="100" y="0"/>
                  </a:moveTo>
                  <a:lnTo>
                    <a:pt x="139" y="1"/>
                  </a:lnTo>
                  <a:lnTo>
                    <a:pt x="179" y="5"/>
                  </a:lnTo>
                  <a:lnTo>
                    <a:pt x="220" y="12"/>
                  </a:lnTo>
                  <a:lnTo>
                    <a:pt x="260" y="18"/>
                  </a:lnTo>
                  <a:lnTo>
                    <a:pt x="298" y="25"/>
                  </a:lnTo>
                  <a:lnTo>
                    <a:pt x="379" y="40"/>
                  </a:lnTo>
                  <a:lnTo>
                    <a:pt x="352" y="99"/>
                  </a:lnTo>
                  <a:lnTo>
                    <a:pt x="329" y="160"/>
                  </a:lnTo>
                  <a:lnTo>
                    <a:pt x="248" y="148"/>
                  </a:lnTo>
                  <a:lnTo>
                    <a:pt x="169" y="134"/>
                  </a:lnTo>
                  <a:lnTo>
                    <a:pt x="137" y="129"/>
                  </a:lnTo>
                  <a:lnTo>
                    <a:pt x="108" y="123"/>
                  </a:lnTo>
                  <a:lnTo>
                    <a:pt x="81" y="118"/>
                  </a:lnTo>
                  <a:lnTo>
                    <a:pt x="57" y="112"/>
                  </a:lnTo>
                  <a:lnTo>
                    <a:pt x="37" y="105"/>
                  </a:lnTo>
                  <a:lnTo>
                    <a:pt x="22" y="97"/>
                  </a:lnTo>
                  <a:lnTo>
                    <a:pt x="10" y="89"/>
                  </a:lnTo>
                  <a:lnTo>
                    <a:pt x="2" y="78"/>
                  </a:lnTo>
                  <a:lnTo>
                    <a:pt x="0" y="65"/>
                  </a:lnTo>
                  <a:lnTo>
                    <a:pt x="2" y="51"/>
                  </a:lnTo>
                  <a:lnTo>
                    <a:pt x="9" y="36"/>
                  </a:lnTo>
                  <a:lnTo>
                    <a:pt x="19" y="23"/>
                  </a:lnTo>
                  <a:lnTo>
                    <a:pt x="32" y="13"/>
                  </a:lnTo>
                  <a:lnTo>
                    <a:pt x="47" y="5"/>
                  </a:lnTo>
                  <a:lnTo>
                    <a:pt x="62" y="1"/>
                  </a:lnTo>
                  <a:lnTo>
                    <a:pt x="81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CE387"/>
            </a:solidFill>
            <a:ln w="0">
              <a:solidFill>
                <a:srgbClr val="FCE38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4" name="Freeform 57"/>
            <p:cNvSpPr/>
            <p:nvPr/>
          </p:nvSpPr>
          <p:spPr bwMode="auto">
            <a:xfrm>
              <a:off x="4057352" y="2312964"/>
              <a:ext cx="615950" cy="1893888"/>
            </a:xfrm>
            <a:custGeom>
              <a:avLst/>
              <a:gdLst>
                <a:gd name="T0" fmla="*/ 364 w 388"/>
                <a:gd name="T1" fmla="*/ 0 h 1193"/>
                <a:gd name="T2" fmla="*/ 373 w 388"/>
                <a:gd name="T3" fmla="*/ 0 h 1193"/>
                <a:gd name="T4" fmla="*/ 380 w 388"/>
                <a:gd name="T5" fmla="*/ 4 h 1193"/>
                <a:gd name="T6" fmla="*/ 385 w 388"/>
                <a:gd name="T7" fmla="*/ 11 h 1193"/>
                <a:gd name="T8" fmla="*/ 388 w 388"/>
                <a:gd name="T9" fmla="*/ 18 h 1193"/>
                <a:gd name="T10" fmla="*/ 387 w 388"/>
                <a:gd name="T11" fmla="*/ 27 h 1193"/>
                <a:gd name="T12" fmla="*/ 42 w 388"/>
                <a:gd name="T13" fmla="*/ 1178 h 1193"/>
                <a:gd name="T14" fmla="*/ 38 w 388"/>
                <a:gd name="T15" fmla="*/ 1185 h 1193"/>
                <a:gd name="T16" fmla="*/ 32 w 388"/>
                <a:gd name="T17" fmla="*/ 1191 h 1193"/>
                <a:gd name="T18" fmla="*/ 23 w 388"/>
                <a:gd name="T19" fmla="*/ 1193 h 1193"/>
                <a:gd name="T20" fmla="*/ 15 w 388"/>
                <a:gd name="T21" fmla="*/ 1192 h 1193"/>
                <a:gd name="T22" fmla="*/ 7 w 388"/>
                <a:gd name="T23" fmla="*/ 1188 h 1193"/>
                <a:gd name="T24" fmla="*/ 2 w 388"/>
                <a:gd name="T25" fmla="*/ 1182 h 1193"/>
                <a:gd name="T26" fmla="*/ 0 w 388"/>
                <a:gd name="T27" fmla="*/ 1174 h 1193"/>
                <a:gd name="T28" fmla="*/ 1 w 388"/>
                <a:gd name="T29" fmla="*/ 1165 h 1193"/>
                <a:gd name="T30" fmla="*/ 346 w 388"/>
                <a:gd name="T31" fmla="*/ 14 h 1193"/>
                <a:gd name="T32" fmla="*/ 350 w 388"/>
                <a:gd name="T33" fmla="*/ 7 h 1193"/>
                <a:gd name="T34" fmla="*/ 356 w 388"/>
                <a:gd name="T35" fmla="*/ 2 h 1193"/>
                <a:gd name="T36" fmla="*/ 364 w 388"/>
                <a:gd name="T37" fmla="*/ 0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8" h="1193">
                  <a:moveTo>
                    <a:pt x="364" y="0"/>
                  </a:moveTo>
                  <a:lnTo>
                    <a:pt x="373" y="0"/>
                  </a:lnTo>
                  <a:lnTo>
                    <a:pt x="380" y="4"/>
                  </a:lnTo>
                  <a:lnTo>
                    <a:pt x="385" y="11"/>
                  </a:lnTo>
                  <a:lnTo>
                    <a:pt x="388" y="18"/>
                  </a:lnTo>
                  <a:lnTo>
                    <a:pt x="387" y="27"/>
                  </a:lnTo>
                  <a:lnTo>
                    <a:pt x="42" y="1178"/>
                  </a:lnTo>
                  <a:lnTo>
                    <a:pt x="38" y="1185"/>
                  </a:lnTo>
                  <a:lnTo>
                    <a:pt x="32" y="1191"/>
                  </a:lnTo>
                  <a:lnTo>
                    <a:pt x="23" y="1193"/>
                  </a:lnTo>
                  <a:lnTo>
                    <a:pt x="15" y="1192"/>
                  </a:lnTo>
                  <a:lnTo>
                    <a:pt x="7" y="1188"/>
                  </a:lnTo>
                  <a:lnTo>
                    <a:pt x="2" y="1182"/>
                  </a:lnTo>
                  <a:lnTo>
                    <a:pt x="0" y="1174"/>
                  </a:lnTo>
                  <a:lnTo>
                    <a:pt x="1" y="1165"/>
                  </a:lnTo>
                  <a:lnTo>
                    <a:pt x="346" y="14"/>
                  </a:lnTo>
                  <a:lnTo>
                    <a:pt x="350" y="7"/>
                  </a:lnTo>
                  <a:lnTo>
                    <a:pt x="356" y="2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00000F"/>
            </a:solidFill>
            <a:ln w="0">
              <a:solidFill>
                <a:srgbClr val="00000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5" name="Freeform 58"/>
            <p:cNvSpPr/>
            <p:nvPr/>
          </p:nvSpPr>
          <p:spPr bwMode="auto">
            <a:xfrm>
              <a:off x="4057352" y="2312964"/>
              <a:ext cx="615950" cy="1893888"/>
            </a:xfrm>
            <a:custGeom>
              <a:avLst/>
              <a:gdLst>
                <a:gd name="T0" fmla="*/ 364 w 388"/>
                <a:gd name="T1" fmla="*/ 0 h 1193"/>
                <a:gd name="T2" fmla="*/ 373 w 388"/>
                <a:gd name="T3" fmla="*/ 0 h 1193"/>
                <a:gd name="T4" fmla="*/ 380 w 388"/>
                <a:gd name="T5" fmla="*/ 4 h 1193"/>
                <a:gd name="T6" fmla="*/ 385 w 388"/>
                <a:gd name="T7" fmla="*/ 11 h 1193"/>
                <a:gd name="T8" fmla="*/ 388 w 388"/>
                <a:gd name="T9" fmla="*/ 18 h 1193"/>
                <a:gd name="T10" fmla="*/ 387 w 388"/>
                <a:gd name="T11" fmla="*/ 27 h 1193"/>
                <a:gd name="T12" fmla="*/ 42 w 388"/>
                <a:gd name="T13" fmla="*/ 1178 h 1193"/>
                <a:gd name="T14" fmla="*/ 38 w 388"/>
                <a:gd name="T15" fmla="*/ 1185 h 1193"/>
                <a:gd name="T16" fmla="*/ 32 w 388"/>
                <a:gd name="T17" fmla="*/ 1191 h 1193"/>
                <a:gd name="T18" fmla="*/ 23 w 388"/>
                <a:gd name="T19" fmla="*/ 1193 h 1193"/>
                <a:gd name="T20" fmla="*/ 15 w 388"/>
                <a:gd name="T21" fmla="*/ 1192 h 1193"/>
                <a:gd name="T22" fmla="*/ 7 w 388"/>
                <a:gd name="T23" fmla="*/ 1188 h 1193"/>
                <a:gd name="T24" fmla="*/ 2 w 388"/>
                <a:gd name="T25" fmla="*/ 1182 h 1193"/>
                <a:gd name="T26" fmla="*/ 0 w 388"/>
                <a:gd name="T27" fmla="*/ 1174 h 1193"/>
                <a:gd name="T28" fmla="*/ 1 w 388"/>
                <a:gd name="T29" fmla="*/ 1165 h 1193"/>
                <a:gd name="T30" fmla="*/ 346 w 388"/>
                <a:gd name="T31" fmla="*/ 14 h 1193"/>
                <a:gd name="T32" fmla="*/ 350 w 388"/>
                <a:gd name="T33" fmla="*/ 7 h 1193"/>
                <a:gd name="T34" fmla="*/ 356 w 388"/>
                <a:gd name="T35" fmla="*/ 2 h 1193"/>
                <a:gd name="T36" fmla="*/ 364 w 388"/>
                <a:gd name="T37" fmla="*/ 0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8" h="1193">
                  <a:moveTo>
                    <a:pt x="364" y="0"/>
                  </a:moveTo>
                  <a:lnTo>
                    <a:pt x="373" y="0"/>
                  </a:lnTo>
                  <a:lnTo>
                    <a:pt x="380" y="4"/>
                  </a:lnTo>
                  <a:lnTo>
                    <a:pt x="385" y="11"/>
                  </a:lnTo>
                  <a:lnTo>
                    <a:pt x="388" y="18"/>
                  </a:lnTo>
                  <a:lnTo>
                    <a:pt x="387" y="27"/>
                  </a:lnTo>
                  <a:lnTo>
                    <a:pt x="42" y="1178"/>
                  </a:lnTo>
                  <a:lnTo>
                    <a:pt x="38" y="1185"/>
                  </a:lnTo>
                  <a:lnTo>
                    <a:pt x="32" y="1191"/>
                  </a:lnTo>
                  <a:lnTo>
                    <a:pt x="23" y="1193"/>
                  </a:lnTo>
                  <a:lnTo>
                    <a:pt x="15" y="1192"/>
                  </a:lnTo>
                  <a:lnTo>
                    <a:pt x="7" y="1188"/>
                  </a:lnTo>
                  <a:lnTo>
                    <a:pt x="2" y="1182"/>
                  </a:lnTo>
                  <a:lnTo>
                    <a:pt x="0" y="1174"/>
                  </a:lnTo>
                  <a:lnTo>
                    <a:pt x="1" y="1165"/>
                  </a:lnTo>
                  <a:lnTo>
                    <a:pt x="346" y="14"/>
                  </a:lnTo>
                  <a:lnTo>
                    <a:pt x="350" y="7"/>
                  </a:lnTo>
                  <a:lnTo>
                    <a:pt x="356" y="2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2A445D">
                <a:lumMod val="50000"/>
              </a:srgbClr>
            </a:solidFill>
            <a:ln w="0">
              <a:solidFill>
                <a:srgbClr val="2A445D">
                  <a:lumMod val="50000"/>
                </a:srgb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6" name="Freeform 60"/>
            <p:cNvSpPr/>
            <p:nvPr/>
          </p:nvSpPr>
          <p:spPr bwMode="auto">
            <a:xfrm>
              <a:off x="4057352" y="2312964"/>
              <a:ext cx="582613" cy="1893888"/>
            </a:xfrm>
            <a:custGeom>
              <a:avLst/>
              <a:gdLst>
                <a:gd name="T0" fmla="*/ 366 w 367"/>
                <a:gd name="T1" fmla="*/ 0 h 1193"/>
                <a:gd name="T2" fmla="*/ 367 w 367"/>
                <a:gd name="T3" fmla="*/ 0 h 1193"/>
                <a:gd name="T4" fmla="*/ 23 w 367"/>
                <a:gd name="T5" fmla="*/ 1145 h 1193"/>
                <a:gd name="T6" fmla="*/ 22 w 367"/>
                <a:gd name="T7" fmla="*/ 1154 h 1193"/>
                <a:gd name="T8" fmla="*/ 23 w 367"/>
                <a:gd name="T9" fmla="*/ 1162 h 1193"/>
                <a:gd name="T10" fmla="*/ 28 w 367"/>
                <a:gd name="T11" fmla="*/ 1169 h 1193"/>
                <a:gd name="T12" fmla="*/ 33 w 367"/>
                <a:gd name="T13" fmla="*/ 1173 h 1193"/>
                <a:gd name="T14" fmla="*/ 37 w 367"/>
                <a:gd name="T15" fmla="*/ 1176 h 1193"/>
                <a:gd name="T16" fmla="*/ 40 w 367"/>
                <a:gd name="T17" fmla="*/ 1178 h 1193"/>
                <a:gd name="T18" fmla="*/ 42 w 367"/>
                <a:gd name="T19" fmla="*/ 1178 h 1193"/>
                <a:gd name="T20" fmla="*/ 42 w 367"/>
                <a:gd name="T21" fmla="*/ 1178 h 1193"/>
                <a:gd name="T22" fmla="*/ 42 w 367"/>
                <a:gd name="T23" fmla="*/ 1178 h 1193"/>
                <a:gd name="T24" fmla="*/ 42 w 367"/>
                <a:gd name="T25" fmla="*/ 1178 h 1193"/>
                <a:gd name="T26" fmla="*/ 37 w 367"/>
                <a:gd name="T27" fmla="*/ 1186 h 1193"/>
                <a:gd name="T28" fmla="*/ 30 w 367"/>
                <a:gd name="T29" fmla="*/ 1191 h 1193"/>
                <a:gd name="T30" fmla="*/ 21 w 367"/>
                <a:gd name="T31" fmla="*/ 1193 h 1193"/>
                <a:gd name="T32" fmla="*/ 21 w 367"/>
                <a:gd name="T33" fmla="*/ 1193 h 1193"/>
                <a:gd name="T34" fmla="*/ 15 w 367"/>
                <a:gd name="T35" fmla="*/ 1192 h 1193"/>
                <a:gd name="T36" fmla="*/ 15 w 367"/>
                <a:gd name="T37" fmla="*/ 1192 h 1193"/>
                <a:gd name="T38" fmla="*/ 7 w 367"/>
                <a:gd name="T39" fmla="*/ 1188 h 1193"/>
                <a:gd name="T40" fmla="*/ 2 w 367"/>
                <a:gd name="T41" fmla="*/ 1181 h 1193"/>
                <a:gd name="T42" fmla="*/ 0 w 367"/>
                <a:gd name="T43" fmla="*/ 1172 h 1193"/>
                <a:gd name="T44" fmla="*/ 0 w 367"/>
                <a:gd name="T45" fmla="*/ 1169 h 1193"/>
                <a:gd name="T46" fmla="*/ 1 w 367"/>
                <a:gd name="T47" fmla="*/ 1165 h 1193"/>
                <a:gd name="T48" fmla="*/ 346 w 367"/>
                <a:gd name="T49" fmla="*/ 14 h 1193"/>
                <a:gd name="T50" fmla="*/ 346 w 367"/>
                <a:gd name="T51" fmla="*/ 13 h 1193"/>
                <a:gd name="T52" fmla="*/ 351 w 367"/>
                <a:gd name="T53" fmla="*/ 6 h 1193"/>
                <a:gd name="T54" fmla="*/ 358 w 367"/>
                <a:gd name="T55" fmla="*/ 1 h 1193"/>
                <a:gd name="T56" fmla="*/ 366 w 367"/>
                <a:gd name="T57" fmla="*/ 0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7" h="1193">
                  <a:moveTo>
                    <a:pt x="366" y="0"/>
                  </a:moveTo>
                  <a:lnTo>
                    <a:pt x="367" y="0"/>
                  </a:lnTo>
                  <a:lnTo>
                    <a:pt x="23" y="1145"/>
                  </a:lnTo>
                  <a:lnTo>
                    <a:pt x="22" y="1154"/>
                  </a:lnTo>
                  <a:lnTo>
                    <a:pt x="23" y="1162"/>
                  </a:lnTo>
                  <a:lnTo>
                    <a:pt x="28" y="1169"/>
                  </a:lnTo>
                  <a:lnTo>
                    <a:pt x="33" y="1173"/>
                  </a:lnTo>
                  <a:lnTo>
                    <a:pt x="37" y="1176"/>
                  </a:lnTo>
                  <a:lnTo>
                    <a:pt x="40" y="1178"/>
                  </a:lnTo>
                  <a:lnTo>
                    <a:pt x="42" y="1178"/>
                  </a:lnTo>
                  <a:lnTo>
                    <a:pt x="42" y="1178"/>
                  </a:lnTo>
                  <a:lnTo>
                    <a:pt x="42" y="1178"/>
                  </a:lnTo>
                  <a:lnTo>
                    <a:pt x="42" y="1178"/>
                  </a:lnTo>
                  <a:lnTo>
                    <a:pt x="37" y="1186"/>
                  </a:lnTo>
                  <a:lnTo>
                    <a:pt x="30" y="1191"/>
                  </a:lnTo>
                  <a:lnTo>
                    <a:pt x="21" y="1193"/>
                  </a:lnTo>
                  <a:lnTo>
                    <a:pt x="21" y="1193"/>
                  </a:lnTo>
                  <a:lnTo>
                    <a:pt x="15" y="1192"/>
                  </a:lnTo>
                  <a:lnTo>
                    <a:pt x="15" y="1192"/>
                  </a:lnTo>
                  <a:lnTo>
                    <a:pt x="7" y="1188"/>
                  </a:lnTo>
                  <a:lnTo>
                    <a:pt x="2" y="1181"/>
                  </a:lnTo>
                  <a:lnTo>
                    <a:pt x="0" y="1172"/>
                  </a:lnTo>
                  <a:lnTo>
                    <a:pt x="0" y="1169"/>
                  </a:lnTo>
                  <a:lnTo>
                    <a:pt x="1" y="1165"/>
                  </a:lnTo>
                  <a:lnTo>
                    <a:pt x="346" y="14"/>
                  </a:lnTo>
                  <a:lnTo>
                    <a:pt x="346" y="13"/>
                  </a:lnTo>
                  <a:lnTo>
                    <a:pt x="351" y="6"/>
                  </a:lnTo>
                  <a:lnTo>
                    <a:pt x="358" y="1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rgbClr val="179E86">
                <a:lumMod val="50000"/>
              </a:srgbClr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7" name="Freeform 61"/>
            <p:cNvSpPr/>
            <p:nvPr/>
          </p:nvSpPr>
          <p:spPr bwMode="auto">
            <a:xfrm>
              <a:off x="1476077" y="3287689"/>
              <a:ext cx="1284288" cy="747713"/>
            </a:xfrm>
            <a:custGeom>
              <a:avLst/>
              <a:gdLst>
                <a:gd name="T0" fmla="*/ 785 w 809"/>
                <a:gd name="T1" fmla="*/ 0 h 471"/>
                <a:gd name="T2" fmla="*/ 802 w 809"/>
                <a:gd name="T3" fmla="*/ 10 h 471"/>
                <a:gd name="T4" fmla="*/ 809 w 809"/>
                <a:gd name="T5" fmla="*/ 32 h 471"/>
                <a:gd name="T6" fmla="*/ 809 w 809"/>
                <a:gd name="T7" fmla="*/ 56 h 471"/>
                <a:gd name="T8" fmla="*/ 804 w 809"/>
                <a:gd name="T9" fmla="*/ 82 h 471"/>
                <a:gd name="T10" fmla="*/ 787 w 809"/>
                <a:gd name="T11" fmla="*/ 109 h 471"/>
                <a:gd name="T12" fmla="*/ 763 w 809"/>
                <a:gd name="T13" fmla="*/ 132 h 471"/>
                <a:gd name="T14" fmla="*/ 724 w 809"/>
                <a:gd name="T15" fmla="*/ 165 h 471"/>
                <a:gd name="T16" fmla="*/ 693 w 809"/>
                <a:gd name="T17" fmla="*/ 195 h 471"/>
                <a:gd name="T18" fmla="*/ 667 w 809"/>
                <a:gd name="T19" fmla="*/ 238 h 471"/>
                <a:gd name="T20" fmla="*/ 648 w 809"/>
                <a:gd name="T21" fmla="*/ 285 h 471"/>
                <a:gd name="T22" fmla="*/ 637 w 809"/>
                <a:gd name="T23" fmla="*/ 333 h 471"/>
                <a:gd name="T24" fmla="*/ 625 w 809"/>
                <a:gd name="T25" fmla="*/ 378 h 471"/>
                <a:gd name="T26" fmla="*/ 604 w 809"/>
                <a:gd name="T27" fmla="*/ 403 h 471"/>
                <a:gd name="T28" fmla="*/ 567 w 809"/>
                <a:gd name="T29" fmla="*/ 426 h 471"/>
                <a:gd name="T30" fmla="*/ 522 w 809"/>
                <a:gd name="T31" fmla="*/ 447 h 471"/>
                <a:gd name="T32" fmla="*/ 475 w 809"/>
                <a:gd name="T33" fmla="*/ 463 h 471"/>
                <a:gd name="T34" fmla="*/ 437 w 809"/>
                <a:gd name="T35" fmla="*/ 471 h 471"/>
                <a:gd name="T36" fmla="*/ 417 w 809"/>
                <a:gd name="T37" fmla="*/ 471 h 471"/>
                <a:gd name="T38" fmla="*/ 390 w 809"/>
                <a:gd name="T39" fmla="*/ 468 h 471"/>
                <a:gd name="T40" fmla="*/ 341 w 809"/>
                <a:gd name="T41" fmla="*/ 463 h 471"/>
                <a:gd name="T42" fmla="*/ 277 w 809"/>
                <a:gd name="T43" fmla="*/ 456 h 471"/>
                <a:gd name="T44" fmla="*/ 201 w 809"/>
                <a:gd name="T45" fmla="*/ 449 h 471"/>
                <a:gd name="T46" fmla="*/ 116 w 809"/>
                <a:gd name="T47" fmla="*/ 440 h 471"/>
                <a:gd name="T48" fmla="*/ 0 w 809"/>
                <a:gd name="T49" fmla="*/ 251 h 471"/>
                <a:gd name="T50" fmla="*/ 99 w 809"/>
                <a:gd name="T51" fmla="*/ 260 h 471"/>
                <a:gd name="T52" fmla="*/ 191 w 809"/>
                <a:gd name="T53" fmla="*/ 268 h 471"/>
                <a:gd name="T54" fmla="*/ 272 w 809"/>
                <a:gd name="T55" fmla="*/ 275 h 471"/>
                <a:gd name="T56" fmla="*/ 337 w 809"/>
                <a:gd name="T57" fmla="*/ 279 h 471"/>
                <a:gd name="T58" fmla="*/ 381 w 809"/>
                <a:gd name="T59" fmla="*/ 280 h 471"/>
                <a:gd name="T60" fmla="*/ 403 w 809"/>
                <a:gd name="T61" fmla="*/ 278 h 471"/>
                <a:gd name="T62" fmla="*/ 430 w 809"/>
                <a:gd name="T63" fmla="*/ 256 h 471"/>
                <a:gd name="T64" fmla="*/ 452 w 809"/>
                <a:gd name="T65" fmla="*/ 225 h 471"/>
                <a:gd name="T66" fmla="*/ 479 w 809"/>
                <a:gd name="T67" fmla="*/ 183 h 471"/>
                <a:gd name="T68" fmla="*/ 521 w 809"/>
                <a:gd name="T69" fmla="*/ 134 h 471"/>
                <a:gd name="T70" fmla="*/ 562 w 809"/>
                <a:gd name="T71" fmla="*/ 106 h 471"/>
                <a:gd name="T72" fmla="*/ 606 w 809"/>
                <a:gd name="T73" fmla="*/ 87 h 471"/>
                <a:gd name="T74" fmla="*/ 651 w 809"/>
                <a:gd name="T75" fmla="*/ 69 h 471"/>
                <a:gd name="T76" fmla="*/ 693 w 809"/>
                <a:gd name="T77" fmla="*/ 44 h 471"/>
                <a:gd name="T78" fmla="*/ 727 w 809"/>
                <a:gd name="T79" fmla="*/ 20 h 471"/>
                <a:gd name="T80" fmla="*/ 755 w 809"/>
                <a:gd name="T81" fmla="*/ 3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9" h="471">
                  <a:moveTo>
                    <a:pt x="770" y="0"/>
                  </a:moveTo>
                  <a:lnTo>
                    <a:pt x="785" y="0"/>
                  </a:lnTo>
                  <a:lnTo>
                    <a:pt x="795" y="3"/>
                  </a:lnTo>
                  <a:lnTo>
                    <a:pt x="802" y="10"/>
                  </a:lnTo>
                  <a:lnTo>
                    <a:pt x="806" y="21"/>
                  </a:lnTo>
                  <a:lnTo>
                    <a:pt x="809" y="32"/>
                  </a:lnTo>
                  <a:lnTo>
                    <a:pt x="809" y="44"/>
                  </a:lnTo>
                  <a:lnTo>
                    <a:pt x="809" y="56"/>
                  </a:lnTo>
                  <a:lnTo>
                    <a:pt x="808" y="66"/>
                  </a:lnTo>
                  <a:lnTo>
                    <a:pt x="804" y="82"/>
                  </a:lnTo>
                  <a:lnTo>
                    <a:pt x="796" y="96"/>
                  </a:lnTo>
                  <a:lnTo>
                    <a:pt x="787" y="109"/>
                  </a:lnTo>
                  <a:lnTo>
                    <a:pt x="776" y="121"/>
                  </a:lnTo>
                  <a:lnTo>
                    <a:pt x="763" y="132"/>
                  </a:lnTo>
                  <a:lnTo>
                    <a:pt x="743" y="150"/>
                  </a:lnTo>
                  <a:lnTo>
                    <a:pt x="724" y="165"/>
                  </a:lnTo>
                  <a:lnTo>
                    <a:pt x="709" y="180"/>
                  </a:lnTo>
                  <a:lnTo>
                    <a:pt x="693" y="195"/>
                  </a:lnTo>
                  <a:lnTo>
                    <a:pt x="680" y="214"/>
                  </a:lnTo>
                  <a:lnTo>
                    <a:pt x="667" y="238"/>
                  </a:lnTo>
                  <a:lnTo>
                    <a:pt x="654" y="266"/>
                  </a:lnTo>
                  <a:lnTo>
                    <a:pt x="648" y="285"/>
                  </a:lnTo>
                  <a:lnTo>
                    <a:pt x="643" y="308"/>
                  </a:lnTo>
                  <a:lnTo>
                    <a:pt x="637" y="333"/>
                  </a:lnTo>
                  <a:lnTo>
                    <a:pt x="631" y="356"/>
                  </a:lnTo>
                  <a:lnTo>
                    <a:pt x="625" y="378"/>
                  </a:lnTo>
                  <a:lnTo>
                    <a:pt x="618" y="390"/>
                  </a:lnTo>
                  <a:lnTo>
                    <a:pt x="604" y="403"/>
                  </a:lnTo>
                  <a:lnTo>
                    <a:pt x="588" y="415"/>
                  </a:lnTo>
                  <a:lnTo>
                    <a:pt x="567" y="426"/>
                  </a:lnTo>
                  <a:lnTo>
                    <a:pt x="545" y="438"/>
                  </a:lnTo>
                  <a:lnTo>
                    <a:pt x="522" y="447"/>
                  </a:lnTo>
                  <a:lnTo>
                    <a:pt x="498" y="456"/>
                  </a:lnTo>
                  <a:lnTo>
                    <a:pt x="475" y="463"/>
                  </a:lnTo>
                  <a:lnTo>
                    <a:pt x="455" y="468"/>
                  </a:lnTo>
                  <a:lnTo>
                    <a:pt x="437" y="471"/>
                  </a:lnTo>
                  <a:lnTo>
                    <a:pt x="424" y="471"/>
                  </a:lnTo>
                  <a:lnTo>
                    <a:pt x="417" y="471"/>
                  </a:lnTo>
                  <a:lnTo>
                    <a:pt x="406" y="469"/>
                  </a:lnTo>
                  <a:lnTo>
                    <a:pt x="390" y="468"/>
                  </a:lnTo>
                  <a:lnTo>
                    <a:pt x="368" y="466"/>
                  </a:lnTo>
                  <a:lnTo>
                    <a:pt x="341" y="463"/>
                  </a:lnTo>
                  <a:lnTo>
                    <a:pt x="311" y="460"/>
                  </a:lnTo>
                  <a:lnTo>
                    <a:pt x="277" y="456"/>
                  </a:lnTo>
                  <a:lnTo>
                    <a:pt x="240" y="452"/>
                  </a:lnTo>
                  <a:lnTo>
                    <a:pt x="201" y="449"/>
                  </a:lnTo>
                  <a:lnTo>
                    <a:pt x="159" y="444"/>
                  </a:lnTo>
                  <a:lnTo>
                    <a:pt x="116" y="440"/>
                  </a:lnTo>
                  <a:lnTo>
                    <a:pt x="71" y="436"/>
                  </a:lnTo>
                  <a:lnTo>
                    <a:pt x="0" y="251"/>
                  </a:lnTo>
                  <a:lnTo>
                    <a:pt x="51" y="256"/>
                  </a:lnTo>
                  <a:lnTo>
                    <a:pt x="99" y="260"/>
                  </a:lnTo>
                  <a:lnTo>
                    <a:pt x="147" y="264"/>
                  </a:lnTo>
                  <a:lnTo>
                    <a:pt x="191" y="268"/>
                  </a:lnTo>
                  <a:lnTo>
                    <a:pt x="234" y="272"/>
                  </a:lnTo>
                  <a:lnTo>
                    <a:pt x="272" y="275"/>
                  </a:lnTo>
                  <a:lnTo>
                    <a:pt x="307" y="277"/>
                  </a:lnTo>
                  <a:lnTo>
                    <a:pt x="337" y="279"/>
                  </a:lnTo>
                  <a:lnTo>
                    <a:pt x="362" y="280"/>
                  </a:lnTo>
                  <a:lnTo>
                    <a:pt x="381" y="280"/>
                  </a:lnTo>
                  <a:lnTo>
                    <a:pt x="396" y="279"/>
                  </a:lnTo>
                  <a:lnTo>
                    <a:pt x="403" y="278"/>
                  </a:lnTo>
                  <a:lnTo>
                    <a:pt x="417" y="268"/>
                  </a:lnTo>
                  <a:lnTo>
                    <a:pt x="430" y="256"/>
                  </a:lnTo>
                  <a:lnTo>
                    <a:pt x="441" y="241"/>
                  </a:lnTo>
                  <a:lnTo>
                    <a:pt x="452" y="225"/>
                  </a:lnTo>
                  <a:lnTo>
                    <a:pt x="462" y="210"/>
                  </a:lnTo>
                  <a:lnTo>
                    <a:pt x="479" y="183"/>
                  </a:lnTo>
                  <a:lnTo>
                    <a:pt x="500" y="157"/>
                  </a:lnTo>
                  <a:lnTo>
                    <a:pt x="521" y="134"/>
                  </a:lnTo>
                  <a:lnTo>
                    <a:pt x="540" y="119"/>
                  </a:lnTo>
                  <a:lnTo>
                    <a:pt x="562" y="106"/>
                  </a:lnTo>
                  <a:lnTo>
                    <a:pt x="584" y="96"/>
                  </a:lnTo>
                  <a:lnTo>
                    <a:pt x="606" y="87"/>
                  </a:lnTo>
                  <a:lnTo>
                    <a:pt x="629" y="78"/>
                  </a:lnTo>
                  <a:lnTo>
                    <a:pt x="651" y="69"/>
                  </a:lnTo>
                  <a:lnTo>
                    <a:pt x="670" y="59"/>
                  </a:lnTo>
                  <a:lnTo>
                    <a:pt x="693" y="44"/>
                  </a:lnTo>
                  <a:lnTo>
                    <a:pt x="712" y="31"/>
                  </a:lnTo>
                  <a:lnTo>
                    <a:pt x="727" y="20"/>
                  </a:lnTo>
                  <a:lnTo>
                    <a:pt x="742" y="10"/>
                  </a:lnTo>
                  <a:lnTo>
                    <a:pt x="755" y="3"/>
                  </a:lnTo>
                  <a:lnTo>
                    <a:pt x="770" y="0"/>
                  </a:lnTo>
                  <a:close/>
                </a:path>
              </a:pathLst>
            </a:custGeom>
            <a:solidFill>
              <a:srgbClr val="FFAE94"/>
            </a:solidFill>
            <a:ln w="0">
              <a:solidFill>
                <a:srgbClr val="FFAE9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8" name="Freeform 62"/>
            <p:cNvSpPr/>
            <p:nvPr/>
          </p:nvSpPr>
          <p:spPr bwMode="auto">
            <a:xfrm>
              <a:off x="2603762" y="3771877"/>
              <a:ext cx="447675" cy="177800"/>
            </a:xfrm>
            <a:custGeom>
              <a:avLst/>
              <a:gdLst>
                <a:gd name="T0" fmla="*/ 274 w 282"/>
                <a:gd name="T1" fmla="*/ 0 h 112"/>
                <a:gd name="T2" fmla="*/ 279 w 282"/>
                <a:gd name="T3" fmla="*/ 4 h 112"/>
                <a:gd name="T4" fmla="*/ 281 w 282"/>
                <a:gd name="T5" fmla="*/ 11 h 112"/>
                <a:gd name="T6" fmla="*/ 282 w 282"/>
                <a:gd name="T7" fmla="*/ 20 h 112"/>
                <a:gd name="T8" fmla="*/ 280 w 282"/>
                <a:gd name="T9" fmla="*/ 32 h 112"/>
                <a:gd name="T10" fmla="*/ 276 w 282"/>
                <a:gd name="T11" fmla="*/ 44 h 112"/>
                <a:gd name="T12" fmla="*/ 269 w 282"/>
                <a:gd name="T13" fmla="*/ 55 h 112"/>
                <a:gd name="T14" fmla="*/ 262 w 282"/>
                <a:gd name="T15" fmla="*/ 67 h 112"/>
                <a:gd name="T16" fmla="*/ 251 w 282"/>
                <a:gd name="T17" fmla="*/ 80 h 112"/>
                <a:gd name="T18" fmla="*/ 239 w 282"/>
                <a:gd name="T19" fmla="*/ 89 h 112"/>
                <a:gd name="T20" fmla="*/ 227 w 282"/>
                <a:gd name="T21" fmla="*/ 96 h 112"/>
                <a:gd name="T22" fmla="*/ 212 w 282"/>
                <a:gd name="T23" fmla="*/ 102 h 112"/>
                <a:gd name="T24" fmla="*/ 201 w 282"/>
                <a:gd name="T25" fmla="*/ 105 h 112"/>
                <a:gd name="T26" fmla="*/ 192 w 282"/>
                <a:gd name="T27" fmla="*/ 107 h 112"/>
                <a:gd name="T28" fmla="*/ 183 w 282"/>
                <a:gd name="T29" fmla="*/ 109 h 112"/>
                <a:gd name="T30" fmla="*/ 171 w 282"/>
                <a:gd name="T31" fmla="*/ 110 h 112"/>
                <a:gd name="T32" fmla="*/ 158 w 282"/>
                <a:gd name="T33" fmla="*/ 111 h 112"/>
                <a:gd name="T34" fmla="*/ 140 w 282"/>
                <a:gd name="T35" fmla="*/ 112 h 112"/>
                <a:gd name="T36" fmla="*/ 130 w 282"/>
                <a:gd name="T37" fmla="*/ 112 h 112"/>
                <a:gd name="T38" fmla="*/ 120 w 282"/>
                <a:gd name="T39" fmla="*/ 112 h 112"/>
                <a:gd name="T40" fmla="*/ 107 w 282"/>
                <a:gd name="T41" fmla="*/ 111 h 112"/>
                <a:gd name="T42" fmla="*/ 95 w 282"/>
                <a:gd name="T43" fmla="*/ 109 h 112"/>
                <a:gd name="T44" fmla="*/ 80 w 282"/>
                <a:gd name="T45" fmla="*/ 104 h 112"/>
                <a:gd name="T46" fmla="*/ 63 w 282"/>
                <a:gd name="T47" fmla="*/ 98 h 112"/>
                <a:gd name="T48" fmla="*/ 47 w 282"/>
                <a:gd name="T49" fmla="*/ 91 h 112"/>
                <a:gd name="T50" fmla="*/ 35 w 282"/>
                <a:gd name="T51" fmla="*/ 86 h 112"/>
                <a:gd name="T52" fmla="*/ 26 w 282"/>
                <a:gd name="T53" fmla="*/ 82 h 112"/>
                <a:gd name="T54" fmla="*/ 17 w 282"/>
                <a:gd name="T55" fmla="*/ 77 h 112"/>
                <a:gd name="T56" fmla="*/ 10 w 282"/>
                <a:gd name="T57" fmla="*/ 70 h 112"/>
                <a:gd name="T58" fmla="*/ 4 w 282"/>
                <a:gd name="T59" fmla="*/ 60 h 112"/>
                <a:gd name="T60" fmla="*/ 0 w 282"/>
                <a:gd name="T61" fmla="*/ 48 h 112"/>
                <a:gd name="T62" fmla="*/ 0 w 282"/>
                <a:gd name="T63" fmla="*/ 36 h 112"/>
                <a:gd name="T64" fmla="*/ 3 w 282"/>
                <a:gd name="T65" fmla="*/ 24 h 112"/>
                <a:gd name="T66" fmla="*/ 10 w 282"/>
                <a:gd name="T67" fmla="*/ 13 h 112"/>
                <a:gd name="T68" fmla="*/ 20 w 282"/>
                <a:gd name="T69" fmla="*/ 6 h 112"/>
                <a:gd name="T70" fmla="*/ 33 w 282"/>
                <a:gd name="T71" fmla="*/ 1 h 112"/>
                <a:gd name="T72" fmla="*/ 47 w 282"/>
                <a:gd name="T73" fmla="*/ 1 h 112"/>
                <a:gd name="T74" fmla="*/ 64 w 282"/>
                <a:gd name="T75" fmla="*/ 5 h 112"/>
                <a:gd name="T76" fmla="*/ 79 w 282"/>
                <a:gd name="T77" fmla="*/ 9 h 112"/>
                <a:gd name="T78" fmla="*/ 94 w 282"/>
                <a:gd name="T79" fmla="*/ 14 h 112"/>
                <a:gd name="T80" fmla="*/ 107 w 282"/>
                <a:gd name="T81" fmla="*/ 19 h 112"/>
                <a:gd name="T82" fmla="*/ 123 w 282"/>
                <a:gd name="T83" fmla="*/ 22 h 112"/>
                <a:gd name="T84" fmla="*/ 135 w 282"/>
                <a:gd name="T85" fmla="*/ 25 h 112"/>
                <a:gd name="T86" fmla="*/ 149 w 282"/>
                <a:gd name="T87" fmla="*/ 26 h 112"/>
                <a:gd name="T88" fmla="*/ 164 w 282"/>
                <a:gd name="T89" fmla="*/ 26 h 112"/>
                <a:gd name="T90" fmla="*/ 182 w 282"/>
                <a:gd name="T91" fmla="*/ 24 h 112"/>
                <a:gd name="T92" fmla="*/ 202 w 282"/>
                <a:gd name="T93" fmla="*/ 19 h 112"/>
                <a:gd name="T94" fmla="*/ 227 w 282"/>
                <a:gd name="T95" fmla="*/ 13 h 112"/>
                <a:gd name="T96" fmla="*/ 243 w 282"/>
                <a:gd name="T97" fmla="*/ 8 h 112"/>
                <a:gd name="T98" fmla="*/ 255 w 282"/>
                <a:gd name="T99" fmla="*/ 3 h 112"/>
                <a:gd name="T100" fmla="*/ 265 w 282"/>
                <a:gd name="T101" fmla="*/ 0 h 112"/>
                <a:gd name="T102" fmla="*/ 274 w 282"/>
                <a:gd name="T10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2" h="112">
                  <a:moveTo>
                    <a:pt x="274" y="0"/>
                  </a:moveTo>
                  <a:lnTo>
                    <a:pt x="279" y="4"/>
                  </a:lnTo>
                  <a:lnTo>
                    <a:pt x="281" y="11"/>
                  </a:lnTo>
                  <a:lnTo>
                    <a:pt x="282" y="20"/>
                  </a:lnTo>
                  <a:lnTo>
                    <a:pt x="280" y="32"/>
                  </a:lnTo>
                  <a:lnTo>
                    <a:pt x="276" y="44"/>
                  </a:lnTo>
                  <a:lnTo>
                    <a:pt x="269" y="55"/>
                  </a:lnTo>
                  <a:lnTo>
                    <a:pt x="262" y="67"/>
                  </a:lnTo>
                  <a:lnTo>
                    <a:pt x="251" y="80"/>
                  </a:lnTo>
                  <a:lnTo>
                    <a:pt x="239" y="89"/>
                  </a:lnTo>
                  <a:lnTo>
                    <a:pt x="227" y="96"/>
                  </a:lnTo>
                  <a:lnTo>
                    <a:pt x="212" y="102"/>
                  </a:lnTo>
                  <a:lnTo>
                    <a:pt x="201" y="105"/>
                  </a:lnTo>
                  <a:lnTo>
                    <a:pt x="192" y="107"/>
                  </a:lnTo>
                  <a:lnTo>
                    <a:pt x="183" y="109"/>
                  </a:lnTo>
                  <a:lnTo>
                    <a:pt x="171" y="110"/>
                  </a:lnTo>
                  <a:lnTo>
                    <a:pt x="158" y="111"/>
                  </a:lnTo>
                  <a:lnTo>
                    <a:pt x="140" y="112"/>
                  </a:lnTo>
                  <a:lnTo>
                    <a:pt x="130" y="112"/>
                  </a:lnTo>
                  <a:lnTo>
                    <a:pt x="120" y="112"/>
                  </a:lnTo>
                  <a:lnTo>
                    <a:pt x="107" y="111"/>
                  </a:lnTo>
                  <a:lnTo>
                    <a:pt x="95" y="109"/>
                  </a:lnTo>
                  <a:lnTo>
                    <a:pt x="80" y="104"/>
                  </a:lnTo>
                  <a:lnTo>
                    <a:pt x="63" y="98"/>
                  </a:lnTo>
                  <a:lnTo>
                    <a:pt x="47" y="91"/>
                  </a:lnTo>
                  <a:lnTo>
                    <a:pt x="35" y="86"/>
                  </a:lnTo>
                  <a:lnTo>
                    <a:pt x="26" y="82"/>
                  </a:lnTo>
                  <a:lnTo>
                    <a:pt x="17" y="77"/>
                  </a:lnTo>
                  <a:lnTo>
                    <a:pt x="10" y="70"/>
                  </a:lnTo>
                  <a:lnTo>
                    <a:pt x="4" y="60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3" y="24"/>
                  </a:lnTo>
                  <a:lnTo>
                    <a:pt x="10" y="13"/>
                  </a:lnTo>
                  <a:lnTo>
                    <a:pt x="20" y="6"/>
                  </a:lnTo>
                  <a:lnTo>
                    <a:pt x="33" y="1"/>
                  </a:lnTo>
                  <a:lnTo>
                    <a:pt x="47" y="1"/>
                  </a:lnTo>
                  <a:lnTo>
                    <a:pt x="64" y="5"/>
                  </a:lnTo>
                  <a:lnTo>
                    <a:pt x="79" y="9"/>
                  </a:lnTo>
                  <a:lnTo>
                    <a:pt x="94" y="14"/>
                  </a:lnTo>
                  <a:lnTo>
                    <a:pt x="107" y="19"/>
                  </a:lnTo>
                  <a:lnTo>
                    <a:pt x="123" y="22"/>
                  </a:lnTo>
                  <a:lnTo>
                    <a:pt x="135" y="25"/>
                  </a:lnTo>
                  <a:lnTo>
                    <a:pt x="149" y="26"/>
                  </a:lnTo>
                  <a:lnTo>
                    <a:pt x="164" y="26"/>
                  </a:lnTo>
                  <a:lnTo>
                    <a:pt x="182" y="24"/>
                  </a:lnTo>
                  <a:lnTo>
                    <a:pt x="202" y="19"/>
                  </a:lnTo>
                  <a:lnTo>
                    <a:pt x="227" y="13"/>
                  </a:lnTo>
                  <a:lnTo>
                    <a:pt x="243" y="8"/>
                  </a:lnTo>
                  <a:lnTo>
                    <a:pt x="255" y="3"/>
                  </a:lnTo>
                  <a:lnTo>
                    <a:pt x="265" y="0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FFAE94"/>
            </a:solidFill>
            <a:ln w="0">
              <a:solidFill>
                <a:srgbClr val="FFAE9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9" name="Freeform 63"/>
            <p:cNvSpPr/>
            <p:nvPr/>
          </p:nvSpPr>
          <p:spPr bwMode="auto">
            <a:xfrm>
              <a:off x="2638687" y="3627414"/>
              <a:ext cx="422275" cy="168275"/>
            </a:xfrm>
            <a:custGeom>
              <a:avLst/>
              <a:gdLst>
                <a:gd name="T0" fmla="*/ 220 w 266"/>
                <a:gd name="T1" fmla="*/ 0 h 106"/>
                <a:gd name="T2" fmla="*/ 222 w 266"/>
                <a:gd name="T3" fmla="*/ 0 h 106"/>
                <a:gd name="T4" fmla="*/ 228 w 266"/>
                <a:gd name="T5" fmla="*/ 1 h 106"/>
                <a:gd name="T6" fmla="*/ 236 w 266"/>
                <a:gd name="T7" fmla="*/ 2 h 106"/>
                <a:gd name="T8" fmla="*/ 244 w 266"/>
                <a:gd name="T9" fmla="*/ 5 h 106"/>
                <a:gd name="T10" fmla="*/ 254 w 266"/>
                <a:gd name="T11" fmla="*/ 8 h 106"/>
                <a:gd name="T12" fmla="*/ 261 w 266"/>
                <a:gd name="T13" fmla="*/ 13 h 106"/>
                <a:gd name="T14" fmla="*/ 265 w 266"/>
                <a:gd name="T15" fmla="*/ 19 h 106"/>
                <a:gd name="T16" fmla="*/ 266 w 266"/>
                <a:gd name="T17" fmla="*/ 28 h 106"/>
                <a:gd name="T18" fmla="*/ 261 w 266"/>
                <a:gd name="T19" fmla="*/ 45 h 106"/>
                <a:gd name="T20" fmla="*/ 253 w 266"/>
                <a:gd name="T21" fmla="*/ 60 h 106"/>
                <a:gd name="T22" fmla="*/ 240 w 266"/>
                <a:gd name="T23" fmla="*/ 72 h 106"/>
                <a:gd name="T24" fmla="*/ 224 w 266"/>
                <a:gd name="T25" fmla="*/ 82 h 106"/>
                <a:gd name="T26" fmla="*/ 204 w 266"/>
                <a:gd name="T27" fmla="*/ 91 h 106"/>
                <a:gd name="T28" fmla="*/ 163 w 266"/>
                <a:gd name="T29" fmla="*/ 102 h 106"/>
                <a:gd name="T30" fmla="*/ 123 w 266"/>
                <a:gd name="T31" fmla="*/ 106 h 106"/>
                <a:gd name="T32" fmla="*/ 103 w 266"/>
                <a:gd name="T33" fmla="*/ 104 h 106"/>
                <a:gd name="T34" fmla="*/ 81 w 266"/>
                <a:gd name="T35" fmla="*/ 100 h 106"/>
                <a:gd name="T36" fmla="*/ 58 w 266"/>
                <a:gd name="T37" fmla="*/ 93 h 106"/>
                <a:gd name="T38" fmla="*/ 37 w 266"/>
                <a:gd name="T39" fmla="*/ 84 h 106"/>
                <a:gd name="T40" fmla="*/ 18 w 266"/>
                <a:gd name="T41" fmla="*/ 77 h 106"/>
                <a:gd name="T42" fmla="*/ 8 w 266"/>
                <a:gd name="T43" fmla="*/ 71 h 106"/>
                <a:gd name="T44" fmla="*/ 2 w 266"/>
                <a:gd name="T45" fmla="*/ 63 h 106"/>
                <a:gd name="T46" fmla="*/ 0 w 266"/>
                <a:gd name="T47" fmla="*/ 52 h 106"/>
                <a:gd name="T48" fmla="*/ 0 w 266"/>
                <a:gd name="T49" fmla="*/ 42 h 106"/>
                <a:gd name="T50" fmla="*/ 3 w 266"/>
                <a:gd name="T51" fmla="*/ 31 h 106"/>
                <a:gd name="T52" fmla="*/ 9 w 266"/>
                <a:gd name="T53" fmla="*/ 20 h 106"/>
                <a:gd name="T54" fmla="*/ 17 w 266"/>
                <a:gd name="T55" fmla="*/ 11 h 106"/>
                <a:gd name="T56" fmla="*/ 27 w 266"/>
                <a:gd name="T57" fmla="*/ 5 h 106"/>
                <a:gd name="T58" fmla="*/ 38 w 266"/>
                <a:gd name="T59" fmla="*/ 4 h 106"/>
                <a:gd name="T60" fmla="*/ 49 w 266"/>
                <a:gd name="T61" fmla="*/ 6 h 106"/>
                <a:gd name="T62" fmla="*/ 63 w 266"/>
                <a:gd name="T63" fmla="*/ 9 h 106"/>
                <a:gd name="T64" fmla="*/ 78 w 266"/>
                <a:gd name="T65" fmla="*/ 11 h 106"/>
                <a:gd name="T66" fmla="*/ 93 w 266"/>
                <a:gd name="T67" fmla="*/ 13 h 106"/>
                <a:gd name="T68" fmla="*/ 106 w 266"/>
                <a:gd name="T69" fmla="*/ 15 h 106"/>
                <a:gd name="T70" fmla="*/ 120 w 266"/>
                <a:gd name="T71" fmla="*/ 16 h 106"/>
                <a:gd name="T72" fmla="*/ 135 w 266"/>
                <a:gd name="T73" fmla="*/ 17 h 106"/>
                <a:gd name="T74" fmla="*/ 151 w 266"/>
                <a:gd name="T75" fmla="*/ 16 h 106"/>
                <a:gd name="T76" fmla="*/ 171 w 266"/>
                <a:gd name="T77" fmla="*/ 13 h 106"/>
                <a:gd name="T78" fmla="*/ 194 w 266"/>
                <a:gd name="T79" fmla="*/ 8 h 106"/>
                <a:gd name="T80" fmla="*/ 220 w 266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6" h="106">
                  <a:moveTo>
                    <a:pt x="220" y="0"/>
                  </a:moveTo>
                  <a:lnTo>
                    <a:pt x="222" y="0"/>
                  </a:lnTo>
                  <a:lnTo>
                    <a:pt x="228" y="1"/>
                  </a:lnTo>
                  <a:lnTo>
                    <a:pt x="236" y="2"/>
                  </a:lnTo>
                  <a:lnTo>
                    <a:pt x="244" y="5"/>
                  </a:lnTo>
                  <a:lnTo>
                    <a:pt x="254" y="8"/>
                  </a:lnTo>
                  <a:lnTo>
                    <a:pt x="261" y="13"/>
                  </a:lnTo>
                  <a:lnTo>
                    <a:pt x="265" y="19"/>
                  </a:lnTo>
                  <a:lnTo>
                    <a:pt x="266" y="28"/>
                  </a:lnTo>
                  <a:lnTo>
                    <a:pt x="261" y="45"/>
                  </a:lnTo>
                  <a:lnTo>
                    <a:pt x="253" y="60"/>
                  </a:lnTo>
                  <a:lnTo>
                    <a:pt x="240" y="72"/>
                  </a:lnTo>
                  <a:lnTo>
                    <a:pt x="224" y="82"/>
                  </a:lnTo>
                  <a:lnTo>
                    <a:pt x="204" y="91"/>
                  </a:lnTo>
                  <a:lnTo>
                    <a:pt x="163" y="102"/>
                  </a:lnTo>
                  <a:lnTo>
                    <a:pt x="123" y="106"/>
                  </a:lnTo>
                  <a:lnTo>
                    <a:pt x="103" y="104"/>
                  </a:lnTo>
                  <a:lnTo>
                    <a:pt x="81" y="100"/>
                  </a:lnTo>
                  <a:lnTo>
                    <a:pt x="58" y="93"/>
                  </a:lnTo>
                  <a:lnTo>
                    <a:pt x="37" y="84"/>
                  </a:lnTo>
                  <a:lnTo>
                    <a:pt x="18" y="77"/>
                  </a:lnTo>
                  <a:lnTo>
                    <a:pt x="8" y="71"/>
                  </a:lnTo>
                  <a:lnTo>
                    <a:pt x="2" y="63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3" y="31"/>
                  </a:lnTo>
                  <a:lnTo>
                    <a:pt x="9" y="20"/>
                  </a:lnTo>
                  <a:lnTo>
                    <a:pt x="17" y="11"/>
                  </a:lnTo>
                  <a:lnTo>
                    <a:pt x="27" y="5"/>
                  </a:lnTo>
                  <a:lnTo>
                    <a:pt x="38" y="4"/>
                  </a:lnTo>
                  <a:lnTo>
                    <a:pt x="49" y="6"/>
                  </a:lnTo>
                  <a:lnTo>
                    <a:pt x="63" y="9"/>
                  </a:lnTo>
                  <a:lnTo>
                    <a:pt x="78" y="11"/>
                  </a:lnTo>
                  <a:lnTo>
                    <a:pt x="93" y="13"/>
                  </a:lnTo>
                  <a:lnTo>
                    <a:pt x="106" y="15"/>
                  </a:lnTo>
                  <a:lnTo>
                    <a:pt x="120" y="16"/>
                  </a:lnTo>
                  <a:lnTo>
                    <a:pt x="135" y="17"/>
                  </a:lnTo>
                  <a:lnTo>
                    <a:pt x="151" y="16"/>
                  </a:lnTo>
                  <a:lnTo>
                    <a:pt x="171" y="13"/>
                  </a:lnTo>
                  <a:lnTo>
                    <a:pt x="194" y="8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FFAE94"/>
            </a:solidFill>
            <a:ln w="0">
              <a:solidFill>
                <a:srgbClr val="FFAE9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0" name="Freeform 64"/>
            <p:cNvSpPr/>
            <p:nvPr/>
          </p:nvSpPr>
          <p:spPr bwMode="auto">
            <a:xfrm>
              <a:off x="2573600" y="3943327"/>
              <a:ext cx="381000" cy="174625"/>
            </a:xfrm>
            <a:custGeom>
              <a:avLst/>
              <a:gdLst>
                <a:gd name="T0" fmla="*/ 42 w 240"/>
                <a:gd name="T1" fmla="*/ 0 h 110"/>
                <a:gd name="T2" fmla="*/ 57 w 240"/>
                <a:gd name="T3" fmla="*/ 1 h 110"/>
                <a:gd name="T4" fmla="*/ 72 w 240"/>
                <a:gd name="T5" fmla="*/ 5 h 110"/>
                <a:gd name="T6" fmla="*/ 87 w 240"/>
                <a:gd name="T7" fmla="*/ 8 h 110"/>
                <a:gd name="T8" fmla="*/ 100 w 240"/>
                <a:gd name="T9" fmla="*/ 11 h 110"/>
                <a:gd name="T10" fmla="*/ 130 w 240"/>
                <a:gd name="T11" fmla="*/ 16 h 110"/>
                <a:gd name="T12" fmla="*/ 159 w 240"/>
                <a:gd name="T13" fmla="*/ 16 h 110"/>
                <a:gd name="T14" fmla="*/ 187 w 240"/>
                <a:gd name="T15" fmla="*/ 13 h 110"/>
                <a:gd name="T16" fmla="*/ 189 w 240"/>
                <a:gd name="T17" fmla="*/ 13 h 110"/>
                <a:gd name="T18" fmla="*/ 194 w 240"/>
                <a:gd name="T19" fmla="*/ 12 h 110"/>
                <a:gd name="T20" fmla="*/ 201 w 240"/>
                <a:gd name="T21" fmla="*/ 12 h 110"/>
                <a:gd name="T22" fmla="*/ 209 w 240"/>
                <a:gd name="T23" fmla="*/ 13 h 110"/>
                <a:gd name="T24" fmla="*/ 217 w 240"/>
                <a:gd name="T25" fmla="*/ 16 h 110"/>
                <a:gd name="T26" fmla="*/ 225 w 240"/>
                <a:gd name="T27" fmla="*/ 19 h 110"/>
                <a:gd name="T28" fmla="*/ 232 w 240"/>
                <a:gd name="T29" fmla="*/ 23 h 110"/>
                <a:gd name="T30" fmla="*/ 238 w 240"/>
                <a:gd name="T31" fmla="*/ 30 h 110"/>
                <a:gd name="T32" fmla="*/ 240 w 240"/>
                <a:gd name="T33" fmla="*/ 39 h 110"/>
                <a:gd name="T34" fmla="*/ 240 w 240"/>
                <a:gd name="T35" fmla="*/ 51 h 110"/>
                <a:gd name="T36" fmla="*/ 234 w 240"/>
                <a:gd name="T37" fmla="*/ 69 h 110"/>
                <a:gd name="T38" fmla="*/ 225 w 240"/>
                <a:gd name="T39" fmla="*/ 84 h 110"/>
                <a:gd name="T40" fmla="*/ 215 w 240"/>
                <a:gd name="T41" fmla="*/ 95 h 110"/>
                <a:gd name="T42" fmla="*/ 202 w 240"/>
                <a:gd name="T43" fmla="*/ 102 h 110"/>
                <a:gd name="T44" fmla="*/ 187 w 240"/>
                <a:gd name="T45" fmla="*/ 107 h 110"/>
                <a:gd name="T46" fmla="*/ 172 w 240"/>
                <a:gd name="T47" fmla="*/ 110 h 110"/>
                <a:gd name="T48" fmla="*/ 155 w 240"/>
                <a:gd name="T49" fmla="*/ 110 h 110"/>
                <a:gd name="T50" fmla="*/ 138 w 240"/>
                <a:gd name="T51" fmla="*/ 109 h 110"/>
                <a:gd name="T52" fmla="*/ 121 w 240"/>
                <a:gd name="T53" fmla="*/ 106 h 110"/>
                <a:gd name="T54" fmla="*/ 104 w 240"/>
                <a:gd name="T55" fmla="*/ 102 h 110"/>
                <a:gd name="T56" fmla="*/ 88 w 240"/>
                <a:gd name="T57" fmla="*/ 99 h 110"/>
                <a:gd name="T58" fmla="*/ 73 w 240"/>
                <a:gd name="T59" fmla="*/ 95 h 110"/>
                <a:gd name="T60" fmla="*/ 55 w 240"/>
                <a:gd name="T61" fmla="*/ 89 h 110"/>
                <a:gd name="T62" fmla="*/ 41 w 240"/>
                <a:gd name="T63" fmla="*/ 84 h 110"/>
                <a:gd name="T64" fmla="*/ 29 w 240"/>
                <a:gd name="T65" fmla="*/ 78 h 110"/>
                <a:gd name="T66" fmla="*/ 18 w 240"/>
                <a:gd name="T67" fmla="*/ 70 h 110"/>
                <a:gd name="T68" fmla="*/ 9 w 240"/>
                <a:gd name="T69" fmla="*/ 60 h 110"/>
                <a:gd name="T70" fmla="*/ 3 w 240"/>
                <a:gd name="T71" fmla="*/ 49 h 110"/>
                <a:gd name="T72" fmla="*/ 0 w 240"/>
                <a:gd name="T73" fmla="*/ 36 h 110"/>
                <a:gd name="T74" fmla="*/ 1 w 240"/>
                <a:gd name="T75" fmla="*/ 24 h 110"/>
                <a:gd name="T76" fmla="*/ 5 w 240"/>
                <a:gd name="T77" fmla="*/ 15 h 110"/>
                <a:gd name="T78" fmla="*/ 13 w 240"/>
                <a:gd name="T79" fmla="*/ 7 h 110"/>
                <a:gd name="T80" fmla="*/ 27 w 240"/>
                <a:gd name="T81" fmla="*/ 1 h 110"/>
                <a:gd name="T82" fmla="*/ 42 w 240"/>
                <a:gd name="T8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0" h="110">
                  <a:moveTo>
                    <a:pt x="42" y="0"/>
                  </a:moveTo>
                  <a:lnTo>
                    <a:pt x="57" y="1"/>
                  </a:lnTo>
                  <a:lnTo>
                    <a:pt x="72" y="5"/>
                  </a:lnTo>
                  <a:lnTo>
                    <a:pt x="87" y="8"/>
                  </a:lnTo>
                  <a:lnTo>
                    <a:pt x="100" y="11"/>
                  </a:lnTo>
                  <a:lnTo>
                    <a:pt x="130" y="16"/>
                  </a:lnTo>
                  <a:lnTo>
                    <a:pt x="159" y="16"/>
                  </a:lnTo>
                  <a:lnTo>
                    <a:pt x="187" y="13"/>
                  </a:lnTo>
                  <a:lnTo>
                    <a:pt x="189" y="13"/>
                  </a:lnTo>
                  <a:lnTo>
                    <a:pt x="194" y="12"/>
                  </a:lnTo>
                  <a:lnTo>
                    <a:pt x="201" y="12"/>
                  </a:lnTo>
                  <a:lnTo>
                    <a:pt x="209" y="13"/>
                  </a:lnTo>
                  <a:lnTo>
                    <a:pt x="217" y="16"/>
                  </a:lnTo>
                  <a:lnTo>
                    <a:pt x="225" y="19"/>
                  </a:lnTo>
                  <a:lnTo>
                    <a:pt x="232" y="23"/>
                  </a:lnTo>
                  <a:lnTo>
                    <a:pt x="238" y="30"/>
                  </a:lnTo>
                  <a:lnTo>
                    <a:pt x="240" y="39"/>
                  </a:lnTo>
                  <a:lnTo>
                    <a:pt x="240" y="51"/>
                  </a:lnTo>
                  <a:lnTo>
                    <a:pt x="234" y="69"/>
                  </a:lnTo>
                  <a:lnTo>
                    <a:pt x="225" y="84"/>
                  </a:lnTo>
                  <a:lnTo>
                    <a:pt x="215" y="95"/>
                  </a:lnTo>
                  <a:lnTo>
                    <a:pt x="202" y="102"/>
                  </a:lnTo>
                  <a:lnTo>
                    <a:pt x="187" y="107"/>
                  </a:lnTo>
                  <a:lnTo>
                    <a:pt x="172" y="110"/>
                  </a:lnTo>
                  <a:lnTo>
                    <a:pt x="155" y="110"/>
                  </a:lnTo>
                  <a:lnTo>
                    <a:pt x="138" y="109"/>
                  </a:lnTo>
                  <a:lnTo>
                    <a:pt x="121" y="106"/>
                  </a:lnTo>
                  <a:lnTo>
                    <a:pt x="104" y="102"/>
                  </a:lnTo>
                  <a:lnTo>
                    <a:pt x="88" y="99"/>
                  </a:lnTo>
                  <a:lnTo>
                    <a:pt x="73" y="95"/>
                  </a:lnTo>
                  <a:lnTo>
                    <a:pt x="55" y="89"/>
                  </a:lnTo>
                  <a:lnTo>
                    <a:pt x="41" y="84"/>
                  </a:lnTo>
                  <a:lnTo>
                    <a:pt x="29" y="78"/>
                  </a:lnTo>
                  <a:lnTo>
                    <a:pt x="18" y="70"/>
                  </a:lnTo>
                  <a:lnTo>
                    <a:pt x="9" y="60"/>
                  </a:lnTo>
                  <a:lnTo>
                    <a:pt x="3" y="49"/>
                  </a:lnTo>
                  <a:lnTo>
                    <a:pt x="0" y="36"/>
                  </a:lnTo>
                  <a:lnTo>
                    <a:pt x="1" y="24"/>
                  </a:lnTo>
                  <a:lnTo>
                    <a:pt x="5" y="15"/>
                  </a:lnTo>
                  <a:lnTo>
                    <a:pt x="13" y="7"/>
                  </a:lnTo>
                  <a:lnTo>
                    <a:pt x="27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AE94"/>
            </a:solidFill>
            <a:ln w="0">
              <a:solidFill>
                <a:srgbClr val="FFAE9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1" name="Freeform 65"/>
            <p:cNvSpPr/>
            <p:nvPr/>
          </p:nvSpPr>
          <p:spPr bwMode="auto">
            <a:xfrm>
              <a:off x="2559220" y="4110014"/>
              <a:ext cx="344488" cy="153988"/>
            </a:xfrm>
            <a:custGeom>
              <a:avLst/>
              <a:gdLst>
                <a:gd name="T0" fmla="*/ 41 w 217"/>
                <a:gd name="T1" fmla="*/ 0 h 97"/>
                <a:gd name="T2" fmla="*/ 55 w 217"/>
                <a:gd name="T3" fmla="*/ 1 h 97"/>
                <a:gd name="T4" fmla="*/ 69 w 217"/>
                <a:gd name="T5" fmla="*/ 5 h 97"/>
                <a:gd name="T6" fmla="*/ 82 w 217"/>
                <a:gd name="T7" fmla="*/ 9 h 97"/>
                <a:gd name="T8" fmla="*/ 94 w 217"/>
                <a:gd name="T9" fmla="*/ 12 h 97"/>
                <a:gd name="T10" fmla="*/ 120 w 217"/>
                <a:gd name="T11" fmla="*/ 14 h 97"/>
                <a:gd name="T12" fmla="*/ 147 w 217"/>
                <a:gd name="T13" fmla="*/ 13 h 97"/>
                <a:gd name="T14" fmla="*/ 172 w 217"/>
                <a:gd name="T15" fmla="*/ 10 h 97"/>
                <a:gd name="T16" fmla="*/ 174 w 217"/>
                <a:gd name="T17" fmla="*/ 10 h 97"/>
                <a:gd name="T18" fmla="*/ 178 w 217"/>
                <a:gd name="T19" fmla="*/ 10 h 97"/>
                <a:gd name="T20" fmla="*/ 185 w 217"/>
                <a:gd name="T21" fmla="*/ 10 h 97"/>
                <a:gd name="T22" fmla="*/ 194 w 217"/>
                <a:gd name="T23" fmla="*/ 11 h 97"/>
                <a:gd name="T24" fmla="*/ 201 w 217"/>
                <a:gd name="T25" fmla="*/ 14 h 97"/>
                <a:gd name="T26" fmla="*/ 208 w 217"/>
                <a:gd name="T27" fmla="*/ 18 h 97"/>
                <a:gd name="T28" fmla="*/ 214 w 217"/>
                <a:gd name="T29" fmla="*/ 24 h 97"/>
                <a:gd name="T30" fmla="*/ 217 w 217"/>
                <a:gd name="T31" fmla="*/ 32 h 97"/>
                <a:gd name="T32" fmla="*/ 216 w 217"/>
                <a:gd name="T33" fmla="*/ 44 h 97"/>
                <a:gd name="T34" fmla="*/ 211 w 217"/>
                <a:gd name="T35" fmla="*/ 61 h 97"/>
                <a:gd name="T36" fmla="*/ 202 w 217"/>
                <a:gd name="T37" fmla="*/ 76 h 97"/>
                <a:gd name="T38" fmla="*/ 190 w 217"/>
                <a:gd name="T39" fmla="*/ 85 h 97"/>
                <a:gd name="T40" fmla="*/ 177 w 217"/>
                <a:gd name="T41" fmla="*/ 92 h 97"/>
                <a:gd name="T42" fmla="*/ 162 w 217"/>
                <a:gd name="T43" fmla="*/ 95 h 97"/>
                <a:gd name="T44" fmla="*/ 145 w 217"/>
                <a:gd name="T45" fmla="*/ 97 h 97"/>
                <a:gd name="T46" fmla="*/ 128 w 217"/>
                <a:gd name="T47" fmla="*/ 96 h 97"/>
                <a:gd name="T48" fmla="*/ 111 w 217"/>
                <a:gd name="T49" fmla="*/ 94 h 97"/>
                <a:gd name="T50" fmla="*/ 93 w 217"/>
                <a:gd name="T51" fmla="*/ 90 h 97"/>
                <a:gd name="T52" fmla="*/ 78 w 217"/>
                <a:gd name="T53" fmla="*/ 86 h 97"/>
                <a:gd name="T54" fmla="*/ 63 w 217"/>
                <a:gd name="T55" fmla="*/ 81 h 97"/>
                <a:gd name="T56" fmla="*/ 53 w 217"/>
                <a:gd name="T57" fmla="*/ 77 h 97"/>
                <a:gd name="T58" fmla="*/ 45 w 217"/>
                <a:gd name="T59" fmla="*/ 75 h 97"/>
                <a:gd name="T60" fmla="*/ 40 w 217"/>
                <a:gd name="T61" fmla="*/ 73 h 97"/>
                <a:gd name="T62" fmla="*/ 35 w 217"/>
                <a:gd name="T63" fmla="*/ 71 h 97"/>
                <a:gd name="T64" fmla="*/ 28 w 217"/>
                <a:gd name="T65" fmla="*/ 67 h 97"/>
                <a:gd name="T66" fmla="*/ 20 w 217"/>
                <a:gd name="T67" fmla="*/ 61 h 97"/>
                <a:gd name="T68" fmla="*/ 10 w 217"/>
                <a:gd name="T69" fmla="*/ 53 h 97"/>
                <a:gd name="T70" fmla="*/ 4 w 217"/>
                <a:gd name="T71" fmla="*/ 43 h 97"/>
                <a:gd name="T72" fmla="*/ 0 w 217"/>
                <a:gd name="T73" fmla="*/ 32 h 97"/>
                <a:gd name="T74" fmla="*/ 0 w 217"/>
                <a:gd name="T75" fmla="*/ 22 h 97"/>
                <a:gd name="T76" fmla="*/ 6 w 217"/>
                <a:gd name="T77" fmla="*/ 12 h 97"/>
                <a:gd name="T78" fmla="*/ 15 w 217"/>
                <a:gd name="T79" fmla="*/ 5 h 97"/>
                <a:gd name="T80" fmla="*/ 27 w 217"/>
                <a:gd name="T81" fmla="*/ 0 h 97"/>
                <a:gd name="T82" fmla="*/ 41 w 217"/>
                <a:gd name="T8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7" h="97">
                  <a:moveTo>
                    <a:pt x="41" y="0"/>
                  </a:moveTo>
                  <a:lnTo>
                    <a:pt x="55" y="1"/>
                  </a:lnTo>
                  <a:lnTo>
                    <a:pt x="69" y="5"/>
                  </a:lnTo>
                  <a:lnTo>
                    <a:pt x="82" y="9"/>
                  </a:lnTo>
                  <a:lnTo>
                    <a:pt x="94" y="12"/>
                  </a:lnTo>
                  <a:lnTo>
                    <a:pt x="120" y="14"/>
                  </a:lnTo>
                  <a:lnTo>
                    <a:pt x="147" y="13"/>
                  </a:lnTo>
                  <a:lnTo>
                    <a:pt x="172" y="10"/>
                  </a:lnTo>
                  <a:lnTo>
                    <a:pt x="174" y="10"/>
                  </a:lnTo>
                  <a:lnTo>
                    <a:pt x="178" y="10"/>
                  </a:lnTo>
                  <a:lnTo>
                    <a:pt x="185" y="10"/>
                  </a:lnTo>
                  <a:lnTo>
                    <a:pt x="194" y="11"/>
                  </a:lnTo>
                  <a:lnTo>
                    <a:pt x="201" y="14"/>
                  </a:lnTo>
                  <a:lnTo>
                    <a:pt x="208" y="18"/>
                  </a:lnTo>
                  <a:lnTo>
                    <a:pt x="214" y="24"/>
                  </a:lnTo>
                  <a:lnTo>
                    <a:pt x="217" y="32"/>
                  </a:lnTo>
                  <a:lnTo>
                    <a:pt x="216" y="44"/>
                  </a:lnTo>
                  <a:lnTo>
                    <a:pt x="211" y="61"/>
                  </a:lnTo>
                  <a:lnTo>
                    <a:pt x="202" y="76"/>
                  </a:lnTo>
                  <a:lnTo>
                    <a:pt x="190" y="85"/>
                  </a:lnTo>
                  <a:lnTo>
                    <a:pt x="177" y="92"/>
                  </a:lnTo>
                  <a:lnTo>
                    <a:pt x="162" y="95"/>
                  </a:lnTo>
                  <a:lnTo>
                    <a:pt x="145" y="97"/>
                  </a:lnTo>
                  <a:lnTo>
                    <a:pt x="128" y="96"/>
                  </a:lnTo>
                  <a:lnTo>
                    <a:pt x="111" y="94"/>
                  </a:lnTo>
                  <a:lnTo>
                    <a:pt x="93" y="90"/>
                  </a:lnTo>
                  <a:lnTo>
                    <a:pt x="78" y="86"/>
                  </a:lnTo>
                  <a:lnTo>
                    <a:pt x="63" y="81"/>
                  </a:lnTo>
                  <a:lnTo>
                    <a:pt x="53" y="77"/>
                  </a:lnTo>
                  <a:lnTo>
                    <a:pt x="45" y="75"/>
                  </a:lnTo>
                  <a:lnTo>
                    <a:pt x="40" y="73"/>
                  </a:lnTo>
                  <a:lnTo>
                    <a:pt x="35" y="71"/>
                  </a:lnTo>
                  <a:lnTo>
                    <a:pt x="28" y="67"/>
                  </a:lnTo>
                  <a:lnTo>
                    <a:pt x="20" y="61"/>
                  </a:lnTo>
                  <a:lnTo>
                    <a:pt x="10" y="53"/>
                  </a:lnTo>
                  <a:lnTo>
                    <a:pt x="4" y="43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6" y="12"/>
                  </a:lnTo>
                  <a:lnTo>
                    <a:pt x="15" y="5"/>
                  </a:lnTo>
                  <a:lnTo>
                    <a:pt x="27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AE94"/>
            </a:solidFill>
            <a:ln w="0">
              <a:solidFill>
                <a:srgbClr val="FFAE9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2" name="Freeform 66"/>
            <p:cNvSpPr/>
            <p:nvPr/>
          </p:nvSpPr>
          <p:spPr bwMode="auto">
            <a:xfrm>
              <a:off x="1425277" y="3595664"/>
              <a:ext cx="569913" cy="617538"/>
            </a:xfrm>
            <a:custGeom>
              <a:avLst/>
              <a:gdLst>
                <a:gd name="T0" fmla="*/ 47 w 359"/>
                <a:gd name="T1" fmla="*/ 0 h 389"/>
                <a:gd name="T2" fmla="*/ 359 w 359"/>
                <a:gd name="T3" fmla="*/ 22 h 389"/>
                <a:gd name="T4" fmla="*/ 334 w 359"/>
                <a:gd name="T5" fmla="*/ 389 h 389"/>
                <a:gd name="T6" fmla="*/ 331 w 359"/>
                <a:gd name="T7" fmla="*/ 388 h 389"/>
                <a:gd name="T8" fmla="*/ 321 w 359"/>
                <a:gd name="T9" fmla="*/ 388 h 389"/>
                <a:gd name="T10" fmla="*/ 307 w 359"/>
                <a:gd name="T11" fmla="*/ 387 h 389"/>
                <a:gd name="T12" fmla="*/ 288 w 359"/>
                <a:gd name="T13" fmla="*/ 385 h 389"/>
                <a:gd name="T14" fmla="*/ 266 w 359"/>
                <a:gd name="T15" fmla="*/ 383 h 389"/>
                <a:gd name="T16" fmla="*/ 241 w 359"/>
                <a:gd name="T17" fmla="*/ 381 h 389"/>
                <a:gd name="T18" fmla="*/ 215 w 359"/>
                <a:gd name="T19" fmla="*/ 379 h 389"/>
                <a:gd name="T20" fmla="*/ 187 w 359"/>
                <a:gd name="T21" fmla="*/ 377 h 389"/>
                <a:gd name="T22" fmla="*/ 160 w 359"/>
                <a:gd name="T23" fmla="*/ 375 h 389"/>
                <a:gd name="T24" fmla="*/ 133 w 359"/>
                <a:gd name="T25" fmla="*/ 373 h 389"/>
                <a:gd name="T26" fmla="*/ 108 w 359"/>
                <a:gd name="T27" fmla="*/ 371 h 389"/>
                <a:gd name="T28" fmla="*/ 85 w 359"/>
                <a:gd name="T29" fmla="*/ 369 h 389"/>
                <a:gd name="T30" fmla="*/ 66 w 359"/>
                <a:gd name="T31" fmla="*/ 367 h 389"/>
                <a:gd name="T32" fmla="*/ 51 w 359"/>
                <a:gd name="T33" fmla="*/ 366 h 389"/>
                <a:gd name="T34" fmla="*/ 40 w 359"/>
                <a:gd name="T35" fmla="*/ 365 h 389"/>
                <a:gd name="T36" fmla="*/ 35 w 359"/>
                <a:gd name="T37" fmla="*/ 365 h 389"/>
                <a:gd name="T38" fmla="*/ 26 w 359"/>
                <a:gd name="T39" fmla="*/ 361 h 389"/>
                <a:gd name="T40" fmla="*/ 19 w 359"/>
                <a:gd name="T41" fmla="*/ 351 h 389"/>
                <a:gd name="T42" fmla="*/ 13 w 359"/>
                <a:gd name="T43" fmla="*/ 338 h 389"/>
                <a:gd name="T44" fmla="*/ 7 w 359"/>
                <a:gd name="T45" fmla="*/ 320 h 389"/>
                <a:gd name="T46" fmla="*/ 3 w 359"/>
                <a:gd name="T47" fmla="*/ 299 h 389"/>
                <a:gd name="T48" fmla="*/ 1 w 359"/>
                <a:gd name="T49" fmla="*/ 275 h 389"/>
                <a:gd name="T50" fmla="*/ 0 w 359"/>
                <a:gd name="T51" fmla="*/ 247 h 389"/>
                <a:gd name="T52" fmla="*/ 0 w 359"/>
                <a:gd name="T53" fmla="*/ 217 h 389"/>
                <a:gd name="T54" fmla="*/ 1 w 359"/>
                <a:gd name="T55" fmla="*/ 186 h 389"/>
                <a:gd name="T56" fmla="*/ 4 w 359"/>
                <a:gd name="T57" fmla="*/ 144 h 389"/>
                <a:gd name="T58" fmla="*/ 8 w 359"/>
                <a:gd name="T59" fmla="*/ 108 h 389"/>
                <a:gd name="T60" fmla="*/ 14 w 359"/>
                <a:gd name="T61" fmla="*/ 78 h 389"/>
                <a:gd name="T62" fmla="*/ 19 w 359"/>
                <a:gd name="T63" fmla="*/ 53 h 389"/>
                <a:gd name="T64" fmla="*/ 24 w 359"/>
                <a:gd name="T65" fmla="*/ 33 h 389"/>
                <a:gd name="T66" fmla="*/ 30 w 359"/>
                <a:gd name="T67" fmla="*/ 19 h 389"/>
                <a:gd name="T68" fmla="*/ 35 w 359"/>
                <a:gd name="T69" fmla="*/ 8 h 389"/>
                <a:gd name="T70" fmla="*/ 41 w 359"/>
                <a:gd name="T71" fmla="*/ 2 h 389"/>
                <a:gd name="T72" fmla="*/ 47 w 359"/>
                <a:gd name="T73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389">
                  <a:moveTo>
                    <a:pt x="47" y="0"/>
                  </a:moveTo>
                  <a:lnTo>
                    <a:pt x="359" y="22"/>
                  </a:lnTo>
                  <a:lnTo>
                    <a:pt x="334" y="389"/>
                  </a:lnTo>
                  <a:lnTo>
                    <a:pt x="331" y="388"/>
                  </a:lnTo>
                  <a:lnTo>
                    <a:pt x="321" y="388"/>
                  </a:lnTo>
                  <a:lnTo>
                    <a:pt x="307" y="387"/>
                  </a:lnTo>
                  <a:lnTo>
                    <a:pt x="288" y="385"/>
                  </a:lnTo>
                  <a:lnTo>
                    <a:pt x="266" y="383"/>
                  </a:lnTo>
                  <a:lnTo>
                    <a:pt x="241" y="381"/>
                  </a:lnTo>
                  <a:lnTo>
                    <a:pt x="215" y="379"/>
                  </a:lnTo>
                  <a:lnTo>
                    <a:pt x="187" y="377"/>
                  </a:lnTo>
                  <a:lnTo>
                    <a:pt x="160" y="375"/>
                  </a:lnTo>
                  <a:lnTo>
                    <a:pt x="133" y="373"/>
                  </a:lnTo>
                  <a:lnTo>
                    <a:pt x="108" y="371"/>
                  </a:lnTo>
                  <a:lnTo>
                    <a:pt x="85" y="369"/>
                  </a:lnTo>
                  <a:lnTo>
                    <a:pt x="66" y="367"/>
                  </a:lnTo>
                  <a:lnTo>
                    <a:pt x="51" y="366"/>
                  </a:lnTo>
                  <a:lnTo>
                    <a:pt x="40" y="365"/>
                  </a:lnTo>
                  <a:lnTo>
                    <a:pt x="35" y="365"/>
                  </a:lnTo>
                  <a:lnTo>
                    <a:pt x="26" y="361"/>
                  </a:lnTo>
                  <a:lnTo>
                    <a:pt x="19" y="351"/>
                  </a:lnTo>
                  <a:lnTo>
                    <a:pt x="13" y="338"/>
                  </a:lnTo>
                  <a:lnTo>
                    <a:pt x="7" y="320"/>
                  </a:lnTo>
                  <a:lnTo>
                    <a:pt x="3" y="299"/>
                  </a:lnTo>
                  <a:lnTo>
                    <a:pt x="1" y="275"/>
                  </a:lnTo>
                  <a:lnTo>
                    <a:pt x="0" y="247"/>
                  </a:lnTo>
                  <a:lnTo>
                    <a:pt x="0" y="217"/>
                  </a:lnTo>
                  <a:lnTo>
                    <a:pt x="1" y="186"/>
                  </a:lnTo>
                  <a:lnTo>
                    <a:pt x="4" y="144"/>
                  </a:lnTo>
                  <a:lnTo>
                    <a:pt x="8" y="108"/>
                  </a:lnTo>
                  <a:lnTo>
                    <a:pt x="14" y="78"/>
                  </a:lnTo>
                  <a:lnTo>
                    <a:pt x="19" y="53"/>
                  </a:lnTo>
                  <a:lnTo>
                    <a:pt x="24" y="33"/>
                  </a:lnTo>
                  <a:lnTo>
                    <a:pt x="30" y="19"/>
                  </a:lnTo>
                  <a:lnTo>
                    <a:pt x="35" y="8"/>
                  </a:lnTo>
                  <a:lnTo>
                    <a:pt x="41" y="2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2A445D">
                <a:lumMod val="75000"/>
              </a:srgbClr>
            </a:solidFill>
            <a:ln w="0">
              <a:solidFill>
                <a:srgbClr val="2A445D">
                  <a:lumMod val="75000"/>
                </a:srgb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3" name="Freeform 67"/>
            <p:cNvSpPr/>
            <p:nvPr/>
          </p:nvSpPr>
          <p:spPr bwMode="auto">
            <a:xfrm>
              <a:off x="1955502" y="3640114"/>
              <a:ext cx="173038" cy="571500"/>
            </a:xfrm>
            <a:custGeom>
              <a:avLst/>
              <a:gdLst>
                <a:gd name="T0" fmla="*/ 25 w 109"/>
                <a:gd name="T1" fmla="*/ 0 h 360"/>
                <a:gd name="T2" fmla="*/ 109 w 109"/>
                <a:gd name="T3" fmla="*/ 6 h 360"/>
                <a:gd name="T4" fmla="*/ 85 w 109"/>
                <a:gd name="T5" fmla="*/ 360 h 360"/>
                <a:gd name="T6" fmla="*/ 0 w 109"/>
                <a:gd name="T7" fmla="*/ 354 h 360"/>
                <a:gd name="T8" fmla="*/ 25 w 109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60">
                  <a:moveTo>
                    <a:pt x="25" y="0"/>
                  </a:moveTo>
                  <a:lnTo>
                    <a:pt x="109" y="6"/>
                  </a:lnTo>
                  <a:lnTo>
                    <a:pt x="85" y="360"/>
                  </a:lnTo>
                  <a:lnTo>
                    <a:pt x="0" y="35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59B11"/>
            </a:solidFill>
            <a:ln w="0">
              <a:solidFill>
                <a:srgbClr val="F59B11">
                  <a:lumMod val="75000"/>
                </a:srgb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4" name="Freeform 68"/>
            <p:cNvSpPr/>
            <p:nvPr/>
          </p:nvSpPr>
          <p:spPr bwMode="auto">
            <a:xfrm>
              <a:off x="1755477" y="4129064"/>
              <a:ext cx="39688" cy="39688"/>
            </a:xfrm>
            <a:custGeom>
              <a:avLst/>
              <a:gdLst>
                <a:gd name="T0" fmla="*/ 13 w 25"/>
                <a:gd name="T1" fmla="*/ 0 h 25"/>
                <a:gd name="T2" fmla="*/ 17 w 25"/>
                <a:gd name="T3" fmla="*/ 0 h 25"/>
                <a:gd name="T4" fmla="*/ 20 w 25"/>
                <a:gd name="T5" fmla="*/ 2 h 25"/>
                <a:gd name="T6" fmla="*/ 22 w 25"/>
                <a:gd name="T7" fmla="*/ 5 h 25"/>
                <a:gd name="T8" fmla="*/ 25 w 25"/>
                <a:gd name="T9" fmla="*/ 9 h 25"/>
                <a:gd name="T10" fmla="*/ 25 w 25"/>
                <a:gd name="T11" fmla="*/ 13 h 25"/>
                <a:gd name="T12" fmla="*/ 24 w 25"/>
                <a:gd name="T13" fmla="*/ 17 h 25"/>
                <a:gd name="T14" fmla="*/ 21 w 25"/>
                <a:gd name="T15" fmla="*/ 20 h 25"/>
                <a:gd name="T16" fmla="*/ 19 w 25"/>
                <a:gd name="T17" fmla="*/ 22 h 25"/>
                <a:gd name="T18" fmla="*/ 15 w 25"/>
                <a:gd name="T19" fmla="*/ 25 h 25"/>
                <a:gd name="T20" fmla="*/ 11 w 25"/>
                <a:gd name="T21" fmla="*/ 25 h 25"/>
                <a:gd name="T22" fmla="*/ 7 w 25"/>
                <a:gd name="T23" fmla="*/ 24 h 25"/>
                <a:gd name="T24" fmla="*/ 4 w 25"/>
                <a:gd name="T25" fmla="*/ 21 h 25"/>
                <a:gd name="T26" fmla="*/ 2 w 25"/>
                <a:gd name="T27" fmla="*/ 18 h 25"/>
                <a:gd name="T28" fmla="*/ 0 w 25"/>
                <a:gd name="T29" fmla="*/ 15 h 25"/>
                <a:gd name="T30" fmla="*/ 0 w 25"/>
                <a:gd name="T31" fmla="*/ 11 h 25"/>
                <a:gd name="T32" fmla="*/ 1 w 25"/>
                <a:gd name="T33" fmla="*/ 7 h 25"/>
                <a:gd name="T34" fmla="*/ 3 w 25"/>
                <a:gd name="T35" fmla="*/ 4 h 25"/>
                <a:gd name="T36" fmla="*/ 5 w 25"/>
                <a:gd name="T37" fmla="*/ 1 h 25"/>
                <a:gd name="T38" fmla="*/ 9 w 25"/>
                <a:gd name="T39" fmla="*/ 0 h 25"/>
                <a:gd name="T40" fmla="*/ 13 w 25"/>
                <a:gd name="T4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lnTo>
                    <a:pt x="17" y="0"/>
                  </a:lnTo>
                  <a:lnTo>
                    <a:pt x="20" y="2"/>
                  </a:lnTo>
                  <a:lnTo>
                    <a:pt x="22" y="5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24" y="17"/>
                  </a:lnTo>
                  <a:lnTo>
                    <a:pt x="21" y="20"/>
                  </a:lnTo>
                  <a:lnTo>
                    <a:pt x="19" y="22"/>
                  </a:lnTo>
                  <a:lnTo>
                    <a:pt x="15" y="25"/>
                  </a:lnTo>
                  <a:lnTo>
                    <a:pt x="11" y="25"/>
                  </a:lnTo>
                  <a:lnTo>
                    <a:pt x="7" y="24"/>
                  </a:lnTo>
                  <a:lnTo>
                    <a:pt x="4" y="21"/>
                  </a:lnTo>
                  <a:lnTo>
                    <a:pt x="2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4"/>
                  </a:lnTo>
                  <a:lnTo>
                    <a:pt x="5" y="1"/>
                  </a:lnTo>
                  <a:lnTo>
                    <a:pt x="9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59B11"/>
            </a:solidFill>
            <a:ln w="0">
              <a:solidFill>
                <a:srgbClr val="F59B1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5" name="Freeform 69"/>
            <p:cNvSpPr/>
            <p:nvPr/>
          </p:nvSpPr>
          <p:spPr bwMode="auto">
            <a:xfrm>
              <a:off x="1842790" y="4133827"/>
              <a:ext cx="39688" cy="41275"/>
            </a:xfrm>
            <a:custGeom>
              <a:avLst/>
              <a:gdLst>
                <a:gd name="T0" fmla="*/ 13 w 25"/>
                <a:gd name="T1" fmla="*/ 0 h 26"/>
                <a:gd name="T2" fmla="*/ 17 w 25"/>
                <a:gd name="T3" fmla="*/ 1 h 26"/>
                <a:gd name="T4" fmla="*/ 20 w 25"/>
                <a:gd name="T5" fmla="*/ 3 h 26"/>
                <a:gd name="T6" fmla="*/ 23 w 25"/>
                <a:gd name="T7" fmla="*/ 6 h 26"/>
                <a:gd name="T8" fmla="*/ 24 w 25"/>
                <a:gd name="T9" fmla="*/ 9 h 26"/>
                <a:gd name="T10" fmla="*/ 25 w 25"/>
                <a:gd name="T11" fmla="*/ 13 h 26"/>
                <a:gd name="T12" fmla="*/ 24 w 25"/>
                <a:gd name="T13" fmla="*/ 17 h 26"/>
                <a:gd name="T14" fmla="*/ 22 w 25"/>
                <a:gd name="T15" fmla="*/ 21 h 26"/>
                <a:gd name="T16" fmla="*/ 19 w 25"/>
                <a:gd name="T17" fmla="*/ 24 h 26"/>
                <a:gd name="T18" fmla="*/ 15 w 25"/>
                <a:gd name="T19" fmla="*/ 25 h 26"/>
                <a:gd name="T20" fmla="*/ 11 w 25"/>
                <a:gd name="T21" fmla="*/ 26 h 26"/>
                <a:gd name="T22" fmla="*/ 7 w 25"/>
                <a:gd name="T23" fmla="*/ 25 h 26"/>
                <a:gd name="T24" fmla="*/ 4 w 25"/>
                <a:gd name="T25" fmla="*/ 23 h 26"/>
                <a:gd name="T26" fmla="*/ 2 w 25"/>
                <a:gd name="T27" fmla="*/ 19 h 26"/>
                <a:gd name="T28" fmla="*/ 0 w 25"/>
                <a:gd name="T29" fmla="*/ 16 h 26"/>
                <a:gd name="T30" fmla="*/ 0 w 25"/>
                <a:gd name="T31" fmla="*/ 12 h 26"/>
                <a:gd name="T32" fmla="*/ 1 w 25"/>
                <a:gd name="T33" fmla="*/ 8 h 26"/>
                <a:gd name="T34" fmla="*/ 3 w 25"/>
                <a:gd name="T35" fmla="*/ 4 h 26"/>
                <a:gd name="T36" fmla="*/ 6 w 25"/>
                <a:gd name="T37" fmla="*/ 2 h 26"/>
                <a:gd name="T38" fmla="*/ 9 w 25"/>
                <a:gd name="T39" fmla="*/ 0 h 26"/>
                <a:gd name="T40" fmla="*/ 13 w 25"/>
                <a:gd name="T4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6">
                  <a:moveTo>
                    <a:pt x="13" y="0"/>
                  </a:moveTo>
                  <a:lnTo>
                    <a:pt x="17" y="1"/>
                  </a:lnTo>
                  <a:lnTo>
                    <a:pt x="20" y="3"/>
                  </a:lnTo>
                  <a:lnTo>
                    <a:pt x="23" y="6"/>
                  </a:lnTo>
                  <a:lnTo>
                    <a:pt x="24" y="9"/>
                  </a:lnTo>
                  <a:lnTo>
                    <a:pt x="25" y="13"/>
                  </a:lnTo>
                  <a:lnTo>
                    <a:pt x="24" y="17"/>
                  </a:lnTo>
                  <a:lnTo>
                    <a:pt x="22" y="21"/>
                  </a:lnTo>
                  <a:lnTo>
                    <a:pt x="19" y="24"/>
                  </a:lnTo>
                  <a:lnTo>
                    <a:pt x="15" y="25"/>
                  </a:lnTo>
                  <a:lnTo>
                    <a:pt x="11" y="26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4"/>
                  </a:lnTo>
                  <a:lnTo>
                    <a:pt x="6" y="2"/>
                  </a:lnTo>
                  <a:lnTo>
                    <a:pt x="9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59B11"/>
            </a:solidFill>
            <a:ln w="0">
              <a:solidFill>
                <a:srgbClr val="F59B1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1" grpId="0"/>
          <p:bldP spid="30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1" grpId="0"/>
          <p:bldP spid="305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276475"/>
            <a:ext cx="12192000" cy="2549525"/>
          </a:xfrm>
          <a:prstGeom prst="rect">
            <a:avLst/>
          </a:prstGeom>
          <a:solidFill>
            <a:srgbClr val="F1622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2A445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133850" y="2774950"/>
            <a:ext cx="0" cy="1390650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16227">
                    <a:alpha val="63000"/>
                  </a:srgbClr>
                </a:gs>
                <a:gs pos="55000">
                  <a:sysClr val="window" lastClr="FFFFFF"/>
                </a:gs>
                <a:gs pos="100000">
                  <a:srgbClr val="F16227">
                    <a:alpha val="59000"/>
                  </a:srgbClr>
                </a:gs>
              </a:gsLst>
              <a:lin ang="5400000" scaled="0"/>
            </a:gradFill>
            <a:prstDash val="solid"/>
            <a:miter lim="800000"/>
          </a:ln>
          <a:effectLst/>
        </p:spPr>
      </p:cxnSp>
      <p:sp>
        <p:nvSpPr>
          <p:cNvPr id="10" name="Title 2"/>
          <p:cNvSpPr txBox="1"/>
          <p:nvPr/>
        </p:nvSpPr>
        <p:spPr>
          <a:xfrm>
            <a:off x="4638675" y="3236335"/>
            <a:ext cx="6054725" cy="715529"/>
          </a:xfrm>
          <a:prstGeom prst="rect">
            <a:avLst/>
          </a:prstGeom>
        </p:spPr>
        <p:txBody>
          <a:bodyPr vert="horz" lIns="36000" tIns="45720" rIns="360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0" dirty="0" smtClean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zh-CN" altLang="en-US" b="0" dirty="0" smtClean="0">
                <a:solidFill>
                  <a:prstClr val="white"/>
                </a:solidFill>
                <a:cs typeface="+mn-ea"/>
                <a:sym typeface="+mn-lt"/>
              </a:rPr>
              <a:t>添加标题内容</a:t>
            </a:r>
            <a:endParaRPr lang="en-US" b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641600"/>
            <a:ext cx="18288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le 1"/>
          <p:cNvSpPr txBox="1"/>
          <p:nvPr/>
        </p:nvSpPr>
        <p:spPr>
          <a:xfrm>
            <a:off x="812800" y="2861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5" name="Freeform 8"/>
          <p:cNvSpPr>
            <a:spLocks noEditPoints="1"/>
          </p:cNvSpPr>
          <p:nvPr/>
        </p:nvSpPr>
        <p:spPr bwMode="auto">
          <a:xfrm>
            <a:off x="3506417" y="3359029"/>
            <a:ext cx="1407725" cy="1506566"/>
          </a:xfrm>
          <a:custGeom>
            <a:avLst/>
            <a:gdLst>
              <a:gd name="T0" fmla="*/ 179 w 941"/>
              <a:gd name="T1" fmla="*/ 918 h 1006"/>
              <a:gd name="T2" fmla="*/ 202 w 941"/>
              <a:gd name="T3" fmla="*/ 943 h 1006"/>
              <a:gd name="T4" fmla="*/ 202 w 941"/>
              <a:gd name="T5" fmla="*/ 978 h 1006"/>
              <a:gd name="T6" fmla="*/ 179 w 941"/>
              <a:gd name="T7" fmla="*/ 1003 h 1006"/>
              <a:gd name="T8" fmla="*/ 143 w 941"/>
              <a:gd name="T9" fmla="*/ 1003 h 1006"/>
              <a:gd name="T10" fmla="*/ 118 w 941"/>
              <a:gd name="T11" fmla="*/ 978 h 1006"/>
              <a:gd name="T12" fmla="*/ 118 w 941"/>
              <a:gd name="T13" fmla="*/ 943 h 1006"/>
              <a:gd name="T14" fmla="*/ 143 w 941"/>
              <a:gd name="T15" fmla="*/ 918 h 1006"/>
              <a:gd name="T16" fmla="*/ 176 w 941"/>
              <a:gd name="T17" fmla="*/ 732 h 1006"/>
              <a:gd name="T18" fmla="*/ 220 w 941"/>
              <a:gd name="T19" fmla="*/ 745 h 1006"/>
              <a:gd name="T20" fmla="*/ 246 w 941"/>
              <a:gd name="T21" fmla="*/ 781 h 1006"/>
              <a:gd name="T22" fmla="*/ 246 w 941"/>
              <a:gd name="T23" fmla="*/ 828 h 1006"/>
              <a:gd name="T24" fmla="*/ 220 w 941"/>
              <a:gd name="T25" fmla="*/ 865 h 1006"/>
              <a:gd name="T26" fmla="*/ 176 w 941"/>
              <a:gd name="T27" fmla="*/ 879 h 1006"/>
              <a:gd name="T28" fmla="*/ 132 w 941"/>
              <a:gd name="T29" fmla="*/ 865 h 1006"/>
              <a:gd name="T30" fmla="*/ 106 w 941"/>
              <a:gd name="T31" fmla="*/ 828 h 1006"/>
              <a:gd name="T32" fmla="*/ 106 w 941"/>
              <a:gd name="T33" fmla="*/ 781 h 1006"/>
              <a:gd name="T34" fmla="*/ 132 w 941"/>
              <a:gd name="T35" fmla="*/ 745 h 1006"/>
              <a:gd name="T36" fmla="*/ 176 w 941"/>
              <a:gd name="T37" fmla="*/ 732 h 1006"/>
              <a:gd name="T38" fmla="*/ 539 w 941"/>
              <a:gd name="T39" fmla="*/ 4 h 1006"/>
              <a:gd name="T40" fmla="*/ 607 w 941"/>
              <a:gd name="T41" fmla="*/ 32 h 1006"/>
              <a:gd name="T42" fmla="*/ 661 w 941"/>
              <a:gd name="T43" fmla="*/ 81 h 1006"/>
              <a:gd name="T44" fmla="*/ 693 w 941"/>
              <a:gd name="T45" fmla="*/ 149 h 1006"/>
              <a:gd name="T46" fmla="*/ 740 w 941"/>
              <a:gd name="T47" fmla="*/ 143 h 1006"/>
              <a:gd name="T48" fmla="*/ 818 w 941"/>
              <a:gd name="T49" fmla="*/ 158 h 1006"/>
              <a:gd name="T50" fmla="*/ 883 w 941"/>
              <a:gd name="T51" fmla="*/ 201 h 1006"/>
              <a:gd name="T52" fmla="*/ 926 w 941"/>
              <a:gd name="T53" fmla="*/ 266 h 1006"/>
              <a:gd name="T54" fmla="*/ 941 w 941"/>
              <a:gd name="T55" fmla="*/ 343 h 1006"/>
              <a:gd name="T56" fmla="*/ 927 w 941"/>
              <a:gd name="T57" fmla="*/ 417 h 1006"/>
              <a:gd name="T58" fmla="*/ 890 w 941"/>
              <a:gd name="T59" fmla="*/ 478 h 1006"/>
              <a:gd name="T60" fmla="*/ 833 w 941"/>
              <a:gd name="T61" fmla="*/ 522 h 1006"/>
              <a:gd name="T62" fmla="*/ 809 w 941"/>
              <a:gd name="T63" fmla="*/ 570 h 1006"/>
              <a:gd name="T64" fmla="*/ 807 w 941"/>
              <a:gd name="T65" fmla="*/ 646 h 1006"/>
              <a:gd name="T66" fmla="*/ 777 w 941"/>
              <a:gd name="T67" fmla="*/ 718 h 1006"/>
              <a:gd name="T68" fmla="*/ 723 w 941"/>
              <a:gd name="T69" fmla="*/ 773 h 1006"/>
              <a:gd name="T70" fmla="*/ 652 w 941"/>
              <a:gd name="T71" fmla="*/ 803 h 1006"/>
              <a:gd name="T72" fmla="*/ 572 w 941"/>
              <a:gd name="T73" fmla="*/ 803 h 1006"/>
              <a:gd name="T74" fmla="*/ 503 w 941"/>
              <a:gd name="T75" fmla="*/ 774 h 1006"/>
              <a:gd name="T76" fmla="*/ 449 w 941"/>
              <a:gd name="T77" fmla="*/ 725 h 1006"/>
              <a:gd name="T78" fmla="*/ 416 w 941"/>
              <a:gd name="T79" fmla="*/ 657 h 1006"/>
              <a:gd name="T80" fmla="*/ 362 w 941"/>
              <a:gd name="T81" fmla="*/ 664 h 1006"/>
              <a:gd name="T82" fmla="*/ 321 w 941"/>
              <a:gd name="T83" fmla="*/ 682 h 1006"/>
              <a:gd name="T84" fmla="*/ 277 w 941"/>
              <a:gd name="T85" fmla="*/ 705 h 1006"/>
              <a:gd name="T86" fmla="*/ 223 w 941"/>
              <a:gd name="T87" fmla="*/ 705 h 1006"/>
              <a:gd name="T88" fmla="*/ 177 w 941"/>
              <a:gd name="T89" fmla="*/ 679 h 1006"/>
              <a:gd name="T90" fmla="*/ 151 w 941"/>
              <a:gd name="T91" fmla="*/ 632 h 1006"/>
              <a:gd name="T92" fmla="*/ 150 w 941"/>
              <a:gd name="T93" fmla="*/ 586 h 1006"/>
              <a:gd name="T94" fmla="*/ 118 w 941"/>
              <a:gd name="T95" fmla="*/ 550 h 1006"/>
              <a:gd name="T96" fmla="*/ 55 w 941"/>
              <a:gd name="T97" fmla="*/ 497 h 1006"/>
              <a:gd name="T98" fmla="*/ 13 w 941"/>
              <a:gd name="T99" fmla="*/ 427 h 1006"/>
              <a:gd name="T100" fmla="*/ 0 w 941"/>
              <a:gd name="T101" fmla="*/ 343 h 1006"/>
              <a:gd name="T102" fmla="*/ 13 w 941"/>
              <a:gd name="T103" fmla="*/ 260 h 1006"/>
              <a:gd name="T104" fmla="*/ 55 w 941"/>
              <a:gd name="T105" fmla="*/ 190 h 1006"/>
              <a:gd name="T106" fmla="*/ 117 w 941"/>
              <a:gd name="T107" fmla="*/ 138 h 1006"/>
              <a:gd name="T108" fmla="*/ 194 w 941"/>
              <a:gd name="T109" fmla="*/ 109 h 1006"/>
              <a:gd name="T110" fmla="*/ 278 w 941"/>
              <a:gd name="T111" fmla="*/ 109 h 1006"/>
              <a:gd name="T112" fmla="*/ 335 w 941"/>
              <a:gd name="T113" fmla="*/ 85 h 1006"/>
              <a:gd name="T114" fmla="*/ 388 w 941"/>
              <a:gd name="T115" fmla="*/ 33 h 1006"/>
              <a:gd name="T116" fmla="*/ 460 w 941"/>
              <a:gd name="T117" fmla="*/ 4 h 10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1" h="1006">
                <a:moveTo>
                  <a:pt x="161" y="915"/>
                </a:moveTo>
                <a:lnTo>
                  <a:pt x="179" y="918"/>
                </a:lnTo>
                <a:lnTo>
                  <a:pt x="193" y="929"/>
                </a:lnTo>
                <a:lnTo>
                  <a:pt x="202" y="943"/>
                </a:lnTo>
                <a:lnTo>
                  <a:pt x="206" y="960"/>
                </a:lnTo>
                <a:lnTo>
                  <a:pt x="202" y="978"/>
                </a:lnTo>
                <a:lnTo>
                  <a:pt x="193" y="994"/>
                </a:lnTo>
                <a:lnTo>
                  <a:pt x="179" y="1003"/>
                </a:lnTo>
                <a:lnTo>
                  <a:pt x="161" y="1006"/>
                </a:lnTo>
                <a:lnTo>
                  <a:pt x="143" y="1003"/>
                </a:lnTo>
                <a:lnTo>
                  <a:pt x="128" y="994"/>
                </a:lnTo>
                <a:lnTo>
                  <a:pt x="118" y="978"/>
                </a:lnTo>
                <a:lnTo>
                  <a:pt x="114" y="960"/>
                </a:lnTo>
                <a:lnTo>
                  <a:pt x="118" y="943"/>
                </a:lnTo>
                <a:lnTo>
                  <a:pt x="128" y="929"/>
                </a:lnTo>
                <a:lnTo>
                  <a:pt x="143" y="918"/>
                </a:lnTo>
                <a:lnTo>
                  <a:pt x="161" y="915"/>
                </a:lnTo>
                <a:close/>
                <a:moveTo>
                  <a:pt x="176" y="732"/>
                </a:moveTo>
                <a:lnTo>
                  <a:pt x="200" y="734"/>
                </a:lnTo>
                <a:lnTo>
                  <a:pt x="220" y="745"/>
                </a:lnTo>
                <a:lnTo>
                  <a:pt x="237" y="762"/>
                </a:lnTo>
                <a:lnTo>
                  <a:pt x="246" y="781"/>
                </a:lnTo>
                <a:lnTo>
                  <a:pt x="251" y="805"/>
                </a:lnTo>
                <a:lnTo>
                  <a:pt x="246" y="828"/>
                </a:lnTo>
                <a:lnTo>
                  <a:pt x="237" y="849"/>
                </a:lnTo>
                <a:lnTo>
                  <a:pt x="220" y="865"/>
                </a:lnTo>
                <a:lnTo>
                  <a:pt x="200" y="875"/>
                </a:lnTo>
                <a:lnTo>
                  <a:pt x="176" y="879"/>
                </a:lnTo>
                <a:lnTo>
                  <a:pt x="153" y="875"/>
                </a:lnTo>
                <a:lnTo>
                  <a:pt x="132" y="865"/>
                </a:lnTo>
                <a:lnTo>
                  <a:pt x="117" y="849"/>
                </a:lnTo>
                <a:lnTo>
                  <a:pt x="106" y="828"/>
                </a:lnTo>
                <a:lnTo>
                  <a:pt x="102" y="805"/>
                </a:lnTo>
                <a:lnTo>
                  <a:pt x="106" y="781"/>
                </a:lnTo>
                <a:lnTo>
                  <a:pt x="117" y="762"/>
                </a:lnTo>
                <a:lnTo>
                  <a:pt x="132" y="745"/>
                </a:lnTo>
                <a:lnTo>
                  <a:pt x="153" y="734"/>
                </a:lnTo>
                <a:lnTo>
                  <a:pt x="176" y="732"/>
                </a:lnTo>
                <a:close/>
                <a:moveTo>
                  <a:pt x="500" y="0"/>
                </a:moveTo>
                <a:lnTo>
                  <a:pt x="539" y="4"/>
                </a:lnTo>
                <a:lnTo>
                  <a:pt x="574" y="15"/>
                </a:lnTo>
                <a:lnTo>
                  <a:pt x="607" y="32"/>
                </a:lnTo>
                <a:lnTo>
                  <a:pt x="636" y="54"/>
                </a:lnTo>
                <a:lnTo>
                  <a:pt x="661" y="81"/>
                </a:lnTo>
                <a:lnTo>
                  <a:pt x="681" y="113"/>
                </a:lnTo>
                <a:lnTo>
                  <a:pt x="693" y="149"/>
                </a:lnTo>
                <a:lnTo>
                  <a:pt x="716" y="145"/>
                </a:lnTo>
                <a:lnTo>
                  <a:pt x="740" y="143"/>
                </a:lnTo>
                <a:lnTo>
                  <a:pt x="781" y="146"/>
                </a:lnTo>
                <a:lnTo>
                  <a:pt x="818" y="158"/>
                </a:lnTo>
                <a:lnTo>
                  <a:pt x="853" y="176"/>
                </a:lnTo>
                <a:lnTo>
                  <a:pt x="883" y="201"/>
                </a:lnTo>
                <a:lnTo>
                  <a:pt x="907" y="231"/>
                </a:lnTo>
                <a:lnTo>
                  <a:pt x="926" y="266"/>
                </a:lnTo>
                <a:lnTo>
                  <a:pt x="937" y="303"/>
                </a:lnTo>
                <a:lnTo>
                  <a:pt x="941" y="343"/>
                </a:lnTo>
                <a:lnTo>
                  <a:pt x="938" y="382"/>
                </a:lnTo>
                <a:lnTo>
                  <a:pt x="927" y="417"/>
                </a:lnTo>
                <a:lnTo>
                  <a:pt x="912" y="449"/>
                </a:lnTo>
                <a:lnTo>
                  <a:pt x="890" y="478"/>
                </a:lnTo>
                <a:lnTo>
                  <a:pt x="864" y="503"/>
                </a:lnTo>
                <a:lnTo>
                  <a:pt x="833" y="522"/>
                </a:lnTo>
                <a:lnTo>
                  <a:pt x="799" y="536"/>
                </a:lnTo>
                <a:lnTo>
                  <a:pt x="809" y="570"/>
                </a:lnTo>
                <a:lnTo>
                  <a:pt x="811" y="606"/>
                </a:lnTo>
                <a:lnTo>
                  <a:pt x="807" y="646"/>
                </a:lnTo>
                <a:lnTo>
                  <a:pt x="796" y="683"/>
                </a:lnTo>
                <a:lnTo>
                  <a:pt x="777" y="718"/>
                </a:lnTo>
                <a:lnTo>
                  <a:pt x="752" y="748"/>
                </a:lnTo>
                <a:lnTo>
                  <a:pt x="723" y="773"/>
                </a:lnTo>
                <a:lnTo>
                  <a:pt x="689" y="791"/>
                </a:lnTo>
                <a:lnTo>
                  <a:pt x="652" y="803"/>
                </a:lnTo>
                <a:lnTo>
                  <a:pt x="610" y="807"/>
                </a:lnTo>
                <a:lnTo>
                  <a:pt x="572" y="803"/>
                </a:lnTo>
                <a:lnTo>
                  <a:pt x="536" y="792"/>
                </a:lnTo>
                <a:lnTo>
                  <a:pt x="503" y="774"/>
                </a:lnTo>
                <a:lnTo>
                  <a:pt x="472" y="752"/>
                </a:lnTo>
                <a:lnTo>
                  <a:pt x="449" y="725"/>
                </a:lnTo>
                <a:lnTo>
                  <a:pt x="430" y="693"/>
                </a:lnTo>
                <a:lnTo>
                  <a:pt x="416" y="657"/>
                </a:lnTo>
                <a:lnTo>
                  <a:pt x="390" y="663"/>
                </a:lnTo>
                <a:lnTo>
                  <a:pt x="362" y="664"/>
                </a:lnTo>
                <a:lnTo>
                  <a:pt x="336" y="663"/>
                </a:lnTo>
                <a:lnTo>
                  <a:pt x="321" y="682"/>
                </a:lnTo>
                <a:lnTo>
                  <a:pt x="300" y="696"/>
                </a:lnTo>
                <a:lnTo>
                  <a:pt x="277" y="705"/>
                </a:lnTo>
                <a:lnTo>
                  <a:pt x="251" y="708"/>
                </a:lnTo>
                <a:lnTo>
                  <a:pt x="223" y="705"/>
                </a:lnTo>
                <a:lnTo>
                  <a:pt x="198" y="694"/>
                </a:lnTo>
                <a:lnTo>
                  <a:pt x="177" y="679"/>
                </a:lnTo>
                <a:lnTo>
                  <a:pt x="161" y="657"/>
                </a:lnTo>
                <a:lnTo>
                  <a:pt x="151" y="632"/>
                </a:lnTo>
                <a:lnTo>
                  <a:pt x="147" y="606"/>
                </a:lnTo>
                <a:lnTo>
                  <a:pt x="150" y="586"/>
                </a:lnTo>
                <a:lnTo>
                  <a:pt x="155" y="568"/>
                </a:lnTo>
                <a:lnTo>
                  <a:pt x="118" y="550"/>
                </a:lnTo>
                <a:lnTo>
                  <a:pt x="84" y="526"/>
                </a:lnTo>
                <a:lnTo>
                  <a:pt x="55" y="497"/>
                </a:lnTo>
                <a:lnTo>
                  <a:pt x="31" y="464"/>
                </a:lnTo>
                <a:lnTo>
                  <a:pt x="13" y="427"/>
                </a:lnTo>
                <a:lnTo>
                  <a:pt x="2" y="387"/>
                </a:lnTo>
                <a:lnTo>
                  <a:pt x="0" y="343"/>
                </a:lnTo>
                <a:lnTo>
                  <a:pt x="2" y="300"/>
                </a:lnTo>
                <a:lnTo>
                  <a:pt x="13" y="260"/>
                </a:lnTo>
                <a:lnTo>
                  <a:pt x="31" y="223"/>
                </a:lnTo>
                <a:lnTo>
                  <a:pt x="55" y="190"/>
                </a:lnTo>
                <a:lnTo>
                  <a:pt x="84" y="161"/>
                </a:lnTo>
                <a:lnTo>
                  <a:pt x="117" y="138"/>
                </a:lnTo>
                <a:lnTo>
                  <a:pt x="154" y="120"/>
                </a:lnTo>
                <a:lnTo>
                  <a:pt x="194" y="109"/>
                </a:lnTo>
                <a:lnTo>
                  <a:pt x="237" y="106"/>
                </a:lnTo>
                <a:lnTo>
                  <a:pt x="278" y="109"/>
                </a:lnTo>
                <a:lnTo>
                  <a:pt x="315" y="118"/>
                </a:lnTo>
                <a:lnTo>
                  <a:pt x="335" y="85"/>
                </a:lnTo>
                <a:lnTo>
                  <a:pt x="359" y="58"/>
                </a:lnTo>
                <a:lnTo>
                  <a:pt x="388" y="33"/>
                </a:lnTo>
                <a:lnTo>
                  <a:pt x="423" y="15"/>
                </a:lnTo>
                <a:lnTo>
                  <a:pt x="460" y="4"/>
                </a:lnTo>
                <a:lnTo>
                  <a:pt x="500" y="0"/>
                </a:lnTo>
                <a:close/>
              </a:path>
            </a:pathLst>
          </a:custGeom>
          <a:solidFill>
            <a:srgbClr val="F59B11"/>
          </a:solidFill>
          <a:ln w="0">
            <a:solidFill>
              <a:srgbClr val="F59B1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" name="Freeform 9"/>
          <p:cNvSpPr>
            <a:spLocks noEditPoints="1"/>
          </p:cNvSpPr>
          <p:nvPr/>
        </p:nvSpPr>
        <p:spPr bwMode="auto">
          <a:xfrm>
            <a:off x="4424636" y="2020341"/>
            <a:ext cx="1344827" cy="1434682"/>
          </a:xfrm>
          <a:custGeom>
            <a:avLst/>
            <a:gdLst>
              <a:gd name="T0" fmla="*/ 171 w 897"/>
              <a:gd name="T1" fmla="*/ 874 h 958"/>
              <a:gd name="T2" fmla="*/ 194 w 897"/>
              <a:gd name="T3" fmla="*/ 898 h 958"/>
              <a:gd name="T4" fmla="*/ 194 w 897"/>
              <a:gd name="T5" fmla="*/ 932 h 958"/>
              <a:gd name="T6" fmla="*/ 171 w 897"/>
              <a:gd name="T7" fmla="*/ 955 h 958"/>
              <a:gd name="T8" fmla="*/ 136 w 897"/>
              <a:gd name="T9" fmla="*/ 955 h 958"/>
              <a:gd name="T10" fmla="*/ 113 w 897"/>
              <a:gd name="T11" fmla="*/ 932 h 958"/>
              <a:gd name="T12" fmla="*/ 113 w 897"/>
              <a:gd name="T13" fmla="*/ 898 h 958"/>
              <a:gd name="T14" fmla="*/ 136 w 897"/>
              <a:gd name="T15" fmla="*/ 874 h 958"/>
              <a:gd name="T16" fmla="*/ 169 w 897"/>
              <a:gd name="T17" fmla="*/ 696 h 958"/>
              <a:gd name="T18" fmla="*/ 211 w 897"/>
              <a:gd name="T19" fmla="*/ 710 h 958"/>
              <a:gd name="T20" fmla="*/ 235 w 897"/>
              <a:gd name="T21" fmla="*/ 745 h 958"/>
              <a:gd name="T22" fmla="*/ 235 w 897"/>
              <a:gd name="T23" fmla="*/ 789 h 958"/>
              <a:gd name="T24" fmla="*/ 211 w 897"/>
              <a:gd name="T25" fmla="*/ 825 h 958"/>
              <a:gd name="T26" fmla="*/ 169 w 897"/>
              <a:gd name="T27" fmla="*/ 837 h 958"/>
              <a:gd name="T28" fmla="*/ 126 w 897"/>
              <a:gd name="T29" fmla="*/ 825 h 958"/>
              <a:gd name="T30" fmla="*/ 102 w 897"/>
              <a:gd name="T31" fmla="*/ 789 h 958"/>
              <a:gd name="T32" fmla="*/ 102 w 897"/>
              <a:gd name="T33" fmla="*/ 745 h 958"/>
              <a:gd name="T34" fmla="*/ 126 w 897"/>
              <a:gd name="T35" fmla="*/ 710 h 958"/>
              <a:gd name="T36" fmla="*/ 169 w 897"/>
              <a:gd name="T37" fmla="*/ 696 h 958"/>
              <a:gd name="T38" fmla="*/ 512 w 897"/>
              <a:gd name="T39" fmla="*/ 5 h 958"/>
              <a:gd name="T40" fmla="*/ 579 w 897"/>
              <a:gd name="T41" fmla="*/ 31 h 958"/>
              <a:gd name="T42" fmla="*/ 630 w 897"/>
              <a:gd name="T43" fmla="*/ 79 h 958"/>
              <a:gd name="T44" fmla="*/ 660 w 897"/>
              <a:gd name="T45" fmla="*/ 142 h 958"/>
              <a:gd name="T46" fmla="*/ 705 w 897"/>
              <a:gd name="T47" fmla="*/ 137 h 958"/>
              <a:gd name="T48" fmla="*/ 780 w 897"/>
              <a:gd name="T49" fmla="*/ 152 h 958"/>
              <a:gd name="T50" fmla="*/ 840 w 897"/>
              <a:gd name="T51" fmla="*/ 192 h 958"/>
              <a:gd name="T52" fmla="*/ 882 w 897"/>
              <a:gd name="T53" fmla="*/ 254 h 958"/>
              <a:gd name="T54" fmla="*/ 897 w 897"/>
              <a:gd name="T55" fmla="*/ 328 h 958"/>
              <a:gd name="T56" fmla="*/ 883 w 897"/>
              <a:gd name="T57" fmla="*/ 397 h 958"/>
              <a:gd name="T58" fmla="*/ 847 w 897"/>
              <a:gd name="T59" fmla="*/ 457 h 958"/>
              <a:gd name="T60" fmla="*/ 794 w 897"/>
              <a:gd name="T61" fmla="*/ 498 h 958"/>
              <a:gd name="T62" fmla="*/ 770 w 897"/>
              <a:gd name="T63" fmla="*/ 543 h 958"/>
              <a:gd name="T64" fmla="*/ 769 w 897"/>
              <a:gd name="T65" fmla="*/ 615 h 958"/>
              <a:gd name="T66" fmla="*/ 741 w 897"/>
              <a:gd name="T67" fmla="*/ 684 h 958"/>
              <a:gd name="T68" fmla="*/ 689 w 897"/>
              <a:gd name="T69" fmla="*/ 736 h 958"/>
              <a:gd name="T70" fmla="*/ 620 w 897"/>
              <a:gd name="T71" fmla="*/ 765 h 958"/>
              <a:gd name="T72" fmla="*/ 544 w 897"/>
              <a:gd name="T73" fmla="*/ 765 h 958"/>
              <a:gd name="T74" fmla="*/ 478 w 897"/>
              <a:gd name="T75" fmla="*/ 738 h 958"/>
              <a:gd name="T76" fmla="*/ 427 w 897"/>
              <a:gd name="T77" fmla="*/ 689 h 958"/>
              <a:gd name="T78" fmla="*/ 397 w 897"/>
              <a:gd name="T79" fmla="*/ 626 h 958"/>
              <a:gd name="T80" fmla="*/ 346 w 897"/>
              <a:gd name="T81" fmla="*/ 633 h 958"/>
              <a:gd name="T82" fmla="*/ 306 w 897"/>
              <a:gd name="T83" fmla="*/ 649 h 958"/>
              <a:gd name="T84" fmla="*/ 264 w 897"/>
              <a:gd name="T85" fmla="*/ 672 h 958"/>
              <a:gd name="T86" fmla="*/ 213 w 897"/>
              <a:gd name="T87" fmla="*/ 672 h 958"/>
              <a:gd name="T88" fmla="*/ 169 w 897"/>
              <a:gd name="T89" fmla="*/ 647 h 958"/>
              <a:gd name="T90" fmla="*/ 144 w 897"/>
              <a:gd name="T91" fmla="*/ 603 h 958"/>
              <a:gd name="T92" fmla="*/ 143 w 897"/>
              <a:gd name="T93" fmla="*/ 559 h 958"/>
              <a:gd name="T94" fmla="*/ 113 w 897"/>
              <a:gd name="T95" fmla="*/ 524 h 958"/>
              <a:gd name="T96" fmla="*/ 53 w 897"/>
              <a:gd name="T97" fmla="*/ 474 h 958"/>
              <a:gd name="T98" fmla="*/ 13 w 897"/>
              <a:gd name="T99" fmla="*/ 407 h 958"/>
              <a:gd name="T100" fmla="*/ 0 w 897"/>
              <a:gd name="T101" fmla="*/ 328 h 958"/>
              <a:gd name="T102" fmla="*/ 13 w 897"/>
              <a:gd name="T103" fmla="*/ 248 h 958"/>
              <a:gd name="T104" fmla="*/ 53 w 897"/>
              <a:gd name="T105" fmla="*/ 182 h 958"/>
              <a:gd name="T106" fmla="*/ 113 w 897"/>
              <a:gd name="T107" fmla="*/ 133 h 958"/>
              <a:gd name="T108" fmla="*/ 186 w 897"/>
              <a:gd name="T109" fmla="*/ 105 h 958"/>
              <a:gd name="T110" fmla="*/ 266 w 897"/>
              <a:gd name="T111" fmla="*/ 105 h 958"/>
              <a:gd name="T112" fmla="*/ 319 w 897"/>
              <a:gd name="T113" fmla="*/ 83 h 958"/>
              <a:gd name="T114" fmla="*/ 370 w 897"/>
              <a:gd name="T115" fmla="*/ 32 h 958"/>
              <a:gd name="T116" fmla="*/ 438 w 897"/>
              <a:gd name="T117" fmla="*/ 5 h 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97" h="958">
                <a:moveTo>
                  <a:pt x="154" y="871"/>
                </a:moveTo>
                <a:lnTo>
                  <a:pt x="171" y="874"/>
                </a:lnTo>
                <a:lnTo>
                  <a:pt x="184" y="884"/>
                </a:lnTo>
                <a:lnTo>
                  <a:pt x="194" y="898"/>
                </a:lnTo>
                <a:lnTo>
                  <a:pt x="197" y="915"/>
                </a:lnTo>
                <a:lnTo>
                  <a:pt x="194" y="932"/>
                </a:lnTo>
                <a:lnTo>
                  <a:pt x="184" y="946"/>
                </a:lnTo>
                <a:lnTo>
                  <a:pt x="171" y="955"/>
                </a:lnTo>
                <a:lnTo>
                  <a:pt x="154" y="958"/>
                </a:lnTo>
                <a:lnTo>
                  <a:pt x="136" y="955"/>
                </a:lnTo>
                <a:lnTo>
                  <a:pt x="122" y="946"/>
                </a:lnTo>
                <a:lnTo>
                  <a:pt x="113" y="932"/>
                </a:lnTo>
                <a:lnTo>
                  <a:pt x="110" y="915"/>
                </a:lnTo>
                <a:lnTo>
                  <a:pt x="113" y="898"/>
                </a:lnTo>
                <a:lnTo>
                  <a:pt x="122" y="884"/>
                </a:lnTo>
                <a:lnTo>
                  <a:pt x="136" y="874"/>
                </a:lnTo>
                <a:lnTo>
                  <a:pt x="154" y="871"/>
                </a:lnTo>
                <a:close/>
                <a:moveTo>
                  <a:pt x="169" y="696"/>
                </a:moveTo>
                <a:lnTo>
                  <a:pt x="191" y="700"/>
                </a:lnTo>
                <a:lnTo>
                  <a:pt x="211" y="710"/>
                </a:lnTo>
                <a:lnTo>
                  <a:pt x="226" y="725"/>
                </a:lnTo>
                <a:lnTo>
                  <a:pt x="235" y="745"/>
                </a:lnTo>
                <a:lnTo>
                  <a:pt x="239" y="767"/>
                </a:lnTo>
                <a:lnTo>
                  <a:pt x="235" y="789"/>
                </a:lnTo>
                <a:lnTo>
                  <a:pt x="226" y="808"/>
                </a:lnTo>
                <a:lnTo>
                  <a:pt x="211" y="825"/>
                </a:lnTo>
                <a:lnTo>
                  <a:pt x="191" y="834"/>
                </a:lnTo>
                <a:lnTo>
                  <a:pt x="169" y="837"/>
                </a:lnTo>
                <a:lnTo>
                  <a:pt x="146" y="834"/>
                </a:lnTo>
                <a:lnTo>
                  <a:pt x="126" y="825"/>
                </a:lnTo>
                <a:lnTo>
                  <a:pt x="111" y="808"/>
                </a:lnTo>
                <a:lnTo>
                  <a:pt x="102" y="789"/>
                </a:lnTo>
                <a:lnTo>
                  <a:pt x="98" y="767"/>
                </a:lnTo>
                <a:lnTo>
                  <a:pt x="102" y="745"/>
                </a:lnTo>
                <a:lnTo>
                  <a:pt x="111" y="725"/>
                </a:lnTo>
                <a:lnTo>
                  <a:pt x="126" y="710"/>
                </a:lnTo>
                <a:lnTo>
                  <a:pt x="146" y="700"/>
                </a:lnTo>
                <a:lnTo>
                  <a:pt x="169" y="696"/>
                </a:lnTo>
                <a:close/>
                <a:moveTo>
                  <a:pt x="477" y="0"/>
                </a:moveTo>
                <a:lnTo>
                  <a:pt x="512" y="5"/>
                </a:lnTo>
                <a:lnTo>
                  <a:pt x="547" y="14"/>
                </a:lnTo>
                <a:lnTo>
                  <a:pt x="579" y="31"/>
                </a:lnTo>
                <a:lnTo>
                  <a:pt x="606" y="53"/>
                </a:lnTo>
                <a:lnTo>
                  <a:pt x="630" y="79"/>
                </a:lnTo>
                <a:lnTo>
                  <a:pt x="647" y="108"/>
                </a:lnTo>
                <a:lnTo>
                  <a:pt x="660" y="142"/>
                </a:lnTo>
                <a:lnTo>
                  <a:pt x="682" y="138"/>
                </a:lnTo>
                <a:lnTo>
                  <a:pt x="705" y="137"/>
                </a:lnTo>
                <a:lnTo>
                  <a:pt x="744" y="140"/>
                </a:lnTo>
                <a:lnTo>
                  <a:pt x="780" y="152"/>
                </a:lnTo>
                <a:lnTo>
                  <a:pt x="813" y="169"/>
                </a:lnTo>
                <a:lnTo>
                  <a:pt x="840" y="192"/>
                </a:lnTo>
                <a:lnTo>
                  <a:pt x="864" y="221"/>
                </a:lnTo>
                <a:lnTo>
                  <a:pt x="882" y="254"/>
                </a:lnTo>
                <a:lnTo>
                  <a:pt x="893" y="290"/>
                </a:lnTo>
                <a:lnTo>
                  <a:pt x="897" y="328"/>
                </a:lnTo>
                <a:lnTo>
                  <a:pt x="893" y="364"/>
                </a:lnTo>
                <a:lnTo>
                  <a:pt x="883" y="397"/>
                </a:lnTo>
                <a:lnTo>
                  <a:pt x="868" y="429"/>
                </a:lnTo>
                <a:lnTo>
                  <a:pt x="847" y="457"/>
                </a:lnTo>
                <a:lnTo>
                  <a:pt x="822" y="479"/>
                </a:lnTo>
                <a:lnTo>
                  <a:pt x="794" y="498"/>
                </a:lnTo>
                <a:lnTo>
                  <a:pt x="762" y="510"/>
                </a:lnTo>
                <a:lnTo>
                  <a:pt x="770" y="543"/>
                </a:lnTo>
                <a:lnTo>
                  <a:pt x="773" y="576"/>
                </a:lnTo>
                <a:lnTo>
                  <a:pt x="769" y="615"/>
                </a:lnTo>
                <a:lnTo>
                  <a:pt x="758" y="652"/>
                </a:lnTo>
                <a:lnTo>
                  <a:pt x="741" y="684"/>
                </a:lnTo>
                <a:lnTo>
                  <a:pt x="718" y="713"/>
                </a:lnTo>
                <a:lnTo>
                  <a:pt x="689" y="736"/>
                </a:lnTo>
                <a:lnTo>
                  <a:pt x="656" y="753"/>
                </a:lnTo>
                <a:lnTo>
                  <a:pt x="620" y="765"/>
                </a:lnTo>
                <a:lnTo>
                  <a:pt x="581" y="768"/>
                </a:lnTo>
                <a:lnTo>
                  <a:pt x="544" y="765"/>
                </a:lnTo>
                <a:lnTo>
                  <a:pt x="510" y="754"/>
                </a:lnTo>
                <a:lnTo>
                  <a:pt x="478" y="738"/>
                </a:lnTo>
                <a:lnTo>
                  <a:pt x="450" y="717"/>
                </a:lnTo>
                <a:lnTo>
                  <a:pt x="427" y="689"/>
                </a:lnTo>
                <a:lnTo>
                  <a:pt x="409" y="659"/>
                </a:lnTo>
                <a:lnTo>
                  <a:pt x="397" y="626"/>
                </a:lnTo>
                <a:lnTo>
                  <a:pt x="372" y="632"/>
                </a:lnTo>
                <a:lnTo>
                  <a:pt x="346" y="633"/>
                </a:lnTo>
                <a:lnTo>
                  <a:pt x="321" y="632"/>
                </a:lnTo>
                <a:lnTo>
                  <a:pt x="306" y="649"/>
                </a:lnTo>
                <a:lnTo>
                  <a:pt x="286" y="663"/>
                </a:lnTo>
                <a:lnTo>
                  <a:pt x="264" y="672"/>
                </a:lnTo>
                <a:lnTo>
                  <a:pt x="239" y="676"/>
                </a:lnTo>
                <a:lnTo>
                  <a:pt x="213" y="672"/>
                </a:lnTo>
                <a:lnTo>
                  <a:pt x="190" y="662"/>
                </a:lnTo>
                <a:lnTo>
                  <a:pt x="169" y="647"/>
                </a:lnTo>
                <a:lnTo>
                  <a:pt x="154" y="626"/>
                </a:lnTo>
                <a:lnTo>
                  <a:pt x="144" y="603"/>
                </a:lnTo>
                <a:lnTo>
                  <a:pt x="140" y="576"/>
                </a:lnTo>
                <a:lnTo>
                  <a:pt x="143" y="559"/>
                </a:lnTo>
                <a:lnTo>
                  <a:pt x="149" y="541"/>
                </a:lnTo>
                <a:lnTo>
                  <a:pt x="113" y="524"/>
                </a:lnTo>
                <a:lnTo>
                  <a:pt x="81" y="501"/>
                </a:lnTo>
                <a:lnTo>
                  <a:pt x="53" y="474"/>
                </a:lnTo>
                <a:lnTo>
                  <a:pt x="31" y="443"/>
                </a:lnTo>
                <a:lnTo>
                  <a:pt x="13" y="407"/>
                </a:lnTo>
                <a:lnTo>
                  <a:pt x="4" y="368"/>
                </a:lnTo>
                <a:lnTo>
                  <a:pt x="0" y="328"/>
                </a:lnTo>
                <a:lnTo>
                  <a:pt x="4" y="287"/>
                </a:lnTo>
                <a:lnTo>
                  <a:pt x="13" y="248"/>
                </a:lnTo>
                <a:lnTo>
                  <a:pt x="31" y="214"/>
                </a:lnTo>
                <a:lnTo>
                  <a:pt x="53" y="182"/>
                </a:lnTo>
                <a:lnTo>
                  <a:pt x="81" y="155"/>
                </a:lnTo>
                <a:lnTo>
                  <a:pt x="113" y="133"/>
                </a:lnTo>
                <a:lnTo>
                  <a:pt x="147" y="115"/>
                </a:lnTo>
                <a:lnTo>
                  <a:pt x="186" y="105"/>
                </a:lnTo>
                <a:lnTo>
                  <a:pt x="227" y="101"/>
                </a:lnTo>
                <a:lnTo>
                  <a:pt x="266" y="105"/>
                </a:lnTo>
                <a:lnTo>
                  <a:pt x="302" y="113"/>
                </a:lnTo>
                <a:lnTo>
                  <a:pt x="319" y="83"/>
                </a:lnTo>
                <a:lnTo>
                  <a:pt x="343" y="56"/>
                </a:lnTo>
                <a:lnTo>
                  <a:pt x="370" y="32"/>
                </a:lnTo>
                <a:lnTo>
                  <a:pt x="402" y="16"/>
                </a:lnTo>
                <a:lnTo>
                  <a:pt x="438" y="5"/>
                </a:lnTo>
                <a:lnTo>
                  <a:pt x="477" y="0"/>
                </a:lnTo>
                <a:close/>
              </a:path>
            </a:pathLst>
          </a:custGeom>
          <a:solidFill>
            <a:srgbClr val="2580B7">
              <a:lumMod val="75000"/>
            </a:srgbClr>
          </a:solidFill>
          <a:ln w="0">
            <a:solidFill>
              <a:srgbClr val="2580B7">
                <a:lumMod val="75000"/>
              </a:srgb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7" name="Freeform 10"/>
          <p:cNvSpPr>
            <a:spLocks noEditPoints="1"/>
          </p:cNvSpPr>
          <p:nvPr/>
        </p:nvSpPr>
        <p:spPr bwMode="auto">
          <a:xfrm>
            <a:off x="7588818" y="3266178"/>
            <a:ext cx="1410721" cy="1506566"/>
          </a:xfrm>
          <a:custGeom>
            <a:avLst/>
            <a:gdLst>
              <a:gd name="T0" fmla="*/ 179 w 942"/>
              <a:gd name="T1" fmla="*/ 918 h 1006"/>
              <a:gd name="T2" fmla="*/ 204 w 942"/>
              <a:gd name="T3" fmla="*/ 943 h 1006"/>
              <a:gd name="T4" fmla="*/ 204 w 942"/>
              <a:gd name="T5" fmla="*/ 978 h 1006"/>
              <a:gd name="T6" fmla="*/ 179 w 942"/>
              <a:gd name="T7" fmla="*/ 1002 h 1006"/>
              <a:gd name="T8" fmla="*/ 143 w 942"/>
              <a:gd name="T9" fmla="*/ 1002 h 1006"/>
              <a:gd name="T10" fmla="*/ 118 w 942"/>
              <a:gd name="T11" fmla="*/ 978 h 1006"/>
              <a:gd name="T12" fmla="*/ 118 w 942"/>
              <a:gd name="T13" fmla="*/ 943 h 1006"/>
              <a:gd name="T14" fmla="*/ 143 w 942"/>
              <a:gd name="T15" fmla="*/ 918 h 1006"/>
              <a:gd name="T16" fmla="*/ 178 w 942"/>
              <a:gd name="T17" fmla="*/ 730 h 1006"/>
              <a:gd name="T18" fmla="*/ 220 w 942"/>
              <a:gd name="T19" fmla="*/ 745 h 1006"/>
              <a:gd name="T20" fmla="*/ 248 w 942"/>
              <a:gd name="T21" fmla="*/ 781 h 1006"/>
              <a:gd name="T22" fmla="*/ 248 w 942"/>
              <a:gd name="T23" fmla="*/ 828 h 1006"/>
              <a:gd name="T24" fmla="*/ 220 w 942"/>
              <a:gd name="T25" fmla="*/ 864 h 1006"/>
              <a:gd name="T26" fmla="*/ 178 w 942"/>
              <a:gd name="T27" fmla="*/ 879 h 1006"/>
              <a:gd name="T28" fmla="*/ 133 w 942"/>
              <a:gd name="T29" fmla="*/ 864 h 1006"/>
              <a:gd name="T30" fmla="*/ 107 w 942"/>
              <a:gd name="T31" fmla="*/ 828 h 1006"/>
              <a:gd name="T32" fmla="*/ 107 w 942"/>
              <a:gd name="T33" fmla="*/ 781 h 1006"/>
              <a:gd name="T34" fmla="*/ 133 w 942"/>
              <a:gd name="T35" fmla="*/ 745 h 1006"/>
              <a:gd name="T36" fmla="*/ 178 w 942"/>
              <a:gd name="T37" fmla="*/ 730 h 1006"/>
              <a:gd name="T38" fmla="*/ 539 w 942"/>
              <a:gd name="T39" fmla="*/ 4 h 1006"/>
              <a:gd name="T40" fmla="*/ 608 w 942"/>
              <a:gd name="T41" fmla="*/ 32 h 1006"/>
              <a:gd name="T42" fmla="*/ 661 w 942"/>
              <a:gd name="T43" fmla="*/ 81 h 1006"/>
              <a:gd name="T44" fmla="*/ 694 w 942"/>
              <a:gd name="T45" fmla="*/ 147 h 1006"/>
              <a:gd name="T46" fmla="*/ 741 w 942"/>
              <a:gd name="T47" fmla="*/ 142 h 1006"/>
              <a:gd name="T48" fmla="*/ 820 w 942"/>
              <a:gd name="T49" fmla="*/ 158 h 1006"/>
              <a:gd name="T50" fmla="*/ 883 w 942"/>
              <a:gd name="T51" fmla="*/ 201 h 1006"/>
              <a:gd name="T52" fmla="*/ 926 w 942"/>
              <a:gd name="T53" fmla="*/ 264 h 1006"/>
              <a:gd name="T54" fmla="*/ 942 w 942"/>
              <a:gd name="T55" fmla="*/ 343 h 1006"/>
              <a:gd name="T56" fmla="*/ 929 w 942"/>
              <a:gd name="T57" fmla="*/ 416 h 1006"/>
              <a:gd name="T58" fmla="*/ 890 w 942"/>
              <a:gd name="T59" fmla="*/ 478 h 1006"/>
              <a:gd name="T60" fmla="*/ 834 w 942"/>
              <a:gd name="T61" fmla="*/ 522 h 1006"/>
              <a:gd name="T62" fmla="*/ 809 w 942"/>
              <a:gd name="T63" fmla="*/ 569 h 1006"/>
              <a:gd name="T64" fmla="*/ 809 w 942"/>
              <a:gd name="T65" fmla="*/ 646 h 1006"/>
              <a:gd name="T66" fmla="*/ 778 w 942"/>
              <a:gd name="T67" fmla="*/ 718 h 1006"/>
              <a:gd name="T68" fmla="*/ 723 w 942"/>
              <a:gd name="T69" fmla="*/ 772 h 1006"/>
              <a:gd name="T70" fmla="*/ 652 w 942"/>
              <a:gd name="T71" fmla="*/ 802 h 1006"/>
              <a:gd name="T72" fmla="*/ 572 w 942"/>
              <a:gd name="T73" fmla="*/ 802 h 1006"/>
              <a:gd name="T74" fmla="*/ 503 w 942"/>
              <a:gd name="T75" fmla="*/ 774 h 1006"/>
              <a:gd name="T76" fmla="*/ 449 w 942"/>
              <a:gd name="T77" fmla="*/ 723 h 1006"/>
              <a:gd name="T78" fmla="*/ 417 w 942"/>
              <a:gd name="T79" fmla="*/ 656 h 1006"/>
              <a:gd name="T80" fmla="*/ 362 w 942"/>
              <a:gd name="T81" fmla="*/ 664 h 1006"/>
              <a:gd name="T82" fmla="*/ 321 w 942"/>
              <a:gd name="T83" fmla="*/ 681 h 1006"/>
              <a:gd name="T84" fmla="*/ 277 w 942"/>
              <a:gd name="T85" fmla="*/ 705 h 1006"/>
              <a:gd name="T86" fmla="*/ 223 w 942"/>
              <a:gd name="T87" fmla="*/ 704 h 1006"/>
              <a:gd name="T88" fmla="*/ 178 w 942"/>
              <a:gd name="T89" fmla="*/ 678 h 1006"/>
              <a:gd name="T90" fmla="*/ 151 w 942"/>
              <a:gd name="T91" fmla="*/ 632 h 1006"/>
              <a:gd name="T92" fmla="*/ 150 w 942"/>
              <a:gd name="T93" fmla="*/ 586 h 1006"/>
              <a:gd name="T94" fmla="*/ 118 w 942"/>
              <a:gd name="T95" fmla="*/ 548 h 1006"/>
              <a:gd name="T96" fmla="*/ 56 w 942"/>
              <a:gd name="T97" fmla="*/ 497 h 1006"/>
              <a:gd name="T98" fmla="*/ 15 w 942"/>
              <a:gd name="T99" fmla="*/ 427 h 1006"/>
              <a:gd name="T100" fmla="*/ 0 w 942"/>
              <a:gd name="T101" fmla="*/ 343 h 1006"/>
              <a:gd name="T102" fmla="*/ 15 w 942"/>
              <a:gd name="T103" fmla="*/ 260 h 1006"/>
              <a:gd name="T104" fmla="*/ 56 w 942"/>
              <a:gd name="T105" fmla="*/ 190 h 1006"/>
              <a:gd name="T106" fmla="*/ 118 w 942"/>
              <a:gd name="T107" fmla="*/ 138 h 1006"/>
              <a:gd name="T108" fmla="*/ 195 w 942"/>
              <a:gd name="T109" fmla="*/ 109 h 1006"/>
              <a:gd name="T110" fmla="*/ 278 w 942"/>
              <a:gd name="T111" fmla="*/ 109 h 1006"/>
              <a:gd name="T112" fmla="*/ 336 w 942"/>
              <a:gd name="T113" fmla="*/ 85 h 1006"/>
              <a:gd name="T114" fmla="*/ 390 w 942"/>
              <a:gd name="T115" fmla="*/ 33 h 1006"/>
              <a:gd name="T116" fmla="*/ 460 w 942"/>
              <a:gd name="T117" fmla="*/ 4 h 10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2" h="1006">
                <a:moveTo>
                  <a:pt x="161" y="914"/>
                </a:moveTo>
                <a:lnTo>
                  <a:pt x="179" y="918"/>
                </a:lnTo>
                <a:lnTo>
                  <a:pt x="194" y="927"/>
                </a:lnTo>
                <a:lnTo>
                  <a:pt x="204" y="943"/>
                </a:lnTo>
                <a:lnTo>
                  <a:pt x="206" y="960"/>
                </a:lnTo>
                <a:lnTo>
                  <a:pt x="204" y="978"/>
                </a:lnTo>
                <a:lnTo>
                  <a:pt x="194" y="992"/>
                </a:lnTo>
                <a:lnTo>
                  <a:pt x="179" y="1002"/>
                </a:lnTo>
                <a:lnTo>
                  <a:pt x="161" y="1006"/>
                </a:lnTo>
                <a:lnTo>
                  <a:pt x="143" y="1002"/>
                </a:lnTo>
                <a:lnTo>
                  <a:pt x="129" y="992"/>
                </a:lnTo>
                <a:lnTo>
                  <a:pt x="118" y="978"/>
                </a:lnTo>
                <a:lnTo>
                  <a:pt x="116" y="960"/>
                </a:lnTo>
                <a:lnTo>
                  <a:pt x="118" y="943"/>
                </a:lnTo>
                <a:lnTo>
                  <a:pt x="129" y="927"/>
                </a:lnTo>
                <a:lnTo>
                  <a:pt x="143" y="918"/>
                </a:lnTo>
                <a:lnTo>
                  <a:pt x="161" y="914"/>
                </a:lnTo>
                <a:close/>
                <a:moveTo>
                  <a:pt x="178" y="730"/>
                </a:moveTo>
                <a:lnTo>
                  <a:pt x="201" y="734"/>
                </a:lnTo>
                <a:lnTo>
                  <a:pt x="220" y="745"/>
                </a:lnTo>
                <a:lnTo>
                  <a:pt x="237" y="761"/>
                </a:lnTo>
                <a:lnTo>
                  <a:pt x="248" y="781"/>
                </a:lnTo>
                <a:lnTo>
                  <a:pt x="251" y="805"/>
                </a:lnTo>
                <a:lnTo>
                  <a:pt x="248" y="828"/>
                </a:lnTo>
                <a:lnTo>
                  <a:pt x="237" y="849"/>
                </a:lnTo>
                <a:lnTo>
                  <a:pt x="220" y="864"/>
                </a:lnTo>
                <a:lnTo>
                  <a:pt x="201" y="875"/>
                </a:lnTo>
                <a:lnTo>
                  <a:pt x="178" y="879"/>
                </a:lnTo>
                <a:lnTo>
                  <a:pt x="154" y="875"/>
                </a:lnTo>
                <a:lnTo>
                  <a:pt x="133" y="864"/>
                </a:lnTo>
                <a:lnTo>
                  <a:pt x="117" y="849"/>
                </a:lnTo>
                <a:lnTo>
                  <a:pt x="107" y="828"/>
                </a:lnTo>
                <a:lnTo>
                  <a:pt x="103" y="805"/>
                </a:lnTo>
                <a:lnTo>
                  <a:pt x="107" y="781"/>
                </a:lnTo>
                <a:lnTo>
                  <a:pt x="117" y="761"/>
                </a:lnTo>
                <a:lnTo>
                  <a:pt x="133" y="745"/>
                </a:lnTo>
                <a:lnTo>
                  <a:pt x="154" y="734"/>
                </a:lnTo>
                <a:lnTo>
                  <a:pt x="178" y="730"/>
                </a:lnTo>
                <a:close/>
                <a:moveTo>
                  <a:pt x="500" y="0"/>
                </a:moveTo>
                <a:lnTo>
                  <a:pt x="539" y="4"/>
                </a:lnTo>
                <a:lnTo>
                  <a:pt x="574" y="14"/>
                </a:lnTo>
                <a:lnTo>
                  <a:pt x="608" y="32"/>
                </a:lnTo>
                <a:lnTo>
                  <a:pt x="636" y="54"/>
                </a:lnTo>
                <a:lnTo>
                  <a:pt x="661" y="81"/>
                </a:lnTo>
                <a:lnTo>
                  <a:pt x="681" y="113"/>
                </a:lnTo>
                <a:lnTo>
                  <a:pt x="694" y="147"/>
                </a:lnTo>
                <a:lnTo>
                  <a:pt x="716" y="143"/>
                </a:lnTo>
                <a:lnTo>
                  <a:pt x="741" y="142"/>
                </a:lnTo>
                <a:lnTo>
                  <a:pt x="781" y="146"/>
                </a:lnTo>
                <a:lnTo>
                  <a:pt x="820" y="158"/>
                </a:lnTo>
                <a:lnTo>
                  <a:pt x="853" y="176"/>
                </a:lnTo>
                <a:lnTo>
                  <a:pt x="883" y="201"/>
                </a:lnTo>
                <a:lnTo>
                  <a:pt x="908" y="230"/>
                </a:lnTo>
                <a:lnTo>
                  <a:pt x="926" y="264"/>
                </a:lnTo>
                <a:lnTo>
                  <a:pt x="938" y="303"/>
                </a:lnTo>
                <a:lnTo>
                  <a:pt x="942" y="343"/>
                </a:lnTo>
                <a:lnTo>
                  <a:pt x="938" y="382"/>
                </a:lnTo>
                <a:lnTo>
                  <a:pt x="929" y="416"/>
                </a:lnTo>
                <a:lnTo>
                  <a:pt x="912" y="449"/>
                </a:lnTo>
                <a:lnTo>
                  <a:pt x="890" y="478"/>
                </a:lnTo>
                <a:lnTo>
                  <a:pt x="864" y="503"/>
                </a:lnTo>
                <a:lnTo>
                  <a:pt x="834" y="522"/>
                </a:lnTo>
                <a:lnTo>
                  <a:pt x="799" y="536"/>
                </a:lnTo>
                <a:lnTo>
                  <a:pt x="809" y="569"/>
                </a:lnTo>
                <a:lnTo>
                  <a:pt x="813" y="605"/>
                </a:lnTo>
                <a:lnTo>
                  <a:pt x="809" y="646"/>
                </a:lnTo>
                <a:lnTo>
                  <a:pt x="796" y="683"/>
                </a:lnTo>
                <a:lnTo>
                  <a:pt x="778" y="718"/>
                </a:lnTo>
                <a:lnTo>
                  <a:pt x="754" y="747"/>
                </a:lnTo>
                <a:lnTo>
                  <a:pt x="723" y="772"/>
                </a:lnTo>
                <a:lnTo>
                  <a:pt x="689" y="791"/>
                </a:lnTo>
                <a:lnTo>
                  <a:pt x="652" y="802"/>
                </a:lnTo>
                <a:lnTo>
                  <a:pt x="612" y="806"/>
                </a:lnTo>
                <a:lnTo>
                  <a:pt x="572" y="802"/>
                </a:lnTo>
                <a:lnTo>
                  <a:pt x="536" y="792"/>
                </a:lnTo>
                <a:lnTo>
                  <a:pt x="503" y="774"/>
                </a:lnTo>
                <a:lnTo>
                  <a:pt x="474" y="752"/>
                </a:lnTo>
                <a:lnTo>
                  <a:pt x="449" y="723"/>
                </a:lnTo>
                <a:lnTo>
                  <a:pt x="430" y="692"/>
                </a:lnTo>
                <a:lnTo>
                  <a:pt x="417" y="656"/>
                </a:lnTo>
                <a:lnTo>
                  <a:pt x="390" y="663"/>
                </a:lnTo>
                <a:lnTo>
                  <a:pt x="362" y="664"/>
                </a:lnTo>
                <a:lnTo>
                  <a:pt x="337" y="663"/>
                </a:lnTo>
                <a:lnTo>
                  <a:pt x="321" y="681"/>
                </a:lnTo>
                <a:lnTo>
                  <a:pt x="300" y="696"/>
                </a:lnTo>
                <a:lnTo>
                  <a:pt x="277" y="705"/>
                </a:lnTo>
                <a:lnTo>
                  <a:pt x="251" y="708"/>
                </a:lnTo>
                <a:lnTo>
                  <a:pt x="223" y="704"/>
                </a:lnTo>
                <a:lnTo>
                  <a:pt x="200" y="694"/>
                </a:lnTo>
                <a:lnTo>
                  <a:pt x="178" y="678"/>
                </a:lnTo>
                <a:lnTo>
                  <a:pt x="162" y="657"/>
                </a:lnTo>
                <a:lnTo>
                  <a:pt x="151" y="632"/>
                </a:lnTo>
                <a:lnTo>
                  <a:pt x="147" y="605"/>
                </a:lnTo>
                <a:lnTo>
                  <a:pt x="150" y="586"/>
                </a:lnTo>
                <a:lnTo>
                  <a:pt x="155" y="566"/>
                </a:lnTo>
                <a:lnTo>
                  <a:pt x="118" y="548"/>
                </a:lnTo>
                <a:lnTo>
                  <a:pt x="85" y="525"/>
                </a:lnTo>
                <a:lnTo>
                  <a:pt x="56" y="497"/>
                </a:lnTo>
                <a:lnTo>
                  <a:pt x="33" y="463"/>
                </a:lnTo>
                <a:lnTo>
                  <a:pt x="15" y="427"/>
                </a:lnTo>
                <a:lnTo>
                  <a:pt x="4" y="386"/>
                </a:lnTo>
                <a:lnTo>
                  <a:pt x="0" y="343"/>
                </a:lnTo>
                <a:lnTo>
                  <a:pt x="4" y="300"/>
                </a:lnTo>
                <a:lnTo>
                  <a:pt x="15" y="260"/>
                </a:lnTo>
                <a:lnTo>
                  <a:pt x="33" y="223"/>
                </a:lnTo>
                <a:lnTo>
                  <a:pt x="56" y="190"/>
                </a:lnTo>
                <a:lnTo>
                  <a:pt x="84" y="161"/>
                </a:lnTo>
                <a:lnTo>
                  <a:pt x="118" y="138"/>
                </a:lnTo>
                <a:lnTo>
                  <a:pt x="154" y="120"/>
                </a:lnTo>
                <a:lnTo>
                  <a:pt x="195" y="109"/>
                </a:lnTo>
                <a:lnTo>
                  <a:pt x="238" y="105"/>
                </a:lnTo>
                <a:lnTo>
                  <a:pt x="278" y="109"/>
                </a:lnTo>
                <a:lnTo>
                  <a:pt x="317" y="118"/>
                </a:lnTo>
                <a:lnTo>
                  <a:pt x="336" y="85"/>
                </a:lnTo>
                <a:lnTo>
                  <a:pt x="359" y="56"/>
                </a:lnTo>
                <a:lnTo>
                  <a:pt x="390" y="33"/>
                </a:lnTo>
                <a:lnTo>
                  <a:pt x="423" y="15"/>
                </a:lnTo>
                <a:lnTo>
                  <a:pt x="460" y="4"/>
                </a:lnTo>
                <a:lnTo>
                  <a:pt x="500" y="0"/>
                </a:lnTo>
                <a:close/>
              </a:path>
            </a:pathLst>
          </a:custGeom>
          <a:solidFill>
            <a:srgbClr val="2580B7"/>
          </a:solidFill>
          <a:ln w="0">
            <a:solidFill>
              <a:srgbClr val="2580B7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8" name="Freeform 11"/>
          <p:cNvSpPr>
            <a:spLocks noEditPoints="1"/>
          </p:cNvSpPr>
          <p:nvPr/>
        </p:nvSpPr>
        <p:spPr bwMode="auto">
          <a:xfrm>
            <a:off x="3155983" y="2840866"/>
            <a:ext cx="1380769" cy="1524537"/>
          </a:xfrm>
          <a:custGeom>
            <a:avLst/>
            <a:gdLst>
              <a:gd name="T0" fmla="*/ 794 w 922"/>
              <a:gd name="T1" fmla="*/ 977 h 1017"/>
              <a:gd name="T2" fmla="*/ 805 w 922"/>
              <a:gd name="T3" fmla="*/ 989 h 1017"/>
              <a:gd name="T4" fmla="*/ 802 w 922"/>
              <a:gd name="T5" fmla="*/ 1006 h 1017"/>
              <a:gd name="T6" fmla="*/ 789 w 922"/>
              <a:gd name="T7" fmla="*/ 1016 h 1017"/>
              <a:gd name="T8" fmla="*/ 772 w 922"/>
              <a:gd name="T9" fmla="*/ 1014 h 1017"/>
              <a:gd name="T10" fmla="*/ 762 w 922"/>
              <a:gd name="T11" fmla="*/ 1000 h 1017"/>
              <a:gd name="T12" fmla="*/ 765 w 922"/>
              <a:gd name="T13" fmla="*/ 984 h 1017"/>
              <a:gd name="T14" fmla="*/ 777 w 922"/>
              <a:gd name="T15" fmla="*/ 974 h 1017"/>
              <a:gd name="T16" fmla="*/ 755 w 922"/>
              <a:gd name="T17" fmla="*/ 819 h 1017"/>
              <a:gd name="T18" fmla="*/ 783 w 922"/>
              <a:gd name="T19" fmla="*/ 860 h 1017"/>
              <a:gd name="T20" fmla="*/ 755 w 922"/>
              <a:gd name="T21" fmla="*/ 901 h 1017"/>
              <a:gd name="T22" fmla="*/ 705 w 922"/>
              <a:gd name="T23" fmla="*/ 892 h 1017"/>
              <a:gd name="T24" fmla="*/ 696 w 922"/>
              <a:gd name="T25" fmla="*/ 842 h 1017"/>
              <a:gd name="T26" fmla="*/ 737 w 922"/>
              <a:gd name="T27" fmla="*/ 814 h 1017"/>
              <a:gd name="T28" fmla="*/ 507 w 922"/>
              <a:gd name="T29" fmla="*/ 15 h 1017"/>
              <a:gd name="T30" fmla="*/ 592 w 922"/>
              <a:gd name="T31" fmla="*/ 85 h 1017"/>
              <a:gd name="T32" fmla="*/ 627 w 922"/>
              <a:gd name="T33" fmla="*/ 196 h 1017"/>
              <a:gd name="T34" fmla="*/ 656 w 922"/>
              <a:gd name="T35" fmla="*/ 197 h 1017"/>
              <a:gd name="T36" fmla="*/ 765 w 922"/>
              <a:gd name="T37" fmla="*/ 189 h 1017"/>
              <a:gd name="T38" fmla="*/ 864 w 922"/>
              <a:gd name="T39" fmla="*/ 242 h 1017"/>
              <a:gd name="T40" fmla="*/ 918 w 922"/>
              <a:gd name="T41" fmla="*/ 342 h 1017"/>
              <a:gd name="T42" fmla="*/ 908 w 922"/>
              <a:gd name="T43" fmla="*/ 455 h 1017"/>
              <a:gd name="T44" fmla="*/ 842 w 922"/>
              <a:gd name="T45" fmla="*/ 540 h 1017"/>
              <a:gd name="T46" fmla="*/ 766 w 922"/>
              <a:gd name="T47" fmla="*/ 605 h 1017"/>
              <a:gd name="T48" fmla="*/ 741 w 922"/>
              <a:gd name="T49" fmla="*/ 675 h 1017"/>
              <a:gd name="T50" fmla="*/ 761 w 922"/>
              <a:gd name="T51" fmla="*/ 725 h 1017"/>
              <a:gd name="T52" fmla="*/ 732 w 922"/>
              <a:gd name="T53" fmla="*/ 783 h 1017"/>
              <a:gd name="T54" fmla="*/ 665 w 922"/>
              <a:gd name="T55" fmla="*/ 794 h 1017"/>
              <a:gd name="T56" fmla="*/ 620 w 922"/>
              <a:gd name="T57" fmla="*/ 748 h 1017"/>
              <a:gd name="T58" fmla="*/ 586 w 922"/>
              <a:gd name="T59" fmla="*/ 725 h 1017"/>
              <a:gd name="T60" fmla="*/ 479 w 922"/>
              <a:gd name="T61" fmla="*/ 693 h 1017"/>
              <a:gd name="T62" fmla="*/ 388 w 922"/>
              <a:gd name="T63" fmla="*/ 693 h 1017"/>
              <a:gd name="T64" fmla="*/ 284 w 922"/>
              <a:gd name="T65" fmla="*/ 682 h 1017"/>
              <a:gd name="T66" fmla="*/ 202 w 922"/>
              <a:gd name="T67" fmla="*/ 679 h 1017"/>
              <a:gd name="T68" fmla="*/ 131 w 922"/>
              <a:gd name="T69" fmla="*/ 650 h 1017"/>
              <a:gd name="T70" fmla="*/ 102 w 922"/>
              <a:gd name="T71" fmla="*/ 579 h 1017"/>
              <a:gd name="T72" fmla="*/ 48 w 922"/>
              <a:gd name="T73" fmla="*/ 524 h 1017"/>
              <a:gd name="T74" fmla="*/ 4 w 922"/>
              <a:gd name="T75" fmla="*/ 422 h 1017"/>
              <a:gd name="T76" fmla="*/ 15 w 922"/>
              <a:gd name="T77" fmla="*/ 300 h 1017"/>
              <a:gd name="T78" fmla="*/ 82 w 922"/>
              <a:gd name="T79" fmla="*/ 204 h 1017"/>
              <a:gd name="T80" fmla="*/ 191 w 922"/>
              <a:gd name="T81" fmla="*/ 153 h 1017"/>
              <a:gd name="T82" fmla="*/ 251 w 922"/>
              <a:gd name="T83" fmla="*/ 114 h 1017"/>
              <a:gd name="T84" fmla="*/ 322 w 922"/>
              <a:gd name="T85" fmla="*/ 32 h 1017"/>
              <a:gd name="T86" fmla="*/ 430 w 922"/>
              <a:gd name="T87" fmla="*/ 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22" h="1017">
                <a:moveTo>
                  <a:pt x="783" y="973"/>
                </a:moveTo>
                <a:lnTo>
                  <a:pt x="789" y="974"/>
                </a:lnTo>
                <a:lnTo>
                  <a:pt x="794" y="977"/>
                </a:lnTo>
                <a:lnTo>
                  <a:pt x="799" y="980"/>
                </a:lnTo>
                <a:lnTo>
                  <a:pt x="802" y="984"/>
                </a:lnTo>
                <a:lnTo>
                  <a:pt x="805" y="989"/>
                </a:lnTo>
                <a:lnTo>
                  <a:pt x="805" y="995"/>
                </a:lnTo>
                <a:lnTo>
                  <a:pt x="805" y="1000"/>
                </a:lnTo>
                <a:lnTo>
                  <a:pt x="802" y="1006"/>
                </a:lnTo>
                <a:lnTo>
                  <a:pt x="799" y="1010"/>
                </a:lnTo>
                <a:lnTo>
                  <a:pt x="794" y="1014"/>
                </a:lnTo>
                <a:lnTo>
                  <a:pt x="789" y="1016"/>
                </a:lnTo>
                <a:lnTo>
                  <a:pt x="783" y="1017"/>
                </a:lnTo>
                <a:lnTo>
                  <a:pt x="777" y="1016"/>
                </a:lnTo>
                <a:lnTo>
                  <a:pt x="772" y="1014"/>
                </a:lnTo>
                <a:lnTo>
                  <a:pt x="767" y="1010"/>
                </a:lnTo>
                <a:lnTo>
                  <a:pt x="765" y="1006"/>
                </a:lnTo>
                <a:lnTo>
                  <a:pt x="762" y="1000"/>
                </a:lnTo>
                <a:lnTo>
                  <a:pt x="761" y="995"/>
                </a:lnTo>
                <a:lnTo>
                  <a:pt x="762" y="989"/>
                </a:lnTo>
                <a:lnTo>
                  <a:pt x="765" y="984"/>
                </a:lnTo>
                <a:lnTo>
                  <a:pt x="767" y="980"/>
                </a:lnTo>
                <a:lnTo>
                  <a:pt x="772" y="977"/>
                </a:lnTo>
                <a:lnTo>
                  <a:pt x="777" y="974"/>
                </a:lnTo>
                <a:lnTo>
                  <a:pt x="783" y="973"/>
                </a:lnTo>
                <a:close/>
                <a:moveTo>
                  <a:pt x="737" y="814"/>
                </a:moveTo>
                <a:lnTo>
                  <a:pt x="755" y="819"/>
                </a:lnTo>
                <a:lnTo>
                  <a:pt x="769" y="828"/>
                </a:lnTo>
                <a:lnTo>
                  <a:pt x="778" y="842"/>
                </a:lnTo>
                <a:lnTo>
                  <a:pt x="783" y="860"/>
                </a:lnTo>
                <a:lnTo>
                  <a:pt x="778" y="878"/>
                </a:lnTo>
                <a:lnTo>
                  <a:pt x="769" y="892"/>
                </a:lnTo>
                <a:lnTo>
                  <a:pt x="755" y="901"/>
                </a:lnTo>
                <a:lnTo>
                  <a:pt x="737" y="904"/>
                </a:lnTo>
                <a:lnTo>
                  <a:pt x="719" y="901"/>
                </a:lnTo>
                <a:lnTo>
                  <a:pt x="705" y="892"/>
                </a:lnTo>
                <a:lnTo>
                  <a:pt x="696" y="878"/>
                </a:lnTo>
                <a:lnTo>
                  <a:pt x="693" y="860"/>
                </a:lnTo>
                <a:lnTo>
                  <a:pt x="696" y="842"/>
                </a:lnTo>
                <a:lnTo>
                  <a:pt x="705" y="828"/>
                </a:lnTo>
                <a:lnTo>
                  <a:pt x="719" y="819"/>
                </a:lnTo>
                <a:lnTo>
                  <a:pt x="737" y="814"/>
                </a:lnTo>
                <a:close/>
                <a:moveTo>
                  <a:pt x="430" y="0"/>
                </a:moveTo>
                <a:lnTo>
                  <a:pt x="470" y="3"/>
                </a:lnTo>
                <a:lnTo>
                  <a:pt x="507" y="15"/>
                </a:lnTo>
                <a:lnTo>
                  <a:pt x="540" y="33"/>
                </a:lnTo>
                <a:lnTo>
                  <a:pt x="569" y="56"/>
                </a:lnTo>
                <a:lnTo>
                  <a:pt x="592" y="85"/>
                </a:lnTo>
                <a:lnTo>
                  <a:pt x="612" y="120"/>
                </a:lnTo>
                <a:lnTo>
                  <a:pt x="623" y="157"/>
                </a:lnTo>
                <a:lnTo>
                  <a:pt x="627" y="196"/>
                </a:lnTo>
                <a:lnTo>
                  <a:pt x="627" y="204"/>
                </a:lnTo>
                <a:lnTo>
                  <a:pt x="625" y="212"/>
                </a:lnTo>
                <a:lnTo>
                  <a:pt x="656" y="197"/>
                </a:lnTo>
                <a:lnTo>
                  <a:pt x="690" y="189"/>
                </a:lnTo>
                <a:lnTo>
                  <a:pt x="725" y="185"/>
                </a:lnTo>
                <a:lnTo>
                  <a:pt x="765" y="189"/>
                </a:lnTo>
                <a:lnTo>
                  <a:pt x="802" y="201"/>
                </a:lnTo>
                <a:lnTo>
                  <a:pt x="835" y="219"/>
                </a:lnTo>
                <a:lnTo>
                  <a:pt x="864" y="242"/>
                </a:lnTo>
                <a:lnTo>
                  <a:pt x="889" y="271"/>
                </a:lnTo>
                <a:lnTo>
                  <a:pt x="907" y="306"/>
                </a:lnTo>
                <a:lnTo>
                  <a:pt x="918" y="342"/>
                </a:lnTo>
                <a:lnTo>
                  <a:pt x="922" y="382"/>
                </a:lnTo>
                <a:lnTo>
                  <a:pt x="918" y="420"/>
                </a:lnTo>
                <a:lnTo>
                  <a:pt x="908" y="455"/>
                </a:lnTo>
                <a:lnTo>
                  <a:pt x="891" y="488"/>
                </a:lnTo>
                <a:lnTo>
                  <a:pt x="869" y="515"/>
                </a:lnTo>
                <a:lnTo>
                  <a:pt x="842" y="540"/>
                </a:lnTo>
                <a:lnTo>
                  <a:pt x="812" y="558"/>
                </a:lnTo>
                <a:lnTo>
                  <a:pt x="777" y="572"/>
                </a:lnTo>
                <a:lnTo>
                  <a:pt x="766" y="605"/>
                </a:lnTo>
                <a:lnTo>
                  <a:pt x="750" y="637"/>
                </a:lnTo>
                <a:lnTo>
                  <a:pt x="727" y="664"/>
                </a:lnTo>
                <a:lnTo>
                  <a:pt x="741" y="675"/>
                </a:lnTo>
                <a:lnTo>
                  <a:pt x="752" y="689"/>
                </a:lnTo>
                <a:lnTo>
                  <a:pt x="759" y="706"/>
                </a:lnTo>
                <a:lnTo>
                  <a:pt x="761" y="725"/>
                </a:lnTo>
                <a:lnTo>
                  <a:pt x="758" y="748"/>
                </a:lnTo>
                <a:lnTo>
                  <a:pt x="747" y="768"/>
                </a:lnTo>
                <a:lnTo>
                  <a:pt x="732" y="783"/>
                </a:lnTo>
                <a:lnTo>
                  <a:pt x="712" y="794"/>
                </a:lnTo>
                <a:lnTo>
                  <a:pt x="689" y="798"/>
                </a:lnTo>
                <a:lnTo>
                  <a:pt x="665" y="794"/>
                </a:lnTo>
                <a:lnTo>
                  <a:pt x="646" y="783"/>
                </a:lnTo>
                <a:lnTo>
                  <a:pt x="630" y="768"/>
                </a:lnTo>
                <a:lnTo>
                  <a:pt x="620" y="748"/>
                </a:lnTo>
                <a:lnTo>
                  <a:pt x="616" y="725"/>
                </a:lnTo>
                <a:lnTo>
                  <a:pt x="616" y="722"/>
                </a:lnTo>
                <a:lnTo>
                  <a:pt x="586" y="725"/>
                </a:lnTo>
                <a:lnTo>
                  <a:pt x="547" y="721"/>
                </a:lnTo>
                <a:lnTo>
                  <a:pt x="511" y="711"/>
                </a:lnTo>
                <a:lnTo>
                  <a:pt x="479" y="693"/>
                </a:lnTo>
                <a:lnTo>
                  <a:pt x="450" y="671"/>
                </a:lnTo>
                <a:lnTo>
                  <a:pt x="420" y="685"/>
                </a:lnTo>
                <a:lnTo>
                  <a:pt x="388" y="693"/>
                </a:lnTo>
                <a:lnTo>
                  <a:pt x="355" y="696"/>
                </a:lnTo>
                <a:lnTo>
                  <a:pt x="318" y="692"/>
                </a:lnTo>
                <a:lnTo>
                  <a:pt x="284" y="682"/>
                </a:lnTo>
                <a:lnTo>
                  <a:pt x="252" y="667"/>
                </a:lnTo>
                <a:lnTo>
                  <a:pt x="229" y="677"/>
                </a:lnTo>
                <a:lnTo>
                  <a:pt x="202" y="679"/>
                </a:lnTo>
                <a:lnTo>
                  <a:pt x="176" y="677"/>
                </a:lnTo>
                <a:lnTo>
                  <a:pt x="151" y="666"/>
                </a:lnTo>
                <a:lnTo>
                  <a:pt x="131" y="650"/>
                </a:lnTo>
                <a:lnTo>
                  <a:pt x="116" y="630"/>
                </a:lnTo>
                <a:lnTo>
                  <a:pt x="106" y="605"/>
                </a:lnTo>
                <a:lnTo>
                  <a:pt x="102" y="579"/>
                </a:lnTo>
                <a:lnTo>
                  <a:pt x="102" y="575"/>
                </a:lnTo>
                <a:lnTo>
                  <a:pt x="73" y="551"/>
                </a:lnTo>
                <a:lnTo>
                  <a:pt x="48" y="524"/>
                </a:lnTo>
                <a:lnTo>
                  <a:pt x="27" y="492"/>
                </a:lnTo>
                <a:lnTo>
                  <a:pt x="12" y="457"/>
                </a:lnTo>
                <a:lnTo>
                  <a:pt x="4" y="422"/>
                </a:lnTo>
                <a:lnTo>
                  <a:pt x="0" y="382"/>
                </a:lnTo>
                <a:lnTo>
                  <a:pt x="4" y="340"/>
                </a:lnTo>
                <a:lnTo>
                  <a:pt x="15" y="300"/>
                </a:lnTo>
                <a:lnTo>
                  <a:pt x="31" y="265"/>
                </a:lnTo>
                <a:lnTo>
                  <a:pt x="55" y="231"/>
                </a:lnTo>
                <a:lnTo>
                  <a:pt x="82" y="204"/>
                </a:lnTo>
                <a:lnTo>
                  <a:pt x="116" y="180"/>
                </a:lnTo>
                <a:lnTo>
                  <a:pt x="151" y="164"/>
                </a:lnTo>
                <a:lnTo>
                  <a:pt x="191" y="153"/>
                </a:lnTo>
                <a:lnTo>
                  <a:pt x="233" y="149"/>
                </a:lnTo>
                <a:lnTo>
                  <a:pt x="240" y="149"/>
                </a:lnTo>
                <a:lnTo>
                  <a:pt x="251" y="114"/>
                </a:lnTo>
                <a:lnTo>
                  <a:pt x="270" y="81"/>
                </a:lnTo>
                <a:lnTo>
                  <a:pt x="293" y="54"/>
                </a:lnTo>
                <a:lnTo>
                  <a:pt x="322" y="32"/>
                </a:lnTo>
                <a:lnTo>
                  <a:pt x="355" y="14"/>
                </a:lnTo>
                <a:lnTo>
                  <a:pt x="391" y="3"/>
                </a:lnTo>
                <a:lnTo>
                  <a:pt x="430" y="0"/>
                </a:lnTo>
                <a:close/>
              </a:path>
            </a:pathLst>
          </a:custGeom>
          <a:solidFill>
            <a:srgbClr val="2580B7"/>
          </a:solidFill>
          <a:ln w="0">
            <a:solidFill>
              <a:srgbClr val="2580B7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9" name="Freeform 12"/>
          <p:cNvSpPr>
            <a:spLocks noEditPoints="1"/>
          </p:cNvSpPr>
          <p:nvPr/>
        </p:nvSpPr>
        <p:spPr bwMode="auto">
          <a:xfrm>
            <a:off x="7091622" y="3631588"/>
            <a:ext cx="1380769" cy="1524537"/>
          </a:xfrm>
          <a:custGeom>
            <a:avLst/>
            <a:gdLst>
              <a:gd name="T0" fmla="*/ 794 w 921"/>
              <a:gd name="T1" fmla="*/ 978 h 1019"/>
              <a:gd name="T2" fmla="*/ 803 w 921"/>
              <a:gd name="T3" fmla="*/ 991 h 1019"/>
              <a:gd name="T4" fmla="*/ 802 w 921"/>
              <a:gd name="T5" fmla="*/ 1008 h 1019"/>
              <a:gd name="T6" fmla="*/ 788 w 921"/>
              <a:gd name="T7" fmla="*/ 1017 h 1019"/>
              <a:gd name="T8" fmla="*/ 772 w 921"/>
              <a:gd name="T9" fmla="*/ 1015 h 1019"/>
              <a:gd name="T10" fmla="*/ 762 w 921"/>
              <a:gd name="T11" fmla="*/ 1002 h 1019"/>
              <a:gd name="T12" fmla="*/ 763 w 921"/>
              <a:gd name="T13" fmla="*/ 986 h 1019"/>
              <a:gd name="T14" fmla="*/ 777 w 921"/>
              <a:gd name="T15" fmla="*/ 976 h 1019"/>
              <a:gd name="T16" fmla="*/ 754 w 921"/>
              <a:gd name="T17" fmla="*/ 820 h 1019"/>
              <a:gd name="T18" fmla="*/ 781 w 921"/>
              <a:gd name="T19" fmla="*/ 862 h 1019"/>
              <a:gd name="T20" fmla="*/ 754 w 921"/>
              <a:gd name="T21" fmla="*/ 903 h 1019"/>
              <a:gd name="T22" fmla="*/ 706 w 921"/>
              <a:gd name="T23" fmla="*/ 893 h 1019"/>
              <a:gd name="T24" fmla="*/ 696 w 921"/>
              <a:gd name="T25" fmla="*/ 844 h 1019"/>
              <a:gd name="T26" fmla="*/ 737 w 921"/>
              <a:gd name="T27" fmla="*/ 816 h 1019"/>
              <a:gd name="T28" fmla="*/ 506 w 921"/>
              <a:gd name="T29" fmla="*/ 16 h 1019"/>
              <a:gd name="T30" fmla="*/ 593 w 921"/>
              <a:gd name="T31" fmla="*/ 87 h 1019"/>
              <a:gd name="T32" fmla="*/ 626 w 921"/>
              <a:gd name="T33" fmla="*/ 197 h 1019"/>
              <a:gd name="T34" fmla="*/ 656 w 921"/>
              <a:gd name="T35" fmla="*/ 199 h 1019"/>
              <a:gd name="T36" fmla="*/ 763 w 921"/>
              <a:gd name="T37" fmla="*/ 191 h 1019"/>
              <a:gd name="T38" fmla="*/ 864 w 921"/>
              <a:gd name="T39" fmla="*/ 244 h 1019"/>
              <a:gd name="T40" fmla="*/ 918 w 921"/>
              <a:gd name="T41" fmla="*/ 344 h 1019"/>
              <a:gd name="T42" fmla="*/ 907 w 921"/>
              <a:gd name="T43" fmla="*/ 457 h 1019"/>
              <a:gd name="T44" fmla="*/ 842 w 921"/>
              <a:gd name="T45" fmla="*/ 541 h 1019"/>
              <a:gd name="T46" fmla="*/ 765 w 921"/>
              <a:gd name="T47" fmla="*/ 607 h 1019"/>
              <a:gd name="T48" fmla="*/ 741 w 921"/>
              <a:gd name="T49" fmla="*/ 676 h 1019"/>
              <a:gd name="T50" fmla="*/ 761 w 921"/>
              <a:gd name="T51" fmla="*/ 727 h 1019"/>
              <a:gd name="T52" fmla="*/ 730 w 921"/>
              <a:gd name="T53" fmla="*/ 785 h 1019"/>
              <a:gd name="T54" fmla="*/ 666 w 921"/>
              <a:gd name="T55" fmla="*/ 796 h 1019"/>
              <a:gd name="T56" fmla="*/ 619 w 921"/>
              <a:gd name="T57" fmla="*/ 749 h 1019"/>
              <a:gd name="T58" fmla="*/ 584 w 921"/>
              <a:gd name="T59" fmla="*/ 727 h 1019"/>
              <a:gd name="T60" fmla="*/ 478 w 921"/>
              <a:gd name="T61" fmla="*/ 695 h 1019"/>
              <a:gd name="T62" fmla="*/ 389 w 921"/>
              <a:gd name="T63" fmla="*/ 694 h 1019"/>
              <a:gd name="T64" fmla="*/ 283 w 921"/>
              <a:gd name="T65" fmla="*/ 684 h 1019"/>
              <a:gd name="T66" fmla="*/ 203 w 921"/>
              <a:gd name="T67" fmla="*/ 681 h 1019"/>
              <a:gd name="T68" fmla="*/ 131 w 921"/>
              <a:gd name="T69" fmla="*/ 651 h 1019"/>
              <a:gd name="T70" fmla="*/ 101 w 921"/>
              <a:gd name="T71" fmla="*/ 581 h 1019"/>
              <a:gd name="T72" fmla="*/ 48 w 921"/>
              <a:gd name="T73" fmla="*/ 525 h 1019"/>
              <a:gd name="T74" fmla="*/ 3 w 921"/>
              <a:gd name="T75" fmla="*/ 422 h 1019"/>
              <a:gd name="T76" fmla="*/ 14 w 921"/>
              <a:gd name="T77" fmla="*/ 302 h 1019"/>
              <a:gd name="T78" fmla="*/ 83 w 921"/>
              <a:gd name="T79" fmla="*/ 204 h 1019"/>
              <a:gd name="T80" fmla="*/ 190 w 921"/>
              <a:gd name="T81" fmla="*/ 153 h 1019"/>
              <a:gd name="T82" fmla="*/ 251 w 921"/>
              <a:gd name="T83" fmla="*/ 115 h 1019"/>
              <a:gd name="T84" fmla="*/ 322 w 921"/>
              <a:gd name="T85" fmla="*/ 32 h 1019"/>
              <a:gd name="T86" fmla="*/ 430 w 921"/>
              <a:gd name="T87" fmla="*/ 0 h 1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21" h="1019">
                <a:moveTo>
                  <a:pt x="783" y="975"/>
                </a:moveTo>
                <a:lnTo>
                  <a:pt x="788" y="976"/>
                </a:lnTo>
                <a:lnTo>
                  <a:pt x="794" y="978"/>
                </a:lnTo>
                <a:lnTo>
                  <a:pt x="798" y="982"/>
                </a:lnTo>
                <a:lnTo>
                  <a:pt x="802" y="986"/>
                </a:lnTo>
                <a:lnTo>
                  <a:pt x="803" y="991"/>
                </a:lnTo>
                <a:lnTo>
                  <a:pt x="805" y="997"/>
                </a:lnTo>
                <a:lnTo>
                  <a:pt x="803" y="1002"/>
                </a:lnTo>
                <a:lnTo>
                  <a:pt x="802" y="1008"/>
                </a:lnTo>
                <a:lnTo>
                  <a:pt x="798" y="1012"/>
                </a:lnTo>
                <a:lnTo>
                  <a:pt x="794" y="1015"/>
                </a:lnTo>
                <a:lnTo>
                  <a:pt x="788" y="1017"/>
                </a:lnTo>
                <a:lnTo>
                  <a:pt x="783" y="1019"/>
                </a:lnTo>
                <a:lnTo>
                  <a:pt x="777" y="1017"/>
                </a:lnTo>
                <a:lnTo>
                  <a:pt x="772" y="1015"/>
                </a:lnTo>
                <a:lnTo>
                  <a:pt x="768" y="1012"/>
                </a:lnTo>
                <a:lnTo>
                  <a:pt x="763" y="1008"/>
                </a:lnTo>
                <a:lnTo>
                  <a:pt x="762" y="1002"/>
                </a:lnTo>
                <a:lnTo>
                  <a:pt x="761" y="997"/>
                </a:lnTo>
                <a:lnTo>
                  <a:pt x="762" y="991"/>
                </a:lnTo>
                <a:lnTo>
                  <a:pt x="763" y="986"/>
                </a:lnTo>
                <a:lnTo>
                  <a:pt x="768" y="982"/>
                </a:lnTo>
                <a:lnTo>
                  <a:pt x="772" y="978"/>
                </a:lnTo>
                <a:lnTo>
                  <a:pt x="777" y="976"/>
                </a:lnTo>
                <a:lnTo>
                  <a:pt x="783" y="975"/>
                </a:lnTo>
                <a:close/>
                <a:moveTo>
                  <a:pt x="737" y="816"/>
                </a:moveTo>
                <a:lnTo>
                  <a:pt x="754" y="820"/>
                </a:lnTo>
                <a:lnTo>
                  <a:pt x="768" y="830"/>
                </a:lnTo>
                <a:lnTo>
                  <a:pt x="777" y="844"/>
                </a:lnTo>
                <a:lnTo>
                  <a:pt x="781" y="862"/>
                </a:lnTo>
                <a:lnTo>
                  <a:pt x="777" y="878"/>
                </a:lnTo>
                <a:lnTo>
                  <a:pt x="768" y="893"/>
                </a:lnTo>
                <a:lnTo>
                  <a:pt x="754" y="903"/>
                </a:lnTo>
                <a:lnTo>
                  <a:pt x="737" y="906"/>
                </a:lnTo>
                <a:lnTo>
                  <a:pt x="719" y="903"/>
                </a:lnTo>
                <a:lnTo>
                  <a:pt x="706" y="893"/>
                </a:lnTo>
                <a:lnTo>
                  <a:pt x="696" y="878"/>
                </a:lnTo>
                <a:lnTo>
                  <a:pt x="692" y="862"/>
                </a:lnTo>
                <a:lnTo>
                  <a:pt x="696" y="844"/>
                </a:lnTo>
                <a:lnTo>
                  <a:pt x="706" y="830"/>
                </a:lnTo>
                <a:lnTo>
                  <a:pt x="719" y="820"/>
                </a:lnTo>
                <a:lnTo>
                  <a:pt x="737" y="816"/>
                </a:lnTo>
                <a:close/>
                <a:moveTo>
                  <a:pt x="430" y="0"/>
                </a:moveTo>
                <a:lnTo>
                  <a:pt x="469" y="5"/>
                </a:lnTo>
                <a:lnTo>
                  <a:pt x="506" y="16"/>
                </a:lnTo>
                <a:lnTo>
                  <a:pt x="539" y="35"/>
                </a:lnTo>
                <a:lnTo>
                  <a:pt x="568" y="58"/>
                </a:lnTo>
                <a:lnTo>
                  <a:pt x="593" y="87"/>
                </a:lnTo>
                <a:lnTo>
                  <a:pt x="611" y="120"/>
                </a:lnTo>
                <a:lnTo>
                  <a:pt x="622" y="158"/>
                </a:lnTo>
                <a:lnTo>
                  <a:pt x="626" y="197"/>
                </a:lnTo>
                <a:lnTo>
                  <a:pt x="626" y="206"/>
                </a:lnTo>
                <a:lnTo>
                  <a:pt x="626" y="214"/>
                </a:lnTo>
                <a:lnTo>
                  <a:pt x="656" y="199"/>
                </a:lnTo>
                <a:lnTo>
                  <a:pt x="689" y="189"/>
                </a:lnTo>
                <a:lnTo>
                  <a:pt x="725" y="186"/>
                </a:lnTo>
                <a:lnTo>
                  <a:pt x="763" y="191"/>
                </a:lnTo>
                <a:lnTo>
                  <a:pt x="801" y="202"/>
                </a:lnTo>
                <a:lnTo>
                  <a:pt x="834" y="220"/>
                </a:lnTo>
                <a:lnTo>
                  <a:pt x="864" y="244"/>
                </a:lnTo>
                <a:lnTo>
                  <a:pt x="888" y="273"/>
                </a:lnTo>
                <a:lnTo>
                  <a:pt x="905" y="306"/>
                </a:lnTo>
                <a:lnTo>
                  <a:pt x="918" y="344"/>
                </a:lnTo>
                <a:lnTo>
                  <a:pt x="921" y="384"/>
                </a:lnTo>
                <a:lnTo>
                  <a:pt x="918" y="421"/>
                </a:lnTo>
                <a:lnTo>
                  <a:pt x="907" y="457"/>
                </a:lnTo>
                <a:lnTo>
                  <a:pt x="890" y="488"/>
                </a:lnTo>
                <a:lnTo>
                  <a:pt x="868" y="517"/>
                </a:lnTo>
                <a:lnTo>
                  <a:pt x="842" y="541"/>
                </a:lnTo>
                <a:lnTo>
                  <a:pt x="810" y="560"/>
                </a:lnTo>
                <a:lnTo>
                  <a:pt x="776" y="572"/>
                </a:lnTo>
                <a:lnTo>
                  <a:pt x="765" y="607"/>
                </a:lnTo>
                <a:lnTo>
                  <a:pt x="748" y="637"/>
                </a:lnTo>
                <a:lnTo>
                  <a:pt x="728" y="665"/>
                </a:lnTo>
                <a:lnTo>
                  <a:pt x="741" y="676"/>
                </a:lnTo>
                <a:lnTo>
                  <a:pt x="751" y="691"/>
                </a:lnTo>
                <a:lnTo>
                  <a:pt x="758" y="707"/>
                </a:lnTo>
                <a:lnTo>
                  <a:pt x="761" y="727"/>
                </a:lnTo>
                <a:lnTo>
                  <a:pt x="757" y="749"/>
                </a:lnTo>
                <a:lnTo>
                  <a:pt x="747" y="769"/>
                </a:lnTo>
                <a:lnTo>
                  <a:pt x="730" y="785"/>
                </a:lnTo>
                <a:lnTo>
                  <a:pt x="711" y="796"/>
                </a:lnTo>
                <a:lnTo>
                  <a:pt x="688" y="798"/>
                </a:lnTo>
                <a:lnTo>
                  <a:pt x="666" y="796"/>
                </a:lnTo>
                <a:lnTo>
                  <a:pt x="645" y="785"/>
                </a:lnTo>
                <a:lnTo>
                  <a:pt x="630" y="769"/>
                </a:lnTo>
                <a:lnTo>
                  <a:pt x="619" y="749"/>
                </a:lnTo>
                <a:lnTo>
                  <a:pt x="616" y="727"/>
                </a:lnTo>
                <a:lnTo>
                  <a:pt x="616" y="724"/>
                </a:lnTo>
                <a:lnTo>
                  <a:pt x="584" y="727"/>
                </a:lnTo>
                <a:lnTo>
                  <a:pt x="547" y="723"/>
                </a:lnTo>
                <a:lnTo>
                  <a:pt x="511" y="712"/>
                </a:lnTo>
                <a:lnTo>
                  <a:pt x="478" y="695"/>
                </a:lnTo>
                <a:lnTo>
                  <a:pt x="449" y="673"/>
                </a:lnTo>
                <a:lnTo>
                  <a:pt x="420" y="685"/>
                </a:lnTo>
                <a:lnTo>
                  <a:pt x="389" y="694"/>
                </a:lnTo>
                <a:lnTo>
                  <a:pt x="354" y="698"/>
                </a:lnTo>
                <a:lnTo>
                  <a:pt x="317" y="694"/>
                </a:lnTo>
                <a:lnTo>
                  <a:pt x="283" y="684"/>
                </a:lnTo>
                <a:lnTo>
                  <a:pt x="252" y="667"/>
                </a:lnTo>
                <a:lnTo>
                  <a:pt x="229" y="677"/>
                </a:lnTo>
                <a:lnTo>
                  <a:pt x="203" y="681"/>
                </a:lnTo>
                <a:lnTo>
                  <a:pt x="175" y="677"/>
                </a:lnTo>
                <a:lnTo>
                  <a:pt x="152" y="667"/>
                </a:lnTo>
                <a:lnTo>
                  <a:pt x="131" y="651"/>
                </a:lnTo>
                <a:lnTo>
                  <a:pt x="114" y="630"/>
                </a:lnTo>
                <a:lnTo>
                  <a:pt x="105" y="607"/>
                </a:lnTo>
                <a:lnTo>
                  <a:pt x="101" y="581"/>
                </a:lnTo>
                <a:lnTo>
                  <a:pt x="102" y="576"/>
                </a:lnTo>
                <a:lnTo>
                  <a:pt x="73" y="553"/>
                </a:lnTo>
                <a:lnTo>
                  <a:pt x="48" y="525"/>
                </a:lnTo>
                <a:lnTo>
                  <a:pt x="28" y="494"/>
                </a:lnTo>
                <a:lnTo>
                  <a:pt x="12" y="459"/>
                </a:lnTo>
                <a:lnTo>
                  <a:pt x="3" y="422"/>
                </a:lnTo>
                <a:lnTo>
                  <a:pt x="0" y="384"/>
                </a:lnTo>
                <a:lnTo>
                  <a:pt x="3" y="341"/>
                </a:lnTo>
                <a:lnTo>
                  <a:pt x="14" y="302"/>
                </a:lnTo>
                <a:lnTo>
                  <a:pt x="32" y="265"/>
                </a:lnTo>
                <a:lnTo>
                  <a:pt x="54" y="233"/>
                </a:lnTo>
                <a:lnTo>
                  <a:pt x="83" y="204"/>
                </a:lnTo>
                <a:lnTo>
                  <a:pt x="114" y="182"/>
                </a:lnTo>
                <a:lnTo>
                  <a:pt x="152" y="164"/>
                </a:lnTo>
                <a:lnTo>
                  <a:pt x="190" y="153"/>
                </a:lnTo>
                <a:lnTo>
                  <a:pt x="233" y="151"/>
                </a:lnTo>
                <a:lnTo>
                  <a:pt x="238" y="151"/>
                </a:lnTo>
                <a:lnTo>
                  <a:pt x="251" y="115"/>
                </a:lnTo>
                <a:lnTo>
                  <a:pt x="269" y="83"/>
                </a:lnTo>
                <a:lnTo>
                  <a:pt x="294" y="56"/>
                </a:lnTo>
                <a:lnTo>
                  <a:pt x="322" y="32"/>
                </a:lnTo>
                <a:lnTo>
                  <a:pt x="354" y="16"/>
                </a:lnTo>
                <a:lnTo>
                  <a:pt x="391" y="5"/>
                </a:lnTo>
                <a:lnTo>
                  <a:pt x="430" y="0"/>
                </a:lnTo>
                <a:close/>
              </a:path>
            </a:pathLst>
          </a:custGeom>
          <a:solidFill>
            <a:srgbClr val="F59B11"/>
          </a:solidFill>
          <a:ln w="0">
            <a:solidFill>
              <a:srgbClr val="F59B1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0" name="Freeform 13"/>
          <p:cNvSpPr>
            <a:spLocks noEditPoints="1"/>
          </p:cNvSpPr>
          <p:nvPr/>
        </p:nvSpPr>
        <p:spPr bwMode="auto">
          <a:xfrm>
            <a:off x="5330612" y="2457526"/>
            <a:ext cx="1827047" cy="2018737"/>
          </a:xfrm>
          <a:custGeom>
            <a:avLst/>
            <a:gdLst>
              <a:gd name="T0" fmla="*/ 1063 w 1221"/>
              <a:gd name="T1" fmla="*/ 1305 h 1347"/>
              <a:gd name="T2" fmla="*/ 1052 w 1221"/>
              <a:gd name="T3" fmla="*/ 1343 h 1347"/>
              <a:gd name="T4" fmla="*/ 1012 w 1221"/>
              <a:gd name="T5" fmla="*/ 1334 h 1347"/>
              <a:gd name="T6" fmla="*/ 1023 w 1221"/>
              <a:gd name="T7" fmla="*/ 1294 h 1347"/>
              <a:gd name="T8" fmla="*/ 995 w 1221"/>
              <a:gd name="T9" fmla="*/ 1083 h 1347"/>
              <a:gd name="T10" fmla="*/ 1033 w 1221"/>
              <a:gd name="T11" fmla="*/ 1120 h 1347"/>
              <a:gd name="T12" fmla="*/ 1024 w 1221"/>
              <a:gd name="T13" fmla="*/ 1174 h 1347"/>
              <a:gd name="T14" fmla="*/ 976 w 1221"/>
              <a:gd name="T15" fmla="*/ 1199 h 1347"/>
              <a:gd name="T16" fmla="*/ 929 w 1221"/>
              <a:gd name="T17" fmla="*/ 1174 h 1347"/>
              <a:gd name="T18" fmla="*/ 921 w 1221"/>
              <a:gd name="T19" fmla="*/ 1120 h 1347"/>
              <a:gd name="T20" fmla="*/ 958 w 1221"/>
              <a:gd name="T21" fmla="*/ 1083 h 1347"/>
              <a:gd name="T22" fmla="*/ 616 w 1221"/>
              <a:gd name="T23" fmla="*/ 4 h 1347"/>
              <a:gd name="T24" fmla="*/ 738 w 1221"/>
              <a:gd name="T25" fmla="*/ 60 h 1347"/>
              <a:gd name="T26" fmla="*/ 813 w 1221"/>
              <a:gd name="T27" fmla="*/ 169 h 1347"/>
              <a:gd name="T28" fmla="*/ 830 w 1221"/>
              <a:gd name="T29" fmla="*/ 271 h 1347"/>
              <a:gd name="T30" fmla="*/ 914 w 1221"/>
              <a:gd name="T31" fmla="*/ 249 h 1347"/>
              <a:gd name="T32" fmla="*/ 1052 w 1221"/>
              <a:gd name="T33" fmla="*/ 261 h 1347"/>
              <a:gd name="T34" fmla="*/ 1159 w 1221"/>
              <a:gd name="T35" fmla="*/ 339 h 1347"/>
              <a:gd name="T36" fmla="*/ 1217 w 1221"/>
              <a:gd name="T37" fmla="*/ 459 h 1347"/>
              <a:gd name="T38" fmla="*/ 1208 w 1221"/>
              <a:gd name="T39" fmla="*/ 592 h 1347"/>
              <a:gd name="T40" fmla="*/ 1139 w 1221"/>
              <a:gd name="T41" fmla="*/ 696 h 1347"/>
              <a:gd name="T42" fmla="*/ 1030 w 1221"/>
              <a:gd name="T43" fmla="*/ 758 h 1347"/>
              <a:gd name="T44" fmla="*/ 986 w 1221"/>
              <a:gd name="T45" fmla="*/ 853 h 1347"/>
              <a:gd name="T46" fmla="*/ 997 w 1221"/>
              <a:gd name="T47" fmla="*/ 913 h 1347"/>
              <a:gd name="T48" fmla="*/ 1005 w 1221"/>
              <a:gd name="T49" fmla="*/ 986 h 1347"/>
              <a:gd name="T50" fmla="*/ 961 w 1221"/>
              <a:gd name="T51" fmla="*/ 1043 h 1347"/>
              <a:gd name="T52" fmla="*/ 887 w 1221"/>
              <a:gd name="T53" fmla="*/ 1053 h 1347"/>
              <a:gd name="T54" fmla="*/ 830 w 1221"/>
              <a:gd name="T55" fmla="*/ 1008 h 1347"/>
              <a:gd name="T56" fmla="*/ 816 w 1221"/>
              <a:gd name="T57" fmla="*/ 957 h 1347"/>
              <a:gd name="T58" fmla="*/ 696 w 1221"/>
              <a:gd name="T59" fmla="*/ 948 h 1347"/>
              <a:gd name="T60" fmla="*/ 597 w 1221"/>
              <a:gd name="T61" fmla="*/ 889 h 1347"/>
              <a:gd name="T62" fmla="*/ 470 w 1221"/>
              <a:gd name="T63" fmla="*/ 922 h 1347"/>
              <a:gd name="T64" fmla="*/ 366 w 1221"/>
              <a:gd name="T65" fmla="*/ 900 h 1347"/>
              <a:gd name="T66" fmla="*/ 291 w 1221"/>
              <a:gd name="T67" fmla="*/ 898 h 1347"/>
              <a:gd name="T68" fmla="*/ 210 w 1221"/>
              <a:gd name="T69" fmla="*/ 887 h 1347"/>
              <a:gd name="T70" fmla="*/ 148 w 1221"/>
              <a:gd name="T71" fmla="*/ 825 h 1347"/>
              <a:gd name="T72" fmla="*/ 135 w 1221"/>
              <a:gd name="T73" fmla="*/ 762 h 1347"/>
              <a:gd name="T74" fmla="*/ 38 w 1221"/>
              <a:gd name="T75" fmla="*/ 653 h 1347"/>
              <a:gd name="T76" fmla="*/ 0 w 1221"/>
              <a:gd name="T77" fmla="*/ 505 h 1347"/>
              <a:gd name="T78" fmla="*/ 35 w 1221"/>
              <a:gd name="T79" fmla="*/ 363 h 1347"/>
              <a:gd name="T80" fmla="*/ 126 w 1221"/>
              <a:gd name="T81" fmla="*/ 257 h 1347"/>
              <a:gd name="T82" fmla="*/ 258 w 1221"/>
              <a:gd name="T83" fmla="*/ 201 h 1347"/>
              <a:gd name="T84" fmla="*/ 330 w 1221"/>
              <a:gd name="T85" fmla="*/ 157 h 1347"/>
              <a:gd name="T86" fmla="*/ 407 w 1221"/>
              <a:gd name="T87" fmla="*/ 56 h 1347"/>
              <a:gd name="T88" fmla="*/ 524 w 1221"/>
              <a:gd name="T89" fmla="*/ 2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21" h="1347">
                <a:moveTo>
                  <a:pt x="1038" y="1290"/>
                </a:moveTo>
                <a:lnTo>
                  <a:pt x="1052" y="1294"/>
                </a:lnTo>
                <a:lnTo>
                  <a:pt x="1063" y="1305"/>
                </a:lnTo>
                <a:lnTo>
                  <a:pt x="1067" y="1319"/>
                </a:lnTo>
                <a:lnTo>
                  <a:pt x="1063" y="1334"/>
                </a:lnTo>
                <a:lnTo>
                  <a:pt x="1052" y="1343"/>
                </a:lnTo>
                <a:lnTo>
                  <a:pt x="1038" y="1347"/>
                </a:lnTo>
                <a:lnTo>
                  <a:pt x="1023" y="1343"/>
                </a:lnTo>
                <a:lnTo>
                  <a:pt x="1012" y="1334"/>
                </a:lnTo>
                <a:lnTo>
                  <a:pt x="1009" y="1319"/>
                </a:lnTo>
                <a:lnTo>
                  <a:pt x="1012" y="1305"/>
                </a:lnTo>
                <a:lnTo>
                  <a:pt x="1023" y="1294"/>
                </a:lnTo>
                <a:lnTo>
                  <a:pt x="1038" y="1290"/>
                </a:lnTo>
                <a:close/>
                <a:moveTo>
                  <a:pt x="976" y="1080"/>
                </a:moveTo>
                <a:lnTo>
                  <a:pt x="995" y="1083"/>
                </a:lnTo>
                <a:lnTo>
                  <a:pt x="1012" y="1091"/>
                </a:lnTo>
                <a:lnTo>
                  <a:pt x="1024" y="1105"/>
                </a:lnTo>
                <a:lnTo>
                  <a:pt x="1033" y="1120"/>
                </a:lnTo>
                <a:lnTo>
                  <a:pt x="1037" y="1139"/>
                </a:lnTo>
                <a:lnTo>
                  <a:pt x="1033" y="1159"/>
                </a:lnTo>
                <a:lnTo>
                  <a:pt x="1024" y="1174"/>
                </a:lnTo>
                <a:lnTo>
                  <a:pt x="1012" y="1188"/>
                </a:lnTo>
                <a:lnTo>
                  <a:pt x="995" y="1196"/>
                </a:lnTo>
                <a:lnTo>
                  <a:pt x="976" y="1199"/>
                </a:lnTo>
                <a:lnTo>
                  <a:pt x="958" y="1196"/>
                </a:lnTo>
                <a:lnTo>
                  <a:pt x="942" y="1188"/>
                </a:lnTo>
                <a:lnTo>
                  <a:pt x="929" y="1174"/>
                </a:lnTo>
                <a:lnTo>
                  <a:pt x="921" y="1159"/>
                </a:lnTo>
                <a:lnTo>
                  <a:pt x="917" y="1139"/>
                </a:lnTo>
                <a:lnTo>
                  <a:pt x="921" y="1120"/>
                </a:lnTo>
                <a:lnTo>
                  <a:pt x="929" y="1105"/>
                </a:lnTo>
                <a:lnTo>
                  <a:pt x="942" y="1091"/>
                </a:lnTo>
                <a:lnTo>
                  <a:pt x="958" y="1083"/>
                </a:lnTo>
                <a:lnTo>
                  <a:pt x="976" y="1080"/>
                </a:lnTo>
                <a:close/>
                <a:moveTo>
                  <a:pt x="570" y="0"/>
                </a:moveTo>
                <a:lnTo>
                  <a:pt x="616" y="4"/>
                </a:lnTo>
                <a:lnTo>
                  <a:pt x="661" y="15"/>
                </a:lnTo>
                <a:lnTo>
                  <a:pt x="700" y="34"/>
                </a:lnTo>
                <a:lnTo>
                  <a:pt x="738" y="60"/>
                </a:lnTo>
                <a:lnTo>
                  <a:pt x="769" y="92"/>
                </a:lnTo>
                <a:lnTo>
                  <a:pt x="794" y="128"/>
                </a:lnTo>
                <a:lnTo>
                  <a:pt x="813" y="169"/>
                </a:lnTo>
                <a:lnTo>
                  <a:pt x="826" y="213"/>
                </a:lnTo>
                <a:lnTo>
                  <a:pt x="830" y="260"/>
                </a:lnTo>
                <a:lnTo>
                  <a:pt x="830" y="271"/>
                </a:lnTo>
                <a:lnTo>
                  <a:pt x="829" y="281"/>
                </a:lnTo>
                <a:lnTo>
                  <a:pt x="870" y="261"/>
                </a:lnTo>
                <a:lnTo>
                  <a:pt x="914" y="249"/>
                </a:lnTo>
                <a:lnTo>
                  <a:pt x="961" y="245"/>
                </a:lnTo>
                <a:lnTo>
                  <a:pt x="1008" y="249"/>
                </a:lnTo>
                <a:lnTo>
                  <a:pt x="1052" y="261"/>
                </a:lnTo>
                <a:lnTo>
                  <a:pt x="1092" y="281"/>
                </a:lnTo>
                <a:lnTo>
                  <a:pt x="1129" y="307"/>
                </a:lnTo>
                <a:lnTo>
                  <a:pt x="1159" y="339"/>
                </a:lnTo>
                <a:lnTo>
                  <a:pt x="1186" y="374"/>
                </a:lnTo>
                <a:lnTo>
                  <a:pt x="1205" y="414"/>
                </a:lnTo>
                <a:lnTo>
                  <a:pt x="1217" y="459"/>
                </a:lnTo>
                <a:lnTo>
                  <a:pt x="1221" y="505"/>
                </a:lnTo>
                <a:lnTo>
                  <a:pt x="1217" y="550"/>
                </a:lnTo>
                <a:lnTo>
                  <a:pt x="1208" y="592"/>
                </a:lnTo>
                <a:lnTo>
                  <a:pt x="1190" y="631"/>
                </a:lnTo>
                <a:lnTo>
                  <a:pt x="1166" y="665"/>
                </a:lnTo>
                <a:lnTo>
                  <a:pt x="1139" y="696"/>
                </a:lnTo>
                <a:lnTo>
                  <a:pt x="1106" y="722"/>
                </a:lnTo>
                <a:lnTo>
                  <a:pt x="1070" y="742"/>
                </a:lnTo>
                <a:lnTo>
                  <a:pt x="1030" y="758"/>
                </a:lnTo>
                <a:lnTo>
                  <a:pt x="1019" y="791"/>
                </a:lnTo>
                <a:lnTo>
                  <a:pt x="1005" y="824"/>
                </a:lnTo>
                <a:lnTo>
                  <a:pt x="986" y="853"/>
                </a:lnTo>
                <a:lnTo>
                  <a:pt x="964" y="879"/>
                </a:lnTo>
                <a:lnTo>
                  <a:pt x="982" y="894"/>
                </a:lnTo>
                <a:lnTo>
                  <a:pt x="997" y="913"/>
                </a:lnTo>
                <a:lnTo>
                  <a:pt x="1005" y="935"/>
                </a:lnTo>
                <a:lnTo>
                  <a:pt x="1009" y="960"/>
                </a:lnTo>
                <a:lnTo>
                  <a:pt x="1005" y="986"/>
                </a:lnTo>
                <a:lnTo>
                  <a:pt x="995" y="1008"/>
                </a:lnTo>
                <a:lnTo>
                  <a:pt x="980" y="1028"/>
                </a:lnTo>
                <a:lnTo>
                  <a:pt x="961" y="1043"/>
                </a:lnTo>
                <a:lnTo>
                  <a:pt x="938" y="1053"/>
                </a:lnTo>
                <a:lnTo>
                  <a:pt x="913" y="1057"/>
                </a:lnTo>
                <a:lnTo>
                  <a:pt x="887" y="1053"/>
                </a:lnTo>
                <a:lnTo>
                  <a:pt x="864" y="1043"/>
                </a:lnTo>
                <a:lnTo>
                  <a:pt x="845" y="1028"/>
                </a:lnTo>
                <a:lnTo>
                  <a:pt x="830" y="1008"/>
                </a:lnTo>
                <a:lnTo>
                  <a:pt x="820" y="986"/>
                </a:lnTo>
                <a:lnTo>
                  <a:pt x="816" y="960"/>
                </a:lnTo>
                <a:lnTo>
                  <a:pt x="816" y="957"/>
                </a:lnTo>
                <a:lnTo>
                  <a:pt x="775" y="960"/>
                </a:lnTo>
                <a:lnTo>
                  <a:pt x="735" y="957"/>
                </a:lnTo>
                <a:lnTo>
                  <a:pt x="696" y="948"/>
                </a:lnTo>
                <a:lnTo>
                  <a:pt x="659" y="933"/>
                </a:lnTo>
                <a:lnTo>
                  <a:pt x="626" y="913"/>
                </a:lnTo>
                <a:lnTo>
                  <a:pt x="597" y="889"/>
                </a:lnTo>
                <a:lnTo>
                  <a:pt x="557" y="906"/>
                </a:lnTo>
                <a:lnTo>
                  <a:pt x="514" y="919"/>
                </a:lnTo>
                <a:lnTo>
                  <a:pt x="470" y="922"/>
                </a:lnTo>
                <a:lnTo>
                  <a:pt x="433" y="919"/>
                </a:lnTo>
                <a:lnTo>
                  <a:pt x="399" y="912"/>
                </a:lnTo>
                <a:lnTo>
                  <a:pt x="366" y="900"/>
                </a:lnTo>
                <a:lnTo>
                  <a:pt x="334" y="883"/>
                </a:lnTo>
                <a:lnTo>
                  <a:pt x="313" y="893"/>
                </a:lnTo>
                <a:lnTo>
                  <a:pt x="291" y="898"/>
                </a:lnTo>
                <a:lnTo>
                  <a:pt x="269" y="901"/>
                </a:lnTo>
                <a:lnTo>
                  <a:pt x="237" y="897"/>
                </a:lnTo>
                <a:lnTo>
                  <a:pt x="210" y="887"/>
                </a:lnTo>
                <a:lnTo>
                  <a:pt x="185" y="871"/>
                </a:lnTo>
                <a:lnTo>
                  <a:pt x="164" y="850"/>
                </a:lnTo>
                <a:lnTo>
                  <a:pt x="148" y="825"/>
                </a:lnTo>
                <a:lnTo>
                  <a:pt x="138" y="798"/>
                </a:lnTo>
                <a:lnTo>
                  <a:pt x="135" y="767"/>
                </a:lnTo>
                <a:lnTo>
                  <a:pt x="135" y="762"/>
                </a:lnTo>
                <a:lnTo>
                  <a:pt x="97" y="730"/>
                </a:lnTo>
                <a:lnTo>
                  <a:pt x="64" y="694"/>
                </a:lnTo>
                <a:lnTo>
                  <a:pt x="38" y="653"/>
                </a:lnTo>
                <a:lnTo>
                  <a:pt x="17" y="607"/>
                </a:lnTo>
                <a:lnTo>
                  <a:pt x="4" y="558"/>
                </a:lnTo>
                <a:lnTo>
                  <a:pt x="0" y="505"/>
                </a:lnTo>
                <a:lnTo>
                  <a:pt x="4" y="456"/>
                </a:lnTo>
                <a:lnTo>
                  <a:pt x="16" y="409"/>
                </a:lnTo>
                <a:lnTo>
                  <a:pt x="35" y="363"/>
                </a:lnTo>
                <a:lnTo>
                  <a:pt x="60" y="323"/>
                </a:lnTo>
                <a:lnTo>
                  <a:pt x="90" y="288"/>
                </a:lnTo>
                <a:lnTo>
                  <a:pt x="126" y="257"/>
                </a:lnTo>
                <a:lnTo>
                  <a:pt x="167" y="231"/>
                </a:lnTo>
                <a:lnTo>
                  <a:pt x="211" y="213"/>
                </a:lnTo>
                <a:lnTo>
                  <a:pt x="258" y="201"/>
                </a:lnTo>
                <a:lnTo>
                  <a:pt x="309" y="197"/>
                </a:lnTo>
                <a:lnTo>
                  <a:pt x="316" y="198"/>
                </a:lnTo>
                <a:lnTo>
                  <a:pt x="330" y="157"/>
                </a:lnTo>
                <a:lnTo>
                  <a:pt x="350" y="118"/>
                </a:lnTo>
                <a:lnTo>
                  <a:pt x="377" y="85"/>
                </a:lnTo>
                <a:lnTo>
                  <a:pt x="407" y="56"/>
                </a:lnTo>
                <a:lnTo>
                  <a:pt x="443" y="31"/>
                </a:lnTo>
                <a:lnTo>
                  <a:pt x="483" y="13"/>
                </a:lnTo>
                <a:lnTo>
                  <a:pt x="524" y="2"/>
                </a:lnTo>
                <a:lnTo>
                  <a:pt x="570" y="0"/>
                </a:lnTo>
                <a:close/>
              </a:path>
            </a:pathLst>
          </a:custGeom>
          <a:solidFill>
            <a:srgbClr val="2580B7"/>
          </a:solidFill>
          <a:ln w="0">
            <a:solidFill>
              <a:srgbClr val="2580B7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1" name="Freeform 73"/>
          <p:cNvSpPr/>
          <p:nvPr/>
        </p:nvSpPr>
        <p:spPr bwMode="auto">
          <a:xfrm>
            <a:off x="7657708" y="3278159"/>
            <a:ext cx="596038" cy="290531"/>
          </a:xfrm>
          <a:custGeom>
            <a:avLst/>
            <a:gdLst>
              <a:gd name="T0" fmla="*/ 398 w 398"/>
              <a:gd name="T1" fmla="*/ 0 h 194"/>
              <a:gd name="T2" fmla="*/ 398 w 398"/>
              <a:gd name="T3" fmla="*/ 2 h 194"/>
              <a:gd name="T4" fmla="*/ 394 w 398"/>
              <a:gd name="T5" fmla="*/ 2 h 194"/>
              <a:gd name="T6" fmla="*/ 394 w 398"/>
              <a:gd name="T7" fmla="*/ 36 h 194"/>
              <a:gd name="T8" fmla="*/ 398 w 398"/>
              <a:gd name="T9" fmla="*/ 36 h 194"/>
              <a:gd name="T10" fmla="*/ 398 w 398"/>
              <a:gd name="T11" fmla="*/ 67 h 194"/>
              <a:gd name="T12" fmla="*/ 394 w 398"/>
              <a:gd name="T13" fmla="*/ 67 h 194"/>
              <a:gd name="T14" fmla="*/ 394 w 398"/>
              <a:gd name="T15" fmla="*/ 99 h 194"/>
              <a:gd name="T16" fmla="*/ 398 w 398"/>
              <a:gd name="T17" fmla="*/ 99 h 194"/>
              <a:gd name="T18" fmla="*/ 398 w 398"/>
              <a:gd name="T19" fmla="*/ 131 h 194"/>
              <a:gd name="T20" fmla="*/ 394 w 398"/>
              <a:gd name="T21" fmla="*/ 131 h 194"/>
              <a:gd name="T22" fmla="*/ 394 w 398"/>
              <a:gd name="T23" fmla="*/ 164 h 194"/>
              <a:gd name="T24" fmla="*/ 398 w 398"/>
              <a:gd name="T25" fmla="*/ 164 h 194"/>
              <a:gd name="T26" fmla="*/ 398 w 398"/>
              <a:gd name="T27" fmla="*/ 194 h 194"/>
              <a:gd name="T28" fmla="*/ 395 w 398"/>
              <a:gd name="T29" fmla="*/ 194 h 194"/>
              <a:gd name="T30" fmla="*/ 394 w 398"/>
              <a:gd name="T31" fmla="*/ 193 h 194"/>
              <a:gd name="T32" fmla="*/ 394 w 398"/>
              <a:gd name="T33" fmla="*/ 194 h 194"/>
              <a:gd name="T34" fmla="*/ 0 w 398"/>
              <a:gd name="T35" fmla="*/ 194 h 194"/>
              <a:gd name="T36" fmla="*/ 23 w 398"/>
              <a:gd name="T37" fmla="*/ 166 h 194"/>
              <a:gd name="T38" fmla="*/ 52 w 398"/>
              <a:gd name="T39" fmla="*/ 143 h 194"/>
              <a:gd name="T40" fmla="*/ 82 w 398"/>
              <a:gd name="T41" fmla="*/ 124 h 194"/>
              <a:gd name="T42" fmla="*/ 117 w 398"/>
              <a:gd name="T43" fmla="*/ 110 h 194"/>
              <a:gd name="T44" fmla="*/ 153 w 398"/>
              <a:gd name="T45" fmla="*/ 100 h 194"/>
              <a:gd name="T46" fmla="*/ 191 w 398"/>
              <a:gd name="T47" fmla="*/ 98 h 194"/>
              <a:gd name="T48" fmla="*/ 231 w 398"/>
              <a:gd name="T49" fmla="*/ 102 h 194"/>
              <a:gd name="T50" fmla="*/ 270 w 398"/>
              <a:gd name="T51" fmla="*/ 111 h 194"/>
              <a:gd name="T52" fmla="*/ 286 w 398"/>
              <a:gd name="T53" fmla="*/ 81 h 194"/>
              <a:gd name="T54" fmla="*/ 308 w 398"/>
              <a:gd name="T55" fmla="*/ 53 h 194"/>
              <a:gd name="T56" fmla="*/ 334 w 398"/>
              <a:gd name="T57" fmla="*/ 31 h 194"/>
              <a:gd name="T58" fmla="*/ 365 w 398"/>
              <a:gd name="T59" fmla="*/ 14 h 194"/>
              <a:gd name="T60" fmla="*/ 398 w 398"/>
              <a:gd name="T61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98" h="194">
                <a:moveTo>
                  <a:pt x="398" y="0"/>
                </a:moveTo>
                <a:lnTo>
                  <a:pt x="398" y="2"/>
                </a:lnTo>
                <a:lnTo>
                  <a:pt x="394" y="2"/>
                </a:lnTo>
                <a:lnTo>
                  <a:pt x="394" y="36"/>
                </a:lnTo>
                <a:lnTo>
                  <a:pt x="398" y="36"/>
                </a:lnTo>
                <a:lnTo>
                  <a:pt x="398" y="67"/>
                </a:lnTo>
                <a:lnTo>
                  <a:pt x="394" y="67"/>
                </a:lnTo>
                <a:lnTo>
                  <a:pt x="394" y="99"/>
                </a:lnTo>
                <a:lnTo>
                  <a:pt x="398" y="99"/>
                </a:lnTo>
                <a:lnTo>
                  <a:pt x="398" y="131"/>
                </a:lnTo>
                <a:lnTo>
                  <a:pt x="394" y="131"/>
                </a:lnTo>
                <a:lnTo>
                  <a:pt x="394" y="164"/>
                </a:lnTo>
                <a:lnTo>
                  <a:pt x="398" y="164"/>
                </a:lnTo>
                <a:lnTo>
                  <a:pt x="398" y="194"/>
                </a:lnTo>
                <a:lnTo>
                  <a:pt x="395" y="194"/>
                </a:lnTo>
                <a:lnTo>
                  <a:pt x="394" y="193"/>
                </a:lnTo>
                <a:lnTo>
                  <a:pt x="394" y="194"/>
                </a:lnTo>
                <a:lnTo>
                  <a:pt x="0" y="194"/>
                </a:lnTo>
                <a:lnTo>
                  <a:pt x="23" y="166"/>
                </a:lnTo>
                <a:lnTo>
                  <a:pt x="52" y="143"/>
                </a:lnTo>
                <a:lnTo>
                  <a:pt x="82" y="124"/>
                </a:lnTo>
                <a:lnTo>
                  <a:pt x="117" y="110"/>
                </a:lnTo>
                <a:lnTo>
                  <a:pt x="153" y="100"/>
                </a:lnTo>
                <a:lnTo>
                  <a:pt x="191" y="98"/>
                </a:lnTo>
                <a:lnTo>
                  <a:pt x="231" y="102"/>
                </a:lnTo>
                <a:lnTo>
                  <a:pt x="270" y="111"/>
                </a:lnTo>
                <a:lnTo>
                  <a:pt x="286" y="81"/>
                </a:lnTo>
                <a:lnTo>
                  <a:pt x="308" y="53"/>
                </a:lnTo>
                <a:lnTo>
                  <a:pt x="334" y="31"/>
                </a:lnTo>
                <a:lnTo>
                  <a:pt x="365" y="14"/>
                </a:lnTo>
                <a:lnTo>
                  <a:pt x="398" y="0"/>
                </a:lnTo>
                <a:close/>
              </a:path>
            </a:pathLst>
          </a:custGeom>
          <a:solidFill>
            <a:srgbClr val="2580B7"/>
          </a:solidFill>
          <a:ln w="0">
            <a:solidFill>
              <a:srgbClr val="2580B7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2" name="Freeform 74"/>
          <p:cNvSpPr/>
          <p:nvPr/>
        </p:nvSpPr>
        <p:spPr bwMode="auto">
          <a:xfrm>
            <a:off x="6935873" y="2855842"/>
            <a:ext cx="284541" cy="712848"/>
          </a:xfrm>
          <a:custGeom>
            <a:avLst/>
            <a:gdLst>
              <a:gd name="T0" fmla="*/ 0 w 190"/>
              <a:gd name="T1" fmla="*/ 0 h 475"/>
              <a:gd name="T2" fmla="*/ 40 w 190"/>
              <a:gd name="T3" fmla="*/ 15 h 475"/>
              <a:gd name="T4" fmla="*/ 76 w 190"/>
              <a:gd name="T5" fmla="*/ 35 h 475"/>
              <a:gd name="T6" fmla="*/ 109 w 190"/>
              <a:gd name="T7" fmla="*/ 62 h 475"/>
              <a:gd name="T8" fmla="*/ 137 w 190"/>
              <a:gd name="T9" fmla="*/ 92 h 475"/>
              <a:gd name="T10" fmla="*/ 159 w 190"/>
              <a:gd name="T11" fmla="*/ 128 h 475"/>
              <a:gd name="T12" fmla="*/ 177 w 190"/>
              <a:gd name="T13" fmla="*/ 165 h 475"/>
              <a:gd name="T14" fmla="*/ 186 w 190"/>
              <a:gd name="T15" fmla="*/ 208 h 475"/>
              <a:gd name="T16" fmla="*/ 190 w 190"/>
              <a:gd name="T17" fmla="*/ 250 h 475"/>
              <a:gd name="T18" fmla="*/ 186 w 190"/>
              <a:gd name="T19" fmla="*/ 297 h 475"/>
              <a:gd name="T20" fmla="*/ 174 w 190"/>
              <a:gd name="T21" fmla="*/ 341 h 475"/>
              <a:gd name="T22" fmla="*/ 156 w 190"/>
              <a:gd name="T23" fmla="*/ 381 h 475"/>
              <a:gd name="T24" fmla="*/ 130 w 190"/>
              <a:gd name="T25" fmla="*/ 417 h 475"/>
              <a:gd name="T26" fmla="*/ 99 w 190"/>
              <a:gd name="T27" fmla="*/ 449 h 475"/>
              <a:gd name="T28" fmla="*/ 64 w 190"/>
              <a:gd name="T29" fmla="*/ 475 h 475"/>
              <a:gd name="T30" fmla="*/ 0 w 190"/>
              <a:gd name="T31" fmla="*/ 475 h 475"/>
              <a:gd name="T32" fmla="*/ 0 w 190"/>
              <a:gd name="T33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0" h="475">
                <a:moveTo>
                  <a:pt x="0" y="0"/>
                </a:moveTo>
                <a:lnTo>
                  <a:pt x="40" y="15"/>
                </a:lnTo>
                <a:lnTo>
                  <a:pt x="76" y="35"/>
                </a:lnTo>
                <a:lnTo>
                  <a:pt x="109" y="62"/>
                </a:lnTo>
                <a:lnTo>
                  <a:pt x="137" y="92"/>
                </a:lnTo>
                <a:lnTo>
                  <a:pt x="159" y="128"/>
                </a:lnTo>
                <a:lnTo>
                  <a:pt x="177" y="165"/>
                </a:lnTo>
                <a:lnTo>
                  <a:pt x="186" y="208"/>
                </a:lnTo>
                <a:lnTo>
                  <a:pt x="190" y="250"/>
                </a:lnTo>
                <a:lnTo>
                  <a:pt x="186" y="297"/>
                </a:lnTo>
                <a:lnTo>
                  <a:pt x="174" y="341"/>
                </a:lnTo>
                <a:lnTo>
                  <a:pt x="156" y="381"/>
                </a:lnTo>
                <a:lnTo>
                  <a:pt x="130" y="417"/>
                </a:lnTo>
                <a:lnTo>
                  <a:pt x="99" y="449"/>
                </a:lnTo>
                <a:lnTo>
                  <a:pt x="64" y="475"/>
                </a:lnTo>
                <a:lnTo>
                  <a:pt x="0" y="475"/>
                </a:lnTo>
                <a:lnTo>
                  <a:pt x="0" y="0"/>
                </a:lnTo>
                <a:close/>
              </a:path>
            </a:pathLst>
          </a:custGeom>
          <a:solidFill>
            <a:srgbClr val="2580B7"/>
          </a:solidFill>
          <a:ln w="0">
            <a:solidFill>
              <a:srgbClr val="2580B7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3" name="Freeform 118"/>
          <p:cNvSpPr/>
          <p:nvPr/>
        </p:nvSpPr>
        <p:spPr bwMode="auto">
          <a:xfrm>
            <a:off x="4300133" y="5503563"/>
            <a:ext cx="251593" cy="251593"/>
          </a:xfrm>
          <a:custGeom>
            <a:avLst/>
            <a:gdLst>
              <a:gd name="T0" fmla="*/ 84 w 168"/>
              <a:gd name="T1" fmla="*/ 0 h 168"/>
              <a:gd name="T2" fmla="*/ 106 w 168"/>
              <a:gd name="T3" fmla="*/ 3 h 168"/>
              <a:gd name="T4" fmla="*/ 127 w 168"/>
              <a:gd name="T5" fmla="*/ 12 h 168"/>
              <a:gd name="T6" fmla="*/ 144 w 168"/>
              <a:gd name="T7" fmla="*/ 25 h 168"/>
              <a:gd name="T8" fmla="*/ 156 w 168"/>
              <a:gd name="T9" fmla="*/ 43 h 168"/>
              <a:gd name="T10" fmla="*/ 166 w 168"/>
              <a:gd name="T11" fmla="*/ 62 h 168"/>
              <a:gd name="T12" fmla="*/ 168 w 168"/>
              <a:gd name="T13" fmla="*/ 84 h 168"/>
              <a:gd name="T14" fmla="*/ 166 w 168"/>
              <a:gd name="T15" fmla="*/ 107 h 168"/>
              <a:gd name="T16" fmla="*/ 156 w 168"/>
              <a:gd name="T17" fmla="*/ 127 h 168"/>
              <a:gd name="T18" fmla="*/ 144 w 168"/>
              <a:gd name="T19" fmla="*/ 144 h 168"/>
              <a:gd name="T20" fmla="*/ 127 w 168"/>
              <a:gd name="T21" fmla="*/ 157 h 168"/>
              <a:gd name="T22" fmla="*/ 106 w 168"/>
              <a:gd name="T23" fmla="*/ 165 h 168"/>
              <a:gd name="T24" fmla="*/ 84 w 168"/>
              <a:gd name="T25" fmla="*/ 168 h 168"/>
              <a:gd name="T26" fmla="*/ 62 w 168"/>
              <a:gd name="T27" fmla="*/ 165 h 168"/>
              <a:gd name="T28" fmla="*/ 42 w 168"/>
              <a:gd name="T29" fmla="*/ 157 h 168"/>
              <a:gd name="T30" fmla="*/ 25 w 168"/>
              <a:gd name="T31" fmla="*/ 144 h 168"/>
              <a:gd name="T32" fmla="*/ 11 w 168"/>
              <a:gd name="T33" fmla="*/ 127 h 168"/>
              <a:gd name="T34" fmla="*/ 3 w 168"/>
              <a:gd name="T35" fmla="*/ 107 h 168"/>
              <a:gd name="T36" fmla="*/ 0 w 168"/>
              <a:gd name="T37" fmla="*/ 84 h 168"/>
              <a:gd name="T38" fmla="*/ 3 w 168"/>
              <a:gd name="T39" fmla="*/ 62 h 168"/>
              <a:gd name="T40" fmla="*/ 11 w 168"/>
              <a:gd name="T41" fmla="*/ 43 h 168"/>
              <a:gd name="T42" fmla="*/ 25 w 168"/>
              <a:gd name="T43" fmla="*/ 25 h 168"/>
              <a:gd name="T44" fmla="*/ 42 w 168"/>
              <a:gd name="T45" fmla="*/ 12 h 168"/>
              <a:gd name="T46" fmla="*/ 62 w 168"/>
              <a:gd name="T47" fmla="*/ 3 h 168"/>
              <a:gd name="T48" fmla="*/ 84 w 168"/>
              <a:gd name="T4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168">
                <a:moveTo>
                  <a:pt x="84" y="0"/>
                </a:moveTo>
                <a:lnTo>
                  <a:pt x="106" y="3"/>
                </a:lnTo>
                <a:lnTo>
                  <a:pt x="127" y="12"/>
                </a:lnTo>
                <a:lnTo>
                  <a:pt x="144" y="25"/>
                </a:lnTo>
                <a:lnTo>
                  <a:pt x="156" y="43"/>
                </a:lnTo>
                <a:lnTo>
                  <a:pt x="166" y="62"/>
                </a:lnTo>
                <a:lnTo>
                  <a:pt x="168" y="84"/>
                </a:lnTo>
                <a:lnTo>
                  <a:pt x="166" y="107"/>
                </a:lnTo>
                <a:lnTo>
                  <a:pt x="156" y="127"/>
                </a:lnTo>
                <a:lnTo>
                  <a:pt x="144" y="144"/>
                </a:lnTo>
                <a:lnTo>
                  <a:pt x="127" y="157"/>
                </a:lnTo>
                <a:lnTo>
                  <a:pt x="106" y="165"/>
                </a:lnTo>
                <a:lnTo>
                  <a:pt x="84" y="168"/>
                </a:lnTo>
                <a:lnTo>
                  <a:pt x="62" y="165"/>
                </a:lnTo>
                <a:lnTo>
                  <a:pt x="42" y="157"/>
                </a:lnTo>
                <a:lnTo>
                  <a:pt x="25" y="144"/>
                </a:lnTo>
                <a:lnTo>
                  <a:pt x="11" y="127"/>
                </a:lnTo>
                <a:lnTo>
                  <a:pt x="3" y="107"/>
                </a:lnTo>
                <a:lnTo>
                  <a:pt x="0" y="84"/>
                </a:lnTo>
                <a:lnTo>
                  <a:pt x="3" y="62"/>
                </a:lnTo>
                <a:lnTo>
                  <a:pt x="11" y="43"/>
                </a:lnTo>
                <a:lnTo>
                  <a:pt x="25" y="25"/>
                </a:lnTo>
                <a:lnTo>
                  <a:pt x="42" y="12"/>
                </a:lnTo>
                <a:lnTo>
                  <a:pt x="62" y="3"/>
                </a:lnTo>
                <a:lnTo>
                  <a:pt x="84" y="0"/>
                </a:lnTo>
                <a:close/>
              </a:path>
            </a:pathLst>
          </a:custGeom>
          <a:solidFill>
            <a:srgbClr val="FF0200"/>
          </a:solidFill>
          <a:ln w="0">
            <a:solidFill>
              <a:srgbClr val="FF02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4" name="Freeform 120"/>
          <p:cNvSpPr/>
          <p:nvPr/>
        </p:nvSpPr>
        <p:spPr bwMode="auto">
          <a:xfrm>
            <a:off x="4339071" y="5545495"/>
            <a:ext cx="170725" cy="170725"/>
          </a:xfrm>
          <a:custGeom>
            <a:avLst/>
            <a:gdLst>
              <a:gd name="T0" fmla="*/ 58 w 115"/>
              <a:gd name="T1" fmla="*/ 0 h 115"/>
              <a:gd name="T2" fmla="*/ 76 w 115"/>
              <a:gd name="T3" fmla="*/ 3 h 115"/>
              <a:gd name="T4" fmla="*/ 91 w 115"/>
              <a:gd name="T5" fmla="*/ 11 h 115"/>
              <a:gd name="T6" fmla="*/ 104 w 115"/>
              <a:gd name="T7" fmla="*/ 24 h 115"/>
              <a:gd name="T8" fmla="*/ 112 w 115"/>
              <a:gd name="T9" fmla="*/ 39 h 115"/>
              <a:gd name="T10" fmla="*/ 115 w 115"/>
              <a:gd name="T11" fmla="*/ 57 h 115"/>
              <a:gd name="T12" fmla="*/ 112 w 115"/>
              <a:gd name="T13" fmla="*/ 75 h 115"/>
              <a:gd name="T14" fmla="*/ 104 w 115"/>
              <a:gd name="T15" fmla="*/ 91 h 115"/>
              <a:gd name="T16" fmla="*/ 91 w 115"/>
              <a:gd name="T17" fmla="*/ 104 h 115"/>
              <a:gd name="T18" fmla="*/ 76 w 115"/>
              <a:gd name="T19" fmla="*/ 112 h 115"/>
              <a:gd name="T20" fmla="*/ 58 w 115"/>
              <a:gd name="T21" fmla="*/ 115 h 115"/>
              <a:gd name="T22" fmla="*/ 40 w 115"/>
              <a:gd name="T23" fmla="*/ 112 h 115"/>
              <a:gd name="T24" fmla="*/ 24 w 115"/>
              <a:gd name="T25" fmla="*/ 104 h 115"/>
              <a:gd name="T26" fmla="*/ 12 w 115"/>
              <a:gd name="T27" fmla="*/ 91 h 115"/>
              <a:gd name="T28" fmla="*/ 5 w 115"/>
              <a:gd name="T29" fmla="*/ 75 h 115"/>
              <a:gd name="T30" fmla="*/ 0 w 115"/>
              <a:gd name="T31" fmla="*/ 57 h 115"/>
              <a:gd name="T32" fmla="*/ 5 w 115"/>
              <a:gd name="T33" fmla="*/ 39 h 115"/>
              <a:gd name="T34" fmla="*/ 12 w 115"/>
              <a:gd name="T35" fmla="*/ 24 h 115"/>
              <a:gd name="T36" fmla="*/ 24 w 115"/>
              <a:gd name="T37" fmla="*/ 11 h 115"/>
              <a:gd name="T38" fmla="*/ 40 w 115"/>
              <a:gd name="T39" fmla="*/ 3 h 115"/>
              <a:gd name="T40" fmla="*/ 58 w 115"/>
              <a:gd name="T41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5" h="115">
                <a:moveTo>
                  <a:pt x="58" y="0"/>
                </a:moveTo>
                <a:lnTo>
                  <a:pt x="76" y="3"/>
                </a:lnTo>
                <a:lnTo>
                  <a:pt x="91" y="11"/>
                </a:lnTo>
                <a:lnTo>
                  <a:pt x="104" y="24"/>
                </a:lnTo>
                <a:lnTo>
                  <a:pt x="112" y="39"/>
                </a:lnTo>
                <a:lnTo>
                  <a:pt x="115" y="57"/>
                </a:lnTo>
                <a:lnTo>
                  <a:pt x="112" y="75"/>
                </a:lnTo>
                <a:lnTo>
                  <a:pt x="104" y="91"/>
                </a:lnTo>
                <a:lnTo>
                  <a:pt x="91" y="104"/>
                </a:lnTo>
                <a:lnTo>
                  <a:pt x="76" y="112"/>
                </a:lnTo>
                <a:lnTo>
                  <a:pt x="58" y="115"/>
                </a:lnTo>
                <a:lnTo>
                  <a:pt x="40" y="112"/>
                </a:lnTo>
                <a:lnTo>
                  <a:pt x="24" y="104"/>
                </a:lnTo>
                <a:lnTo>
                  <a:pt x="12" y="91"/>
                </a:lnTo>
                <a:lnTo>
                  <a:pt x="5" y="75"/>
                </a:lnTo>
                <a:lnTo>
                  <a:pt x="0" y="57"/>
                </a:lnTo>
                <a:lnTo>
                  <a:pt x="5" y="39"/>
                </a:lnTo>
                <a:lnTo>
                  <a:pt x="12" y="24"/>
                </a:lnTo>
                <a:lnTo>
                  <a:pt x="24" y="11"/>
                </a:lnTo>
                <a:lnTo>
                  <a:pt x="40" y="3"/>
                </a:lnTo>
                <a:lnTo>
                  <a:pt x="58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5" name="Group 143"/>
          <p:cNvGrpSpPr/>
          <p:nvPr/>
        </p:nvGrpSpPr>
        <p:grpSpPr>
          <a:xfrm>
            <a:off x="3090089" y="3709462"/>
            <a:ext cx="4247135" cy="2888683"/>
            <a:chOff x="3115489" y="3861862"/>
            <a:chExt cx="4247135" cy="2888683"/>
          </a:xfrm>
        </p:grpSpPr>
        <p:sp>
          <p:nvSpPr>
            <p:cNvPr id="156" name="Freeform 109"/>
            <p:cNvSpPr/>
            <p:nvPr/>
          </p:nvSpPr>
          <p:spPr bwMode="auto">
            <a:xfrm>
              <a:off x="4343504" y="4796351"/>
              <a:ext cx="248599" cy="754780"/>
            </a:xfrm>
            <a:custGeom>
              <a:avLst/>
              <a:gdLst>
                <a:gd name="T0" fmla="*/ 127 w 167"/>
                <a:gd name="T1" fmla="*/ 0 h 503"/>
                <a:gd name="T2" fmla="*/ 141 w 167"/>
                <a:gd name="T3" fmla="*/ 0 h 503"/>
                <a:gd name="T4" fmla="*/ 153 w 167"/>
                <a:gd name="T5" fmla="*/ 6 h 503"/>
                <a:gd name="T6" fmla="*/ 162 w 167"/>
                <a:gd name="T7" fmla="*/ 15 h 503"/>
                <a:gd name="T8" fmla="*/ 167 w 167"/>
                <a:gd name="T9" fmla="*/ 28 h 503"/>
                <a:gd name="T10" fmla="*/ 166 w 167"/>
                <a:gd name="T11" fmla="*/ 41 h 503"/>
                <a:gd name="T12" fmla="*/ 68 w 167"/>
                <a:gd name="T13" fmla="*/ 477 h 503"/>
                <a:gd name="T14" fmla="*/ 61 w 167"/>
                <a:gd name="T15" fmla="*/ 491 h 503"/>
                <a:gd name="T16" fmla="*/ 49 w 167"/>
                <a:gd name="T17" fmla="*/ 500 h 503"/>
                <a:gd name="T18" fmla="*/ 35 w 167"/>
                <a:gd name="T19" fmla="*/ 503 h 503"/>
                <a:gd name="T20" fmla="*/ 27 w 167"/>
                <a:gd name="T21" fmla="*/ 502 h 503"/>
                <a:gd name="T22" fmla="*/ 14 w 167"/>
                <a:gd name="T23" fmla="*/ 496 h 503"/>
                <a:gd name="T24" fmla="*/ 6 w 167"/>
                <a:gd name="T25" fmla="*/ 488 h 503"/>
                <a:gd name="T26" fmla="*/ 0 w 167"/>
                <a:gd name="T27" fmla="*/ 476 h 503"/>
                <a:gd name="T28" fmla="*/ 2 w 167"/>
                <a:gd name="T29" fmla="*/ 462 h 503"/>
                <a:gd name="T30" fmla="*/ 100 w 167"/>
                <a:gd name="T31" fmla="*/ 26 h 503"/>
                <a:gd name="T32" fmla="*/ 105 w 167"/>
                <a:gd name="T33" fmla="*/ 14 h 503"/>
                <a:gd name="T34" fmla="*/ 115 w 167"/>
                <a:gd name="T35" fmla="*/ 6 h 503"/>
                <a:gd name="T36" fmla="*/ 127 w 167"/>
                <a:gd name="T3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503">
                  <a:moveTo>
                    <a:pt x="127" y="0"/>
                  </a:moveTo>
                  <a:lnTo>
                    <a:pt x="141" y="0"/>
                  </a:lnTo>
                  <a:lnTo>
                    <a:pt x="153" y="6"/>
                  </a:lnTo>
                  <a:lnTo>
                    <a:pt x="162" y="15"/>
                  </a:lnTo>
                  <a:lnTo>
                    <a:pt x="167" y="28"/>
                  </a:lnTo>
                  <a:lnTo>
                    <a:pt x="166" y="41"/>
                  </a:lnTo>
                  <a:lnTo>
                    <a:pt x="68" y="477"/>
                  </a:lnTo>
                  <a:lnTo>
                    <a:pt x="61" y="491"/>
                  </a:lnTo>
                  <a:lnTo>
                    <a:pt x="49" y="500"/>
                  </a:lnTo>
                  <a:lnTo>
                    <a:pt x="35" y="503"/>
                  </a:lnTo>
                  <a:lnTo>
                    <a:pt x="27" y="502"/>
                  </a:lnTo>
                  <a:lnTo>
                    <a:pt x="14" y="496"/>
                  </a:lnTo>
                  <a:lnTo>
                    <a:pt x="6" y="488"/>
                  </a:lnTo>
                  <a:lnTo>
                    <a:pt x="0" y="476"/>
                  </a:lnTo>
                  <a:lnTo>
                    <a:pt x="2" y="462"/>
                  </a:lnTo>
                  <a:lnTo>
                    <a:pt x="100" y="26"/>
                  </a:lnTo>
                  <a:lnTo>
                    <a:pt x="105" y="14"/>
                  </a:lnTo>
                  <a:lnTo>
                    <a:pt x="115" y="6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59B11"/>
            </a:solidFill>
            <a:ln w="0">
              <a:solidFill>
                <a:srgbClr val="F59B1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110"/>
            <p:cNvSpPr/>
            <p:nvPr/>
          </p:nvSpPr>
          <p:spPr bwMode="auto">
            <a:xfrm>
              <a:off x="4163795" y="4796351"/>
              <a:ext cx="101835" cy="754780"/>
            </a:xfrm>
            <a:custGeom>
              <a:avLst/>
              <a:gdLst>
                <a:gd name="T0" fmla="*/ 34 w 67"/>
                <a:gd name="T1" fmla="*/ 0 h 503"/>
                <a:gd name="T2" fmla="*/ 34 w 67"/>
                <a:gd name="T3" fmla="*/ 0 h 503"/>
                <a:gd name="T4" fmla="*/ 47 w 67"/>
                <a:gd name="T5" fmla="*/ 3 h 503"/>
                <a:gd name="T6" fmla="*/ 58 w 67"/>
                <a:gd name="T7" fmla="*/ 10 h 503"/>
                <a:gd name="T8" fmla="*/ 65 w 67"/>
                <a:gd name="T9" fmla="*/ 21 h 503"/>
                <a:gd name="T10" fmla="*/ 67 w 67"/>
                <a:gd name="T11" fmla="*/ 33 h 503"/>
                <a:gd name="T12" fmla="*/ 67 w 67"/>
                <a:gd name="T13" fmla="*/ 469 h 503"/>
                <a:gd name="T14" fmla="*/ 66 w 67"/>
                <a:gd name="T15" fmla="*/ 482 h 503"/>
                <a:gd name="T16" fmla="*/ 58 w 67"/>
                <a:gd name="T17" fmla="*/ 493 h 503"/>
                <a:gd name="T18" fmla="*/ 47 w 67"/>
                <a:gd name="T19" fmla="*/ 500 h 503"/>
                <a:gd name="T20" fmla="*/ 34 w 67"/>
                <a:gd name="T21" fmla="*/ 503 h 503"/>
                <a:gd name="T22" fmla="*/ 34 w 67"/>
                <a:gd name="T23" fmla="*/ 503 h 503"/>
                <a:gd name="T24" fmla="*/ 20 w 67"/>
                <a:gd name="T25" fmla="*/ 500 h 503"/>
                <a:gd name="T26" fmla="*/ 9 w 67"/>
                <a:gd name="T27" fmla="*/ 493 h 503"/>
                <a:gd name="T28" fmla="*/ 3 w 67"/>
                <a:gd name="T29" fmla="*/ 482 h 503"/>
                <a:gd name="T30" fmla="*/ 0 w 67"/>
                <a:gd name="T31" fmla="*/ 469 h 503"/>
                <a:gd name="T32" fmla="*/ 0 w 67"/>
                <a:gd name="T33" fmla="*/ 33 h 503"/>
                <a:gd name="T34" fmla="*/ 3 w 67"/>
                <a:gd name="T35" fmla="*/ 21 h 503"/>
                <a:gd name="T36" fmla="*/ 9 w 67"/>
                <a:gd name="T37" fmla="*/ 10 h 503"/>
                <a:gd name="T38" fmla="*/ 20 w 67"/>
                <a:gd name="T39" fmla="*/ 3 h 503"/>
                <a:gd name="T40" fmla="*/ 34 w 67"/>
                <a:gd name="T41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503">
                  <a:moveTo>
                    <a:pt x="34" y="0"/>
                  </a:moveTo>
                  <a:lnTo>
                    <a:pt x="34" y="0"/>
                  </a:lnTo>
                  <a:lnTo>
                    <a:pt x="47" y="3"/>
                  </a:lnTo>
                  <a:lnTo>
                    <a:pt x="58" y="10"/>
                  </a:lnTo>
                  <a:lnTo>
                    <a:pt x="65" y="21"/>
                  </a:lnTo>
                  <a:lnTo>
                    <a:pt x="67" y="33"/>
                  </a:lnTo>
                  <a:lnTo>
                    <a:pt x="67" y="469"/>
                  </a:lnTo>
                  <a:lnTo>
                    <a:pt x="66" y="482"/>
                  </a:lnTo>
                  <a:lnTo>
                    <a:pt x="58" y="493"/>
                  </a:lnTo>
                  <a:lnTo>
                    <a:pt x="47" y="500"/>
                  </a:lnTo>
                  <a:lnTo>
                    <a:pt x="34" y="503"/>
                  </a:lnTo>
                  <a:lnTo>
                    <a:pt x="34" y="503"/>
                  </a:lnTo>
                  <a:lnTo>
                    <a:pt x="20" y="500"/>
                  </a:lnTo>
                  <a:lnTo>
                    <a:pt x="9" y="493"/>
                  </a:lnTo>
                  <a:lnTo>
                    <a:pt x="3" y="482"/>
                  </a:lnTo>
                  <a:lnTo>
                    <a:pt x="0" y="469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9" y="10"/>
                  </a:lnTo>
                  <a:lnTo>
                    <a:pt x="20" y="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9B11"/>
            </a:solidFill>
            <a:ln w="0">
              <a:solidFill>
                <a:srgbClr val="F59B1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58" name="Group 120"/>
            <p:cNvGrpSpPr/>
            <p:nvPr/>
          </p:nvGrpSpPr>
          <p:grpSpPr>
            <a:xfrm>
              <a:off x="3115489" y="3861862"/>
              <a:ext cx="4247135" cy="2888683"/>
              <a:chOff x="3115489" y="3861862"/>
              <a:chExt cx="4247135" cy="2888683"/>
            </a:xfrm>
          </p:grpSpPr>
          <p:sp>
            <p:nvSpPr>
              <p:cNvPr id="159" name="Freeform 14"/>
              <p:cNvSpPr/>
              <p:nvPr/>
            </p:nvSpPr>
            <p:spPr bwMode="auto">
              <a:xfrm>
                <a:off x="4625049" y="3861862"/>
                <a:ext cx="2737575" cy="1629367"/>
              </a:xfrm>
              <a:custGeom>
                <a:avLst/>
                <a:gdLst>
                  <a:gd name="T0" fmla="*/ 28 w 1828"/>
                  <a:gd name="T1" fmla="*/ 0 h 1087"/>
                  <a:gd name="T2" fmla="*/ 1799 w 1828"/>
                  <a:gd name="T3" fmla="*/ 0 h 1087"/>
                  <a:gd name="T4" fmla="*/ 1814 w 1828"/>
                  <a:gd name="T5" fmla="*/ 4 h 1087"/>
                  <a:gd name="T6" fmla="*/ 1823 w 1828"/>
                  <a:gd name="T7" fmla="*/ 14 h 1087"/>
                  <a:gd name="T8" fmla="*/ 1828 w 1828"/>
                  <a:gd name="T9" fmla="*/ 29 h 1087"/>
                  <a:gd name="T10" fmla="*/ 1828 w 1828"/>
                  <a:gd name="T11" fmla="*/ 1060 h 1087"/>
                  <a:gd name="T12" fmla="*/ 1823 w 1828"/>
                  <a:gd name="T13" fmla="*/ 1073 h 1087"/>
                  <a:gd name="T14" fmla="*/ 1814 w 1828"/>
                  <a:gd name="T15" fmla="*/ 1084 h 1087"/>
                  <a:gd name="T16" fmla="*/ 1799 w 1828"/>
                  <a:gd name="T17" fmla="*/ 1087 h 1087"/>
                  <a:gd name="T18" fmla="*/ 28 w 1828"/>
                  <a:gd name="T19" fmla="*/ 1087 h 1087"/>
                  <a:gd name="T20" fmla="*/ 14 w 1828"/>
                  <a:gd name="T21" fmla="*/ 1084 h 1087"/>
                  <a:gd name="T22" fmla="*/ 4 w 1828"/>
                  <a:gd name="T23" fmla="*/ 1073 h 1087"/>
                  <a:gd name="T24" fmla="*/ 0 w 1828"/>
                  <a:gd name="T25" fmla="*/ 1060 h 1087"/>
                  <a:gd name="T26" fmla="*/ 0 w 1828"/>
                  <a:gd name="T27" fmla="*/ 29 h 1087"/>
                  <a:gd name="T28" fmla="*/ 4 w 1828"/>
                  <a:gd name="T29" fmla="*/ 14 h 1087"/>
                  <a:gd name="T30" fmla="*/ 14 w 1828"/>
                  <a:gd name="T31" fmla="*/ 4 h 1087"/>
                  <a:gd name="T32" fmla="*/ 28 w 1828"/>
                  <a:gd name="T33" fmla="*/ 0 h 10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28" h="1087">
                    <a:moveTo>
                      <a:pt x="28" y="0"/>
                    </a:moveTo>
                    <a:lnTo>
                      <a:pt x="1799" y="0"/>
                    </a:lnTo>
                    <a:lnTo>
                      <a:pt x="1814" y="4"/>
                    </a:lnTo>
                    <a:lnTo>
                      <a:pt x="1823" y="14"/>
                    </a:lnTo>
                    <a:lnTo>
                      <a:pt x="1828" y="29"/>
                    </a:lnTo>
                    <a:lnTo>
                      <a:pt x="1828" y="1060"/>
                    </a:lnTo>
                    <a:lnTo>
                      <a:pt x="1823" y="1073"/>
                    </a:lnTo>
                    <a:lnTo>
                      <a:pt x="1814" y="1084"/>
                    </a:lnTo>
                    <a:lnTo>
                      <a:pt x="1799" y="1087"/>
                    </a:lnTo>
                    <a:lnTo>
                      <a:pt x="28" y="1087"/>
                    </a:lnTo>
                    <a:lnTo>
                      <a:pt x="14" y="1084"/>
                    </a:lnTo>
                    <a:lnTo>
                      <a:pt x="4" y="1073"/>
                    </a:lnTo>
                    <a:lnTo>
                      <a:pt x="0" y="1060"/>
                    </a:lnTo>
                    <a:lnTo>
                      <a:pt x="0" y="29"/>
                    </a:lnTo>
                    <a:lnTo>
                      <a:pt x="4" y="14"/>
                    </a:lnTo>
                    <a:lnTo>
                      <a:pt x="14" y="4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0" name="Freeform 15"/>
              <p:cNvSpPr/>
              <p:nvPr/>
            </p:nvSpPr>
            <p:spPr bwMode="auto">
              <a:xfrm>
                <a:off x="5337897" y="5919537"/>
                <a:ext cx="1296905" cy="62899"/>
              </a:xfrm>
              <a:custGeom>
                <a:avLst/>
                <a:gdLst>
                  <a:gd name="T0" fmla="*/ 4 w 865"/>
                  <a:gd name="T1" fmla="*/ 0 h 41"/>
                  <a:gd name="T2" fmla="*/ 860 w 865"/>
                  <a:gd name="T3" fmla="*/ 0 h 41"/>
                  <a:gd name="T4" fmla="*/ 865 w 865"/>
                  <a:gd name="T5" fmla="*/ 41 h 41"/>
                  <a:gd name="T6" fmla="*/ 0 w 865"/>
                  <a:gd name="T7" fmla="*/ 41 h 41"/>
                  <a:gd name="T8" fmla="*/ 4 w 865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5" h="41">
                    <a:moveTo>
                      <a:pt x="4" y="0"/>
                    </a:moveTo>
                    <a:lnTo>
                      <a:pt x="860" y="0"/>
                    </a:lnTo>
                    <a:lnTo>
                      <a:pt x="865" y="41"/>
                    </a:lnTo>
                    <a:lnTo>
                      <a:pt x="0" y="4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1" name="Freeform 16"/>
              <p:cNvSpPr/>
              <p:nvPr/>
            </p:nvSpPr>
            <p:spPr bwMode="auto">
              <a:xfrm>
                <a:off x="5346884" y="5784754"/>
                <a:ext cx="1278934" cy="134783"/>
              </a:xfrm>
              <a:custGeom>
                <a:avLst/>
                <a:gdLst>
                  <a:gd name="T0" fmla="*/ 46 w 856"/>
                  <a:gd name="T1" fmla="*/ 0 h 90"/>
                  <a:gd name="T2" fmla="*/ 810 w 856"/>
                  <a:gd name="T3" fmla="*/ 0 h 90"/>
                  <a:gd name="T4" fmla="*/ 856 w 856"/>
                  <a:gd name="T5" fmla="*/ 90 h 90"/>
                  <a:gd name="T6" fmla="*/ 0 w 856"/>
                  <a:gd name="T7" fmla="*/ 90 h 90"/>
                  <a:gd name="T8" fmla="*/ 46 w 856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6" h="90">
                    <a:moveTo>
                      <a:pt x="46" y="0"/>
                    </a:moveTo>
                    <a:lnTo>
                      <a:pt x="810" y="0"/>
                    </a:lnTo>
                    <a:lnTo>
                      <a:pt x="856" y="90"/>
                    </a:lnTo>
                    <a:lnTo>
                      <a:pt x="0" y="9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2" name="Rectangle 17"/>
              <p:cNvSpPr>
                <a:spLocks noChangeArrowheads="1"/>
              </p:cNvSpPr>
              <p:nvPr/>
            </p:nvSpPr>
            <p:spPr bwMode="auto">
              <a:xfrm>
                <a:off x="5886012" y="5491228"/>
                <a:ext cx="203671" cy="350435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3" name="Rectangle 18"/>
              <p:cNvSpPr>
                <a:spLocks noChangeArrowheads="1"/>
              </p:cNvSpPr>
              <p:nvPr/>
            </p:nvSpPr>
            <p:spPr bwMode="auto">
              <a:xfrm>
                <a:off x="4711910" y="3948722"/>
                <a:ext cx="2563856" cy="1455647"/>
              </a:xfrm>
              <a:prstGeom prst="rect">
                <a:avLst/>
              </a:prstGeom>
              <a:solidFill>
                <a:srgbClr val="5EFCFF"/>
              </a:solidFill>
              <a:ln w="0">
                <a:solidFill>
                  <a:srgbClr val="5EFC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4" name="Rectangle 19"/>
              <p:cNvSpPr>
                <a:spLocks noChangeArrowheads="1"/>
              </p:cNvSpPr>
              <p:nvPr/>
            </p:nvSpPr>
            <p:spPr bwMode="auto">
              <a:xfrm>
                <a:off x="5948910" y="4886206"/>
                <a:ext cx="185700" cy="47923"/>
              </a:xfrm>
              <a:prstGeom prst="rect">
                <a:avLst/>
              </a:prstGeom>
              <a:solidFill>
                <a:srgbClr val="E73900"/>
              </a:solidFill>
              <a:ln w="0">
                <a:solidFill>
                  <a:srgbClr val="E739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5" name="Rectangle 20"/>
              <p:cNvSpPr>
                <a:spLocks noChangeArrowheads="1"/>
              </p:cNvSpPr>
              <p:nvPr/>
            </p:nvSpPr>
            <p:spPr bwMode="auto">
              <a:xfrm>
                <a:off x="6173547" y="4886206"/>
                <a:ext cx="167729" cy="47923"/>
              </a:xfrm>
              <a:prstGeom prst="rect">
                <a:avLst/>
              </a:prstGeom>
              <a:solidFill>
                <a:srgbClr val="E73900"/>
              </a:solidFill>
              <a:ln w="0">
                <a:solidFill>
                  <a:srgbClr val="E739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6" name="Rectangle 21"/>
              <p:cNvSpPr>
                <a:spLocks noChangeArrowheads="1"/>
              </p:cNvSpPr>
              <p:nvPr/>
            </p:nvSpPr>
            <p:spPr bwMode="auto">
              <a:xfrm>
                <a:off x="6380213" y="4886206"/>
                <a:ext cx="263574" cy="47923"/>
              </a:xfrm>
              <a:prstGeom prst="rect">
                <a:avLst/>
              </a:prstGeom>
              <a:solidFill>
                <a:srgbClr val="E73900"/>
              </a:solidFill>
              <a:ln w="0">
                <a:solidFill>
                  <a:srgbClr val="E739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7" name="Rectangle 22"/>
              <p:cNvSpPr>
                <a:spLocks noChangeArrowheads="1"/>
              </p:cNvSpPr>
              <p:nvPr/>
            </p:nvSpPr>
            <p:spPr bwMode="auto">
              <a:xfrm>
                <a:off x="6682725" y="4886206"/>
                <a:ext cx="119806" cy="47923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8" name="Rectangle 23"/>
              <p:cNvSpPr>
                <a:spLocks noChangeArrowheads="1"/>
              </p:cNvSpPr>
              <p:nvPr/>
            </p:nvSpPr>
            <p:spPr bwMode="auto">
              <a:xfrm>
                <a:off x="6841467" y="4886206"/>
                <a:ext cx="182706" cy="47923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9" name="Rectangle 24"/>
              <p:cNvSpPr>
                <a:spLocks noChangeArrowheads="1"/>
              </p:cNvSpPr>
              <p:nvPr/>
            </p:nvSpPr>
            <p:spPr bwMode="auto">
              <a:xfrm>
                <a:off x="5948910" y="4964080"/>
                <a:ext cx="248599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0" name="Rectangle 25"/>
              <p:cNvSpPr>
                <a:spLocks noChangeArrowheads="1"/>
              </p:cNvSpPr>
              <p:nvPr/>
            </p:nvSpPr>
            <p:spPr bwMode="auto">
              <a:xfrm>
                <a:off x="6236445" y="4964080"/>
                <a:ext cx="245603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1" name="Rectangle 26"/>
              <p:cNvSpPr>
                <a:spLocks noChangeArrowheads="1"/>
              </p:cNvSpPr>
              <p:nvPr/>
            </p:nvSpPr>
            <p:spPr bwMode="auto">
              <a:xfrm>
                <a:off x="6520986" y="4964080"/>
                <a:ext cx="59903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2" name="Rectangle 27"/>
              <p:cNvSpPr>
                <a:spLocks noChangeArrowheads="1"/>
              </p:cNvSpPr>
              <p:nvPr/>
            </p:nvSpPr>
            <p:spPr bwMode="auto">
              <a:xfrm>
                <a:off x="6619825" y="4964080"/>
                <a:ext cx="110822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3" name="Rectangle 28"/>
              <p:cNvSpPr>
                <a:spLocks noChangeArrowheads="1"/>
              </p:cNvSpPr>
              <p:nvPr/>
            </p:nvSpPr>
            <p:spPr bwMode="auto">
              <a:xfrm>
                <a:off x="6769583" y="4964080"/>
                <a:ext cx="254589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" name="Rectangle 29"/>
              <p:cNvSpPr>
                <a:spLocks noChangeArrowheads="1"/>
              </p:cNvSpPr>
              <p:nvPr/>
            </p:nvSpPr>
            <p:spPr bwMode="auto">
              <a:xfrm>
                <a:off x="5948910" y="5041954"/>
                <a:ext cx="59903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5" name="Rectangle 30"/>
              <p:cNvSpPr>
                <a:spLocks noChangeArrowheads="1"/>
              </p:cNvSpPr>
              <p:nvPr/>
            </p:nvSpPr>
            <p:spPr bwMode="auto">
              <a:xfrm>
                <a:off x="6047751" y="5041954"/>
                <a:ext cx="236619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6" name="Rectangle 31"/>
              <p:cNvSpPr>
                <a:spLocks noChangeArrowheads="1"/>
              </p:cNvSpPr>
              <p:nvPr/>
            </p:nvSpPr>
            <p:spPr bwMode="auto">
              <a:xfrm>
                <a:off x="6323305" y="5041954"/>
                <a:ext cx="206667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7" name="Rectangle 32"/>
              <p:cNvSpPr>
                <a:spLocks noChangeArrowheads="1"/>
              </p:cNvSpPr>
              <p:nvPr/>
            </p:nvSpPr>
            <p:spPr bwMode="auto">
              <a:xfrm>
                <a:off x="6568908" y="5041954"/>
                <a:ext cx="284541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8" name="Rectangle 33"/>
              <p:cNvSpPr>
                <a:spLocks noChangeArrowheads="1"/>
              </p:cNvSpPr>
              <p:nvPr/>
            </p:nvSpPr>
            <p:spPr bwMode="auto">
              <a:xfrm>
                <a:off x="6892386" y="5041954"/>
                <a:ext cx="131787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9" name="Rectangle 34"/>
              <p:cNvSpPr>
                <a:spLocks noChangeArrowheads="1"/>
              </p:cNvSpPr>
              <p:nvPr/>
            </p:nvSpPr>
            <p:spPr bwMode="auto">
              <a:xfrm>
                <a:off x="5948910" y="5119829"/>
                <a:ext cx="146764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0" name="Rectangle 35"/>
              <p:cNvSpPr>
                <a:spLocks noChangeArrowheads="1"/>
              </p:cNvSpPr>
              <p:nvPr/>
            </p:nvSpPr>
            <p:spPr bwMode="auto">
              <a:xfrm>
                <a:off x="6134609" y="5119829"/>
                <a:ext cx="257584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1" name="Rectangle 36"/>
              <p:cNvSpPr>
                <a:spLocks noChangeArrowheads="1"/>
              </p:cNvSpPr>
              <p:nvPr/>
            </p:nvSpPr>
            <p:spPr bwMode="auto">
              <a:xfrm>
                <a:off x="6431131" y="5119829"/>
                <a:ext cx="116812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2" name="Rectangle 37"/>
              <p:cNvSpPr>
                <a:spLocks noChangeArrowheads="1"/>
              </p:cNvSpPr>
              <p:nvPr/>
            </p:nvSpPr>
            <p:spPr bwMode="auto">
              <a:xfrm>
                <a:off x="6586879" y="5119829"/>
                <a:ext cx="77874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3" name="Rectangle 38"/>
              <p:cNvSpPr>
                <a:spLocks noChangeArrowheads="1"/>
              </p:cNvSpPr>
              <p:nvPr/>
            </p:nvSpPr>
            <p:spPr bwMode="auto">
              <a:xfrm>
                <a:off x="6700695" y="5119829"/>
                <a:ext cx="323477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4" name="Rectangle 39"/>
              <p:cNvSpPr>
                <a:spLocks noChangeArrowheads="1"/>
              </p:cNvSpPr>
              <p:nvPr/>
            </p:nvSpPr>
            <p:spPr bwMode="auto">
              <a:xfrm>
                <a:off x="5948910" y="5197703"/>
                <a:ext cx="185700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5" name="Rectangle 40"/>
              <p:cNvSpPr>
                <a:spLocks noChangeArrowheads="1"/>
              </p:cNvSpPr>
              <p:nvPr/>
            </p:nvSpPr>
            <p:spPr bwMode="auto">
              <a:xfrm>
                <a:off x="6173547" y="5197703"/>
                <a:ext cx="68890" cy="4492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6" name="Rectangle 41"/>
              <p:cNvSpPr>
                <a:spLocks noChangeArrowheads="1"/>
              </p:cNvSpPr>
              <p:nvPr/>
            </p:nvSpPr>
            <p:spPr bwMode="auto">
              <a:xfrm>
                <a:off x="4960507" y="4886206"/>
                <a:ext cx="862606" cy="317487"/>
              </a:xfrm>
              <a:prstGeom prst="rect">
                <a:avLst/>
              </a:prstGeom>
              <a:solidFill>
                <a:srgbClr val="C03B26"/>
              </a:solidFill>
              <a:ln w="0">
                <a:solidFill>
                  <a:srgbClr val="C03B26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7" name="Freeform 42"/>
              <p:cNvSpPr>
                <a:spLocks noEditPoints="1"/>
              </p:cNvSpPr>
              <p:nvPr/>
            </p:nvSpPr>
            <p:spPr bwMode="auto">
              <a:xfrm>
                <a:off x="5182149" y="4970071"/>
                <a:ext cx="119806" cy="155748"/>
              </a:xfrm>
              <a:custGeom>
                <a:avLst/>
                <a:gdLst>
                  <a:gd name="T0" fmla="*/ 14 w 80"/>
                  <a:gd name="T1" fmla="*/ 92 h 105"/>
                  <a:gd name="T2" fmla="*/ 47 w 80"/>
                  <a:gd name="T3" fmla="*/ 92 h 105"/>
                  <a:gd name="T4" fmla="*/ 55 w 80"/>
                  <a:gd name="T5" fmla="*/ 91 h 105"/>
                  <a:gd name="T6" fmla="*/ 62 w 80"/>
                  <a:gd name="T7" fmla="*/ 87 h 105"/>
                  <a:gd name="T8" fmla="*/ 65 w 80"/>
                  <a:gd name="T9" fmla="*/ 80 h 105"/>
                  <a:gd name="T10" fmla="*/ 65 w 80"/>
                  <a:gd name="T11" fmla="*/ 69 h 105"/>
                  <a:gd name="T12" fmla="*/ 60 w 80"/>
                  <a:gd name="T13" fmla="*/ 60 h 105"/>
                  <a:gd name="T14" fmla="*/ 50 w 80"/>
                  <a:gd name="T15" fmla="*/ 58 h 105"/>
                  <a:gd name="T16" fmla="*/ 39 w 80"/>
                  <a:gd name="T17" fmla="*/ 56 h 105"/>
                  <a:gd name="T18" fmla="*/ 14 w 80"/>
                  <a:gd name="T19" fmla="*/ 12 h 105"/>
                  <a:gd name="T20" fmla="*/ 37 w 80"/>
                  <a:gd name="T21" fmla="*/ 44 h 105"/>
                  <a:gd name="T22" fmla="*/ 47 w 80"/>
                  <a:gd name="T23" fmla="*/ 43 h 105"/>
                  <a:gd name="T24" fmla="*/ 55 w 80"/>
                  <a:gd name="T25" fmla="*/ 40 h 105"/>
                  <a:gd name="T26" fmla="*/ 61 w 80"/>
                  <a:gd name="T27" fmla="*/ 33 h 105"/>
                  <a:gd name="T28" fmla="*/ 61 w 80"/>
                  <a:gd name="T29" fmla="*/ 23 h 105"/>
                  <a:gd name="T30" fmla="*/ 57 w 80"/>
                  <a:gd name="T31" fmla="*/ 15 h 105"/>
                  <a:gd name="T32" fmla="*/ 48 w 80"/>
                  <a:gd name="T33" fmla="*/ 12 h 105"/>
                  <a:gd name="T34" fmla="*/ 36 w 80"/>
                  <a:gd name="T35" fmla="*/ 12 h 105"/>
                  <a:gd name="T36" fmla="*/ 0 w 80"/>
                  <a:gd name="T37" fmla="*/ 0 h 105"/>
                  <a:gd name="T38" fmla="*/ 48 w 80"/>
                  <a:gd name="T39" fmla="*/ 0 h 105"/>
                  <a:gd name="T40" fmla="*/ 60 w 80"/>
                  <a:gd name="T41" fmla="*/ 3 h 105"/>
                  <a:gd name="T42" fmla="*/ 68 w 80"/>
                  <a:gd name="T43" fmla="*/ 8 h 105"/>
                  <a:gd name="T44" fmla="*/ 75 w 80"/>
                  <a:gd name="T45" fmla="*/ 19 h 105"/>
                  <a:gd name="T46" fmla="*/ 75 w 80"/>
                  <a:gd name="T47" fmla="*/ 33 h 105"/>
                  <a:gd name="T48" fmla="*/ 69 w 80"/>
                  <a:gd name="T49" fmla="*/ 43 h 105"/>
                  <a:gd name="T50" fmla="*/ 61 w 80"/>
                  <a:gd name="T51" fmla="*/ 49 h 105"/>
                  <a:gd name="T52" fmla="*/ 72 w 80"/>
                  <a:gd name="T53" fmla="*/ 55 h 105"/>
                  <a:gd name="T54" fmla="*/ 79 w 80"/>
                  <a:gd name="T55" fmla="*/ 63 h 105"/>
                  <a:gd name="T56" fmla="*/ 80 w 80"/>
                  <a:gd name="T57" fmla="*/ 74 h 105"/>
                  <a:gd name="T58" fmla="*/ 77 w 80"/>
                  <a:gd name="T59" fmla="*/ 88 h 105"/>
                  <a:gd name="T60" fmla="*/ 69 w 80"/>
                  <a:gd name="T61" fmla="*/ 98 h 105"/>
                  <a:gd name="T62" fmla="*/ 58 w 80"/>
                  <a:gd name="T63" fmla="*/ 103 h 105"/>
                  <a:gd name="T64" fmla="*/ 42 w 80"/>
                  <a:gd name="T65" fmla="*/ 105 h 105"/>
                  <a:gd name="T66" fmla="*/ 0 w 80"/>
                  <a:gd name="T6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105">
                    <a:moveTo>
                      <a:pt x="14" y="56"/>
                    </a:moveTo>
                    <a:lnTo>
                      <a:pt x="14" y="92"/>
                    </a:lnTo>
                    <a:lnTo>
                      <a:pt x="42" y="92"/>
                    </a:lnTo>
                    <a:lnTo>
                      <a:pt x="47" y="92"/>
                    </a:lnTo>
                    <a:lnTo>
                      <a:pt x="51" y="92"/>
                    </a:lnTo>
                    <a:lnTo>
                      <a:pt x="55" y="91"/>
                    </a:lnTo>
                    <a:lnTo>
                      <a:pt x="58" y="89"/>
                    </a:lnTo>
                    <a:lnTo>
                      <a:pt x="62" y="87"/>
                    </a:lnTo>
                    <a:lnTo>
                      <a:pt x="64" y="84"/>
                    </a:lnTo>
                    <a:lnTo>
                      <a:pt x="65" y="80"/>
                    </a:lnTo>
                    <a:lnTo>
                      <a:pt x="66" y="74"/>
                    </a:lnTo>
                    <a:lnTo>
                      <a:pt x="65" y="69"/>
                    </a:lnTo>
                    <a:lnTo>
                      <a:pt x="64" y="65"/>
                    </a:lnTo>
                    <a:lnTo>
                      <a:pt x="60" y="60"/>
                    </a:lnTo>
                    <a:lnTo>
                      <a:pt x="54" y="58"/>
                    </a:lnTo>
                    <a:lnTo>
                      <a:pt x="50" y="58"/>
                    </a:lnTo>
                    <a:lnTo>
                      <a:pt x="46" y="56"/>
                    </a:lnTo>
                    <a:lnTo>
                      <a:pt x="39" y="56"/>
                    </a:lnTo>
                    <a:lnTo>
                      <a:pt x="14" y="56"/>
                    </a:lnTo>
                    <a:close/>
                    <a:moveTo>
                      <a:pt x="14" y="12"/>
                    </a:moveTo>
                    <a:lnTo>
                      <a:pt x="14" y="44"/>
                    </a:lnTo>
                    <a:lnTo>
                      <a:pt x="37" y="44"/>
                    </a:lnTo>
                    <a:lnTo>
                      <a:pt x="43" y="44"/>
                    </a:lnTo>
                    <a:lnTo>
                      <a:pt x="47" y="43"/>
                    </a:lnTo>
                    <a:lnTo>
                      <a:pt x="51" y="43"/>
                    </a:lnTo>
                    <a:lnTo>
                      <a:pt x="55" y="40"/>
                    </a:lnTo>
                    <a:lnTo>
                      <a:pt x="60" y="37"/>
                    </a:lnTo>
                    <a:lnTo>
                      <a:pt x="61" y="33"/>
                    </a:lnTo>
                    <a:lnTo>
                      <a:pt x="62" y="27"/>
                    </a:lnTo>
                    <a:lnTo>
                      <a:pt x="61" y="23"/>
                    </a:lnTo>
                    <a:lnTo>
                      <a:pt x="60" y="19"/>
                    </a:lnTo>
                    <a:lnTo>
                      <a:pt x="57" y="15"/>
                    </a:lnTo>
                    <a:lnTo>
                      <a:pt x="53" y="14"/>
                    </a:lnTo>
                    <a:lnTo>
                      <a:pt x="48" y="12"/>
                    </a:lnTo>
                    <a:lnTo>
                      <a:pt x="43" y="12"/>
                    </a:lnTo>
                    <a:lnTo>
                      <a:pt x="36" y="12"/>
                    </a:lnTo>
                    <a:lnTo>
                      <a:pt x="14" y="12"/>
                    </a:lnTo>
                    <a:close/>
                    <a:moveTo>
                      <a:pt x="0" y="0"/>
                    </a:moveTo>
                    <a:lnTo>
                      <a:pt x="40" y="0"/>
                    </a:lnTo>
                    <a:lnTo>
                      <a:pt x="48" y="0"/>
                    </a:lnTo>
                    <a:lnTo>
                      <a:pt x="54" y="1"/>
                    </a:lnTo>
                    <a:lnTo>
                      <a:pt x="60" y="3"/>
                    </a:lnTo>
                    <a:lnTo>
                      <a:pt x="65" y="5"/>
                    </a:lnTo>
                    <a:lnTo>
                      <a:pt x="68" y="8"/>
                    </a:lnTo>
                    <a:lnTo>
                      <a:pt x="72" y="12"/>
                    </a:lnTo>
                    <a:lnTo>
                      <a:pt x="75" y="19"/>
                    </a:lnTo>
                    <a:lnTo>
                      <a:pt x="76" y="26"/>
                    </a:lnTo>
                    <a:lnTo>
                      <a:pt x="75" y="33"/>
                    </a:lnTo>
                    <a:lnTo>
                      <a:pt x="72" y="40"/>
                    </a:lnTo>
                    <a:lnTo>
                      <a:pt x="69" y="43"/>
                    </a:lnTo>
                    <a:lnTo>
                      <a:pt x="65" y="47"/>
                    </a:lnTo>
                    <a:lnTo>
                      <a:pt x="61" y="49"/>
                    </a:lnTo>
                    <a:lnTo>
                      <a:pt x="66" y="51"/>
                    </a:lnTo>
                    <a:lnTo>
                      <a:pt x="72" y="55"/>
                    </a:lnTo>
                    <a:lnTo>
                      <a:pt x="76" y="59"/>
                    </a:lnTo>
                    <a:lnTo>
                      <a:pt x="79" y="63"/>
                    </a:lnTo>
                    <a:lnTo>
                      <a:pt x="80" y="69"/>
                    </a:lnTo>
                    <a:lnTo>
                      <a:pt x="80" y="74"/>
                    </a:lnTo>
                    <a:lnTo>
                      <a:pt x="80" y="81"/>
                    </a:lnTo>
                    <a:lnTo>
                      <a:pt x="77" y="88"/>
                    </a:lnTo>
                    <a:lnTo>
                      <a:pt x="73" y="94"/>
                    </a:lnTo>
                    <a:lnTo>
                      <a:pt x="69" y="98"/>
                    </a:lnTo>
                    <a:lnTo>
                      <a:pt x="65" y="102"/>
                    </a:lnTo>
                    <a:lnTo>
                      <a:pt x="58" y="103"/>
                    </a:lnTo>
                    <a:lnTo>
                      <a:pt x="50" y="105"/>
                    </a:lnTo>
                    <a:lnTo>
                      <a:pt x="42" y="105"/>
                    </a:lnTo>
                    <a:lnTo>
                      <a:pt x="0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8" name="Freeform 43"/>
              <p:cNvSpPr/>
              <p:nvPr/>
            </p:nvSpPr>
            <p:spPr bwMode="auto">
              <a:xfrm>
                <a:off x="5331907" y="4970071"/>
                <a:ext cx="125797" cy="161739"/>
              </a:xfrm>
              <a:custGeom>
                <a:avLst/>
                <a:gdLst>
                  <a:gd name="T0" fmla="*/ 0 w 85"/>
                  <a:gd name="T1" fmla="*/ 0 h 107"/>
                  <a:gd name="T2" fmla="*/ 16 w 85"/>
                  <a:gd name="T3" fmla="*/ 0 h 107"/>
                  <a:gd name="T4" fmla="*/ 16 w 85"/>
                  <a:gd name="T5" fmla="*/ 60 h 107"/>
                  <a:gd name="T6" fmla="*/ 16 w 85"/>
                  <a:gd name="T7" fmla="*/ 69 h 107"/>
                  <a:gd name="T8" fmla="*/ 16 w 85"/>
                  <a:gd name="T9" fmla="*/ 76 h 107"/>
                  <a:gd name="T10" fmla="*/ 17 w 85"/>
                  <a:gd name="T11" fmla="*/ 81 h 107"/>
                  <a:gd name="T12" fmla="*/ 20 w 85"/>
                  <a:gd name="T13" fmla="*/ 85 h 107"/>
                  <a:gd name="T14" fmla="*/ 23 w 85"/>
                  <a:gd name="T15" fmla="*/ 88 h 107"/>
                  <a:gd name="T16" fmla="*/ 27 w 85"/>
                  <a:gd name="T17" fmla="*/ 91 h 107"/>
                  <a:gd name="T18" fmla="*/ 31 w 85"/>
                  <a:gd name="T19" fmla="*/ 92 h 107"/>
                  <a:gd name="T20" fmla="*/ 36 w 85"/>
                  <a:gd name="T21" fmla="*/ 94 h 107"/>
                  <a:gd name="T22" fmla="*/ 42 w 85"/>
                  <a:gd name="T23" fmla="*/ 95 h 107"/>
                  <a:gd name="T24" fmla="*/ 49 w 85"/>
                  <a:gd name="T25" fmla="*/ 94 h 107"/>
                  <a:gd name="T26" fmla="*/ 56 w 85"/>
                  <a:gd name="T27" fmla="*/ 92 h 107"/>
                  <a:gd name="T28" fmla="*/ 60 w 85"/>
                  <a:gd name="T29" fmla="*/ 91 h 107"/>
                  <a:gd name="T30" fmla="*/ 64 w 85"/>
                  <a:gd name="T31" fmla="*/ 87 h 107"/>
                  <a:gd name="T32" fmla="*/ 69 w 85"/>
                  <a:gd name="T33" fmla="*/ 77 h 107"/>
                  <a:gd name="T34" fmla="*/ 71 w 85"/>
                  <a:gd name="T35" fmla="*/ 60 h 107"/>
                  <a:gd name="T36" fmla="*/ 71 w 85"/>
                  <a:gd name="T37" fmla="*/ 0 h 107"/>
                  <a:gd name="T38" fmla="*/ 85 w 85"/>
                  <a:gd name="T39" fmla="*/ 0 h 107"/>
                  <a:gd name="T40" fmla="*/ 85 w 85"/>
                  <a:gd name="T41" fmla="*/ 60 h 107"/>
                  <a:gd name="T42" fmla="*/ 83 w 85"/>
                  <a:gd name="T43" fmla="*/ 74 h 107"/>
                  <a:gd name="T44" fmla="*/ 80 w 85"/>
                  <a:gd name="T45" fmla="*/ 85 h 107"/>
                  <a:gd name="T46" fmla="*/ 78 w 85"/>
                  <a:gd name="T47" fmla="*/ 92 h 107"/>
                  <a:gd name="T48" fmla="*/ 74 w 85"/>
                  <a:gd name="T49" fmla="*/ 96 h 107"/>
                  <a:gd name="T50" fmla="*/ 68 w 85"/>
                  <a:gd name="T51" fmla="*/ 100 h 107"/>
                  <a:gd name="T52" fmla="*/ 57 w 85"/>
                  <a:gd name="T53" fmla="*/ 106 h 107"/>
                  <a:gd name="T54" fmla="*/ 43 w 85"/>
                  <a:gd name="T55" fmla="*/ 107 h 107"/>
                  <a:gd name="T56" fmla="*/ 29 w 85"/>
                  <a:gd name="T57" fmla="*/ 106 h 107"/>
                  <a:gd name="T58" fmla="*/ 18 w 85"/>
                  <a:gd name="T59" fmla="*/ 102 h 107"/>
                  <a:gd name="T60" fmla="*/ 13 w 85"/>
                  <a:gd name="T61" fmla="*/ 98 h 107"/>
                  <a:gd name="T62" fmla="*/ 9 w 85"/>
                  <a:gd name="T63" fmla="*/ 94 h 107"/>
                  <a:gd name="T64" fmla="*/ 5 w 85"/>
                  <a:gd name="T65" fmla="*/ 87 h 107"/>
                  <a:gd name="T66" fmla="*/ 2 w 85"/>
                  <a:gd name="T67" fmla="*/ 76 h 107"/>
                  <a:gd name="T68" fmla="*/ 0 w 85"/>
                  <a:gd name="T69" fmla="*/ 60 h 107"/>
                  <a:gd name="T70" fmla="*/ 0 w 85"/>
                  <a:gd name="T7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5" h="107">
                    <a:moveTo>
                      <a:pt x="0" y="0"/>
                    </a:moveTo>
                    <a:lnTo>
                      <a:pt x="16" y="0"/>
                    </a:lnTo>
                    <a:lnTo>
                      <a:pt x="16" y="60"/>
                    </a:lnTo>
                    <a:lnTo>
                      <a:pt x="16" y="69"/>
                    </a:lnTo>
                    <a:lnTo>
                      <a:pt x="16" y="76"/>
                    </a:lnTo>
                    <a:lnTo>
                      <a:pt x="17" y="81"/>
                    </a:lnTo>
                    <a:lnTo>
                      <a:pt x="20" y="85"/>
                    </a:lnTo>
                    <a:lnTo>
                      <a:pt x="23" y="88"/>
                    </a:lnTo>
                    <a:lnTo>
                      <a:pt x="27" y="91"/>
                    </a:lnTo>
                    <a:lnTo>
                      <a:pt x="31" y="92"/>
                    </a:lnTo>
                    <a:lnTo>
                      <a:pt x="36" y="94"/>
                    </a:lnTo>
                    <a:lnTo>
                      <a:pt x="42" y="95"/>
                    </a:lnTo>
                    <a:lnTo>
                      <a:pt x="49" y="94"/>
                    </a:lnTo>
                    <a:lnTo>
                      <a:pt x="56" y="92"/>
                    </a:lnTo>
                    <a:lnTo>
                      <a:pt x="60" y="91"/>
                    </a:lnTo>
                    <a:lnTo>
                      <a:pt x="64" y="87"/>
                    </a:lnTo>
                    <a:lnTo>
                      <a:pt x="69" y="77"/>
                    </a:lnTo>
                    <a:lnTo>
                      <a:pt x="71" y="60"/>
                    </a:lnTo>
                    <a:lnTo>
                      <a:pt x="71" y="0"/>
                    </a:lnTo>
                    <a:lnTo>
                      <a:pt x="85" y="0"/>
                    </a:lnTo>
                    <a:lnTo>
                      <a:pt x="85" y="60"/>
                    </a:lnTo>
                    <a:lnTo>
                      <a:pt x="83" y="74"/>
                    </a:lnTo>
                    <a:lnTo>
                      <a:pt x="80" y="85"/>
                    </a:lnTo>
                    <a:lnTo>
                      <a:pt x="78" y="92"/>
                    </a:lnTo>
                    <a:lnTo>
                      <a:pt x="74" y="96"/>
                    </a:lnTo>
                    <a:lnTo>
                      <a:pt x="68" y="100"/>
                    </a:lnTo>
                    <a:lnTo>
                      <a:pt x="57" y="106"/>
                    </a:lnTo>
                    <a:lnTo>
                      <a:pt x="43" y="107"/>
                    </a:lnTo>
                    <a:lnTo>
                      <a:pt x="29" y="106"/>
                    </a:lnTo>
                    <a:lnTo>
                      <a:pt x="18" y="102"/>
                    </a:lnTo>
                    <a:lnTo>
                      <a:pt x="13" y="98"/>
                    </a:lnTo>
                    <a:lnTo>
                      <a:pt x="9" y="94"/>
                    </a:lnTo>
                    <a:lnTo>
                      <a:pt x="5" y="87"/>
                    </a:lnTo>
                    <a:lnTo>
                      <a:pt x="2" y="76"/>
                    </a:lnTo>
                    <a:lnTo>
                      <a:pt x="0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9" name="Freeform 44"/>
              <p:cNvSpPr/>
              <p:nvPr/>
            </p:nvSpPr>
            <p:spPr bwMode="auto">
              <a:xfrm>
                <a:off x="5475674" y="4970071"/>
                <a:ext cx="143768" cy="155748"/>
              </a:xfrm>
              <a:custGeom>
                <a:avLst/>
                <a:gdLst>
                  <a:gd name="T0" fmla="*/ 0 w 96"/>
                  <a:gd name="T1" fmla="*/ 0 h 105"/>
                  <a:gd name="T2" fmla="*/ 16 w 96"/>
                  <a:gd name="T3" fmla="*/ 0 h 105"/>
                  <a:gd name="T4" fmla="*/ 37 w 96"/>
                  <a:gd name="T5" fmla="*/ 32 h 105"/>
                  <a:gd name="T6" fmla="*/ 48 w 96"/>
                  <a:gd name="T7" fmla="*/ 49 h 105"/>
                  <a:gd name="T8" fmla="*/ 54 w 96"/>
                  <a:gd name="T9" fmla="*/ 40 h 105"/>
                  <a:gd name="T10" fmla="*/ 61 w 96"/>
                  <a:gd name="T11" fmla="*/ 30 h 105"/>
                  <a:gd name="T12" fmla="*/ 80 w 96"/>
                  <a:gd name="T13" fmla="*/ 0 h 105"/>
                  <a:gd name="T14" fmla="*/ 96 w 96"/>
                  <a:gd name="T15" fmla="*/ 0 h 105"/>
                  <a:gd name="T16" fmla="*/ 55 w 96"/>
                  <a:gd name="T17" fmla="*/ 60 h 105"/>
                  <a:gd name="T18" fmla="*/ 55 w 96"/>
                  <a:gd name="T19" fmla="*/ 105 h 105"/>
                  <a:gd name="T20" fmla="*/ 40 w 96"/>
                  <a:gd name="T21" fmla="*/ 105 h 105"/>
                  <a:gd name="T22" fmla="*/ 40 w 96"/>
                  <a:gd name="T23" fmla="*/ 60 h 105"/>
                  <a:gd name="T24" fmla="*/ 0 w 96"/>
                  <a:gd name="T2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105">
                    <a:moveTo>
                      <a:pt x="0" y="0"/>
                    </a:moveTo>
                    <a:lnTo>
                      <a:pt x="16" y="0"/>
                    </a:lnTo>
                    <a:lnTo>
                      <a:pt x="37" y="32"/>
                    </a:lnTo>
                    <a:lnTo>
                      <a:pt x="48" y="49"/>
                    </a:lnTo>
                    <a:lnTo>
                      <a:pt x="54" y="40"/>
                    </a:lnTo>
                    <a:lnTo>
                      <a:pt x="61" y="30"/>
                    </a:lnTo>
                    <a:lnTo>
                      <a:pt x="80" y="0"/>
                    </a:lnTo>
                    <a:lnTo>
                      <a:pt x="96" y="0"/>
                    </a:lnTo>
                    <a:lnTo>
                      <a:pt x="55" y="60"/>
                    </a:lnTo>
                    <a:lnTo>
                      <a:pt x="55" y="105"/>
                    </a:lnTo>
                    <a:lnTo>
                      <a:pt x="40" y="105"/>
                    </a:lnTo>
                    <a:lnTo>
                      <a:pt x="40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0" name="Rectangle 80"/>
              <p:cNvSpPr>
                <a:spLocks noChangeArrowheads="1"/>
              </p:cNvSpPr>
              <p:nvPr/>
            </p:nvSpPr>
            <p:spPr bwMode="auto">
              <a:xfrm>
                <a:off x="4960507" y="4098480"/>
                <a:ext cx="596038" cy="596038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1" name="Rectangle 81"/>
              <p:cNvSpPr>
                <a:spLocks noChangeArrowheads="1"/>
              </p:cNvSpPr>
              <p:nvPr/>
            </p:nvSpPr>
            <p:spPr bwMode="auto">
              <a:xfrm>
                <a:off x="5697316" y="4098480"/>
                <a:ext cx="593042" cy="596038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2" name="Rectangle 82"/>
              <p:cNvSpPr>
                <a:spLocks noChangeArrowheads="1"/>
              </p:cNvSpPr>
              <p:nvPr/>
            </p:nvSpPr>
            <p:spPr bwMode="auto">
              <a:xfrm>
                <a:off x="6431131" y="4098480"/>
                <a:ext cx="593042" cy="596038"/>
              </a:xfrm>
              <a:prstGeom prst="rect">
                <a:avLst/>
              </a:prstGeom>
              <a:solidFill>
                <a:srgbClr val="FFBB00"/>
              </a:solidFill>
              <a:ln w="0">
                <a:solidFill>
                  <a:srgbClr val="FFBB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3" name="Rectangle 83"/>
              <p:cNvSpPr>
                <a:spLocks noChangeArrowheads="1"/>
              </p:cNvSpPr>
              <p:nvPr/>
            </p:nvSpPr>
            <p:spPr bwMode="auto">
              <a:xfrm>
                <a:off x="5035387" y="4173358"/>
                <a:ext cx="449274" cy="446280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4" name="Rectangle 84"/>
              <p:cNvSpPr>
                <a:spLocks noChangeArrowheads="1"/>
              </p:cNvSpPr>
              <p:nvPr/>
            </p:nvSpPr>
            <p:spPr bwMode="auto">
              <a:xfrm>
                <a:off x="5769200" y="4173358"/>
                <a:ext cx="449274" cy="446280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5" name="Rectangle 85"/>
              <p:cNvSpPr>
                <a:spLocks noChangeArrowheads="1"/>
              </p:cNvSpPr>
              <p:nvPr/>
            </p:nvSpPr>
            <p:spPr bwMode="auto">
              <a:xfrm>
                <a:off x="6503015" y="4173358"/>
                <a:ext cx="449274" cy="446280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6" name="Freeform 86"/>
              <p:cNvSpPr/>
              <p:nvPr/>
            </p:nvSpPr>
            <p:spPr bwMode="auto">
              <a:xfrm>
                <a:off x="6568908" y="4272199"/>
                <a:ext cx="317487" cy="191690"/>
              </a:xfrm>
              <a:custGeom>
                <a:avLst/>
                <a:gdLst>
                  <a:gd name="T0" fmla="*/ 3 w 214"/>
                  <a:gd name="T1" fmla="*/ 0 h 128"/>
                  <a:gd name="T2" fmla="*/ 211 w 214"/>
                  <a:gd name="T3" fmla="*/ 0 h 128"/>
                  <a:gd name="T4" fmla="*/ 214 w 214"/>
                  <a:gd name="T5" fmla="*/ 1 h 128"/>
                  <a:gd name="T6" fmla="*/ 214 w 214"/>
                  <a:gd name="T7" fmla="*/ 4 h 128"/>
                  <a:gd name="T8" fmla="*/ 214 w 214"/>
                  <a:gd name="T9" fmla="*/ 125 h 128"/>
                  <a:gd name="T10" fmla="*/ 214 w 214"/>
                  <a:gd name="T11" fmla="*/ 127 h 128"/>
                  <a:gd name="T12" fmla="*/ 211 w 214"/>
                  <a:gd name="T13" fmla="*/ 128 h 128"/>
                  <a:gd name="T14" fmla="*/ 3 w 214"/>
                  <a:gd name="T15" fmla="*/ 128 h 128"/>
                  <a:gd name="T16" fmla="*/ 1 w 214"/>
                  <a:gd name="T17" fmla="*/ 127 h 128"/>
                  <a:gd name="T18" fmla="*/ 0 w 214"/>
                  <a:gd name="T19" fmla="*/ 125 h 128"/>
                  <a:gd name="T20" fmla="*/ 0 w 214"/>
                  <a:gd name="T21" fmla="*/ 4 h 128"/>
                  <a:gd name="T22" fmla="*/ 1 w 214"/>
                  <a:gd name="T23" fmla="*/ 1 h 128"/>
                  <a:gd name="T24" fmla="*/ 3 w 214"/>
                  <a:gd name="T2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4" h="128">
                    <a:moveTo>
                      <a:pt x="3" y="0"/>
                    </a:moveTo>
                    <a:lnTo>
                      <a:pt x="211" y="0"/>
                    </a:lnTo>
                    <a:lnTo>
                      <a:pt x="214" y="1"/>
                    </a:lnTo>
                    <a:lnTo>
                      <a:pt x="214" y="4"/>
                    </a:lnTo>
                    <a:lnTo>
                      <a:pt x="214" y="125"/>
                    </a:lnTo>
                    <a:lnTo>
                      <a:pt x="214" y="127"/>
                    </a:lnTo>
                    <a:lnTo>
                      <a:pt x="211" y="128"/>
                    </a:lnTo>
                    <a:lnTo>
                      <a:pt x="3" y="128"/>
                    </a:lnTo>
                    <a:lnTo>
                      <a:pt x="1" y="127"/>
                    </a:lnTo>
                    <a:lnTo>
                      <a:pt x="0" y="125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3EBE9"/>
              </a:solidFill>
              <a:ln w="0">
                <a:solidFill>
                  <a:srgbClr val="E3EBE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7" name="Rectangle 87"/>
              <p:cNvSpPr>
                <a:spLocks noChangeArrowheads="1"/>
              </p:cNvSpPr>
              <p:nvPr/>
            </p:nvSpPr>
            <p:spPr bwMode="auto">
              <a:xfrm>
                <a:off x="6652773" y="4514806"/>
                <a:ext cx="149758" cy="5990"/>
              </a:xfrm>
              <a:prstGeom prst="rect">
                <a:avLst/>
              </a:prstGeom>
              <a:solidFill>
                <a:srgbClr val="859A98"/>
              </a:solidFill>
              <a:ln w="0">
                <a:solidFill>
                  <a:srgbClr val="859A98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8" name="Freeform 88"/>
              <p:cNvSpPr/>
              <p:nvPr/>
            </p:nvSpPr>
            <p:spPr bwMode="auto">
              <a:xfrm>
                <a:off x="6652773" y="4499832"/>
                <a:ext cx="149758" cy="14977"/>
              </a:xfrm>
              <a:custGeom>
                <a:avLst/>
                <a:gdLst>
                  <a:gd name="T0" fmla="*/ 5 w 100"/>
                  <a:gd name="T1" fmla="*/ 0 h 9"/>
                  <a:gd name="T2" fmla="*/ 95 w 100"/>
                  <a:gd name="T3" fmla="*/ 0 h 9"/>
                  <a:gd name="T4" fmla="*/ 100 w 100"/>
                  <a:gd name="T5" fmla="*/ 9 h 9"/>
                  <a:gd name="T6" fmla="*/ 0 w 100"/>
                  <a:gd name="T7" fmla="*/ 9 h 9"/>
                  <a:gd name="T8" fmla="*/ 5 w 10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">
                    <a:moveTo>
                      <a:pt x="5" y="0"/>
                    </a:moveTo>
                    <a:lnTo>
                      <a:pt x="95" y="0"/>
                    </a:lnTo>
                    <a:lnTo>
                      <a:pt x="100" y="9"/>
                    </a:lnTo>
                    <a:lnTo>
                      <a:pt x="0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3EBE9"/>
              </a:solidFill>
              <a:ln w="0">
                <a:solidFill>
                  <a:srgbClr val="E3EBE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9" name="Rectangle 89"/>
              <p:cNvSpPr>
                <a:spLocks noChangeArrowheads="1"/>
              </p:cNvSpPr>
              <p:nvPr/>
            </p:nvSpPr>
            <p:spPr bwMode="auto">
              <a:xfrm>
                <a:off x="6715670" y="4463890"/>
                <a:ext cx="23961" cy="41932"/>
              </a:xfrm>
              <a:prstGeom prst="rect">
                <a:avLst/>
              </a:prstGeom>
              <a:solidFill>
                <a:srgbClr val="859A98"/>
              </a:solidFill>
              <a:ln w="0">
                <a:solidFill>
                  <a:srgbClr val="859A98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0" name="Rectangle 90"/>
              <p:cNvSpPr>
                <a:spLocks noChangeArrowheads="1"/>
              </p:cNvSpPr>
              <p:nvPr/>
            </p:nvSpPr>
            <p:spPr bwMode="auto">
              <a:xfrm>
                <a:off x="6568908" y="4281184"/>
                <a:ext cx="317487" cy="173719"/>
              </a:xfrm>
              <a:prstGeom prst="rect">
                <a:avLst/>
              </a:prstGeom>
              <a:solidFill>
                <a:srgbClr val="00090C"/>
              </a:solidFill>
              <a:ln w="0">
                <a:solidFill>
                  <a:srgbClr val="00090C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1" name="Freeform 91"/>
              <p:cNvSpPr/>
              <p:nvPr/>
            </p:nvSpPr>
            <p:spPr bwMode="auto">
              <a:xfrm>
                <a:off x="5853064" y="4275194"/>
                <a:ext cx="281545" cy="275555"/>
              </a:xfrm>
              <a:custGeom>
                <a:avLst/>
                <a:gdLst>
                  <a:gd name="T0" fmla="*/ 189 w 189"/>
                  <a:gd name="T1" fmla="*/ 0 h 183"/>
                  <a:gd name="T2" fmla="*/ 189 w 189"/>
                  <a:gd name="T3" fmla="*/ 5 h 183"/>
                  <a:gd name="T4" fmla="*/ 189 w 189"/>
                  <a:gd name="T5" fmla="*/ 5 h 183"/>
                  <a:gd name="T6" fmla="*/ 189 w 189"/>
                  <a:gd name="T7" fmla="*/ 7 h 183"/>
                  <a:gd name="T8" fmla="*/ 189 w 189"/>
                  <a:gd name="T9" fmla="*/ 7 h 183"/>
                  <a:gd name="T10" fmla="*/ 189 w 189"/>
                  <a:gd name="T11" fmla="*/ 7 h 183"/>
                  <a:gd name="T12" fmla="*/ 145 w 189"/>
                  <a:gd name="T13" fmla="*/ 178 h 183"/>
                  <a:gd name="T14" fmla="*/ 143 w 189"/>
                  <a:gd name="T15" fmla="*/ 180 h 183"/>
                  <a:gd name="T16" fmla="*/ 141 w 189"/>
                  <a:gd name="T17" fmla="*/ 182 h 183"/>
                  <a:gd name="T18" fmla="*/ 138 w 189"/>
                  <a:gd name="T19" fmla="*/ 183 h 183"/>
                  <a:gd name="T20" fmla="*/ 135 w 189"/>
                  <a:gd name="T21" fmla="*/ 183 h 183"/>
                  <a:gd name="T22" fmla="*/ 7 w 189"/>
                  <a:gd name="T23" fmla="*/ 156 h 183"/>
                  <a:gd name="T24" fmla="*/ 6 w 189"/>
                  <a:gd name="T25" fmla="*/ 156 h 183"/>
                  <a:gd name="T26" fmla="*/ 6 w 189"/>
                  <a:gd name="T27" fmla="*/ 156 h 183"/>
                  <a:gd name="T28" fmla="*/ 6 w 189"/>
                  <a:gd name="T29" fmla="*/ 156 h 183"/>
                  <a:gd name="T30" fmla="*/ 4 w 189"/>
                  <a:gd name="T31" fmla="*/ 154 h 183"/>
                  <a:gd name="T32" fmla="*/ 0 w 189"/>
                  <a:gd name="T33" fmla="*/ 153 h 183"/>
                  <a:gd name="T34" fmla="*/ 2 w 189"/>
                  <a:gd name="T35" fmla="*/ 153 h 183"/>
                  <a:gd name="T36" fmla="*/ 2 w 189"/>
                  <a:gd name="T37" fmla="*/ 153 h 183"/>
                  <a:gd name="T38" fmla="*/ 3 w 189"/>
                  <a:gd name="T39" fmla="*/ 153 h 183"/>
                  <a:gd name="T40" fmla="*/ 3 w 189"/>
                  <a:gd name="T41" fmla="*/ 153 h 183"/>
                  <a:gd name="T42" fmla="*/ 134 w 189"/>
                  <a:gd name="T43" fmla="*/ 180 h 183"/>
                  <a:gd name="T44" fmla="*/ 137 w 189"/>
                  <a:gd name="T45" fmla="*/ 180 h 183"/>
                  <a:gd name="T46" fmla="*/ 139 w 189"/>
                  <a:gd name="T47" fmla="*/ 180 h 183"/>
                  <a:gd name="T48" fmla="*/ 142 w 189"/>
                  <a:gd name="T49" fmla="*/ 178 h 183"/>
                  <a:gd name="T50" fmla="*/ 143 w 189"/>
                  <a:gd name="T51" fmla="*/ 175 h 183"/>
                  <a:gd name="T52" fmla="*/ 189 w 189"/>
                  <a:gd name="T53" fmla="*/ 1 h 183"/>
                  <a:gd name="T54" fmla="*/ 189 w 189"/>
                  <a:gd name="T55" fmla="*/ 1 h 183"/>
                  <a:gd name="T56" fmla="*/ 189 w 189"/>
                  <a:gd name="T57" fmla="*/ 1 h 183"/>
                  <a:gd name="T58" fmla="*/ 189 w 189"/>
                  <a:gd name="T59" fmla="*/ 0 h 183"/>
                  <a:gd name="T60" fmla="*/ 189 w 189"/>
                  <a:gd name="T61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9" h="183">
                    <a:moveTo>
                      <a:pt x="189" y="0"/>
                    </a:moveTo>
                    <a:lnTo>
                      <a:pt x="189" y="5"/>
                    </a:lnTo>
                    <a:lnTo>
                      <a:pt x="189" y="5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45" y="178"/>
                    </a:lnTo>
                    <a:lnTo>
                      <a:pt x="143" y="180"/>
                    </a:lnTo>
                    <a:lnTo>
                      <a:pt x="141" y="182"/>
                    </a:lnTo>
                    <a:lnTo>
                      <a:pt x="138" y="183"/>
                    </a:lnTo>
                    <a:lnTo>
                      <a:pt x="135" y="183"/>
                    </a:lnTo>
                    <a:lnTo>
                      <a:pt x="7" y="156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4" y="154"/>
                    </a:lnTo>
                    <a:lnTo>
                      <a:pt x="0" y="153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3" y="153"/>
                    </a:lnTo>
                    <a:lnTo>
                      <a:pt x="3" y="153"/>
                    </a:lnTo>
                    <a:lnTo>
                      <a:pt x="134" y="180"/>
                    </a:lnTo>
                    <a:lnTo>
                      <a:pt x="137" y="180"/>
                    </a:lnTo>
                    <a:lnTo>
                      <a:pt x="139" y="180"/>
                    </a:lnTo>
                    <a:lnTo>
                      <a:pt x="142" y="178"/>
                    </a:lnTo>
                    <a:lnTo>
                      <a:pt x="143" y="175"/>
                    </a:lnTo>
                    <a:lnTo>
                      <a:pt x="189" y="1"/>
                    </a:lnTo>
                    <a:lnTo>
                      <a:pt x="189" y="1"/>
                    </a:lnTo>
                    <a:lnTo>
                      <a:pt x="189" y="1"/>
                    </a:lnTo>
                    <a:lnTo>
                      <a:pt x="189" y="0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748989"/>
              </a:solidFill>
              <a:ln w="0">
                <a:solidFill>
                  <a:srgbClr val="74898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2" name="Freeform 92"/>
              <p:cNvSpPr>
                <a:spLocks noEditPoints="1"/>
              </p:cNvSpPr>
              <p:nvPr/>
            </p:nvSpPr>
            <p:spPr bwMode="auto">
              <a:xfrm>
                <a:off x="5850070" y="4242248"/>
                <a:ext cx="284541" cy="305506"/>
              </a:xfrm>
              <a:custGeom>
                <a:avLst/>
                <a:gdLst>
                  <a:gd name="T0" fmla="*/ 55 w 190"/>
                  <a:gd name="T1" fmla="*/ 1 h 202"/>
                  <a:gd name="T2" fmla="*/ 54 w 190"/>
                  <a:gd name="T3" fmla="*/ 1 h 202"/>
                  <a:gd name="T4" fmla="*/ 51 w 190"/>
                  <a:gd name="T5" fmla="*/ 2 h 202"/>
                  <a:gd name="T6" fmla="*/ 49 w 190"/>
                  <a:gd name="T7" fmla="*/ 4 h 202"/>
                  <a:gd name="T8" fmla="*/ 48 w 190"/>
                  <a:gd name="T9" fmla="*/ 5 h 202"/>
                  <a:gd name="T10" fmla="*/ 1 w 190"/>
                  <a:gd name="T11" fmla="*/ 168 h 202"/>
                  <a:gd name="T12" fmla="*/ 0 w 190"/>
                  <a:gd name="T13" fmla="*/ 169 h 202"/>
                  <a:gd name="T14" fmla="*/ 1 w 190"/>
                  <a:gd name="T15" fmla="*/ 172 h 202"/>
                  <a:gd name="T16" fmla="*/ 3 w 190"/>
                  <a:gd name="T17" fmla="*/ 173 h 202"/>
                  <a:gd name="T18" fmla="*/ 4 w 190"/>
                  <a:gd name="T19" fmla="*/ 173 h 202"/>
                  <a:gd name="T20" fmla="*/ 135 w 190"/>
                  <a:gd name="T21" fmla="*/ 201 h 202"/>
                  <a:gd name="T22" fmla="*/ 138 w 190"/>
                  <a:gd name="T23" fmla="*/ 201 h 202"/>
                  <a:gd name="T24" fmla="*/ 140 w 190"/>
                  <a:gd name="T25" fmla="*/ 201 h 202"/>
                  <a:gd name="T26" fmla="*/ 142 w 190"/>
                  <a:gd name="T27" fmla="*/ 200 h 202"/>
                  <a:gd name="T28" fmla="*/ 143 w 190"/>
                  <a:gd name="T29" fmla="*/ 197 h 202"/>
                  <a:gd name="T30" fmla="*/ 189 w 190"/>
                  <a:gd name="T31" fmla="*/ 23 h 202"/>
                  <a:gd name="T32" fmla="*/ 189 w 190"/>
                  <a:gd name="T33" fmla="*/ 22 h 202"/>
                  <a:gd name="T34" fmla="*/ 187 w 190"/>
                  <a:gd name="T35" fmla="*/ 19 h 202"/>
                  <a:gd name="T36" fmla="*/ 186 w 190"/>
                  <a:gd name="T37" fmla="*/ 18 h 202"/>
                  <a:gd name="T38" fmla="*/ 183 w 190"/>
                  <a:gd name="T39" fmla="*/ 18 h 202"/>
                  <a:gd name="T40" fmla="*/ 55 w 190"/>
                  <a:gd name="T41" fmla="*/ 1 h 202"/>
                  <a:gd name="T42" fmla="*/ 56 w 190"/>
                  <a:gd name="T43" fmla="*/ 0 h 202"/>
                  <a:gd name="T44" fmla="*/ 183 w 190"/>
                  <a:gd name="T45" fmla="*/ 16 h 202"/>
                  <a:gd name="T46" fmla="*/ 186 w 190"/>
                  <a:gd name="T47" fmla="*/ 18 h 202"/>
                  <a:gd name="T48" fmla="*/ 189 w 190"/>
                  <a:gd name="T49" fmla="*/ 19 h 202"/>
                  <a:gd name="T50" fmla="*/ 190 w 190"/>
                  <a:gd name="T51" fmla="*/ 22 h 202"/>
                  <a:gd name="T52" fmla="*/ 190 w 190"/>
                  <a:gd name="T53" fmla="*/ 23 h 202"/>
                  <a:gd name="T54" fmla="*/ 144 w 190"/>
                  <a:gd name="T55" fmla="*/ 197 h 202"/>
                  <a:gd name="T56" fmla="*/ 143 w 190"/>
                  <a:gd name="T57" fmla="*/ 200 h 202"/>
                  <a:gd name="T58" fmla="*/ 140 w 190"/>
                  <a:gd name="T59" fmla="*/ 202 h 202"/>
                  <a:gd name="T60" fmla="*/ 138 w 190"/>
                  <a:gd name="T61" fmla="*/ 202 h 202"/>
                  <a:gd name="T62" fmla="*/ 135 w 190"/>
                  <a:gd name="T63" fmla="*/ 202 h 202"/>
                  <a:gd name="T64" fmla="*/ 4 w 190"/>
                  <a:gd name="T65" fmla="*/ 175 h 202"/>
                  <a:gd name="T66" fmla="*/ 1 w 190"/>
                  <a:gd name="T67" fmla="*/ 173 h 202"/>
                  <a:gd name="T68" fmla="*/ 0 w 190"/>
                  <a:gd name="T69" fmla="*/ 172 h 202"/>
                  <a:gd name="T70" fmla="*/ 0 w 190"/>
                  <a:gd name="T71" fmla="*/ 169 h 202"/>
                  <a:gd name="T72" fmla="*/ 0 w 190"/>
                  <a:gd name="T73" fmla="*/ 166 h 202"/>
                  <a:gd name="T74" fmla="*/ 48 w 190"/>
                  <a:gd name="T75" fmla="*/ 5 h 202"/>
                  <a:gd name="T76" fmla="*/ 48 w 190"/>
                  <a:gd name="T77" fmla="*/ 4 h 202"/>
                  <a:gd name="T78" fmla="*/ 51 w 190"/>
                  <a:gd name="T79" fmla="*/ 1 h 202"/>
                  <a:gd name="T80" fmla="*/ 54 w 190"/>
                  <a:gd name="T81" fmla="*/ 0 h 202"/>
                  <a:gd name="T82" fmla="*/ 56 w 190"/>
                  <a:gd name="T8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202">
                    <a:moveTo>
                      <a:pt x="55" y="1"/>
                    </a:moveTo>
                    <a:lnTo>
                      <a:pt x="54" y="1"/>
                    </a:lnTo>
                    <a:lnTo>
                      <a:pt x="51" y="2"/>
                    </a:lnTo>
                    <a:lnTo>
                      <a:pt x="49" y="4"/>
                    </a:lnTo>
                    <a:lnTo>
                      <a:pt x="48" y="5"/>
                    </a:lnTo>
                    <a:lnTo>
                      <a:pt x="1" y="168"/>
                    </a:lnTo>
                    <a:lnTo>
                      <a:pt x="0" y="169"/>
                    </a:lnTo>
                    <a:lnTo>
                      <a:pt x="1" y="172"/>
                    </a:lnTo>
                    <a:lnTo>
                      <a:pt x="3" y="173"/>
                    </a:lnTo>
                    <a:lnTo>
                      <a:pt x="4" y="173"/>
                    </a:lnTo>
                    <a:lnTo>
                      <a:pt x="135" y="201"/>
                    </a:lnTo>
                    <a:lnTo>
                      <a:pt x="138" y="201"/>
                    </a:lnTo>
                    <a:lnTo>
                      <a:pt x="140" y="201"/>
                    </a:lnTo>
                    <a:lnTo>
                      <a:pt x="142" y="200"/>
                    </a:lnTo>
                    <a:lnTo>
                      <a:pt x="143" y="197"/>
                    </a:lnTo>
                    <a:lnTo>
                      <a:pt x="189" y="23"/>
                    </a:lnTo>
                    <a:lnTo>
                      <a:pt x="189" y="22"/>
                    </a:lnTo>
                    <a:lnTo>
                      <a:pt x="187" y="19"/>
                    </a:lnTo>
                    <a:lnTo>
                      <a:pt x="186" y="18"/>
                    </a:lnTo>
                    <a:lnTo>
                      <a:pt x="183" y="18"/>
                    </a:lnTo>
                    <a:lnTo>
                      <a:pt x="55" y="1"/>
                    </a:lnTo>
                    <a:close/>
                    <a:moveTo>
                      <a:pt x="56" y="0"/>
                    </a:moveTo>
                    <a:lnTo>
                      <a:pt x="183" y="16"/>
                    </a:lnTo>
                    <a:lnTo>
                      <a:pt x="186" y="18"/>
                    </a:lnTo>
                    <a:lnTo>
                      <a:pt x="189" y="19"/>
                    </a:lnTo>
                    <a:lnTo>
                      <a:pt x="190" y="22"/>
                    </a:lnTo>
                    <a:lnTo>
                      <a:pt x="190" y="23"/>
                    </a:lnTo>
                    <a:lnTo>
                      <a:pt x="144" y="197"/>
                    </a:lnTo>
                    <a:lnTo>
                      <a:pt x="143" y="200"/>
                    </a:lnTo>
                    <a:lnTo>
                      <a:pt x="140" y="202"/>
                    </a:lnTo>
                    <a:lnTo>
                      <a:pt x="138" y="202"/>
                    </a:lnTo>
                    <a:lnTo>
                      <a:pt x="135" y="202"/>
                    </a:lnTo>
                    <a:lnTo>
                      <a:pt x="4" y="175"/>
                    </a:lnTo>
                    <a:lnTo>
                      <a:pt x="1" y="173"/>
                    </a:lnTo>
                    <a:lnTo>
                      <a:pt x="0" y="172"/>
                    </a:lnTo>
                    <a:lnTo>
                      <a:pt x="0" y="169"/>
                    </a:lnTo>
                    <a:lnTo>
                      <a:pt x="0" y="166"/>
                    </a:lnTo>
                    <a:lnTo>
                      <a:pt x="48" y="5"/>
                    </a:lnTo>
                    <a:lnTo>
                      <a:pt x="48" y="4"/>
                    </a:lnTo>
                    <a:lnTo>
                      <a:pt x="51" y="1"/>
                    </a:lnTo>
                    <a:lnTo>
                      <a:pt x="54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3" name="Freeform 93"/>
              <p:cNvSpPr/>
              <p:nvPr/>
            </p:nvSpPr>
            <p:spPr bwMode="auto">
              <a:xfrm>
                <a:off x="5850070" y="4245242"/>
                <a:ext cx="284541" cy="299516"/>
              </a:xfrm>
              <a:custGeom>
                <a:avLst/>
                <a:gdLst>
                  <a:gd name="T0" fmla="*/ 55 w 189"/>
                  <a:gd name="T1" fmla="*/ 0 h 200"/>
                  <a:gd name="T2" fmla="*/ 183 w 189"/>
                  <a:gd name="T3" fmla="*/ 17 h 200"/>
                  <a:gd name="T4" fmla="*/ 186 w 189"/>
                  <a:gd name="T5" fmla="*/ 17 h 200"/>
                  <a:gd name="T6" fmla="*/ 187 w 189"/>
                  <a:gd name="T7" fmla="*/ 18 h 200"/>
                  <a:gd name="T8" fmla="*/ 189 w 189"/>
                  <a:gd name="T9" fmla="*/ 21 h 200"/>
                  <a:gd name="T10" fmla="*/ 189 w 189"/>
                  <a:gd name="T11" fmla="*/ 22 h 200"/>
                  <a:gd name="T12" fmla="*/ 143 w 189"/>
                  <a:gd name="T13" fmla="*/ 196 h 200"/>
                  <a:gd name="T14" fmla="*/ 142 w 189"/>
                  <a:gd name="T15" fmla="*/ 199 h 200"/>
                  <a:gd name="T16" fmla="*/ 140 w 189"/>
                  <a:gd name="T17" fmla="*/ 200 h 200"/>
                  <a:gd name="T18" fmla="*/ 138 w 189"/>
                  <a:gd name="T19" fmla="*/ 200 h 200"/>
                  <a:gd name="T20" fmla="*/ 135 w 189"/>
                  <a:gd name="T21" fmla="*/ 200 h 200"/>
                  <a:gd name="T22" fmla="*/ 4 w 189"/>
                  <a:gd name="T23" fmla="*/ 172 h 200"/>
                  <a:gd name="T24" fmla="*/ 3 w 189"/>
                  <a:gd name="T25" fmla="*/ 172 h 200"/>
                  <a:gd name="T26" fmla="*/ 1 w 189"/>
                  <a:gd name="T27" fmla="*/ 171 h 200"/>
                  <a:gd name="T28" fmla="*/ 0 w 189"/>
                  <a:gd name="T29" fmla="*/ 168 h 200"/>
                  <a:gd name="T30" fmla="*/ 1 w 189"/>
                  <a:gd name="T31" fmla="*/ 167 h 200"/>
                  <a:gd name="T32" fmla="*/ 48 w 189"/>
                  <a:gd name="T33" fmla="*/ 4 h 200"/>
                  <a:gd name="T34" fmla="*/ 49 w 189"/>
                  <a:gd name="T35" fmla="*/ 3 h 200"/>
                  <a:gd name="T36" fmla="*/ 51 w 189"/>
                  <a:gd name="T37" fmla="*/ 1 h 200"/>
                  <a:gd name="T38" fmla="*/ 54 w 189"/>
                  <a:gd name="T39" fmla="*/ 0 h 200"/>
                  <a:gd name="T40" fmla="*/ 55 w 189"/>
                  <a:gd name="T41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9" h="200">
                    <a:moveTo>
                      <a:pt x="55" y="0"/>
                    </a:moveTo>
                    <a:lnTo>
                      <a:pt x="183" y="17"/>
                    </a:lnTo>
                    <a:lnTo>
                      <a:pt x="186" y="17"/>
                    </a:lnTo>
                    <a:lnTo>
                      <a:pt x="187" y="18"/>
                    </a:lnTo>
                    <a:lnTo>
                      <a:pt x="189" y="21"/>
                    </a:lnTo>
                    <a:lnTo>
                      <a:pt x="189" y="22"/>
                    </a:lnTo>
                    <a:lnTo>
                      <a:pt x="143" y="196"/>
                    </a:lnTo>
                    <a:lnTo>
                      <a:pt x="142" y="199"/>
                    </a:lnTo>
                    <a:lnTo>
                      <a:pt x="140" y="200"/>
                    </a:lnTo>
                    <a:lnTo>
                      <a:pt x="138" y="200"/>
                    </a:lnTo>
                    <a:lnTo>
                      <a:pt x="135" y="200"/>
                    </a:lnTo>
                    <a:lnTo>
                      <a:pt x="4" y="172"/>
                    </a:lnTo>
                    <a:lnTo>
                      <a:pt x="3" y="172"/>
                    </a:lnTo>
                    <a:lnTo>
                      <a:pt x="1" y="171"/>
                    </a:lnTo>
                    <a:lnTo>
                      <a:pt x="0" y="168"/>
                    </a:lnTo>
                    <a:lnTo>
                      <a:pt x="1" y="167"/>
                    </a:lnTo>
                    <a:lnTo>
                      <a:pt x="48" y="4"/>
                    </a:lnTo>
                    <a:lnTo>
                      <a:pt x="49" y="3"/>
                    </a:lnTo>
                    <a:lnTo>
                      <a:pt x="51" y="1"/>
                    </a:lnTo>
                    <a:lnTo>
                      <a:pt x="54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4" name="Freeform 94"/>
              <p:cNvSpPr/>
              <p:nvPr/>
            </p:nvSpPr>
            <p:spPr bwMode="auto">
              <a:xfrm>
                <a:off x="5969877" y="4514806"/>
                <a:ext cx="5990" cy="5990"/>
              </a:xfrm>
              <a:custGeom>
                <a:avLst/>
                <a:gdLst>
                  <a:gd name="T0" fmla="*/ 3 w 6"/>
                  <a:gd name="T1" fmla="*/ 0 h 4"/>
                  <a:gd name="T2" fmla="*/ 3 w 6"/>
                  <a:gd name="T3" fmla="*/ 0 h 4"/>
                  <a:gd name="T4" fmla="*/ 4 w 6"/>
                  <a:gd name="T5" fmla="*/ 0 h 4"/>
                  <a:gd name="T6" fmla="*/ 4 w 6"/>
                  <a:gd name="T7" fmla="*/ 0 h 4"/>
                  <a:gd name="T8" fmla="*/ 6 w 6"/>
                  <a:gd name="T9" fmla="*/ 2 h 4"/>
                  <a:gd name="T10" fmla="*/ 6 w 6"/>
                  <a:gd name="T11" fmla="*/ 3 h 4"/>
                  <a:gd name="T12" fmla="*/ 4 w 6"/>
                  <a:gd name="T13" fmla="*/ 3 h 4"/>
                  <a:gd name="T14" fmla="*/ 4 w 6"/>
                  <a:gd name="T15" fmla="*/ 4 h 4"/>
                  <a:gd name="T16" fmla="*/ 3 w 6"/>
                  <a:gd name="T17" fmla="*/ 4 h 4"/>
                  <a:gd name="T18" fmla="*/ 3 w 6"/>
                  <a:gd name="T19" fmla="*/ 4 h 4"/>
                  <a:gd name="T20" fmla="*/ 2 w 6"/>
                  <a:gd name="T21" fmla="*/ 4 h 4"/>
                  <a:gd name="T22" fmla="*/ 0 w 6"/>
                  <a:gd name="T23" fmla="*/ 3 h 4"/>
                  <a:gd name="T24" fmla="*/ 0 w 6"/>
                  <a:gd name="T25" fmla="*/ 3 h 4"/>
                  <a:gd name="T26" fmla="*/ 0 w 6"/>
                  <a:gd name="T27" fmla="*/ 2 h 4"/>
                  <a:gd name="T28" fmla="*/ 2 w 6"/>
                  <a:gd name="T29" fmla="*/ 0 h 4"/>
                  <a:gd name="T30" fmla="*/ 2 w 6"/>
                  <a:gd name="T31" fmla="*/ 0 h 4"/>
                  <a:gd name="T32" fmla="*/ 3 w 6"/>
                  <a:gd name="T3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63B3D"/>
              </a:solidFill>
              <a:ln w="0">
                <a:solidFill>
                  <a:srgbClr val="263B3D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5" name="Freeform 95"/>
              <p:cNvSpPr/>
              <p:nvPr/>
            </p:nvSpPr>
            <p:spPr bwMode="auto">
              <a:xfrm>
                <a:off x="5996832" y="4520797"/>
                <a:ext cx="5990" cy="5990"/>
              </a:xfrm>
              <a:custGeom>
                <a:avLst/>
                <a:gdLst>
                  <a:gd name="T0" fmla="*/ 1 w 4"/>
                  <a:gd name="T1" fmla="*/ 0 h 5"/>
                  <a:gd name="T2" fmla="*/ 2 w 4"/>
                  <a:gd name="T3" fmla="*/ 0 h 5"/>
                  <a:gd name="T4" fmla="*/ 2 w 4"/>
                  <a:gd name="T5" fmla="*/ 0 h 5"/>
                  <a:gd name="T6" fmla="*/ 4 w 4"/>
                  <a:gd name="T7" fmla="*/ 0 h 5"/>
                  <a:gd name="T8" fmla="*/ 4 w 4"/>
                  <a:gd name="T9" fmla="*/ 2 h 5"/>
                  <a:gd name="T10" fmla="*/ 4 w 4"/>
                  <a:gd name="T11" fmla="*/ 2 h 5"/>
                  <a:gd name="T12" fmla="*/ 4 w 4"/>
                  <a:gd name="T13" fmla="*/ 3 h 5"/>
                  <a:gd name="T14" fmla="*/ 2 w 4"/>
                  <a:gd name="T15" fmla="*/ 3 h 5"/>
                  <a:gd name="T16" fmla="*/ 2 w 4"/>
                  <a:gd name="T17" fmla="*/ 5 h 5"/>
                  <a:gd name="T18" fmla="*/ 0 w 4"/>
                  <a:gd name="T19" fmla="*/ 5 h 5"/>
                  <a:gd name="T20" fmla="*/ 0 w 4"/>
                  <a:gd name="T21" fmla="*/ 3 h 5"/>
                  <a:gd name="T22" fmla="*/ 0 w 4"/>
                  <a:gd name="T23" fmla="*/ 3 h 5"/>
                  <a:gd name="T24" fmla="*/ 0 w 4"/>
                  <a:gd name="T25" fmla="*/ 2 h 5"/>
                  <a:gd name="T26" fmla="*/ 0 w 4"/>
                  <a:gd name="T27" fmla="*/ 2 h 5"/>
                  <a:gd name="T28" fmla="*/ 0 w 4"/>
                  <a:gd name="T29" fmla="*/ 0 h 5"/>
                  <a:gd name="T30" fmla="*/ 0 w 4"/>
                  <a:gd name="T31" fmla="*/ 0 h 5"/>
                  <a:gd name="T32" fmla="*/ 1 w 4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63B3D"/>
              </a:solidFill>
              <a:ln w="0">
                <a:solidFill>
                  <a:srgbClr val="263B3D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6" name="Freeform 96"/>
              <p:cNvSpPr/>
              <p:nvPr/>
            </p:nvSpPr>
            <p:spPr bwMode="auto">
              <a:xfrm>
                <a:off x="6083693" y="4400990"/>
                <a:ext cx="8986" cy="11981"/>
              </a:xfrm>
              <a:custGeom>
                <a:avLst/>
                <a:gdLst>
                  <a:gd name="T0" fmla="*/ 4 w 7"/>
                  <a:gd name="T1" fmla="*/ 0 h 7"/>
                  <a:gd name="T2" fmla="*/ 6 w 7"/>
                  <a:gd name="T3" fmla="*/ 0 h 7"/>
                  <a:gd name="T4" fmla="*/ 7 w 7"/>
                  <a:gd name="T5" fmla="*/ 1 h 7"/>
                  <a:gd name="T6" fmla="*/ 7 w 7"/>
                  <a:gd name="T7" fmla="*/ 3 h 7"/>
                  <a:gd name="T8" fmla="*/ 7 w 7"/>
                  <a:gd name="T9" fmla="*/ 4 h 7"/>
                  <a:gd name="T10" fmla="*/ 7 w 7"/>
                  <a:gd name="T11" fmla="*/ 5 h 7"/>
                  <a:gd name="T12" fmla="*/ 6 w 7"/>
                  <a:gd name="T13" fmla="*/ 5 h 7"/>
                  <a:gd name="T14" fmla="*/ 4 w 7"/>
                  <a:gd name="T15" fmla="*/ 7 h 7"/>
                  <a:gd name="T16" fmla="*/ 3 w 7"/>
                  <a:gd name="T17" fmla="*/ 7 h 7"/>
                  <a:gd name="T18" fmla="*/ 2 w 7"/>
                  <a:gd name="T19" fmla="*/ 5 h 7"/>
                  <a:gd name="T20" fmla="*/ 0 w 7"/>
                  <a:gd name="T21" fmla="*/ 5 h 7"/>
                  <a:gd name="T22" fmla="*/ 0 w 7"/>
                  <a:gd name="T23" fmla="*/ 4 h 7"/>
                  <a:gd name="T24" fmla="*/ 0 w 7"/>
                  <a:gd name="T25" fmla="*/ 3 h 7"/>
                  <a:gd name="T26" fmla="*/ 0 w 7"/>
                  <a:gd name="T27" fmla="*/ 1 h 7"/>
                  <a:gd name="T28" fmla="*/ 2 w 7"/>
                  <a:gd name="T29" fmla="*/ 1 h 7"/>
                  <a:gd name="T30" fmla="*/ 3 w 7"/>
                  <a:gd name="T31" fmla="*/ 0 h 7"/>
                  <a:gd name="T32" fmla="*/ 4 w 7"/>
                  <a:gd name="T3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lnTo>
                      <a:pt x="6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63B3D"/>
              </a:solidFill>
              <a:ln w="0">
                <a:solidFill>
                  <a:srgbClr val="263B3D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7" name="Freeform 97"/>
              <p:cNvSpPr/>
              <p:nvPr/>
            </p:nvSpPr>
            <p:spPr bwMode="auto">
              <a:xfrm>
                <a:off x="5877026" y="4266209"/>
                <a:ext cx="230628" cy="254589"/>
              </a:xfrm>
              <a:custGeom>
                <a:avLst/>
                <a:gdLst>
                  <a:gd name="T0" fmla="*/ 42 w 153"/>
                  <a:gd name="T1" fmla="*/ 0 h 169"/>
                  <a:gd name="T2" fmla="*/ 153 w 153"/>
                  <a:gd name="T3" fmla="*/ 15 h 169"/>
                  <a:gd name="T4" fmla="*/ 111 w 153"/>
                  <a:gd name="T5" fmla="*/ 169 h 169"/>
                  <a:gd name="T6" fmla="*/ 0 w 153"/>
                  <a:gd name="T7" fmla="*/ 147 h 169"/>
                  <a:gd name="T8" fmla="*/ 42 w 153"/>
                  <a:gd name="T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69">
                    <a:moveTo>
                      <a:pt x="42" y="0"/>
                    </a:moveTo>
                    <a:lnTo>
                      <a:pt x="153" y="15"/>
                    </a:lnTo>
                    <a:lnTo>
                      <a:pt x="111" y="169"/>
                    </a:lnTo>
                    <a:lnTo>
                      <a:pt x="0" y="147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7D9291"/>
              </a:solidFill>
              <a:ln w="0">
                <a:solidFill>
                  <a:srgbClr val="7D929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8" name="Freeform 98"/>
              <p:cNvSpPr/>
              <p:nvPr/>
            </p:nvSpPr>
            <p:spPr bwMode="auto">
              <a:xfrm>
                <a:off x="5942919" y="4508816"/>
                <a:ext cx="5990" cy="5990"/>
              </a:xfrm>
              <a:custGeom>
                <a:avLst/>
                <a:gdLst>
                  <a:gd name="T0" fmla="*/ 3 w 6"/>
                  <a:gd name="T1" fmla="*/ 0 h 4"/>
                  <a:gd name="T2" fmla="*/ 3 w 6"/>
                  <a:gd name="T3" fmla="*/ 0 h 4"/>
                  <a:gd name="T4" fmla="*/ 5 w 6"/>
                  <a:gd name="T5" fmla="*/ 0 h 4"/>
                  <a:gd name="T6" fmla="*/ 5 w 6"/>
                  <a:gd name="T7" fmla="*/ 2 h 4"/>
                  <a:gd name="T8" fmla="*/ 6 w 6"/>
                  <a:gd name="T9" fmla="*/ 2 h 4"/>
                  <a:gd name="T10" fmla="*/ 5 w 6"/>
                  <a:gd name="T11" fmla="*/ 3 h 4"/>
                  <a:gd name="T12" fmla="*/ 5 w 6"/>
                  <a:gd name="T13" fmla="*/ 4 h 4"/>
                  <a:gd name="T14" fmla="*/ 5 w 6"/>
                  <a:gd name="T15" fmla="*/ 4 h 4"/>
                  <a:gd name="T16" fmla="*/ 3 w 6"/>
                  <a:gd name="T17" fmla="*/ 4 h 4"/>
                  <a:gd name="T18" fmla="*/ 2 w 6"/>
                  <a:gd name="T19" fmla="*/ 4 h 4"/>
                  <a:gd name="T20" fmla="*/ 2 w 6"/>
                  <a:gd name="T21" fmla="*/ 4 h 4"/>
                  <a:gd name="T22" fmla="*/ 0 w 6"/>
                  <a:gd name="T23" fmla="*/ 4 h 4"/>
                  <a:gd name="T24" fmla="*/ 0 w 6"/>
                  <a:gd name="T25" fmla="*/ 3 h 4"/>
                  <a:gd name="T26" fmla="*/ 0 w 6"/>
                  <a:gd name="T27" fmla="*/ 2 h 4"/>
                  <a:gd name="T28" fmla="*/ 0 w 6"/>
                  <a:gd name="T29" fmla="*/ 2 h 4"/>
                  <a:gd name="T30" fmla="*/ 2 w 6"/>
                  <a:gd name="T31" fmla="*/ 0 h 4"/>
                  <a:gd name="T32" fmla="*/ 3 w 6"/>
                  <a:gd name="T3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63B3D"/>
              </a:solidFill>
              <a:ln w="0">
                <a:solidFill>
                  <a:srgbClr val="263B3D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9" name="Freeform 99"/>
              <p:cNvSpPr/>
              <p:nvPr/>
            </p:nvSpPr>
            <p:spPr bwMode="auto">
              <a:xfrm>
                <a:off x="5915964" y="4502826"/>
                <a:ext cx="8986" cy="5990"/>
              </a:xfrm>
              <a:custGeom>
                <a:avLst/>
                <a:gdLst>
                  <a:gd name="T0" fmla="*/ 3 w 6"/>
                  <a:gd name="T1" fmla="*/ 0 h 6"/>
                  <a:gd name="T2" fmla="*/ 3 w 6"/>
                  <a:gd name="T3" fmla="*/ 0 h 6"/>
                  <a:gd name="T4" fmla="*/ 5 w 6"/>
                  <a:gd name="T5" fmla="*/ 1 h 6"/>
                  <a:gd name="T6" fmla="*/ 5 w 6"/>
                  <a:gd name="T7" fmla="*/ 1 h 6"/>
                  <a:gd name="T8" fmla="*/ 6 w 6"/>
                  <a:gd name="T9" fmla="*/ 3 h 6"/>
                  <a:gd name="T10" fmla="*/ 6 w 6"/>
                  <a:gd name="T11" fmla="*/ 3 h 6"/>
                  <a:gd name="T12" fmla="*/ 5 w 6"/>
                  <a:gd name="T13" fmla="*/ 4 h 6"/>
                  <a:gd name="T14" fmla="*/ 5 w 6"/>
                  <a:gd name="T15" fmla="*/ 4 h 6"/>
                  <a:gd name="T16" fmla="*/ 3 w 6"/>
                  <a:gd name="T17" fmla="*/ 6 h 6"/>
                  <a:gd name="T18" fmla="*/ 3 w 6"/>
                  <a:gd name="T19" fmla="*/ 6 h 6"/>
                  <a:gd name="T20" fmla="*/ 2 w 6"/>
                  <a:gd name="T21" fmla="*/ 4 h 6"/>
                  <a:gd name="T22" fmla="*/ 0 w 6"/>
                  <a:gd name="T23" fmla="*/ 4 h 6"/>
                  <a:gd name="T24" fmla="*/ 0 w 6"/>
                  <a:gd name="T25" fmla="*/ 3 h 6"/>
                  <a:gd name="T26" fmla="*/ 0 w 6"/>
                  <a:gd name="T27" fmla="*/ 3 h 6"/>
                  <a:gd name="T28" fmla="*/ 2 w 6"/>
                  <a:gd name="T29" fmla="*/ 1 h 6"/>
                  <a:gd name="T30" fmla="*/ 2 w 6"/>
                  <a:gd name="T31" fmla="*/ 1 h 6"/>
                  <a:gd name="T32" fmla="*/ 3 w 6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lnTo>
                      <a:pt x="3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63B3D"/>
              </a:solidFill>
              <a:ln w="0">
                <a:solidFill>
                  <a:srgbClr val="263B3D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0" name="Freeform 100"/>
              <p:cNvSpPr/>
              <p:nvPr/>
            </p:nvSpPr>
            <p:spPr bwMode="auto">
              <a:xfrm>
                <a:off x="5086304" y="4278190"/>
                <a:ext cx="92851" cy="236619"/>
              </a:xfrm>
              <a:custGeom>
                <a:avLst/>
                <a:gdLst>
                  <a:gd name="T0" fmla="*/ 3 w 62"/>
                  <a:gd name="T1" fmla="*/ 0 h 157"/>
                  <a:gd name="T2" fmla="*/ 5 w 62"/>
                  <a:gd name="T3" fmla="*/ 2 h 157"/>
                  <a:gd name="T4" fmla="*/ 62 w 62"/>
                  <a:gd name="T5" fmla="*/ 153 h 157"/>
                  <a:gd name="T6" fmla="*/ 62 w 62"/>
                  <a:gd name="T7" fmla="*/ 157 h 157"/>
                  <a:gd name="T8" fmla="*/ 60 w 62"/>
                  <a:gd name="T9" fmla="*/ 156 h 157"/>
                  <a:gd name="T10" fmla="*/ 57 w 62"/>
                  <a:gd name="T11" fmla="*/ 155 h 157"/>
                  <a:gd name="T12" fmla="*/ 56 w 62"/>
                  <a:gd name="T13" fmla="*/ 152 h 157"/>
                  <a:gd name="T14" fmla="*/ 54 w 62"/>
                  <a:gd name="T15" fmla="*/ 149 h 157"/>
                  <a:gd name="T16" fmla="*/ 53 w 62"/>
                  <a:gd name="T17" fmla="*/ 146 h 157"/>
                  <a:gd name="T18" fmla="*/ 50 w 62"/>
                  <a:gd name="T19" fmla="*/ 142 h 157"/>
                  <a:gd name="T20" fmla="*/ 47 w 62"/>
                  <a:gd name="T21" fmla="*/ 131 h 157"/>
                  <a:gd name="T22" fmla="*/ 40 w 62"/>
                  <a:gd name="T23" fmla="*/ 116 h 157"/>
                  <a:gd name="T24" fmla="*/ 34 w 62"/>
                  <a:gd name="T25" fmla="*/ 98 h 157"/>
                  <a:gd name="T26" fmla="*/ 27 w 62"/>
                  <a:gd name="T27" fmla="*/ 79 h 157"/>
                  <a:gd name="T28" fmla="*/ 20 w 62"/>
                  <a:gd name="T29" fmla="*/ 59 h 157"/>
                  <a:gd name="T30" fmla="*/ 13 w 62"/>
                  <a:gd name="T31" fmla="*/ 42 h 157"/>
                  <a:gd name="T32" fmla="*/ 7 w 62"/>
                  <a:gd name="T33" fmla="*/ 26 h 157"/>
                  <a:gd name="T34" fmla="*/ 3 w 62"/>
                  <a:gd name="T35" fmla="*/ 15 h 157"/>
                  <a:gd name="T36" fmla="*/ 0 w 62"/>
                  <a:gd name="T37" fmla="*/ 10 h 157"/>
                  <a:gd name="T38" fmla="*/ 0 w 62"/>
                  <a:gd name="T39" fmla="*/ 7 h 157"/>
                  <a:gd name="T40" fmla="*/ 0 w 62"/>
                  <a:gd name="T41" fmla="*/ 4 h 157"/>
                  <a:gd name="T42" fmla="*/ 2 w 62"/>
                  <a:gd name="T43" fmla="*/ 2 h 157"/>
                  <a:gd name="T44" fmla="*/ 3 w 62"/>
                  <a:gd name="T4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2" h="157">
                    <a:moveTo>
                      <a:pt x="3" y="0"/>
                    </a:moveTo>
                    <a:lnTo>
                      <a:pt x="5" y="2"/>
                    </a:lnTo>
                    <a:lnTo>
                      <a:pt x="62" y="153"/>
                    </a:lnTo>
                    <a:lnTo>
                      <a:pt x="62" y="157"/>
                    </a:lnTo>
                    <a:lnTo>
                      <a:pt x="60" y="156"/>
                    </a:lnTo>
                    <a:lnTo>
                      <a:pt x="57" y="155"/>
                    </a:lnTo>
                    <a:lnTo>
                      <a:pt x="56" y="152"/>
                    </a:lnTo>
                    <a:lnTo>
                      <a:pt x="54" y="149"/>
                    </a:lnTo>
                    <a:lnTo>
                      <a:pt x="53" y="146"/>
                    </a:lnTo>
                    <a:lnTo>
                      <a:pt x="50" y="142"/>
                    </a:lnTo>
                    <a:lnTo>
                      <a:pt x="47" y="131"/>
                    </a:lnTo>
                    <a:lnTo>
                      <a:pt x="40" y="116"/>
                    </a:lnTo>
                    <a:lnTo>
                      <a:pt x="34" y="98"/>
                    </a:lnTo>
                    <a:lnTo>
                      <a:pt x="27" y="79"/>
                    </a:lnTo>
                    <a:lnTo>
                      <a:pt x="20" y="59"/>
                    </a:lnTo>
                    <a:lnTo>
                      <a:pt x="13" y="42"/>
                    </a:lnTo>
                    <a:lnTo>
                      <a:pt x="7" y="26"/>
                    </a:lnTo>
                    <a:lnTo>
                      <a:pt x="3" y="15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93A7A6"/>
              </a:solidFill>
              <a:ln w="0">
                <a:solidFill>
                  <a:srgbClr val="93A7A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1" name="Freeform 101"/>
              <p:cNvSpPr/>
              <p:nvPr/>
            </p:nvSpPr>
            <p:spPr bwMode="auto">
              <a:xfrm>
                <a:off x="5089300" y="4278190"/>
                <a:ext cx="119806" cy="236619"/>
              </a:xfrm>
              <a:custGeom>
                <a:avLst/>
                <a:gdLst>
                  <a:gd name="T0" fmla="*/ 0 w 80"/>
                  <a:gd name="T1" fmla="*/ 0 h 157"/>
                  <a:gd name="T2" fmla="*/ 2 w 80"/>
                  <a:gd name="T3" fmla="*/ 0 h 157"/>
                  <a:gd name="T4" fmla="*/ 4 w 80"/>
                  <a:gd name="T5" fmla="*/ 3 h 157"/>
                  <a:gd name="T6" fmla="*/ 11 w 80"/>
                  <a:gd name="T7" fmla="*/ 7 h 157"/>
                  <a:gd name="T8" fmla="*/ 20 w 80"/>
                  <a:gd name="T9" fmla="*/ 13 h 157"/>
                  <a:gd name="T10" fmla="*/ 28 w 80"/>
                  <a:gd name="T11" fmla="*/ 18 h 157"/>
                  <a:gd name="T12" fmla="*/ 35 w 80"/>
                  <a:gd name="T13" fmla="*/ 22 h 157"/>
                  <a:gd name="T14" fmla="*/ 37 w 80"/>
                  <a:gd name="T15" fmla="*/ 25 h 157"/>
                  <a:gd name="T16" fmla="*/ 39 w 80"/>
                  <a:gd name="T17" fmla="*/ 28 h 157"/>
                  <a:gd name="T18" fmla="*/ 80 w 80"/>
                  <a:gd name="T19" fmla="*/ 131 h 157"/>
                  <a:gd name="T20" fmla="*/ 61 w 80"/>
                  <a:gd name="T21" fmla="*/ 156 h 157"/>
                  <a:gd name="T22" fmla="*/ 59 w 80"/>
                  <a:gd name="T23" fmla="*/ 156 h 157"/>
                  <a:gd name="T24" fmla="*/ 59 w 80"/>
                  <a:gd name="T25" fmla="*/ 157 h 157"/>
                  <a:gd name="T26" fmla="*/ 58 w 80"/>
                  <a:gd name="T27" fmla="*/ 156 h 157"/>
                  <a:gd name="T28" fmla="*/ 58 w 80"/>
                  <a:gd name="T29" fmla="*/ 155 h 157"/>
                  <a:gd name="T30" fmla="*/ 57 w 80"/>
                  <a:gd name="T31" fmla="*/ 150 h 157"/>
                  <a:gd name="T32" fmla="*/ 53 w 80"/>
                  <a:gd name="T33" fmla="*/ 141 h 157"/>
                  <a:gd name="T34" fmla="*/ 47 w 80"/>
                  <a:gd name="T35" fmla="*/ 126 h 157"/>
                  <a:gd name="T36" fmla="*/ 40 w 80"/>
                  <a:gd name="T37" fmla="*/ 109 h 157"/>
                  <a:gd name="T38" fmla="*/ 33 w 80"/>
                  <a:gd name="T39" fmla="*/ 90 h 157"/>
                  <a:gd name="T40" fmla="*/ 25 w 80"/>
                  <a:gd name="T41" fmla="*/ 69 h 157"/>
                  <a:gd name="T42" fmla="*/ 18 w 80"/>
                  <a:gd name="T43" fmla="*/ 50 h 157"/>
                  <a:gd name="T44" fmla="*/ 11 w 80"/>
                  <a:gd name="T45" fmla="*/ 33 h 157"/>
                  <a:gd name="T46" fmla="*/ 6 w 80"/>
                  <a:gd name="T47" fmla="*/ 19 h 157"/>
                  <a:gd name="T48" fmla="*/ 3 w 80"/>
                  <a:gd name="T49" fmla="*/ 10 h 157"/>
                  <a:gd name="T50" fmla="*/ 2 w 80"/>
                  <a:gd name="T51" fmla="*/ 6 h 157"/>
                  <a:gd name="T52" fmla="*/ 0 w 80"/>
                  <a:gd name="T53" fmla="*/ 4 h 157"/>
                  <a:gd name="T54" fmla="*/ 0 w 80"/>
                  <a:gd name="T55" fmla="*/ 3 h 157"/>
                  <a:gd name="T56" fmla="*/ 0 w 80"/>
                  <a:gd name="T57" fmla="*/ 2 h 157"/>
                  <a:gd name="T58" fmla="*/ 0 w 80"/>
                  <a:gd name="T5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" h="157">
                    <a:moveTo>
                      <a:pt x="0" y="0"/>
                    </a:moveTo>
                    <a:lnTo>
                      <a:pt x="2" y="0"/>
                    </a:lnTo>
                    <a:lnTo>
                      <a:pt x="4" y="3"/>
                    </a:lnTo>
                    <a:lnTo>
                      <a:pt x="11" y="7"/>
                    </a:lnTo>
                    <a:lnTo>
                      <a:pt x="20" y="13"/>
                    </a:lnTo>
                    <a:lnTo>
                      <a:pt x="28" y="18"/>
                    </a:lnTo>
                    <a:lnTo>
                      <a:pt x="35" y="22"/>
                    </a:lnTo>
                    <a:lnTo>
                      <a:pt x="37" y="25"/>
                    </a:lnTo>
                    <a:lnTo>
                      <a:pt x="39" y="28"/>
                    </a:lnTo>
                    <a:lnTo>
                      <a:pt x="80" y="131"/>
                    </a:lnTo>
                    <a:lnTo>
                      <a:pt x="61" y="156"/>
                    </a:lnTo>
                    <a:lnTo>
                      <a:pt x="59" y="156"/>
                    </a:lnTo>
                    <a:lnTo>
                      <a:pt x="59" y="157"/>
                    </a:lnTo>
                    <a:lnTo>
                      <a:pt x="58" y="156"/>
                    </a:lnTo>
                    <a:lnTo>
                      <a:pt x="58" y="155"/>
                    </a:lnTo>
                    <a:lnTo>
                      <a:pt x="57" y="150"/>
                    </a:lnTo>
                    <a:lnTo>
                      <a:pt x="53" y="141"/>
                    </a:lnTo>
                    <a:lnTo>
                      <a:pt x="47" y="126"/>
                    </a:lnTo>
                    <a:lnTo>
                      <a:pt x="40" y="109"/>
                    </a:lnTo>
                    <a:lnTo>
                      <a:pt x="33" y="90"/>
                    </a:lnTo>
                    <a:lnTo>
                      <a:pt x="25" y="69"/>
                    </a:lnTo>
                    <a:lnTo>
                      <a:pt x="18" y="50"/>
                    </a:lnTo>
                    <a:lnTo>
                      <a:pt x="11" y="33"/>
                    </a:lnTo>
                    <a:lnTo>
                      <a:pt x="6" y="19"/>
                    </a:lnTo>
                    <a:lnTo>
                      <a:pt x="3" y="10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2" name="Freeform 102"/>
              <p:cNvSpPr/>
              <p:nvPr/>
            </p:nvSpPr>
            <p:spPr bwMode="auto">
              <a:xfrm>
                <a:off x="5098284" y="4299155"/>
                <a:ext cx="104832" cy="188696"/>
              </a:xfrm>
              <a:custGeom>
                <a:avLst/>
                <a:gdLst>
                  <a:gd name="T0" fmla="*/ 0 w 70"/>
                  <a:gd name="T1" fmla="*/ 0 h 125"/>
                  <a:gd name="T2" fmla="*/ 36 w 70"/>
                  <a:gd name="T3" fmla="*/ 21 h 125"/>
                  <a:gd name="T4" fmla="*/ 70 w 70"/>
                  <a:gd name="T5" fmla="*/ 109 h 125"/>
                  <a:gd name="T6" fmla="*/ 48 w 70"/>
                  <a:gd name="T7" fmla="*/ 125 h 125"/>
                  <a:gd name="T8" fmla="*/ 0 w 70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0" y="0"/>
                    </a:moveTo>
                    <a:lnTo>
                      <a:pt x="36" y="21"/>
                    </a:lnTo>
                    <a:lnTo>
                      <a:pt x="70" y="109"/>
                    </a:lnTo>
                    <a:lnTo>
                      <a:pt x="48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3" name="Freeform 103"/>
              <p:cNvSpPr/>
              <p:nvPr/>
            </p:nvSpPr>
            <p:spPr bwMode="auto">
              <a:xfrm>
                <a:off x="5125242" y="4305145"/>
                <a:ext cx="8986" cy="11981"/>
              </a:xfrm>
              <a:custGeom>
                <a:avLst/>
                <a:gdLst>
                  <a:gd name="T0" fmla="*/ 1 w 7"/>
                  <a:gd name="T1" fmla="*/ 0 h 8"/>
                  <a:gd name="T2" fmla="*/ 4 w 7"/>
                  <a:gd name="T3" fmla="*/ 1 h 8"/>
                  <a:gd name="T4" fmla="*/ 5 w 7"/>
                  <a:gd name="T5" fmla="*/ 4 h 8"/>
                  <a:gd name="T6" fmla="*/ 7 w 7"/>
                  <a:gd name="T7" fmla="*/ 7 h 8"/>
                  <a:gd name="T8" fmla="*/ 5 w 7"/>
                  <a:gd name="T9" fmla="*/ 8 h 8"/>
                  <a:gd name="T10" fmla="*/ 4 w 7"/>
                  <a:gd name="T11" fmla="*/ 7 h 8"/>
                  <a:gd name="T12" fmla="*/ 1 w 7"/>
                  <a:gd name="T13" fmla="*/ 4 h 8"/>
                  <a:gd name="T14" fmla="*/ 0 w 7"/>
                  <a:gd name="T15" fmla="*/ 0 h 8"/>
                  <a:gd name="T16" fmla="*/ 1 w 7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0"/>
                    </a:moveTo>
                    <a:lnTo>
                      <a:pt x="4" y="1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5" y="8"/>
                    </a:lnTo>
                    <a:lnTo>
                      <a:pt x="4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29796"/>
              </a:solidFill>
              <a:ln w="0">
                <a:solidFill>
                  <a:srgbClr val="82979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4" name="Freeform 104"/>
              <p:cNvSpPr/>
              <p:nvPr/>
            </p:nvSpPr>
            <p:spPr bwMode="auto">
              <a:xfrm>
                <a:off x="5128236" y="4308141"/>
                <a:ext cx="5990" cy="5990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2 w 3"/>
                  <a:gd name="T5" fmla="*/ 3 h 3"/>
                  <a:gd name="T6" fmla="*/ 0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5" name="Freeform 105"/>
              <p:cNvSpPr/>
              <p:nvPr/>
            </p:nvSpPr>
            <p:spPr bwMode="auto">
              <a:xfrm>
                <a:off x="5179155" y="4499832"/>
                <a:ext cx="254589" cy="14977"/>
              </a:xfrm>
              <a:custGeom>
                <a:avLst/>
                <a:gdLst>
                  <a:gd name="T0" fmla="*/ 2 w 170"/>
                  <a:gd name="T1" fmla="*/ 0 h 11"/>
                  <a:gd name="T2" fmla="*/ 169 w 170"/>
                  <a:gd name="T3" fmla="*/ 1 h 11"/>
                  <a:gd name="T4" fmla="*/ 170 w 170"/>
                  <a:gd name="T5" fmla="*/ 2 h 11"/>
                  <a:gd name="T6" fmla="*/ 170 w 170"/>
                  <a:gd name="T7" fmla="*/ 4 h 11"/>
                  <a:gd name="T8" fmla="*/ 170 w 170"/>
                  <a:gd name="T9" fmla="*/ 7 h 11"/>
                  <a:gd name="T10" fmla="*/ 170 w 170"/>
                  <a:gd name="T11" fmla="*/ 8 h 11"/>
                  <a:gd name="T12" fmla="*/ 166 w 170"/>
                  <a:gd name="T13" fmla="*/ 8 h 11"/>
                  <a:gd name="T14" fmla="*/ 156 w 170"/>
                  <a:gd name="T15" fmla="*/ 9 h 11"/>
                  <a:gd name="T16" fmla="*/ 142 w 170"/>
                  <a:gd name="T17" fmla="*/ 9 h 11"/>
                  <a:gd name="T18" fmla="*/ 130 w 170"/>
                  <a:gd name="T19" fmla="*/ 11 h 11"/>
                  <a:gd name="T20" fmla="*/ 119 w 170"/>
                  <a:gd name="T21" fmla="*/ 11 h 11"/>
                  <a:gd name="T22" fmla="*/ 113 w 170"/>
                  <a:gd name="T23" fmla="*/ 11 h 11"/>
                  <a:gd name="T24" fmla="*/ 107 w 170"/>
                  <a:gd name="T25" fmla="*/ 11 h 11"/>
                  <a:gd name="T26" fmla="*/ 91 w 170"/>
                  <a:gd name="T27" fmla="*/ 11 h 11"/>
                  <a:gd name="T28" fmla="*/ 72 w 170"/>
                  <a:gd name="T29" fmla="*/ 11 h 11"/>
                  <a:gd name="T30" fmla="*/ 50 w 170"/>
                  <a:gd name="T31" fmla="*/ 11 h 11"/>
                  <a:gd name="T32" fmla="*/ 31 w 170"/>
                  <a:gd name="T33" fmla="*/ 11 h 11"/>
                  <a:gd name="T34" fmla="*/ 16 w 170"/>
                  <a:gd name="T35" fmla="*/ 11 h 11"/>
                  <a:gd name="T36" fmla="*/ 7 w 170"/>
                  <a:gd name="T37" fmla="*/ 11 h 11"/>
                  <a:gd name="T38" fmla="*/ 5 w 170"/>
                  <a:gd name="T39" fmla="*/ 11 h 11"/>
                  <a:gd name="T40" fmla="*/ 2 w 170"/>
                  <a:gd name="T41" fmla="*/ 9 h 11"/>
                  <a:gd name="T42" fmla="*/ 0 w 170"/>
                  <a:gd name="T43" fmla="*/ 7 h 11"/>
                  <a:gd name="T44" fmla="*/ 0 w 170"/>
                  <a:gd name="T45" fmla="*/ 4 h 11"/>
                  <a:gd name="T46" fmla="*/ 0 w 170"/>
                  <a:gd name="T47" fmla="*/ 2 h 11"/>
                  <a:gd name="T48" fmla="*/ 0 w 170"/>
                  <a:gd name="T49" fmla="*/ 1 h 11"/>
                  <a:gd name="T50" fmla="*/ 2 w 170"/>
                  <a:gd name="T5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0" h="11">
                    <a:moveTo>
                      <a:pt x="2" y="0"/>
                    </a:moveTo>
                    <a:lnTo>
                      <a:pt x="169" y="1"/>
                    </a:lnTo>
                    <a:lnTo>
                      <a:pt x="170" y="2"/>
                    </a:lnTo>
                    <a:lnTo>
                      <a:pt x="170" y="4"/>
                    </a:lnTo>
                    <a:lnTo>
                      <a:pt x="170" y="7"/>
                    </a:lnTo>
                    <a:lnTo>
                      <a:pt x="170" y="8"/>
                    </a:lnTo>
                    <a:lnTo>
                      <a:pt x="166" y="8"/>
                    </a:lnTo>
                    <a:lnTo>
                      <a:pt x="156" y="9"/>
                    </a:lnTo>
                    <a:lnTo>
                      <a:pt x="142" y="9"/>
                    </a:lnTo>
                    <a:lnTo>
                      <a:pt x="130" y="11"/>
                    </a:lnTo>
                    <a:lnTo>
                      <a:pt x="119" y="11"/>
                    </a:lnTo>
                    <a:lnTo>
                      <a:pt x="113" y="11"/>
                    </a:lnTo>
                    <a:lnTo>
                      <a:pt x="107" y="11"/>
                    </a:lnTo>
                    <a:lnTo>
                      <a:pt x="91" y="11"/>
                    </a:lnTo>
                    <a:lnTo>
                      <a:pt x="72" y="11"/>
                    </a:lnTo>
                    <a:lnTo>
                      <a:pt x="50" y="11"/>
                    </a:lnTo>
                    <a:lnTo>
                      <a:pt x="31" y="11"/>
                    </a:lnTo>
                    <a:lnTo>
                      <a:pt x="16" y="11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3696A"/>
              </a:solidFill>
              <a:ln w="0">
                <a:solidFill>
                  <a:srgbClr val="53696A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6" name="Freeform 106"/>
              <p:cNvSpPr/>
              <p:nvPr/>
            </p:nvSpPr>
            <p:spPr bwMode="auto">
              <a:xfrm>
                <a:off x="5179155" y="4466884"/>
                <a:ext cx="251593" cy="35942"/>
              </a:xfrm>
              <a:custGeom>
                <a:avLst/>
                <a:gdLst>
                  <a:gd name="T0" fmla="*/ 24 w 169"/>
                  <a:gd name="T1" fmla="*/ 0 h 23"/>
                  <a:gd name="T2" fmla="*/ 29 w 169"/>
                  <a:gd name="T3" fmla="*/ 1 h 23"/>
                  <a:gd name="T4" fmla="*/ 42 w 169"/>
                  <a:gd name="T5" fmla="*/ 1 h 23"/>
                  <a:gd name="T6" fmla="*/ 60 w 169"/>
                  <a:gd name="T7" fmla="*/ 1 h 23"/>
                  <a:gd name="T8" fmla="*/ 79 w 169"/>
                  <a:gd name="T9" fmla="*/ 1 h 23"/>
                  <a:gd name="T10" fmla="*/ 100 w 169"/>
                  <a:gd name="T11" fmla="*/ 1 h 23"/>
                  <a:gd name="T12" fmla="*/ 118 w 169"/>
                  <a:gd name="T13" fmla="*/ 1 h 23"/>
                  <a:gd name="T14" fmla="*/ 130 w 169"/>
                  <a:gd name="T15" fmla="*/ 1 h 23"/>
                  <a:gd name="T16" fmla="*/ 136 w 169"/>
                  <a:gd name="T17" fmla="*/ 1 h 23"/>
                  <a:gd name="T18" fmla="*/ 137 w 169"/>
                  <a:gd name="T19" fmla="*/ 1 h 23"/>
                  <a:gd name="T20" fmla="*/ 140 w 169"/>
                  <a:gd name="T21" fmla="*/ 3 h 23"/>
                  <a:gd name="T22" fmla="*/ 144 w 169"/>
                  <a:gd name="T23" fmla="*/ 4 h 23"/>
                  <a:gd name="T24" fmla="*/ 151 w 169"/>
                  <a:gd name="T25" fmla="*/ 10 h 23"/>
                  <a:gd name="T26" fmla="*/ 159 w 169"/>
                  <a:gd name="T27" fmla="*/ 15 h 23"/>
                  <a:gd name="T28" fmla="*/ 166 w 169"/>
                  <a:gd name="T29" fmla="*/ 19 h 23"/>
                  <a:gd name="T30" fmla="*/ 169 w 169"/>
                  <a:gd name="T31" fmla="*/ 22 h 23"/>
                  <a:gd name="T32" fmla="*/ 169 w 169"/>
                  <a:gd name="T33" fmla="*/ 22 h 23"/>
                  <a:gd name="T34" fmla="*/ 169 w 169"/>
                  <a:gd name="T35" fmla="*/ 23 h 23"/>
                  <a:gd name="T36" fmla="*/ 167 w 169"/>
                  <a:gd name="T37" fmla="*/ 23 h 23"/>
                  <a:gd name="T38" fmla="*/ 164 w 169"/>
                  <a:gd name="T39" fmla="*/ 23 h 23"/>
                  <a:gd name="T40" fmla="*/ 159 w 169"/>
                  <a:gd name="T41" fmla="*/ 23 h 23"/>
                  <a:gd name="T42" fmla="*/ 147 w 169"/>
                  <a:gd name="T43" fmla="*/ 23 h 23"/>
                  <a:gd name="T44" fmla="*/ 130 w 169"/>
                  <a:gd name="T45" fmla="*/ 23 h 23"/>
                  <a:gd name="T46" fmla="*/ 108 w 169"/>
                  <a:gd name="T47" fmla="*/ 23 h 23"/>
                  <a:gd name="T48" fmla="*/ 85 w 169"/>
                  <a:gd name="T49" fmla="*/ 23 h 23"/>
                  <a:gd name="T50" fmla="*/ 61 w 169"/>
                  <a:gd name="T51" fmla="*/ 23 h 23"/>
                  <a:gd name="T52" fmla="*/ 40 w 169"/>
                  <a:gd name="T53" fmla="*/ 23 h 23"/>
                  <a:gd name="T54" fmla="*/ 23 w 169"/>
                  <a:gd name="T55" fmla="*/ 23 h 23"/>
                  <a:gd name="T56" fmla="*/ 10 w 169"/>
                  <a:gd name="T57" fmla="*/ 22 h 23"/>
                  <a:gd name="T58" fmla="*/ 5 w 169"/>
                  <a:gd name="T59" fmla="*/ 22 h 23"/>
                  <a:gd name="T60" fmla="*/ 3 w 169"/>
                  <a:gd name="T61" fmla="*/ 22 h 23"/>
                  <a:gd name="T62" fmla="*/ 0 w 169"/>
                  <a:gd name="T63" fmla="*/ 22 h 23"/>
                  <a:gd name="T64" fmla="*/ 0 w 169"/>
                  <a:gd name="T65" fmla="*/ 22 h 23"/>
                  <a:gd name="T66" fmla="*/ 0 w 169"/>
                  <a:gd name="T67" fmla="*/ 21 h 23"/>
                  <a:gd name="T68" fmla="*/ 2 w 169"/>
                  <a:gd name="T69" fmla="*/ 19 h 23"/>
                  <a:gd name="T70" fmla="*/ 5 w 169"/>
                  <a:gd name="T71" fmla="*/ 16 h 23"/>
                  <a:gd name="T72" fmla="*/ 7 w 169"/>
                  <a:gd name="T73" fmla="*/ 14 h 23"/>
                  <a:gd name="T74" fmla="*/ 12 w 169"/>
                  <a:gd name="T75" fmla="*/ 11 h 23"/>
                  <a:gd name="T76" fmla="*/ 14 w 169"/>
                  <a:gd name="T77" fmla="*/ 8 h 23"/>
                  <a:gd name="T78" fmla="*/ 17 w 169"/>
                  <a:gd name="T79" fmla="*/ 5 h 23"/>
                  <a:gd name="T80" fmla="*/ 20 w 169"/>
                  <a:gd name="T81" fmla="*/ 3 h 23"/>
                  <a:gd name="T82" fmla="*/ 20 w 169"/>
                  <a:gd name="T83" fmla="*/ 3 h 23"/>
                  <a:gd name="T84" fmla="*/ 23 w 169"/>
                  <a:gd name="T85" fmla="*/ 1 h 23"/>
                  <a:gd name="T86" fmla="*/ 24 w 169"/>
                  <a:gd name="T8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23">
                    <a:moveTo>
                      <a:pt x="24" y="0"/>
                    </a:moveTo>
                    <a:lnTo>
                      <a:pt x="29" y="1"/>
                    </a:lnTo>
                    <a:lnTo>
                      <a:pt x="42" y="1"/>
                    </a:lnTo>
                    <a:lnTo>
                      <a:pt x="60" y="1"/>
                    </a:lnTo>
                    <a:lnTo>
                      <a:pt x="79" y="1"/>
                    </a:lnTo>
                    <a:lnTo>
                      <a:pt x="100" y="1"/>
                    </a:lnTo>
                    <a:lnTo>
                      <a:pt x="118" y="1"/>
                    </a:lnTo>
                    <a:lnTo>
                      <a:pt x="130" y="1"/>
                    </a:lnTo>
                    <a:lnTo>
                      <a:pt x="136" y="1"/>
                    </a:lnTo>
                    <a:lnTo>
                      <a:pt x="137" y="1"/>
                    </a:lnTo>
                    <a:lnTo>
                      <a:pt x="140" y="3"/>
                    </a:lnTo>
                    <a:lnTo>
                      <a:pt x="144" y="4"/>
                    </a:lnTo>
                    <a:lnTo>
                      <a:pt x="151" y="10"/>
                    </a:lnTo>
                    <a:lnTo>
                      <a:pt x="159" y="15"/>
                    </a:lnTo>
                    <a:lnTo>
                      <a:pt x="166" y="19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69" y="23"/>
                    </a:lnTo>
                    <a:lnTo>
                      <a:pt x="167" y="23"/>
                    </a:lnTo>
                    <a:lnTo>
                      <a:pt x="164" y="23"/>
                    </a:lnTo>
                    <a:lnTo>
                      <a:pt x="159" y="23"/>
                    </a:lnTo>
                    <a:lnTo>
                      <a:pt x="147" y="23"/>
                    </a:lnTo>
                    <a:lnTo>
                      <a:pt x="130" y="23"/>
                    </a:lnTo>
                    <a:lnTo>
                      <a:pt x="108" y="23"/>
                    </a:lnTo>
                    <a:lnTo>
                      <a:pt x="85" y="23"/>
                    </a:lnTo>
                    <a:lnTo>
                      <a:pt x="61" y="23"/>
                    </a:lnTo>
                    <a:lnTo>
                      <a:pt x="40" y="23"/>
                    </a:lnTo>
                    <a:lnTo>
                      <a:pt x="23" y="23"/>
                    </a:lnTo>
                    <a:lnTo>
                      <a:pt x="10" y="22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7" y="14"/>
                    </a:lnTo>
                    <a:lnTo>
                      <a:pt x="12" y="11"/>
                    </a:lnTo>
                    <a:lnTo>
                      <a:pt x="14" y="8"/>
                    </a:lnTo>
                    <a:lnTo>
                      <a:pt x="17" y="5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3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8D4D3"/>
              </a:solidFill>
              <a:ln w="0">
                <a:solidFill>
                  <a:srgbClr val="C8D4D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7" name="Freeform 107"/>
              <p:cNvSpPr/>
              <p:nvPr/>
            </p:nvSpPr>
            <p:spPr bwMode="auto">
              <a:xfrm>
                <a:off x="5212100" y="4469880"/>
                <a:ext cx="119806" cy="26957"/>
              </a:xfrm>
              <a:custGeom>
                <a:avLst/>
                <a:gdLst>
                  <a:gd name="T0" fmla="*/ 11 w 81"/>
                  <a:gd name="T1" fmla="*/ 0 h 18"/>
                  <a:gd name="T2" fmla="*/ 73 w 81"/>
                  <a:gd name="T3" fmla="*/ 0 h 18"/>
                  <a:gd name="T4" fmla="*/ 81 w 81"/>
                  <a:gd name="T5" fmla="*/ 18 h 18"/>
                  <a:gd name="T6" fmla="*/ 0 w 81"/>
                  <a:gd name="T7" fmla="*/ 18 h 18"/>
                  <a:gd name="T8" fmla="*/ 11 w 8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">
                    <a:moveTo>
                      <a:pt x="11" y="0"/>
                    </a:moveTo>
                    <a:lnTo>
                      <a:pt x="73" y="0"/>
                    </a:lnTo>
                    <a:lnTo>
                      <a:pt x="81" y="18"/>
                    </a:lnTo>
                    <a:lnTo>
                      <a:pt x="0" y="1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7D9291"/>
              </a:solidFill>
              <a:ln w="0">
                <a:solidFill>
                  <a:srgbClr val="7D929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8" name="Freeform 108"/>
              <p:cNvSpPr/>
              <p:nvPr/>
            </p:nvSpPr>
            <p:spPr bwMode="auto">
              <a:xfrm>
                <a:off x="5337897" y="4478865"/>
                <a:ext cx="59903" cy="8986"/>
              </a:xfrm>
              <a:custGeom>
                <a:avLst/>
                <a:gdLst>
                  <a:gd name="T0" fmla="*/ 0 w 40"/>
                  <a:gd name="T1" fmla="*/ 0 h 7"/>
                  <a:gd name="T2" fmla="*/ 30 w 40"/>
                  <a:gd name="T3" fmla="*/ 0 h 7"/>
                  <a:gd name="T4" fmla="*/ 40 w 40"/>
                  <a:gd name="T5" fmla="*/ 7 h 7"/>
                  <a:gd name="T6" fmla="*/ 4 w 40"/>
                  <a:gd name="T7" fmla="*/ 7 h 7"/>
                  <a:gd name="T8" fmla="*/ 0 w 4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">
                    <a:moveTo>
                      <a:pt x="0" y="0"/>
                    </a:moveTo>
                    <a:lnTo>
                      <a:pt x="30" y="0"/>
                    </a:lnTo>
                    <a:lnTo>
                      <a:pt x="40" y="7"/>
                    </a:lnTo>
                    <a:lnTo>
                      <a:pt x="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B9B8"/>
              </a:solidFill>
              <a:ln w="0">
                <a:solidFill>
                  <a:srgbClr val="A8B9B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9" name="Freeform 111"/>
              <p:cNvSpPr/>
              <p:nvPr/>
            </p:nvSpPr>
            <p:spPr bwMode="auto">
              <a:xfrm>
                <a:off x="3840318" y="4796351"/>
                <a:ext cx="248599" cy="754780"/>
              </a:xfrm>
              <a:custGeom>
                <a:avLst/>
                <a:gdLst>
                  <a:gd name="T0" fmla="*/ 39 w 166"/>
                  <a:gd name="T1" fmla="*/ 0 h 503"/>
                  <a:gd name="T2" fmla="*/ 51 w 166"/>
                  <a:gd name="T3" fmla="*/ 6 h 503"/>
                  <a:gd name="T4" fmla="*/ 61 w 166"/>
                  <a:gd name="T5" fmla="*/ 14 h 503"/>
                  <a:gd name="T6" fmla="*/ 67 w 166"/>
                  <a:gd name="T7" fmla="*/ 26 h 503"/>
                  <a:gd name="T8" fmla="*/ 166 w 166"/>
                  <a:gd name="T9" fmla="*/ 462 h 503"/>
                  <a:gd name="T10" fmla="*/ 166 w 166"/>
                  <a:gd name="T11" fmla="*/ 476 h 503"/>
                  <a:gd name="T12" fmla="*/ 162 w 166"/>
                  <a:gd name="T13" fmla="*/ 488 h 503"/>
                  <a:gd name="T14" fmla="*/ 152 w 166"/>
                  <a:gd name="T15" fmla="*/ 496 h 503"/>
                  <a:gd name="T16" fmla="*/ 140 w 166"/>
                  <a:gd name="T17" fmla="*/ 502 h 503"/>
                  <a:gd name="T18" fmla="*/ 133 w 166"/>
                  <a:gd name="T19" fmla="*/ 503 h 503"/>
                  <a:gd name="T20" fmla="*/ 118 w 166"/>
                  <a:gd name="T21" fmla="*/ 500 h 503"/>
                  <a:gd name="T22" fmla="*/ 107 w 166"/>
                  <a:gd name="T23" fmla="*/ 491 h 503"/>
                  <a:gd name="T24" fmla="*/ 100 w 166"/>
                  <a:gd name="T25" fmla="*/ 477 h 503"/>
                  <a:gd name="T26" fmla="*/ 0 w 166"/>
                  <a:gd name="T27" fmla="*/ 41 h 503"/>
                  <a:gd name="T28" fmla="*/ 0 w 166"/>
                  <a:gd name="T29" fmla="*/ 28 h 503"/>
                  <a:gd name="T30" fmla="*/ 5 w 166"/>
                  <a:gd name="T31" fmla="*/ 15 h 503"/>
                  <a:gd name="T32" fmla="*/ 13 w 166"/>
                  <a:gd name="T33" fmla="*/ 6 h 503"/>
                  <a:gd name="T34" fmla="*/ 25 w 166"/>
                  <a:gd name="T35" fmla="*/ 0 h 503"/>
                  <a:gd name="T36" fmla="*/ 39 w 166"/>
                  <a:gd name="T37" fmla="*/ 0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6" h="503">
                    <a:moveTo>
                      <a:pt x="39" y="0"/>
                    </a:moveTo>
                    <a:lnTo>
                      <a:pt x="51" y="6"/>
                    </a:lnTo>
                    <a:lnTo>
                      <a:pt x="61" y="14"/>
                    </a:lnTo>
                    <a:lnTo>
                      <a:pt x="67" y="26"/>
                    </a:lnTo>
                    <a:lnTo>
                      <a:pt x="166" y="462"/>
                    </a:lnTo>
                    <a:lnTo>
                      <a:pt x="166" y="476"/>
                    </a:lnTo>
                    <a:lnTo>
                      <a:pt x="162" y="488"/>
                    </a:lnTo>
                    <a:lnTo>
                      <a:pt x="152" y="496"/>
                    </a:lnTo>
                    <a:lnTo>
                      <a:pt x="140" y="502"/>
                    </a:lnTo>
                    <a:lnTo>
                      <a:pt x="133" y="503"/>
                    </a:lnTo>
                    <a:lnTo>
                      <a:pt x="118" y="500"/>
                    </a:lnTo>
                    <a:lnTo>
                      <a:pt x="107" y="491"/>
                    </a:lnTo>
                    <a:lnTo>
                      <a:pt x="100" y="477"/>
                    </a:lnTo>
                    <a:lnTo>
                      <a:pt x="0" y="41"/>
                    </a:lnTo>
                    <a:lnTo>
                      <a:pt x="0" y="28"/>
                    </a:lnTo>
                    <a:lnTo>
                      <a:pt x="5" y="15"/>
                    </a:lnTo>
                    <a:lnTo>
                      <a:pt x="13" y="6"/>
                    </a:lnTo>
                    <a:lnTo>
                      <a:pt x="25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rgbClr val="F59B1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0" name="Freeform 112"/>
              <p:cNvSpPr/>
              <p:nvPr/>
            </p:nvSpPr>
            <p:spPr bwMode="auto">
              <a:xfrm>
                <a:off x="3612685" y="5012003"/>
                <a:ext cx="1207050" cy="101835"/>
              </a:xfrm>
              <a:custGeom>
                <a:avLst/>
                <a:gdLst>
                  <a:gd name="T0" fmla="*/ 33 w 805"/>
                  <a:gd name="T1" fmla="*/ 0 h 67"/>
                  <a:gd name="T2" fmla="*/ 770 w 805"/>
                  <a:gd name="T3" fmla="*/ 0 h 67"/>
                  <a:gd name="T4" fmla="*/ 784 w 805"/>
                  <a:gd name="T5" fmla="*/ 3 h 67"/>
                  <a:gd name="T6" fmla="*/ 795 w 805"/>
                  <a:gd name="T7" fmla="*/ 9 h 67"/>
                  <a:gd name="T8" fmla="*/ 802 w 805"/>
                  <a:gd name="T9" fmla="*/ 20 h 67"/>
                  <a:gd name="T10" fmla="*/ 805 w 805"/>
                  <a:gd name="T11" fmla="*/ 34 h 67"/>
                  <a:gd name="T12" fmla="*/ 802 w 805"/>
                  <a:gd name="T13" fmla="*/ 47 h 67"/>
                  <a:gd name="T14" fmla="*/ 795 w 805"/>
                  <a:gd name="T15" fmla="*/ 58 h 67"/>
                  <a:gd name="T16" fmla="*/ 784 w 805"/>
                  <a:gd name="T17" fmla="*/ 65 h 67"/>
                  <a:gd name="T18" fmla="*/ 770 w 805"/>
                  <a:gd name="T19" fmla="*/ 67 h 67"/>
                  <a:gd name="T20" fmla="*/ 33 w 805"/>
                  <a:gd name="T21" fmla="*/ 67 h 67"/>
                  <a:gd name="T22" fmla="*/ 20 w 805"/>
                  <a:gd name="T23" fmla="*/ 65 h 67"/>
                  <a:gd name="T24" fmla="*/ 9 w 805"/>
                  <a:gd name="T25" fmla="*/ 58 h 67"/>
                  <a:gd name="T26" fmla="*/ 1 w 805"/>
                  <a:gd name="T27" fmla="*/ 47 h 67"/>
                  <a:gd name="T28" fmla="*/ 0 w 805"/>
                  <a:gd name="T29" fmla="*/ 34 h 67"/>
                  <a:gd name="T30" fmla="*/ 1 w 805"/>
                  <a:gd name="T31" fmla="*/ 20 h 67"/>
                  <a:gd name="T32" fmla="*/ 9 w 805"/>
                  <a:gd name="T33" fmla="*/ 9 h 67"/>
                  <a:gd name="T34" fmla="*/ 20 w 805"/>
                  <a:gd name="T35" fmla="*/ 3 h 67"/>
                  <a:gd name="T36" fmla="*/ 33 w 805"/>
                  <a:gd name="T3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5" h="67">
                    <a:moveTo>
                      <a:pt x="33" y="0"/>
                    </a:moveTo>
                    <a:lnTo>
                      <a:pt x="770" y="0"/>
                    </a:lnTo>
                    <a:lnTo>
                      <a:pt x="784" y="3"/>
                    </a:lnTo>
                    <a:lnTo>
                      <a:pt x="795" y="9"/>
                    </a:lnTo>
                    <a:lnTo>
                      <a:pt x="802" y="20"/>
                    </a:lnTo>
                    <a:lnTo>
                      <a:pt x="805" y="34"/>
                    </a:lnTo>
                    <a:lnTo>
                      <a:pt x="802" y="47"/>
                    </a:lnTo>
                    <a:lnTo>
                      <a:pt x="795" y="58"/>
                    </a:lnTo>
                    <a:lnTo>
                      <a:pt x="784" y="65"/>
                    </a:lnTo>
                    <a:lnTo>
                      <a:pt x="770" y="67"/>
                    </a:lnTo>
                    <a:lnTo>
                      <a:pt x="33" y="67"/>
                    </a:lnTo>
                    <a:lnTo>
                      <a:pt x="20" y="65"/>
                    </a:lnTo>
                    <a:lnTo>
                      <a:pt x="9" y="58"/>
                    </a:lnTo>
                    <a:lnTo>
                      <a:pt x="1" y="47"/>
                    </a:lnTo>
                    <a:lnTo>
                      <a:pt x="0" y="34"/>
                    </a:lnTo>
                    <a:lnTo>
                      <a:pt x="1" y="20"/>
                    </a:lnTo>
                    <a:lnTo>
                      <a:pt x="9" y="9"/>
                    </a:lnTo>
                    <a:lnTo>
                      <a:pt x="20" y="3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rgbClr val="F59B1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1" name="Freeform 113"/>
              <p:cNvSpPr/>
              <p:nvPr/>
            </p:nvSpPr>
            <p:spPr bwMode="auto">
              <a:xfrm>
                <a:off x="3711527" y="5230650"/>
                <a:ext cx="1009370" cy="101835"/>
              </a:xfrm>
              <a:custGeom>
                <a:avLst/>
                <a:gdLst>
                  <a:gd name="T0" fmla="*/ 33 w 673"/>
                  <a:gd name="T1" fmla="*/ 0 h 67"/>
                  <a:gd name="T2" fmla="*/ 638 w 673"/>
                  <a:gd name="T3" fmla="*/ 0 h 67"/>
                  <a:gd name="T4" fmla="*/ 652 w 673"/>
                  <a:gd name="T5" fmla="*/ 1 h 67"/>
                  <a:gd name="T6" fmla="*/ 663 w 673"/>
                  <a:gd name="T7" fmla="*/ 10 h 67"/>
                  <a:gd name="T8" fmla="*/ 670 w 673"/>
                  <a:gd name="T9" fmla="*/ 21 h 67"/>
                  <a:gd name="T10" fmla="*/ 673 w 673"/>
                  <a:gd name="T11" fmla="*/ 33 h 67"/>
                  <a:gd name="T12" fmla="*/ 670 w 673"/>
                  <a:gd name="T13" fmla="*/ 47 h 67"/>
                  <a:gd name="T14" fmla="*/ 663 w 673"/>
                  <a:gd name="T15" fmla="*/ 58 h 67"/>
                  <a:gd name="T16" fmla="*/ 652 w 673"/>
                  <a:gd name="T17" fmla="*/ 65 h 67"/>
                  <a:gd name="T18" fmla="*/ 638 w 673"/>
                  <a:gd name="T19" fmla="*/ 67 h 67"/>
                  <a:gd name="T20" fmla="*/ 33 w 673"/>
                  <a:gd name="T21" fmla="*/ 67 h 67"/>
                  <a:gd name="T22" fmla="*/ 21 w 673"/>
                  <a:gd name="T23" fmla="*/ 65 h 67"/>
                  <a:gd name="T24" fmla="*/ 10 w 673"/>
                  <a:gd name="T25" fmla="*/ 58 h 67"/>
                  <a:gd name="T26" fmla="*/ 1 w 673"/>
                  <a:gd name="T27" fmla="*/ 47 h 67"/>
                  <a:gd name="T28" fmla="*/ 0 w 673"/>
                  <a:gd name="T29" fmla="*/ 33 h 67"/>
                  <a:gd name="T30" fmla="*/ 1 w 673"/>
                  <a:gd name="T31" fmla="*/ 21 h 67"/>
                  <a:gd name="T32" fmla="*/ 10 w 673"/>
                  <a:gd name="T33" fmla="*/ 10 h 67"/>
                  <a:gd name="T34" fmla="*/ 21 w 673"/>
                  <a:gd name="T35" fmla="*/ 1 h 67"/>
                  <a:gd name="T36" fmla="*/ 33 w 673"/>
                  <a:gd name="T3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3" h="67">
                    <a:moveTo>
                      <a:pt x="33" y="0"/>
                    </a:moveTo>
                    <a:lnTo>
                      <a:pt x="638" y="0"/>
                    </a:lnTo>
                    <a:lnTo>
                      <a:pt x="652" y="1"/>
                    </a:lnTo>
                    <a:lnTo>
                      <a:pt x="663" y="10"/>
                    </a:lnTo>
                    <a:lnTo>
                      <a:pt x="670" y="21"/>
                    </a:lnTo>
                    <a:lnTo>
                      <a:pt x="673" y="33"/>
                    </a:lnTo>
                    <a:lnTo>
                      <a:pt x="670" y="47"/>
                    </a:lnTo>
                    <a:lnTo>
                      <a:pt x="663" y="58"/>
                    </a:lnTo>
                    <a:lnTo>
                      <a:pt x="652" y="65"/>
                    </a:lnTo>
                    <a:lnTo>
                      <a:pt x="638" y="67"/>
                    </a:lnTo>
                    <a:lnTo>
                      <a:pt x="33" y="67"/>
                    </a:lnTo>
                    <a:lnTo>
                      <a:pt x="21" y="65"/>
                    </a:lnTo>
                    <a:lnTo>
                      <a:pt x="10" y="58"/>
                    </a:lnTo>
                    <a:lnTo>
                      <a:pt x="1" y="47"/>
                    </a:lnTo>
                    <a:lnTo>
                      <a:pt x="0" y="33"/>
                    </a:lnTo>
                    <a:lnTo>
                      <a:pt x="1" y="21"/>
                    </a:lnTo>
                    <a:lnTo>
                      <a:pt x="10" y="10"/>
                    </a:lnTo>
                    <a:lnTo>
                      <a:pt x="21" y="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rgbClr val="F59B1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2" name="Freeform 114"/>
              <p:cNvSpPr/>
              <p:nvPr/>
            </p:nvSpPr>
            <p:spPr bwMode="auto">
              <a:xfrm>
                <a:off x="3115489" y="4526787"/>
                <a:ext cx="311497" cy="311497"/>
              </a:xfrm>
              <a:custGeom>
                <a:avLst/>
                <a:gdLst>
                  <a:gd name="T0" fmla="*/ 104 w 208"/>
                  <a:gd name="T1" fmla="*/ 0 h 208"/>
                  <a:gd name="T2" fmla="*/ 131 w 208"/>
                  <a:gd name="T3" fmla="*/ 4 h 208"/>
                  <a:gd name="T4" fmla="*/ 157 w 208"/>
                  <a:gd name="T5" fmla="*/ 13 h 208"/>
                  <a:gd name="T6" fmla="*/ 178 w 208"/>
                  <a:gd name="T7" fmla="*/ 30 h 208"/>
                  <a:gd name="T8" fmla="*/ 195 w 208"/>
                  <a:gd name="T9" fmla="*/ 52 h 208"/>
                  <a:gd name="T10" fmla="*/ 204 w 208"/>
                  <a:gd name="T11" fmla="*/ 77 h 208"/>
                  <a:gd name="T12" fmla="*/ 208 w 208"/>
                  <a:gd name="T13" fmla="*/ 104 h 208"/>
                  <a:gd name="T14" fmla="*/ 204 w 208"/>
                  <a:gd name="T15" fmla="*/ 132 h 208"/>
                  <a:gd name="T16" fmla="*/ 195 w 208"/>
                  <a:gd name="T17" fmla="*/ 157 h 208"/>
                  <a:gd name="T18" fmla="*/ 178 w 208"/>
                  <a:gd name="T19" fmla="*/ 177 h 208"/>
                  <a:gd name="T20" fmla="*/ 157 w 208"/>
                  <a:gd name="T21" fmla="*/ 194 h 208"/>
                  <a:gd name="T22" fmla="*/ 131 w 208"/>
                  <a:gd name="T23" fmla="*/ 205 h 208"/>
                  <a:gd name="T24" fmla="*/ 104 w 208"/>
                  <a:gd name="T25" fmla="*/ 208 h 208"/>
                  <a:gd name="T26" fmla="*/ 76 w 208"/>
                  <a:gd name="T27" fmla="*/ 205 h 208"/>
                  <a:gd name="T28" fmla="*/ 51 w 208"/>
                  <a:gd name="T29" fmla="*/ 194 h 208"/>
                  <a:gd name="T30" fmla="*/ 31 w 208"/>
                  <a:gd name="T31" fmla="*/ 177 h 208"/>
                  <a:gd name="T32" fmla="*/ 14 w 208"/>
                  <a:gd name="T33" fmla="*/ 157 h 208"/>
                  <a:gd name="T34" fmla="*/ 3 w 208"/>
                  <a:gd name="T35" fmla="*/ 132 h 208"/>
                  <a:gd name="T36" fmla="*/ 0 w 208"/>
                  <a:gd name="T37" fmla="*/ 104 h 208"/>
                  <a:gd name="T38" fmla="*/ 3 w 208"/>
                  <a:gd name="T39" fmla="*/ 77 h 208"/>
                  <a:gd name="T40" fmla="*/ 14 w 208"/>
                  <a:gd name="T41" fmla="*/ 52 h 208"/>
                  <a:gd name="T42" fmla="*/ 31 w 208"/>
                  <a:gd name="T43" fmla="*/ 30 h 208"/>
                  <a:gd name="T44" fmla="*/ 51 w 208"/>
                  <a:gd name="T45" fmla="*/ 13 h 208"/>
                  <a:gd name="T46" fmla="*/ 76 w 208"/>
                  <a:gd name="T47" fmla="*/ 4 h 208"/>
                  <a:gd name="T48" fmla="*/ 104 w 208"/>
                  <a:gd name="T49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8" h="208">
                    <a:moveTo>
                      <a:pt x="104" y="0"/>
                    </a:moveTo>
                    <a:lnTo>
                      <a:pt x="131" y="4"/>
                    </a:lnTo>
                    <a:lnTo>
                      <a:pt x="157" y="13"/>
                    </a:lnTo>
                    <a:lnTo>
                      <a:pt x="178" y="30"/>
                    </a:lnTo>
                    <a:lnTo>
                      <a:pt x="195" y="52"/>
                    </a:lnTo>
                    <a:lnTo>
                      <a:pt x="204" y="77"/>
                    </a:lnTo>
                    <a:lnTo>
                      <a:pt x="208" y="104"/>
                    </a:lnTo>
                    <a:lnTo>
                      <a:pt x="204" y="132"/>
                    </a:lnTo>
                    <a:lnTo>
                      <a:pt x="195" y="157"/>
                    </a:lnTo>
                    <a:lnTo>
                      <a:pt x="178" y="177"/>
                    </a:lnTo>
                    <a:lnTo>
                      <a:pt x="157" y="194"/>
                    </a:lnTo>
                    <a:lnTo>
                      <a:pt x="131" y="205"/>
                    </a:lnTo>
                    <a:lnTo>
                      <a:pt x="104" y="208"/>
                    </a:lnTo>
                    <a:lnTo>
                      <a:pt x="76" y="205"/>
                    </a:lnTo>
                    <a:lnTo>
                      <a:pt x="51" y="194"/>
                    </a:lnTo>
                    <a:lnTo>
                      <a:pt x="31" y="177"/>
                    </a:lnTo>
                    <a:lnTo>
                      <a:pt x="14" y="157"/>
                    </a:lnTo>
                    <a:lnTo>
                      <a:pt x="3" y="132"/>
                    </a:lnTo>
                    <a:lnTo>
                      <a:pt x="0" y="104"/>
                    </a:lnTo>
                    <a:lnTo>
                      <a:pt x="3" y="77"/>
                    </a:lnTo>
                    <a:lnTo>
                      <a:pt x="14" y="52"/>
                    </a:lnTo>
                    <a:lnTo>
                      <a:pt x="31" y="30"/>
                    </a:lnTo>
                    <a:lnTo>
                      <a:pt x="51" y="13"/>
                    </a:lnTo>
                    <a:lnTo>
                      <a:pt x="76" y="4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BFCCCB"/>
              </a:solidFill>
              <a:ln w="0">
                <a:solidFill>
                  <a:srgbClr val="BFCCC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3" name="Freeform 115"/>
              <p:cNvSpPr/>
              <p:nvPr/>
            </p:nvSpPr>
            <p:spPr bwMode="auto">
              <a:xfrm>
                <a:off x="3765439" y="5500215"/>
                <a:ext cx="131787" cy="137777"/>
              </a:xfrm>
              <a:custGeom>
                <a:avLst/>
                <a:gdLst>
                  <a:gd name="T0" fmla="*/ 26 w 87"/>
                  <a:gd name="T1" fmla="*/ 0 h 91"/>
                  <a:gd name="T2" fmla="*/ 33 w 87"/>
                  <a:gd name="T3" fmla="*/ 14 h 91"/>
                  <a:gd name="T4" fmla="*/ 40 w 87"/>
                  <a:gd name="T5" fmla="*/ 23 h 91"/>
                  <a:gd name="T6" fmla="*/ 51 w 87"/>
                  <a:gd name="T7" fmla="*/ 30 h 91"/>
                  <a:gd name="T8" fmla="*/ 63 w 87"/>
                  <a:gd name="T9" fmla="*/ 33 h 91"/>
                  <a:gd name="T10" fmla="*/ 87 w 87"/>
                  <a:gd name="T11" fmla="*/ 33 h 91"/>
                  <a:gd name="T12" fmla="*/ 63 w 87"/>
                  <a:gd name="T13" fmla="*/ 91 h 91"/>
                  <a:gd name="T14" fmla="*/ 44 w 87"/>
                  <a:gd name="T15" fmla="*/ 79 h 91"/>
                  <a:gd name="T16" fmla="*/ 23 w 87"/>
                  <a:gd name="T17" fmla="*/ 70 h 91"/>
                  <a:gd name="T18" fmla="*/ 0 w 87"/>
                  <a:gd name="T19" fmla="*/ 65 h 91"/>
                  <a:gd name="T20" fmla="*/ 26 w 87"/>
                  <a:gd name="T2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91">
                    <a:moveTo>
                      <a:pt x="26" y="0"/>
                    </a:moveTo>
                    <a:lnTo>
                      <a:pt x="33" y="14"/>
                    </a:lnTo>
                    <a:lnTo>
                      <a:pt x="40" y="23"/>
                    </a:lnTo>
                    <a:lnTo>
                      <a:pt x="51" y="30"/>
                    </a:lnTo>
                    <a:lnTo>
                      <a:pt x="63" y="33"/>
                    </a:lnTo>
                    <a:lnTo>
                      <a:pt x="87" y="33"/>
                    </a:lnTo>
                    <a:lnTo>
                      <a:pt x="63" y="91"/>
                    </a:lnTo>
                    <a:lnTo>
                      <a:pt x="44" y="79"/>
                    </a:lnTo>
                    <a:lnTo>
                      <a:pt x="23" y="70"/>
                    </a:lnTo>
                    <a:lnTo>
                      <a:pt x="0" y="65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ysClr val="window" lastClr="FFFFFF">
                  <a:lumMod val="65000"/>
                </a:sysClr>
              </a:solidFill>
              <a:ln w="0">
                <a:solidFill>
                  <a:srgbClr val="7A8F8E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4" name="Freeform 116"/>
              <p:cNvSpPr>
                <a:spLocks noEditPoints="1"/>
              </p:cNvSpPr>
              <p:nvPr/>
            </p:nvSpPr>
            <p:spPr bwMode="auto">
              <a:xfrm>
                <a:off x="3558773" y="5596060"/>
                <a:ext cx="1078257" cy="374396"/>
              </a:xfrm>
              <a:custGeom>
                <a:avLst/>
                <a:gdLst>
                  <a:gd name="T0" fmla="*/ 577 w 719"/>
                  <a:gd name="T1" fmla="*/ 70 h 249"/>
                  <a:gd name="T2" fmla="*/ 549 w 719"/>
                  <a:gd name="T3" fmla="*/ 91 h 249"/>
                  <a:gd name="T4" fmla="*/ 537 w 719"/>
                  <a:gd name="T5" fmla="*/ 124 h 249"/>
                  <a:gd name="T6" fmla="*/ 549 w 719"/>
                  <a:gd name="T7" fmla="*/ 158 h 249"/>
                  <a:gd name="T8" fmla="*/ 577 w 719"/>
                  <a:gd name="T9" fmla="*/ 179 h 249"/>
                  <a:gd name="T10" fmla="*/ 613 w 719"/>
                  <a:gd name="T11" fmla="*/ 179 h 249"/>
                  <a:gd name="T12" fmla="*/ 641 w 719"/>
                  <a:gd name="T13" fmla="*/ 158 h 249"/>
                  <a:gd name="T14" fmla="*/ 652 w 719"/>
                  <a:gd name="T15" fmla="*/ 124 h 249"/>
                  <a:gd name="T16" fmla="*/ 641 w 719"/>
                  <a:gd name="T17" fmla="*/ 91 h 249"/>
                  <a:gd name="T18" fmla="*/ 613 w 719"/>
                  <a:gd name="T19" fmla="*/ 70 h 249"/>
                  <a:gd name="T20" fmla="*/ 125 w 719"/>
                  <a:gd name="T21" fmla="*/ 67 h 249"/>
                  <a:gd name="T22" fmla="*/ 91 w 719"/>
                  <a:gd name="T23" fmla="*/ 78 h 249"/>
                  <a:gd name="T24" fmla="*/ 70 w 719"/>
                  <a:gd name="T25" fmla="*/ 106 h 249"/>
                  <a:gd name="T26" fmla="*/ 70 w 719"/>
                  <a:gd name="T27" fmla="*/ 142 h 249"/>
                  <a:gd name="T28" fmla="*/ 91 w 719"/>
                  <a:gd name="T29" fmla="*/ 171 h 249"/>
                  <a:gd name="T30" fmla="*/ 125 w 719"/>
                  <a:gd name="T31" fmla="*/ 182 h 249"/>
                  <a:gd name="T32" fmla="*/ 158 w 719"/>
                  <a:gd name="T33" fmla="*/ 171 h 249"/>
                  <a:gd name="T34" fmla="*/ 179 w 719"/>
                  <a:gd name="T35" fmla="*/ 142 h 249"/>
                  <a:gd name="T36" fmla="*/ 179 w 719"/>
                  <a:gd name="T37" fmla="*/ 106 h 249"/>
                  <a:gd name="T38" fmla="*/ 158 w 719"/>
                  <a:gd name="T39" fmla="*/ 78 h 249"/>
                  <a:gd name="T40" fmla="*/ 125 w 719"/>
                  <a:gd name="T41" fmla="*/ 67 h 249"/>
                  <a:gd name="T42" fmla="*/ 138 w 719"/>
                  <a:gd name="T43" fmla="*/ 0 h 249"/>
                  <a:gd name="T44" fmla="*/ 161 w 719"/>
                  <a:gd name="T45" fmla="*/ 5 h 249"/>
                  <a:gd name="T46" fmla="*/ 201 w 719"/>
                  <a:gd name="T47" fmla="*/ 26 h 249"/>
                  <a:gd name="T48" fmla="*/ 220 w 719"/>
                  <a:gd name="T49" fmla="*/ 44 h 249"/>
                  <a:gd name="T50" fmla="*/ 245 w 719"/>
                  <a:gd name="T51" fmla="*/ 91 h 249"/>
                  <a:gd name="T52" fmla="*/ 485 w 719"/>
                  <a:gd name="T53" fmla="*/ 66 h 249"/>
                  <a:gd name="T54" fmla="*/ 520 w 719"/>
                  <a:gd name="T55" fmla="*/ 26 h 249"/>
                  <a:gd name="T56" fmla="*/ 568 w 719"/>
                  <a:gd name="T57" fmla="*/ 3 h 249"/>
                  <a:gd name="T58" fmla="*/ 623 w 719"/>
                  <a:gd name="T59" fmla="*/ 3 h 249"/>
                  <a:gd name="T60" fmla="*/ 673 w 719"/>
                  <a:gd name="T61" fmla="*/ 27 h 249"/>
                  <a:gd name="T62" fmla="*/ 707 w 719"/>
                  <a:gd name="T63" fmla="*/ 70 h 249"/>
                  <a:gd name="T64" fmla="*/ 719 w 719"/>
                  <a:gd name="T65" fmla="*/ 124 h 249"/>
                  <a:gd name="T66" fmla="*/ 707 w 719"/>
                  <a:gd name="T67" fmla="*/ 179 h 249"/>
                  <a:gd name="T68" fmla="*/ 673 w 719"/>
                  <a:gd name="T69" fmla="*/ 222 h 249"/>
                  <a:gd name="T70" fmla="*/ 623 w 719"/>
                  <a:gd name="T71" fmla="*/ 247 h 249"/>
                  <a:gd name="T72" fmla="*/ 568 w 719"/>
                  <a:gd name="T73" fmla="*/ 247 h 249"/>
                  <a:gd name="T74" fmla="*/ 520 w 719"/>
                  <a:gd name="T75" fmla="*/ 223 h 249"/>
                  <a:gd name="T76" fmla="*/ 485 w 719"/>
                  <a:gd name="T77" fmla="*/ 183 h 249"/>
                  <a:gd name="T78" fmla="*/ 245 w 719"/>
                  <a:gd name="T79" fmla="*/ 158 h 249"/>
                  <a:gd name="T80" fmla="*/ 219 w 719"/>
                  <a:gd name="T81" fmla="*/ 205 h 249"/>
                  <a:gd name="T82" fmla="*/ 178 w 719"/>
                  <a:gd name="T83" fmla="*/ 237 h 249"/>
                  <a:gd name="T84" fmla="*/ 125 w 719"/>
                  <a:gd name="T85" fmla="*/ 249 h 249"/>
                  <a:gd name="T86" fmla="*/ 70 w 719"/>
                  <a:gd name="T87" fmla="*/ 237 h 249"/>
                  <a:gd name="T88" fmla="*/ 28 w 719"/>
                  <a:gd name="T89" fmla="*/ 202 h 249"/>
                  <a:gd name="T90" fmla="*/ 3 w 719"/>
                  <a:gd name="T91" fmla="*/ 153 h 249"/>
                  <a:gd name="T92" fmla="*/ 3 w 719"/>
                  <a:gd name="T93" fmla="*/ 96 h 249"/>
                  <a:gd name="T94" fmla="*/ 28 w 719"/>
                  <a:gd name="T95" fmla="*/ 47 h 249"/>
                  <a:gd name="T96" fmla="*/ 70 w 719"/>
                  <a:gd name="T97" fmla="*/ 12 h 249"/>
                  <a:gd name="T98" fmla="*/ 125 w 719"/>
                  <a:gd name="T9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19" h="249">
                    <a:moveTo>
                      <a:pt x="595" y="67"/>
                    </a:moveTo>
                    <a:lnTo>
                      <a:pt x="577" y="70"/>
                    </a:lnTo>
                    <a:lnTo>
                      <a:pt x="561" y="78"/>
                    </a:lnTo>
                    <a:lnTo>
                      <a:pt x="549" y="91"/>
                    </a:lnTo>
                    <a:lnTo>
                      <a:pt x="542" y="106"/>
                    </a:lnTo>
                    <a:lnTo>
                      <a:pt x="537" y="124"/>
                    </a:lnTo>
                    <a:lnTo>
                      <a:pt x="542" y="142"/>
                    </a:lnTo>
                    <a:lnTo>
                      <a:pt x="549" y="158"/>
                    </a:lnTo>
                    <a:lnTo>
                      <a:pt x="561" y="171"/>
                    </a:lnTo>
                    <a:lnTo>
                      <a:pt x="577" y="179"/>
                    </a:lnTo>
                    <a:lnTo>
                      <a:pt x="595" y="182"/>
                    </a:lnTo>
                    <a:lnTo>
                      <a:pt x="613" y="179"/>
                    </a:lnTo>
                    <a:lnTo>
                      <a:pt x="628" y="171"/>
                    </a:lnTo>
                    <a:lnTo>
                      <a:pt x="641" y="158"/>
                    </a:lnTo>
                    <a:lnTo>
                      <a:pt x="649" y="142"/>
                    </a:lnTo>
                    <a:lnTo>
                      <a:pt x="652" y="124"/>
                    </a:lnTo>
                    <a:lnTo>
                      <a:pt x="649" y="106"/>
                    </a:lnTo>
                    <a:lnTo>
                      <a:pt x="641" y="91"/>
                    </a:lnTo>
                    <a:lnTo>
                      <a:pt x="628" y="78"/>
                    </a:lnTo>
                    <a:lnTo>
                      <a:pt x="613" y="70"/>
                    </a:lnTo>
                    <a:lnTo>
                      <a:pt x="595" y="67"/>
                    </a:lnTo>
                    <a:close/>
                    <a:moveTo>
                      <a:pt x="125" y="67"/>
                    </a:moveTo>
                    <a:lnTo>
                      <a:pt x="106" y="70"/>
                    </a:lnTo>
                    <a:lnTo>
                      <a:pt x="91" y="78"/>
                    </a:lnTo>
                    <a:lnTo>
                      <a:pt x="79" y="91"/>
                    </a:lnTo>
                    <a:lnTo>
                      <a:pt x="70" y="106"/>
                    </a:lnTo>
                    <a:lnTo>
                      <a:pt x="68" y="124"/>
                    </a:lnTo>
                    <a:lnTo>
                      <a:pt x="70" y="142"/>
                    </a:lnTo>
                    <a:lnTo>
                      <a:pt x="79" y="158"/>
                    </a:lnTo>
                    <a:lnTo>
                      <a:pt x="91" y="171"/>
                    </a:lnTo>
                    <a:lnTo>
                      <a:pt x="106" y="179"/>
                    </a:lnTo>
                    <a:lnTo>
                      <a:pt x="125" y="182"/>
                    </a:lnTo>
                    <a:lnTo>
                      <a:pt x="143" y="179"/>
                    </a:lnTo>
                    <a:lnTo>
                      <a:pt x="158" y="171"/>
                    </a:lnTo>
                    <a:lnTo>
                      <a:pt x="171" y="158"/>
                    </a:lnTo>
                    <a:lnTo>
                      <a:pt x="179" y="142"/>
                    </a:lnTo>
                    <a:lnTo>
                      <a:pt x="182" y="124"/>
                    </a:lnTo>
                    <a:lnTo>
                      <a:pt x="179" y="106"/>
                    </a:lnTo>
                    <a:lnTo>
                      <a:pt x="171" y="91"/>
                    </a:lnTo>
                    <a:lnTo>
                      <a:pt x="158" y="78"/>
                    </a:lnTo>
                    <a:lnTo>
                      <a:pt x="143" y="70"/>
                    </a:lnTo>
                    <a:lnTo>
                      <a:pt x="125" y="67"/>
                    </a:lnTo>
                    <a:close/>
                    <a:moveTo>
                      <a:pt x="125" y="0"/>
                    </a:moveTo>
                    <a:lnTo>
                      <a:pt x="138" y="0"/>
                    </a:lnTo>
                    <a:lnTo>
                      <a:pt x="138" y="0"/>
                    </a:lnTo>
                    <a:lnTo>
                      <a:pt x="161" y="5"/>
                    </a:lnTo>
                    <a:lnTo>
                      <a:pt x="182" y="14"/>
                    </a:lnTo>
                    <a:lnTo>
                      <a:pt x="201" y="26"/>
                    </a:lnTo>
                    <a:lnTo>
                      <a:pt x="201" y="26"/>
                    </a:lnTo>
                    <a:lnTo>
                      <a:pt x="220" y="44"/>
                    </a:lnTo>
                    <a:lnTo>
                      <a:pt x="234" y="66"/>
                    </a:lnTo>
                    <a:lnTo>
                      <a:pt x="245" y="91"/>
                    </a:lnTo>
                    <a:lnTo>
                      <a:pt x="475" y="91"/>
                    </a:lnTo>
                    <a:lnTo>
                      <a:pt x="485" y="66"/>
                    </a:lnTo>
                    <a:lnTo>
                      <a:pt x="500" y="44"/>
                    </a:lnTo>
                    <a:lnTo>
                      <a:pt x="520" y="26"/>
                    </a:lnTo>
                    <a:lnTo>
                      <a:pt x="542" y="11"/>
                    </a:lnTo>
                    <a:lnTo>
                      <a:pt x="568" y="3"/>
                    </a:lnTo>
                    <a:lnTo>
                      <a:pt x="595" y="0"/>
                    </a:lnTo>
                    <a:lnTo>
                      <a:pt x="623" y="3"/>
                    </a:lnTo>
                    <a:lnTo>
                      <a:pt x="650" y="12"/>
                    </a:lnTo>
                    <a:lnTo>
                      <a:pt x="673" y="27"/>
                    </a:lnTo>
                    <a:lnTo>
                      <a:pt x="692" y="47"/>
                    </a:lnTo>
                    <a:lnTo>
                      <a:pt x="707" y="70"/>
                    </a:lnTo>
                    <a:lnTo>
                      <a:pt x="717" y="96"/>
                    </a:lnTo>
                    <a:lnTo>
                      <a:pt x="719" y="124"/>
                    </a:lnTo>
                    <a:lnTo>
                      <a:pt x="717" y="153"/>
                    </a:lnTo>
                    <a:lnTo>
                      <a:pt x="707" y="179"/>
                    </a:lnTo>
                    <a:lnTo>
                      <a:pt x="692" y="202"/>
                    </a:lnTo>
                    <a:lnTo>
                      <a:pt x="673" y="222"/>
                    </a:lnTo>
                    <a:lnTo>
                      <a:pt x="650" y="237"/>
                    </a:lnTo>
                    <a:lnTo>
                      <a:pt x="623" y="247"/>
                    </a:lnTo>
                    <a:lnTo>
                      <a:pt x="595" y="249"/>
                    </a:lnTo>
                    <a:lnTo>
                      <a:pt x="568" y="247"/>
                    </a:lnTo>
                    <a:lnTo>
                      <a:pt x="542" y="237"/>
                    </a:lnTo>
                    <a:lnTo>
                      <a:pt x="520" y="223"/>
                    </a:lnTo>
                    <a:lnTo>
                      <a:pt x="500" y="205"/>
                    </a:lnTo>
                    <a:lnTo>
                      <a:pt x="485" y="183"/>
                    </a:lnTo>
                    <a:lnTo>
                      <a:pt x="475" y="158"/>
                    </a:lnTo>
                    <a:lnTo>
                      <a:pt x="245" y="158"/>
                    </a:lnTo>
                    <a:lnTo>
                      <a:pt x="234" y="183"/>
                    </a:lnTo>
                    <a:lnTo>
                      <a:pt x="219" y="205"/>
                    </a:lnTo>
                    <a:lnTo>
                      <a:pt x="201" y="223"/>
                    </a:lnTo>
                    <a:lnTo>
                      <a:pt x="178" y="237"/>
                    </a:lnTo>
                    <a:lnTo>
                      <a:pt x="153" y="247"/>
                    </a:lnTo>
                    <a:lnTo>
                      <a:pt x="125" y="249"/>
                    </a:lnTo>
                    <a:lnTo>
                      <a:pt x="96" y="247"/>
                    </a:lnTo>
                    <a:lnTo>
                      <a:pt x="70" y="237"/>
                    </a:lnTo>
                    <a:lnTo>
                      <a:pt x="47" y="222"/>
                    </a:lnTo>
                    <a:lnTo>
                      <a:pt x="28" y="202"/>
                    </a:lnTo>
                    <a:lnTo>
                      <a:pt x="12" y="179"/>
                    </a:lnTo>
                    <a:lnTo>
                      <a:pt x="3" y="153"/>
                    </a:lnTo>
                    <a:lnTo>
                      <a:pt x="0" y="124"/>
                    </a:lnTo>
                    <a:lnTo>
                      <a:pt x="3" y="96"/>
                    </a:lnTo>
                    <a:lnTo>
                      <a:pt x="12" y="70"/>
                    </a:lnTo>
                    <a:lnTo>
                      <a:pt x="28" y="47"/>
                    </a:lnTo>
                    <a:lnTo>
                      <a:pt x="47" y="27"/>
                    </a:lnTo>
                    <a:lnTo>
                      <a:pt x="70" y="12"/>
                    </a:lnTo>
                    <a:lnTo>
                      <a:pt x="96" y="3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 w="0">
                <a:solidFill>
                  <a:srgbClr val="BFCCC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5" name="Freeform 117"/>
              <p:cNvSpPr/>
              <p:nvPr/>
            </p:nvSpPr>
            <p:spPr bwMode="auto">
              <a:xfrm>
                <a:off x="3618676" y="5655963"/>
                <a:ext cx="254589" cy="251593"/>
              </a:xfrm>
              <a:custGeom>
                <a:avLst/>
                <a:gdLst>
                  <a:gd name="T0" fmla="*/ 85 w 169"/>
                  <a:gd name="T1" fmla="*/ 0 h 168"/>
                  <a:gd name="T2" fmla="*/ 107 w 169"/>
                  <a:gd name="T3" fmla="*/ 3 h 168"/>
                  <a:gd name="T4" fmla="*/ 127 w 169"/>
                  <a:gd name="T5" fmla="*/ 12 h 168"/>
                  <a:gd name="T6" fmla="*/ 145 w 169"/>
                  <a:gd name="T7" fmla="*/ 25 h 168"/>
                  <a:gd name="T8" fmla="*/ 157 w 169"/>
                  <a:gd name="T9" fmla="*/ 43 h 168"/>
                  <a:gd name="T10" fmla="*/ 165 w 169"/>
                  <a:gd name="T11" fmla="*/ 62 h 168"/>
                  <a:gd name="T12" fmla="*/ 169 w 169"/>
                  <a:gd name="T13" fmla="*/ 84 h 168"/>
                  <a:gd name="T14" fmla="*/ 165 w 169"/>
                  <a:gd name="T15" fmla="*/ 107 h 168"/>
                  <a:gd name="T16" fmla="*/ 157 w 169"/>
                  <a:gd name="T17" fmla="*/ 127 h 168"/>
                  <a:gd name="T18" fmla="*/ 145 w 169"/>
                  <a:gd name="T19" fmla="*/ 144 h 168"/>
                  <a:gd name="T20" fmla="*/ 127 w 169"/>
                  <a:gd name="T21" fmla="*/ 157 h 168"/>
                  <a:gd name="T22" fmla="*/ 107 w 169"/>
                  <a:gd name="T23" fmla="*/ 165 h 168"/>
                  <a:gd name="T24" fmla="*/ 85 w 169"/>
                  <a:gd name="T25" fmla="*/ 168 h 168"/>
                  <a:gd name="T26" fmla="*/ 62 w 169"/>
                  <a:gd name="T27" fmla="*/ 165 h 168"/>
                  <a:gd name="T28" fmla="*/ 43 w 169"/>
                  <a:gd name="T29" fmla="*/ 157 h 168"/>
                  <a:gd name="T30" fmla="*/ 25 w 169"/>
                  <a:gd name="T31" fmla="*/ 144 h 168"/>
                  <a:gd name="T32" fmla="*/ 12 w 169"/>
                  <a:gd name="T33" fmla="*/ 127 h 168"/>
                  <a:gd name="T34" fmla="*/ 4 w 169"/>
                  <a:gd name="T35" fmla="*/ 107 h 168"/>
                  <a:gd name="T36" fmla="*/ 0 w 169"/>
                  <a:gd name="T37" fmla="*/ 84 h 168"/>
                  <a:gd name="T38" fmla="*/ 4 w 169"/>
                  <a:gd name="T39" fmla="*/ 62 h 168"/>
                  <a:gd name="T40" fmla="*/ 12 w 169"/>
                  <a:gd name="T41" fmla="*/ 43 h 168"/>
                  <a:gd name="T42" fmla="*/ 25 w 169"/>
                  <a:gd name="T43" fmla="*/ 25 h 168"/>
                  <a:gd name="T44" fmla="*/ 43 w 169"/>
                  <a:gd name="T45" fmla="*/ 12 h 168"/>
                  <a:gd name="T46" fmla="*/ 62 w 169"/>
                  <a:gd name="T47" fmla="*/ 3 h 168"/>
                  <a:gd name="T48" fmla="*/ 85 w 169"/>
                  <a:gd name="T4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9" h="168">
                    <a:moveTo>
                      <a:pt x="85" y="0"/>
                    </a:moveTo>
                    <a:lnTo>
                      <a:pt x="107" y="3"/>
                    </a:lnTo>
                    <a:lnTo>
                      <a:pt x="127" y="12"/>
                    </a:lnTo>
                    <a:lnTo>
                      <a:pt x="145" y="25"/>
                    </a:lnTo>
                    <a:lnTo>
                      <a:pt x="157" y="43"/>
                    </a:lnTo>
                    <a:lnTo>
                      <a:pt x="165" y="62"/>
                    </a:lnTo>
                    <a:lnTo>
                      <a:pt x="169" y="84"/>
                    </a:lnTo>
                    <a:lnTo>
                      <a:pt x="165" y="107"/>
                    </a:lnTo>
                    <a:lnTo>
                      <a:pt x="157" y="127"/>
                    </a:lnTo>
                    <a:lnTo>
                      <a:pt x="145" y="144"/>
                    </a:lnTo>
                    <a:lnTo>
                      <a:pt x="127" y="157"/>
                    </a:lnTo>
                    <a:lnTo>
                      <a:pt x="107" y="165"/>
                    </a:lnTo>
                    <a:lnTo>
                      <a:pt x="85" y="168"/>
                    </a:lnTo>
                    <a:lnTo>
                      <a:pt x="62" y="165"/>
                    </a:lnTo>
                    <a:lnTo>
                      <a:pt x="43" y="157"/>
                    </a:lnTo>
                    <a:lnTo>
                      <a:pt x="25" y="144"/>
                    </a:lnTo>
                    <a:lnTo>
                      <a:pt x="12" y="127"/>
                    </a:lnTo>
                    <a:lnTo>
                      <a:pt x="4" y="107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12" y="43"/>
                    </a:lnTo>
                    <a:lnTo>
                      <a:pt x="25" y="25"/>
                    </a:lnTo>
                    <a:lnTo>
                      <a:pt x="43" y="12"/>
                    </a:lnTo>
                    <a:lnTo>
                      <a:pt x="62" y="3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FF0200"/>
              </a:solidFill>
              <a:ln w="0">
                <a:solidFill>
                  <a:srgbClr val="FF02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6" name="Freeform 119"/>
              <p:cNvSpPr/>
              <p:nvPr/>
            </p:nvSpPr>
            <p:spPr bwMode="auto">
              <a:xfrm>
                <a:off x="3660608" y="5697895"/>
                <a:ext cx="170725" cy="170725"/>
              </a:xfrm>
              <a:custGeom>
                <a:avLst/>
                <a:gdLst>
                  <a:gd name="T0" fmla="*/ 57 w 114"/>
                  <a:gd name="T1" fmla="*/ 0 h 115"/>
                  <a:gd name="T2" fmla="*/ 75 w 114"/>
                  <a:gd name="T3" fmla="*/ 3 h 115"/>
                  <a:gd name="T4" fmla="*/ 90 w 114"/>
                  <a:gd name="T5" fmla="*/ 11 h 115"/>
                  <a:gd name="T6" fmla="*/ 103 w 114"/>
                  <a:gd name="T7" fmla="*/ 24 h 115"/>
                  <a:gd name="T8" fmla="*/ 111 w 114"/>
                  <a:gd name="T9" fmla="*/ 39 h 115"/>
                  <a:gd name="T10" fmla="*/ 114 w 114"/>
                  <a:gd name="T11" fmla="*/ 57 h 115"/>
                  <a:gd name="T12" fmla="*/ 111 w 114"/>
                  <a:gd name="T13" fmla="*/ 75 h 115"/>
                  <a:gd name="T14" fmla="*/ 103 w 114"/>
                  <a:gd name="T15" fmla="*/ 91 h 115"/>
                  <a:gd name="T16" fmla="*/ 90 w 114"/>
                  <a:gd name="T17" fmla="*/ 104 h 115"/>
                  <a:gd name="T18" fmla="*/ 75 w 114"/>
                  <a:gd name="T19" fmla="*/ 112 h 115"/>
                  <a:gd name="T20" fmla="*/ 57 w 114"/>
                  <a:gd name="T21" fmla="*/ 115 h 115"/>
                  <a:gd name="T22" fmla="*/ 38 w 114"/>
                  <a:gd name="T23" fmla="*/ 112 h 115"/>
                  <a:gd name="T24" fmla="*/ 23 w 114"/>
                  <a:gd name="T25" fmla="*/ 104 h 115"/>
                  <a:gd name="T26" fmla="*/ 11 w 114"/>
                  <a:gd name="T27" fmla="*/ 91 h 115"/>
                  <a:gd name="T28" fmla="*/ 2 w 114"/>
                  <a:gd name="T29" fmla="*/ 75 h 115"/>
                  <a:gd name="T30" fmla="*/ 0 w 114"/>
                  <a:gd name="T31" fmla="*/ 57 h 115"/>
                  <a:gd name="T32" fmla="*/ 2 w 114"/>
                  <a:gd name="T33" fmla="*/ 39 h 115"/>
                  <a:gd name="T34" fmla="*/ 11 w 114"/>
                  <a:gd name="T35" fmla="*/ 24 h 115"/>
                  <a:gd name="T36" fmla="*/ 23 w 114"/>
                  <a:gd name="T37" fmla="*/ 11 h 115"/>
                  <a:gd name="T38" fmla="*/ 38 w 114"/>
                  <a:gd name="T39" fmla="*/ 3 h 115"/>
                  <a:gd name="T40" fmla="*/ 57 w 114"/>
                  <a:gd name="T4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4" h="115">
                    <a:moveTo>
                      <a:pt x="57" y="0"/>
                    </a:moveTo>
                    <a:lnTo>
                      <a:pt x="75" y="3"/>
                    </a:lnTo>
                    <a:lnTo>
                      <a:pt x="90" y="11"/>
                    </a:lnTo>
                    <a:lnTo>
                      <a:pt x="103" y="24"/>
                    </a:lnTo>
                    <a:lnTo>
                      <a:pt x="111" y="39"/>
                    </a:lnTo>
                    <a:lnTo>
                      <a:pt x="114" y="57"/>
                    </a:lnTo>
                    <a:lnTo>
                      <a:pt x="111" y="75"/>
                    </a:lnTo>
                    <a:lnTo>
                      <a:pt x="103" y="91"/>
                    </a:lnTo>
                    <a:lnTo>
                      <a:pt x="90" y="104"/>
                    </a:lnTo>
                    <a:lnTo>
                      <a:pt x="75" y="112"/>
                    </a:lnTo>
                    <a:lnTo>
                      <a:pt x="57" y="115"/>
                    </a:lnTo>
                    <a:lnTo>
                      <a:pt x="38" y="112"/>
                    </a:lnTo>
                    <a:lnTo>
                      <a:pt x="23" y="104"/>
                    </a:lnTo>
                    <a:lnTo>
                      <a:pt x="11" y="91"/>
                    </a:lnTo>
                    <a:lnTo>
                      <a:pt x="2" y="75"/>
                    </a:lnTo>
                    <a:lnTo>
                      <a:pt x="0" y="57"/>
                    </a:lnTo>
                    <a:lnTo>
                      <a:pt x="2" y="39"/>
                    </a:lnTo>
                    <a:lnTo>
                      <a:pt x="11" y="24"/>
                    </a:lnTo>
                    <a:lnTo>
                      <a:pt x="23" y="11"/>
                    </a:lnTo>
                    <a:lnTo>
                      <a:pt x="38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7" name="Freeform 121"/>
              <p:cNvSpPr/>
              <p:nvPr/>
            </p:nvSpPr>
            <p:spPr bwMode="auto">
              <a:xfrm>
                <a:off x="3154427" y="4568719"/>
                <a:ext cx="230628" cy="227632"/>
              </a:xfrm>
              <a:custGeom>
                <a:avLst/>
                <a:gdLst>
                  <a:gd name="T0" fmla="*/ 76 w 153"/>
                  <a:gd name="T1" fmla="*/ 0 h 152"/>
                  <a:gd name="T2" fmla="*/ 100 w 153"/>
                  <a:gd name="T3" fmla="*/ 3 h 152"/>
                  <a:gd name="T4" fmla="*/ 121 w 153"/>
                  <a:gd name="T5" fmla="*/ 14 h 152"/>
                  <a:gd name="T6" fmla="*/ 138 w 153"/>
                  <a:gd name="T7" fmla="*/ 31 h 152"/>
                  <a:gd name="T8" fmla="*/ 149 w 153"/>
                  <a:gd name="T9" fmla="*/ 51 h 152"/>
                  <a:gd name="T10" fmla="*/ 153 w 153"/>
                  <a:gd name="T11" fmla="*/ 76 h 152"/>
                  <a:gd name="T12" fmla="*/ 149 w 153"/>
                  <a:gd name="T13" fmla="*/ 100 h 152"/>
                  <a:gd name="T14" fmla="*/ 138 w 153"/>
                  <a:gd name="T15" fmla="*/ 120 h 152"/>
                  <a:gd name="T16" fmla="*/ 121 w 153"/>
                  <a:gd name="T17" fmla="*/ 137 h 152"/>
                  <a:gd name="T18" fmla="*/ 100 w 153"/>
                  <a:gd name="T19" fmla="*/ 148 h 152"/>
                  <a:gd name="T20" fmla="*/ 76 w 153"/>
                  <a:gd name="T21" fmla="*/ 152 h 152"/>
                  <a:gd name="T22" fmla="*/ 52 w 153"/>
                  <a:gd name="T23" fmla="*/ 148 h 152"/>
                  <a:gd name="T24" fmla="*/ 32 w 153"/>
                  <a:gd name="T25" fmla="*/ 137 h 152"/>
                  <a:gd name="T26" fmla="*/ 15 w 153"/>
                  <a:gd name="T27" fmla="*/ 120 h 152"/>
                  <a:gd name="T28" fmla="*/ 4 w 153"/>
                  <a:gd name="T29" fmla="*/ 100 h 152"/>
                  <a:gd name="T30" fmla="*/ 0 w 153"/>
                  <a:gd name="T31" fmla="*/ 76 h 152"/>
                  <a:gd name="T32" fmla="*/ 4 w 153"/>
                  <a:gd name="T33" fmla="*/ 51 h 152"/>
                  <a:gd name="T34" fmla="*/ 15 w 153"/>
                  <a:gd name="T35" fmla="*/ 31 h 152"/>
                  <a:gd name="T36" fmla="*/ 32 w 153"/>
                  <a:gd name="T37" fmla="*/ 14 h 152"/>
                  <a:gd name="T38" fmla="*/ 52 w 153"/>
                  <a:gd name="T39" fmla="*/ 3 h 152"/>
                  <a:gd name="T40" fmla="*/ 76 w 153"/>
                  <a:gd name="T4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3" h="152">
                    <a:moveTo>
                      <a:pt x="76" y="0"/>
                    </a:moveTo>
                    <a:lnTo>
                      <a:pt x="100" y="3"/>
                    </a:lnTo>
                    <a:lnTo>
                      <a:pt x="121" y="14"/>
                    </a:lnTo>
                    <a:lnTo>
                      <a:pt x="138" y="31"/>
                    </a:lnTo>
                    <a:lnTo>
                      <a:pt x="149" y="51"/>
                    </a:lnTo>
                    <a:lnTo>
                      <a:pt x="153" y="76"/>
                    </a:lnTo>
                    <a:lnTo>
                      <a:pt x="149" y="100"/>
                    </a:lnTo>
                    <a:lnTo>
                      <a:pt x="138" y="120"/>
                    </a:lnTo>
                    <a:lnTo>
                      <a:pt x="121" y="137"/>
                    </a:lnTo>
                    <a:lnTo>
                      <a:pt x="100" y="148"/>
                    </a:lnTo>
                    <a:lnTo>
                      <a:pt x="76" y="152"/>
                    </a:lnTo>
                    <a:lnTo>
                      <a:pt x="52" y="148"/>
                    </a:lnTo>
                    <a:lnTo>
                      <a:pt x="32" y="137"/>
                    </a:lnTo>
                    <a:lnTo>
                      <a:pt x="15" y="120"/>
                    </a:lnTo>
                    <a:lnTo>
                      <a:pt x="4" y="100"/>
                    </a:lnTo>
                    <a:lnTo>
                      <a:pt x="0" y="76"/>
                    </a:lnTo>
                    <a:lnTo>
                      <a:pt x="4" y="51"/>
                    </a:lnTo>
                    <a:lnTo>
                      <a:pt x="15" y="31"/>
                    </a:lnTo>
                    <a:lnTo>
                      <a:pt x="32" y="14"/>
                    </a:lnTo>
                    <a:lnTo>
                      <a:pt x="52" y="3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F0200"/>
              </a:solidFill>
              <a:ln w="0">
                <a:solidFill>
                  <a:srgbClr val="FF02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8" name="Freeform 122"/>
              <p:cNvSpPr/>
              <p:nvPr/>
            </p:nvSpPr>
            <p:spPr bwMode="auto">
              <a:xfrm>
                <a:off x="3202350" y="4613648"/>
                <a:ext cx="137777" cy="137777"/>
              </a:xfrm>
              <a:custGeom>
                <a:avLst/>
                <a:gdLst>
                  <a:gd name="T0" fmla="*/ 46 w 93"/>
                  <a:gd name="T1" fmla="*/ 0 h 93"/>
                  <a:gd name="T2" fmla="*/ 64 w 93"/>
                  <a:gd name="T3" fmla="*/ 5 h 93"/>
                  <a:gd name="T4" fmla="*/ 79 w 93"/>
                  <a:gd name="T5" fmla="*/ 14 h 93"/>
                  <a:gd name="T6" fmla="*/ 88 w 93"/>
                  <a:gd name="T7" fmla="*/ 29 h 93"/>
                  <a:gd name="T8" fmla="*/ 93 w 93"/>
                  <a:gd name="T9" fmla="*/ 47 h 93"/>
                  <a:gd name="T10" fmla="*/ 88 w 93"/>
                  <a:gd name="T11" fmla="*/ 65 h 93"/>
                  <a:gd name="T12" fmla="*/ 79 w 93"/>
                  <a:gd name="T13" fmla="*/ 79 h 93"/>
                  <a:gd name="T14" fmla="*/ 64 w 93"/>
                  <a:gd name="T15" fmla="*/ 90 h 93"/>
                  <a:gd name="T16" fmla="*/ 46 w 93"/>
                  <a:gd name="T17" fmla="*/ 93 h 93"/>
                  <a:gd name="T18" fmla="*/ 28 w 93"/>
                  <a:gd name="T19" fmla="*/ 90 h 93"/>
                  <a:gd name="T20" fmla="*/ 14 w 93"/>
                  <a:gd name="T21" fmla="*/ 79 h 93"/>
                  <a:gd name="T22" fmla="*/ 4 w 93"/>
                  <a:gd name="T23" fmla="*/ 65 h 93"/>
                  <a:gd name="T24" fmla="*/ 0 w 93"/>
                  <a:gd name="T25" fmla="*/ 47 h 93"/>
                  <a:gd name="T26" fmla="*/ 4 w 93"/>
                  <a:gd name="T27" fmla="*/ 29 h 93"/>
                  <a:gd name="T28" fmla="*/ 14 w 93"/>
                  <a:gd name="T29" fmla="*/ 14 h 93"/>
                  <a:gd name="T30" fmla="*/ 28 w 93"/>
                  <a:gd name="T31" fmla="*/ 5 h 93"/>
                  <a:gd name="T32" fmla="*/ 46 w 93"/>
                  <a:gd name="T3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3" h="93">
                    <a:moveTo>
                      <a:pt x="46" y="0"/>
                    </a:moveTo>
                    <a:lnTo>
                      <a:pt x="64" y="5"/>
                    </a:lnTo>
                    <a:lnTo>
                      <a:pt x="79" y="14"/>
                    </a:lnTo>
                    <a:lnTo>
                      <a:pt x="88" y="29"/>
                    </a:lnTo>
                    <a:lnTo>
                      <a:pt x="93" y="47"/>
                    </a:lnTo>
                    <a:lnTo>
                      <a:pt x="88" y="65"/>
                    </a:lnTo>
                    <a:lnTo>
                      <a:pt x="79" y="79"/>
                    </a:lnTo>
                    <a:lnTo>
                      <a:pt x="64" y="90"/>
                    </a:lnTo>
                    <a:lnTo>
                      <a:pt x="46" y="93"/>
                    </a:lnTo>
                    <a:lnTo>
                      <a:pt x="28" y="90"/>
                    </a:lnTo>
                    <a:lnTo>
                      <a:pt x="14" y="79"/>
                    </a:lnTo>
                    <a:lnTo>
                      <a:pt x="4" y="65"/>
                    </a:lnTo>
                    <a:lnTo>
                      <a:pt x="0" y="47"/>
                    </a:lnTo>
                    <a:lnTo>
                      <a:pt x="4" y="29"/>
                    </a:lnTo>
                    <a:lnTo>
                      <a:pt x="14" y="14"/>
                    </a:lnTo>
                    <a:lnTo>
                      <a:pt x="28" y="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9" name="Freeform 123"/>
              <p:cNvSpPr/>
              <p:nvPr/>
            </p:nvSpPr>
            <p:spPr bwMode="auto">
              <a:xfrm>
                <a:off x="3220321" y="4631619"/>
                <a:ext cx="691883" cy="919515"/>
              </a:xfrm>
              <a:custGeom>
                <a:avLst/>
                <a:gdLst>
                  <a:gd name="T0" fmla="*/ 33 w 463"/>
                  <a:gd name="T1" fmla="*/ 0 h 613"/>
                  <a:gd name="T2" fmla="*/ 180 w 463"/>
                  <a:gd name="T3" fmla="*/ 0 h 613"/>
                  <a:gd name="T4" fmla="*/ 193 w 463"/>
                  <a:gd name="T5" fmla="*/ 3 h 613"/>
                  <a:gd name="T6" fmla="*/ 204 w 463"/>
                  <a:gd name="T7" fmla="*/ 9 h 613"/>
                  <a:gd name="T8" fmla="*/ 210 w 463"/>
                  <a:gd name="T9" fmla="*/ 20 h 613"/>
                  <a:gd name="T10" fmla="*/ 460 w 463"/>
                  <a:gd name="T11" fmla="*/ 565 h 613"/>
                  <a:gd name="T12" fmla="*/ 463 w 463"/>
                  <a:gd name="T13" fmla="*/ 579 h 613"/>
                  <a:gd name="T14" fmla="*/ 460 w 463"/>
                  <a:gd name="T15" fmla="*/ 591 h 613"/>
                  <a:gd name="T16" fmla="*/ 453 w 463"/>
                  <a:gd name="T17" fmla="*/ 602 h 613"/>
                  <a:gd name="T18" fmla="*/ 442 w 463"/>
                  <a:gd name="T19" fmla="*/ 610 h 613"/>
                  <a:gd name="T20" fmla="*/ 435 w 463"/>
                  <a:gd name="T21" fmla="*/ 613 h 613"/>
                  <a:gd name="T22" fmla="*/ 428 w 463"/>
                  <a:gd name="T23" fmla="*/ 613 h 613"/>
                  <a:gd name="T24" fmla="*/ 416 w 463"/>
                  <a:gd name="T25" fmla="*/ 610 h 613"/>
                  <a:gd name="T26" fmla="*/ 405 w 463"/>
                  <a:gd name="T27" fmla="*/ 603 h 613"/>
                  <a:gd name="T28" fmla="*/ 398 w 463"/>
                  <a:gd name="T29" fmla="*/ 594 h 613"/>
                  <a:gd name="T30" fmla="*/ 158 w 463"/>
                  <a:gd name="T31" fmla="*/ 67 h 613"/>
                  <a:gd name="T32" fmla="*/ 33 w 463"/>
                  <a:gd name="T33" fmla="*/ 67 h 613"/>
                  <a:gd name="T34" fmla="*/ 20 w 463"/>
                  <a:gd name="T35" fmla="*/ 65 h 613"/>
                  <a:gd name="T36" fmla="*/ 9 w 463"/>
                  <a:gd name="T37" fmla="*/ 58 h 613"/>
                  <a:gd name="T38" fmla="*/ 2 w 463"/>
                  <a:gd name="T39" fmla="*/ 47 h 613"/>
                  <a:gd name="T40" fmla="*/ 0 w 463"/>
                  <a:gd name="T41" fmla="*/ 34 h 613"/>
                  <a:gd name="T42" fmla="*/ 2 w 463"/>
                  <a:gd name="T43" fmla="*/ 20 h 613"/>
                  <a:gd name="T44" fmla="*/ 9 w 463"/>
                  <a:gd name="T45" fmla="*/ 9 h 613"/>
                  <a:gd name="T46" fmla="*/ 20 w 463"/>
                  <a:gd name="T47" fmla="*/ 3 h 613"/>
                  <a:gd name="T48" fmla="*/ 33 w 463"/>
                  <a:gd name="T49" fmla="*/ 0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3" h="613">
                    <a:moveTo>
                      <a:pt x="33" y="0"/>
                    </a:moveTo>
                    <a:lnTo>
                      <a:pt x="180" y="0"/>
                    </a:lnTo>
                    <a:lnTo>
                      <a:pt x="193" y="3"/>
                    </a:lnTo>
                    <a:lnTo>
                      <a:pt x="204" y="9"/>
                    </a:lnTo>
                    <a:lnTo>
                      <a:pt x="210" y="20"/>
                    </a:lnTo>
                    <a:lnTo>
                      <a:pt x="460" y="565"/>
                    </a:lnTo>
                    <a:lnTo>
                      <a:pt x="463" y="579"/>
                    </a:lnTo>
                    <a:lnTo>
                      <a:pt x="460" y="591"/>
                    </a:lnTo>
                    <a:lnTo>
                      <a:pt x="453" y="602"/>
                    </a:lnTo>
                    <a:lnTo>
                      <a:pt x="442" y="610"/>
                    </a:lnTo>
                    <a:lnTo>
                      <a:pt x="435" y="613"/>
                    </a:lnTo>
                    <a:lnTo>
                      <a:pt x="428" y="613"/>
                    </a:lnTo>
                    <a:lnTo>
                      <a:pt x="416" y="610"/>
                    </a:lnTo>
                    <a:lnTo>
                      <a:pt x="405" y="603"/>
                    </a:lnTo>
                    <a:lnTo>
                      <a:pt x="398" y="594"/>
                    </a:lnTo>
                    <a:lnTo>
                      <a:pt x="158" y="67"/>
                    </a:lnTo>
                    <a:lnTo>
                      <a:pt x="33" y="67"/>
                    </a:lnTo>
                    <a:lnTo>
                      <a:pt x="20" y="65"/>
                    </a:lnTo>
                    <a:lnTo>
                      <a:pt x="9" y="58"/>
                    </a:lnTo>
                    <a:lnTo>
                      <a:pt x="2" y="47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20" y="3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 w="0">
                <a:solidFill>
                  <a:srgbClr val="BFCCC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0" name="Freeform 124"/>
              <p:cNvSpPr/>
              <p:nvPr/>
            </p:nvSpPr>
            <p:spPr bwMode="auto">
              <a:xfrm>
                <a:off x="3813362" y="5449296"/>
                <a:ext cx="808693" cy="101835"/>
              </a:xfrm>
              <a:custGeom>
                <a:avLst/>
                <a:gdLst>
                  <a:gd name="T0" fmla="*/ 33 w 540"/>
                  <a:gd name="T1" fmla="*/ 0 h 67"/>
                  <a:gd name="T2" fmla="*/ 506 w 540"/>
                  <a:gd name="T3" fmla="*/ 0 h 67"/>
                  <a:gd name="T4" fmla="*/ 520 w 540"/>
                  <a:gd name="T5" fmla="*/ 2 h 67"/>
                  <a:gd name="T6" fmla="*/ 531 w 540"/>
                  <a:gd name="T7" fmla="*/ 9 h 67"/>
                  <a:gd name="T8" fmla="*/ 538 w 540"/>
                  <a:gd name="T9" fmla="*/ 20 h 67"/>
                  <a:gd name="T10" fmla="*/ 540 w 540"/>
                  <a:gd name="T11" fmla="*/ 33 h 67"/>
                  <a:gd name="T12" fmla="*/ 538 w 540"/>
                  <a:gd name="T13" fmla="*/ 46 h 67"/>
                  <a:gd name="T14" fmla="*/ 531 w 540"/>
                  <a:gd name="T15" fmla="*/ 57 h 67"/>
                  <a:gd name="T16" fmla="*/ 520 w 540"/>
                  <a:gd name="T17" fmla="*/ 64 h 67"/>
                  <a:gd name="T18" fmla="*/ 506 w 540"/>
                  <a:gd name="T19" fmla="*/ 67 h 67"/>
                  <a:gd name="T20" fmla="*/ 33 w 540"/>
                  <a:gd name="T21" fmla="*/ 67 h 67"/>
                  <a:gd name="T22" fmla="*/ 21 w 540"/>
                  <a:gd name="T23" fmla="*/ 64 h 67"/>
                  <a:gd name="T24" fmla="*/ 10 w 540"/>
                  <a:gd name="T25" fmla="*/ 57 h 67"/>
                  <a:gd name="T26" fmla="*/ 2 w 540"/>
                  <a:gd name="T27" fmla="*/ 46 h 67"/>
                  <a:gd name="T28" fmla="*/ 0 w 540"/>
                  <a:gd name="T29" fmla="*/ 33 h 67"/>
                  <a:gd name="T30" fmla="*/ 2 w 540"/>
                  <a:gd name="T31" fmla="*/ 20 h 67"/>
                  <a:gd name="T32" fmla="*/ 10 w 540"/>
                  <a:gd name="T33" fmla="*/ 9 h 67"/>
                  <a:gd name="T34" fmla="*/ 21 w 540"/>
                  <a:gd name="T35" fmla="*/ 2 h 67"/>
                  <a:gd name="T36" fmla="*/ 33 w 540"/>
                  <a:gd name="T3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0" h="67">
                    <a:moveTo>
                      <a:pt x="33" y="0"/>
                    </a:moveTo>
                    <a:lnTo>
                      <a:pt x="506" y="0"/>
                    </a:lnTo>
                    <a:lnTo>
                      <a:pt x="520" y="2"/>
                    </a:lnTo>
                    <a:lnTo>
                      <a:pt x="531" y="9"/>
                    </a:lnTo>
                    <a:lnTo>
                      <a:pt x="538" y="20"/>
                    </a:lnTo>
                    <a:lnTo>
                      <a:pt x="540" y="33"/>
                    </a:lnTo>
                    <a:lnTo>
                      <a:pt x="538" y="46"/>
                    </a:lnTo>
                    <a:lnTo>
                      <a:pt x="531" y="57"/>
                    </a:lnTo>
                    <a:lnTo>
                      <a:pt x="520" y="64"/>
                    </a:lnTo>
                    <a:lnTo>
                      <a:pt x="506" y="67"/>
                    </a:lnTo>
                    <a:lnTo>
                      <a:pt x="33" y="67"/>
                    </a:lnTo>
                    <a:lnTo>
                      <a:pt x="21" y="64"/>
                    </a:lnTo>
                    <a:lnTo>
                      <a:pt x="10" y="57"/>
                    </a:lnTo>
                    <a:lnTo>
                      <a:pt x="2" y="46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10" y="9"/>
                    </a:lnTo>
                    <a:lnTo>
                      <a:pt x="21" y="2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BFCCCB"/>
              </a:solidFill>
              <a:ln w="0">
                <a:solidFill>
                  <a:srgbClr val="BFCCC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1" name="Freeform 125"/>
              <p:cNvSpPr>
                <a:spLocks noEditPoints="1"/>
              </p:cNvSpPr>
              <p:nvPr/>
            </p:nvSpPr>
            <p:spPr bwMode="auto">
              <a:xfrm>
                <a:off x="3513846" y="4796351"/>
                <a:ext cx="1404731" cy="754780"/>
              </a:xfrm>
              <a:custGeom>
                <a:avLst/>
                <a:gdLst>
                  <a:gd name="T0" fmla="*/ 85 w 937"/>
                  <a:gd name="T1" fmla="*/ 68 h 503"/>
                  <a:gd name="T2" fmla="*/ 253 w 937"/>
                  <a:gd name="T3" fmla="*/ 436 h 503"/>
                  <a:gd name="T4" fmla="*/ 683 w 937"/>
                  <a:gd name="T5" fmla="*/ 436 h 503"/>
                  <a:gd name="T6" fmla="*/ 850 w 937"/>
                  <a:gd name="T7" fmla="*/ 68 h 503"/>
                  <a:gd name="T8" fmla="*/ 85 w 937"/>
                  <a:gd name="T9" fmla="*/ 68 h 503"/>
                  <a:gd name="T10" fmla="*/ 33 w 937"/>
                  <a:gd name="T11" fmla="*/ 0 h 503"/>
                  <a:gd name="T12" fmla="*/ 902 w 937"/>
                  <a:gd name="T13" fmla="*/ 0 h 503"/>
                  <a:gd name="T14" fmla="*/ 913 w 937"/>
                  <a:gd name="T15" fmla="*/ 1 h 503"/>
                  <a:gd name="T16" fmla="*/ 923 w 937"/>
                  <a:gd name="T17" fmla="*/ 7 h 503"/>
                  <a:gd name="T18" fmla="*/ 931 w 937"/>
                  <a:gd name="T19" fmla="*/ 15 h 503"/>
                  <a:gd name="T20" fmla="*/ 935 w 937"/>
                  <a:gd name="T21" fmla="*/ 26 h 503"/>
                  <a:gd name="T22" fmla="*/ 937 w 937"/>
                  <a:gd name="T23" fmla="*/ 37 h 503"/>
                  <a:gd name="T24" fmla="*/ 934 w 937"/>
                  <a:gd name="T25" fmla="*/ 48 h 503"/>
                  <a:gd name="T26" fmla="*/ 736 w 937"/>
                  <a:gd name="T27" fmla="*/ 484 h 503"/>
                  <a:gd name="T28" fmla="*/ 727 w 937"/>
                  <a:gd name="T29" fmla="*/ 493 h 503"/>
                  <a:gd name="T30" fmla="*/ 718 w 937"/>
                  <a:gd name="T31" fmla="*/ 500 h 503"/>
                  <a:gd name="T32" fmla="*/ 704 w 937"/>
                  <a:gd name="T33" fmla="*/ 503 h 503"/>
                  <a:gd name="T34" fmla="*/ 231 w 937"/>
                  <a:gd name="T35" fmla="*/ 503 h 503"/>
                  <a:gd name="T36" fmla="*/ 219 w 937"/>
                  <a:gd name="T37" fmla="*/ 500 h 503"/>
                  <a:gd name="T38" fmla="*/ 208 w 937"/>
                  <a:gd name="T39" fmla="*/ 493 h 503"/>
                  <a:gd name="T40" fmla="*/ 201 w 937"/>
                  <a:gd name="T41" fmla="*/ 484 h 503"/>
                  <a:gd name="T42" fmla="*/ 2 w 937"/>
                  <a:gd name="T43" fmla="*/ 48 h 503"/>
                  <a:gd name="T44" fmla="*/ 0 w 937"/>
                  <a:gd name="T45" fmla="*/ 37 h 503"/>
                  <a:gd name="T46" fmla="*/ 0 w 937"/>
                  <a:gd name="T47" fmla="*/ 26 h 503"/>
                  <a:gd name="T48" fmla="*/ 4 w 937"/>
                  <a:gd name="T49" fmla="*/ 15 h 503"/>
                  <a:gd name="T50" fmla="*/ 12 w 937"/>
                  <a:gd name="T51" fmla="*/ 7 h 503"/>
                  <a:gd name="T52" fmla="*/ 22 w 937"/>
                  <a:gd name="T53" fmla="*/ 1 h 503"/>
                  <a:gd name="T54" fmla="*/ 33 w 937"/>
                  <a:gd name="T55" fmla="*/ 0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37" h="503">
                    <a:moveTo>
                      <a:pt x="85" y="68"/>
                    </a:moveTo>
                    <a:lnTo>
                      <a:pt x="253" y="436"/>
                    </a:lnTo>
                    <a:lnTo>
                      <a:pt x="683" y="436"/>
                    </a:lnTo>
                    <a:lnTo>
                      <a:pt x="850" y="68"/>
                    </a:lnTo>
                    <a:lnTo>
                      <a:pt x="85" y="68"/>
                    </a:lnTo>
                    <a:close/>
                    <a:moveTo>
                      <a:pt x="33" y="0"/>
                    </a:moveTo>
                    <a:lnTo>
                      <a:pt x="902" y="0"/>
                    </a:lnTo>
                    <a:lnTo>
                      <a:pt x="913" y="1"/>
                    </a:lnTo>
                    <a:lnTo>
                      <a:pt x="923" y="7"/>
                    </a:lnTo>
                    <a:lnTo>
                      <a:pt x="931" y="15"/>
                    </a:lnTo>
                    <a:lnTo>
                      <a:pt x="935" y="26"/>
                    </a:lnTo>
                    <a:lnTo>
                      <a:pt x="937" y="37"/>
                    </a:lnTo>
                    <a:lnTo>
                      <a:pt x="934" y="48"/>
                    </a:lnTo>
                    <a:lnTo>
                      <a:pt x="736" y="484"/>
                    </a:lnTo>
                    <a:lnTo>
                      <a:pt x="727" y="493"/>
                    </a:lnTo>
                    <a:lnTo>
                      <a:pt x="718" y="500"/>
                    </a:lnTo>
                    <a:lnTo>
                      <a:pt x="704" y="503"/>
                    </a:lnTo>
                    <a:lnTo>
                      <a:pt x="231" y="503"/>
                    </a:lnTo>
                    <a:lnTo>
                      <a:pt x="219" y="500"/>
                    </a:lnTo>
                    <a:lnTo>
                      <a:pt x="208" y="493"/>
                    </a:lnTo>
                    <a:lnTo>
                      <a:pt x="201" y="484"/>
                    </a:lnTo>
                    <a:lnTo>
                      <a:pt x="2" y="48"/>
                    </a:lnTo>
                    <a:lnTo>
                      <a:pt x="0" y="37"/>
                    </a:lnTo>
                    <a:lnTo>
                      <a:pt x="0" y="26"/>
                    </a:lnTo>
                    <a:lnTo>
                      <a:pt x="4" y="15"/>
                    </a:lnTo>
                    <a:lnTo>
                      <a:pt x="12" y="7"/>
                    </a:lnTo>
                    <a:lnTo>
                      <a:pt x="22" y="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A1B1BC">
                  <a:lumMod val="40000"/>
                  <a:lumOff val="60000"/>
                </a:srgbClr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2" name="Freeform 128"/>
              <p:cNvSpPr/>
              <p:nvPr/>
            </p:nvSpPr>
            <p:spPr bwMode="auto">
              <a:xfrm>
                <a:off x="5649393" y="5037355"/>
                <a:ext cx="1392750" cy="1431686"/>
              </a:xfrm>
              <a:custGeom>
                <a:avLst/>
                <a:gdLst>
                  <a:gd name="T0" fmla="*/ 94 w 929"/>
                  <a:gd name="T1" fmla="*/ 5 h 955"/>
                  <a:gd name="T2" fmla="*/ 125 w 929"/>
                  <a:gd name="T3" fmla="*/ 33 h 955"/>
                  <a:gd name="T4" fmla="*/ 243 w 929"/>
                  <a:gd name="T5" fmla="*/ 207 h 955"/>
                  <a:gd name="T6" fmla="*/ 259 w 929"/>
                  <a:gd name="T7" fmla="*/ 169 h 955"/>
                  <a:gd name="T8" fmla="*/ 294 w 929"/>
                  <a:gd name="T9" fmla="*/ 149 h 955"/>
                  <a:gd name="T10" fmla="*/ 329 w 929"/>
                  <a:gd name="T11" fmla="*/ 149 h 955"/>
                  <a:gd name="T12" fmla="*/ 361 w 929"/>
                  <a:gd name="T13" fmla="*/ 168 h 955"/>
                  <a:gd name="T14" fmla="*/ 360 w 929"/>
                  <a:gd name="T15" fmla="*/ 135 h 955"/>
                  <a:gd name="T16" fmla="*/ 376 w 929"/>
                  <a:gd name="T17" fmla="*/ 105 h 955"/>
                  <a:gd name="T18" fmla="*/ 411 w 929"/>
                  <a:gd name="T19" fmla="*/ 85 h 955"/>
                  <a:gd name="T20" fmla="*/ 452 w 929"/>
                  <a:gd name="T21" fmla="*/ 88 h 955"/>
                  <a:gd name="T22" fmla="*/ 484 w 929"/>
                  <a:gd name="T23" fmla="*/ 116 h 955"/>
                  <a:gd name="T24" fmla="*/ 511 w 929"/>
                  <a:gd name="T25" fmla="*/ 142 h 955"/>
                  <a:gd name="T26" fmla="*/ 526 w 929"/>
                  <a:gd name="T27" fmla="*/ 105 h 955"/>
                  <a:gd name="T28" fmla="*/ 564 w 929"/>
                  <a:gd name="T29" fmla="*/ 83 h 955"/>
                  <a:gd name="T30" fmla="*/ 604 w 929"/>
                  <a:gd name="T31" fmla="*/ 87 h 955"/>
                  <a:gd name="T32" fmla="*/ 637 w 929"/>
                  <a:gd name="T33" fmla="*/ 114 h 955"/>
                  <a:gd name="T34" fmla="*/ 739 w 929"/>
                  <a:gd name="T35" fmla="*/ 285 h 955"/>
                  <a:gd name="T36" fmla="*/ 780 w 929"/>
                  <a:gd name="T37" fmla="*/ 378 h 955"/>
                  <a:gd name="T38" fmla="*/ 814 w 929"/>
                  <a:gd name="T39" fmla="*/ 469 h 955"/>
                  <a:gd name="T40" fmla="*/ 850 w 929"/>
                  <a:gd name="T41" fmla="*/ 566 h 955"/>
                  <a:gd name="T42" fmla="*/ 897 w 929"/>
                  <a:gd name="T43" fmla="*/ 671 h 955"/>
                  <a:gd name="T44" fmla="*/ 558 w 929"/>
                  <a:gd name="T45" fmla="*/ 955 h 955"/>
                  <a:gd name="T46" fmla="*/ 511 w 929"/>
                  <a:gd name="T47" fmla="*/ 883 h 955"/>
                  <a:gd name="T48" fmla="*/ 466 w 929"/>
                  <a:gd name="T49" fmla="*/ 825 h 955"/>
                  <a:gd name="T50" fmla="*/ 429 w 929"/>
                  <a:gd name="T51" fmla="*/ 786 h 955"/>
                  <a:gd name="T52" fmla="*/ 405 w 929"/>
                  <a:gd name="T53" fmla="*/ 765 h 955"/>
                  <a:gd name="T54" fmla="*/ 357 w 929"/>
                  <a:gd name="T55" fmla="*/ 737 h 955"/>
                  <a:gd name="T56" fmla="*/ 317 w 929"/>
                  <a:gd name="T57" fmla="*/ 704 h 955"/>
                  <a:gd name="T58" fmla="*/ 289 w 929"/>
                  <a:gd name="T59" fmla="*/ 679 h 955"/>
                  <a:gd name="T60" fmla="*/ 248 w 929"/>
                  <a:gd name="T61" fmla="*/ 631 h 955"/>
                  <a:gd name="T62" fmla="*/ 212 w 929"/>
                  <a:gd name="T63" fmla="*/ 582 h 955"/>
                  <a:gd name="T64" fmla="*/ 172 w 929"/>
                  <a:gd name="T65" fmla="*/ 537 h 955"/>
                  <a:gd name="T66" fmla="*/ 124 w 929"/>
                  <a:gd name="T67" fmla="*/ 509 h 955"/>
                  <a:gd name="T68" fmla="*/ 90 w 929"/>
                  <a:gd name="T69" fmla="*/ 485 h 955"/>
                  <a:gd name="T70" fmla="*/ 74 w 929"/>
                  <a:gd name="T71" fmla="*/ 446 h 955"/>
                  <a:gd name="T72" fmla="*/ 79 w 929"/>
                  <a:gd name="T73" fmla="*/ 419 h 955"/>
                  <a:gd name="T74" fmla="*/ 85 w 929"/>
                  <a:gd name="T75" fmla="*/ 405 h 955"/>
                  <a:gd name="T76" fmla="*/ 85 w 929"/>
                  <a:gd name="T77" fmla="*/ 405 h 955"/>
                  <a:gd name="T78" fmla="*/ 117 w 929"/>
                  <a:gd name="T79" fmla="*/ 380 h 955"/>
                  <a:gd name="T80" fmla="*/ 158 w 929"/>
                  <a:gd name="T81" fmla="*/ 378 h 955"/>
                  <a:gd name="T82" fmla="*/ 10 w 929"/>
                  <a:gd name="T83" fmla="*/ 103 h 955"/>
                  <a:gd name="T84" fmla="*/ 0 w 929"/>
                  <a:gd name="T85" fmla="*/ 62 h 955"/>
                  <a:gd name="T86" fmla="*/ 17 w 929"/>
                  <a:gd name="T87" fmla="*/ 25 h 955"/>
                  <a:gd name="T88" fmla="*/ 52 w 929"/>
                  <a:gd name="T89" fmla="*/ 1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29" h="955">
                    <a:moveTo>
                      <a:pt x="73" y="0"/>
                    </a:moveTo>
                    <a:lnTo>
                      <a:pt x="94" y="5"/>
                    </a:lnTo>
                    <a:lnTo>
                      <a:pt x="112" y="16"/>
                    </a:lnTo>
                    <a:lnTo>
                      <a:pt x="125" y="33"/>
                    </a:lnTo>
                    <a:lnTo>
                      <a:pt x="244" y="227"/>
                    </a:lnTo>
                    <a:lnTo>
                      <a:pt x="243" y="207"/>
                    </a:lnTo>
                    <a:lnTo>
                      <a:pt x="248" y="187"/>
                    </a:lnTo>
                    <a:lnTo>
                      <a:pt x="259" y="169"/>
                    </a:lnTo>
                    <a:lnTo>
                      <a:pt x="276" y="156"/>
                    </a:lnTo>
                    <a:lnTo>
                      <a:pt x="294" y="149"/>
                    </a:lnTo>
                    <a:lnTo>
                      <a:pt x="311" y="146"/>
                    </a:lnTo>
                    <a:lnTo>
                      <a:pt x="329" y="149"/>
                    </a:lnTo>
                    <a:lnTo>
                      <a:pt x="346" y="157"/>
                    </a:lnTo>
                    <a:lnTo>
                      <a:pt x="361" y="168"/>
                    </a:lnTo>
                    <a:lnTo>
                      <a:pt x="358" y="152"/>
                    </a:lnTo>
                    <a:lnTo>
                      <a:pt x="360" y="135"/>
                    </a:lnTo>
                    <a:lnTo>
                      <a:pt x="367" y="118"/>
                    </a:lnTo>
                    <a:lnTo>
                      <a:pt x="376" y="105"/>
                    </a:lnTo>
                    <a:lnTo>
                      <a:pt x="390" y="94"/>
                    </a:lnTo>
                    <a:lnTo>
                      <a:pt x="411" y="85"/>
                    </a:lnTo>
                    <a:lnTo>
                      <a:pt x="431" y="84"/>
                    </a:lnTo>
                    <a:lnTo>
                      <a:pt x="452" y="88"/>
                    </a:lnTo>
                    <a:lnTo>
                      <a:pt x="470" y="99"/>
                    </a:lnTo>
                    <a:lnTo>
                      <a:pt x="484" y="116"/>
                    </a:lnTo>
                    <a:lnTo>
                      <a:pt x="513" y="163"/>
                    </a:lnTo>
                    <a:lnTo>
                      <a:pt x="511" y="142"/>
                    </a:lnTo>
                    <a:lnTo>
                      <a:pt x="517" y="123"/>
                    </a:lnTo>
                    <a:lnTo>
                      <a:pt x="526" y="105"/>
                    </a:lnTo>
                    <a:lnTo>
                      <a:pt x="543" y="91"/>
                    </a:lnTo>
                    <a:lnTo>
                      <a:pt x="564" y="83"/>
                    </a:lnTo>
                    <a:lnTo>
                      <a:pt x="584" y="81"/>
                    </a:lnTo>
                    <a:lnTo>
                      <a:pt x="604" y="87"/>
                    </a:lnTo>
                    <a:lnTo>
                      <a:pt x="622" y="98"/>
                    </a:lnTo>
                    <a:lnTo>
                      <a:pt x="637" y="114"/>
                    </a:lnTo>
                    <a:lnTo>
                      <a:pt x="712" y="238"/>
                    </a:lnTo>
                    <a:lnTo>
                      <a:pt x="739" y="285"/>
                    </a:lnTo>
                    <a:lnTo>
                      <a:pt x="761" y="332"/>
                    </a:lnTo>
                    <a:lnTo>
                      <a:pt x="780" y="378"/>
                    </a:lnTo>
                    <a:lnTo>
                      <a:pt x="798" y="423"/>
                    </a:lnTo>
                    <a:lnTo>
                      <a:pt x="814" y="469"/>
                    </a:lnTo>
                    <a:lnTo>
                      <a:pt x="831" y="517"/>
                    </a:lnTo>
                    <a:lnTo>
                      <a:pt x="850" y="566"/>
                    </a:lnTo>
                    <a:lnTo>
                      <a:pt x="871" y="617"/>
                    </a:lnTo>
                    <a:lnTo>
                      <a:pt x="897" y="671"/>
                    </a:lnTo>
                    <a:lnTo>
                      <a:pt x="929" y="728"/>
                    </a:lnTo>
                    <a:lnTo>
                      <a:pt x="558" y="955"/>
                    </a:lnTo>
                    <a:lnTo>
                      <a:pt x="535" y="918"/>
                    </a:lnTo>
                    <a:lnTo>
                      <a:pt x="511" y="883"/>
                    </a:lnTo>
                    <a:lnTo>
                      <a:pt x="488" y="852"/>
                    </a:lnTo>
                    <a:lnTo>
                      <a:pt x="466" y="825"/>
                    </a:lnTo>
                    <a:lnTo>
                      <a:pt x="446" y="802"/>
                    </a:lnTo>
                    <a:lnTo>
                      <a:pt x="429" y="786"/>
                    </a:lnTo>
                    <a:lnTo>
                      <a:pt x="415" y="772"/>
                    </a:lnTo>
                    <a:lnTo>
                      <a:pt x="405" y="765"/>
                    </a:lnTo>
                    <a:lnTo>
                      <a:pt x="380" y="752"/>
                    </a:lnTo>
                    <a:lnTo>
                      <a:pt x="357" y="737"/>
                    </a:lnTo>
                    <a:lnTo>
                      <a:pt x="336" y="721"/>
                    </a:lnTo>
                    <a:lnTo>
                      <a:pt x="317" y="704"/>
                    </a:lnTo>
                    <a:lnTo>
                      <a:pt x="302" y="690"/>
                    </a:lnTo>
                    <a:lnTo>
                      <a:pt x="289" y="679"/>
                    </a:lnTo>
                    <a:lnTo>
                      <a:pt x="270" y="657"/>
                    </a:lnTo>
                    <a:lnTo>
                      <a:pt x="248" y="631"/>
                    </a:lnTo>
                    <a:lnTo>
                      <a:pt x="227" y="601"/>
                    </a:lnTo>
                    <a:lnTo>
                      <a:pt x="212" y="582"/>
                    </a:lnTo>
                    <a:lnTo>
                      <a:pt x="194" y="558"/>
                    </a:lnTo>
                    <a:lnTo>
                      <a:pt x="172" y="537"/>
                    </a:lnTo>
                    <a:lnTo>
                      <a:pt x="149" y="520"/>
                    </a:lnTo>
                    <a:lnTo>
                      <a:pt x="124" y="509"/>
                    </a:lnTo>
                    <a:lnTo>
                      <a:pt x="105" y="499"/>
                    </a:lnTo>
                    <a:lnTo>
                      <a:pt x="90" y="485"/>
                    </a:lnTo>
                    <a:lnTo>
                      <a:pt x="79" y="467"/>
                    </a:lnTo>
                    <a:lnTo>
                      <a:pt x="74" y="446"/>
                    </a:lnTo>
                    <a:lnTo>
                      <a:pt x="76" y="426"/>
                    </a:lnTo>
                    <a:lnTo>
                      <a:pt x="79" y="419"/>
                    </a:lnTo>
                    <a:lnTo>
                      <a:pt x="83" y="411"/>
                    </a:lnTo>
                    <a:lnTo>
                      <a:pt x="85" y="405"/>
                    </a:lnTo>
                    <a:lnTo>
                      <a:pt x="87" y="404"/>
                    </a:lnTo>
                    <a:lnTo>
                      <a:pt x="85" y="405"/>
                    </a:lnTo>
                    <a:lnTo>
                      <a:pt x="101" y="390"/>
                    </a:lnTo>
                    <a:lnTo>
                      <a:pt x="117" y="380"/>
                    </a:lnTo>
                    <a:lnTo>
                      <a:pt x="138" y="375"/>
                    </a:lnTo>
                    <a:lnTo>
                      <a:pt x="158" y="378"/>
                    </a:lnTo>
                    <a:lnTo>
                      <a:pt x="182" y="384"/>
                    </a:lnTo>
                    <a:lnTo>
                      <a:pt x="10" y="103"/>
                    </a:lnTo>
                    <a:lnTo>
                      <a:pt x="1" y="83"/>
                    </a:lnTo>
                    <a:lnTo>
                      <a:pt x="0" y="62"/>
                    </a:lnTo>
                    <a:lnTo>
                      <a:pt x="5" y="43"/>
                    </a:lnTo>
                    <a:lnTo>
                      <a:pt x="17" y="25"/>
                    </a:lnTo>
                    <a:lnTo>
                      <a:pt x="32" y="10"/>
                    </a:lnTo>
                    <a:lnTo>
                      <a:pt x="52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EEAC4"/>
              </a:solidFill>
              <a:ln w="0">
                <a:solidFill>
                  <a:srgbClr val="FEEAC4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3" name="Freeform 129"/>
              <p:cNvSpPr>
                <a:spLocks noEditPoints="1"/>
              </p:cNvSpPr>
              <p:nvPr/>
            </p:nvSpPr>
            <p:spPr bwMode="auto">
              <a:xfrm>
                <a:off x="5649393" y="5061316"/>
                <a:ext cx="1009370" cy="1407725"/>
              </a:xfrm>
              <a:custGeom>
                <a:avLst/>
                <a:gdLst>
                  <a:gd name="T0" fmla="*/ 267 w 674"/>
                  <a:gd name="T1" fmla="*/ 174 h 940"/>
                  <a:gd name="T2" fmla="*/ 292 w 674"/>
                  <a:gd name="T3" fmla="*/ 225 h 940"/>
                  <a:gd name="T4" fmla="*/ 338 w 674"/>
                  <a:gd name="T5" fmla="*/ 302 h 940"/>
                  <a:gd name="T6" fmla="*/ 396 w 674"/>
                  <a:gd name="T7" fmla="*/ 396 h 940"/>
                  <a:gd name="T8" fmla="*/ 427 w 674"/>
                  <a:gd name="T9" fmla="*/ 447 h 940"/>
                  <a:gd name="T10" fmla="*/ 413 w 674"/>
                  <a:gd name="T11" fmla="*/ 473 h 940"/>
                  <a:gd name="T12" fmla="*/ 389 w 674"/>
                  <a:gd name="T13" fmla="*/ 449 h 940"/>
                  <a:gd name="T14" fmla="*/ 343 w 674"/>
                  <a:gd name="T15" fmla="*/ 374 h 940"/>
                  <a:gd name="T16" fmla="*/ 284 w 674"/>
                  <a:gd name="T17" fmla="*/ 279 h 940"/>
                  <a:gd name="T18" fmla="*/ 247 w 674"/>
                  <a:gd name="T19" fmla="*/ 216 h 940"/>
                  <a:gd name="T20" fmla="*/ 259 w 674"/>
                  <a:gd name="T21" fmla="*/ 154 h 940"/>
                  <a:gd name="T22" fmla="*/ 380 w 674"/>
                  <a:gd name="T23" fmla="*/ 98 h 940"/>
                  <a:gd name="T24" fmla="*/ 402 w 674"/>
                  <a:gd name="T25" fmla="*/ 153 h 940"/>
                  <a:gd name="T26" fmla="*/ 437 w 674"/>
                  <a:gd name="T27" fmla="*/ 211 h 940"/>
                  <a:gd name="T28" fmla="*/ 491 w 674"/>
                  <a:gd name="T29" fmla="*/ 299 h 940"/>
                  <a:gd name="T30" fmla="*/ 529 w 674"/>
                  <a:gd name="T31" fmla="*/ 363 h 940"/>
                  <a:gd name="T32" fmla="*/ 526 w 674"/>
                  <a:gd name="T33" fmla="*/ 392 h 940"/>
                  <a:gd name="T34" fmla="*/ 499 w 674"/>
                  <a:gd name="T35" fmla="*/ 380 h 940"/>
                  <a:gd name="T36" fmla="*/ 458 w 674"/>
                  <a:gd name="T37" fmla="*/ 313 h 940"/>
                  <a:gd name="T38" fmla="*/ 398 w 674"/>
                  <a:gd name="T39" fmla="*/ 216 h 940"/>
                  <a:gd name="T40" fmla="*/ 361 w 674"/>
                  <a:gd name="T41" fmla="*/ 153 h 940"/>
                  <a:gd name="T42" fmla="*/ 379 w 674"/>
                  <a:gd name="T43" fmla="*/ 87 h 940"/>
                  <a:gd name="T44" fmla="*/ 390 w 674"/>
                  <a:gd name="T45" fmla="*/ 79 h 940"/>
                  <a:gd name="T46" fmla="*/ 535 w 674"/>
                  <a:gd name="T47" fmla="*/ 109 h 940"/>
                  <a:gd name="T48" fmla="*/ 560 w 674"/>
                  <a:gd name="T49" fmla="*/ 161 h 940"/>
                  <a:gd name="T50" fmla="*/ 604 w 674"/>
                  <a:gd name="T51" fmla="*/ 232 h 940"/>
                  <a:gd name="T52" fmla="*/ 653 w 674"/>
                  <a:gd name="T53" fmla="*/ 313 h 940"/>
                  <a:gd name="T54" fmla="*/ 674 w 674"/>
                  <a:gd name="T55" fmla="*/ 353 h 940"/>
                  <a:gd name="T56" fmla="*/ 649 w 674"/>
                  <a:gd name="T57" fmla="*/ 367 h 940"/>
                  <a:gd name="T58" fmla="*/ 626 w 674"/>
                  <a:gd name="T59" fmla="*/ 334 h 940"/>
                  <a:gd name="T60" fmla="*/ 576 w 674"/>
                  <a:gd name="T61" fmla="*/ 254 h 940"/>
                  <a:gd name="T62" fmla="*/ 528 w 674"/>
                  <a:gd name="T63" fmla="*/ 174 h 940"/>
                  <a:gd name="T64" fmla="*/ 511 w 674"/>
                  <a:gd name="T65" fmla="*/ 127 h 940"/>
                  <a:gd name="T66" fmla="*/ 25 w 674"/>
                  <a:gd name="T67" fmla="*/ 0 h 940"/>
                  <a:gd name="T68" fmla="*/ 26 w 674"/>
                  <a:gd name="T69" fmla="*/ 46 h 940"/>
                  <a:gd name="T70" fmla="*/ 52 w 674"/>
                  <a:gd name="T71" fmla="*/ 91 h 940"/>
                  <a:gd name="T72" fmla="*/ 105 w 674"/>
                  <a:gd name="T73" fmla="*/ 178 h 940"/>
                  <a:gd name="T74" fmla="*/ 169 w 674"/>
                  <a:gd name="T75" fmla="*/ 284 h 940"/>
                  <a:gd name="T76" fmla="*/ 215 w 674"/>
                  <a:gd name="T77" fmla="*/ 358 h 940"/>
                  <a:gd name="T78" fmla="*/ 248 w 674"/>
                  <a:gd name="T79" fmla="*/ 418 h 940"/>
                  <a:gd name="T80" fmla="*/ 285 w 674"/>
                  <a:gd name="T81" fmla="*/ 498 h 940"/>
                  <a:gd name="T82" fmla="*/ 333 w 674"/>
                  <a:gd name="T83" fmla="*/ 618 h 940"/>
                  <a:gd name="T84" fmla="*/ 455 w 674"/>
                  <a:gd name="T85" fmla="*/ 753 h 940"/>
                  <a:gd name="T86" fmla="*/ 604 w 674"/>
                  <a:gd name="T87" fmla="*/ 911 h 940"/>
                  <a:gd name="T88" fmla="*/ 488 w 674"/>
                  <a:gd name="T89" fmla="*/ 837 h 940"/>
                  <a:gd name="T90" fmla="*/ 415 w 674"/>
                  <a:gd name="T91" fmla="*/ 757 h 940"/>
                  <a:gd name="T92" fmla="*/ 336 w 674"/>
                  <a:gd name="T93" fmla="*/ 706 h 940"/>
                  <a:gd name="T94" fmla="*/ 270 w 674"/>
                  <a:gd name="T95" fmla="*/ 642 h 940"/>
                  <a:gd name="T96" fmla="*/ 194 w 674"/>
                  <a:gd name="T97" fmla="*/ 543 h 940"/>
                  <a:gd name="T98" fmla="*/ 105 w 674"/>
                  <a:gd name="T99" fmla="*/ 484 h 940"/>
                  <a:gd name="T100" fmla="*/ 76 w 674"/>
                  <a:gd name="T101" fmla="*/ 411 h 940"/>
                  <a:gd name="T102" fmla="*/ 87 w 674"/>
                  <a:gd name="T103" fmla="*/ 389 h 940"/>
                  <a:gd name="T104" fmla="*/ 138 w 674"/>
                  <a:gd name="T105" fmla="*/ 360 h 940"/>
                  <a:gd name="T106" fmla="*/ 3 w 674"/>
                  <a:gd name="T107" fmla="*/ 69 h 940"/>
                  <a:gd name="T108" fmla="*/ 25 w 674"/>
                  <a:gd name="T109" fmla="*/ 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74" h="940">
                    <a:moveTo>
                      <a:pt x="276" y="141"/>
                    </a:moveTo>
                    <a:lnTo>
                      <a:pt x="267" y="149"/>
                    </a:lnTo>
                    <a:lnTo>
                      <a:pt x="265" y="160"/>
                    </a:lnTo>
                    <a:lnTo>
                      <a:pt x="267" y="174"/>
                    </a:lnTo>
                    <a:lnTo>
                      <a:pt x="271" y="188"/>
                    </a:lnTo>
                    <a:lnTo>
                      <a:pt x="278" y="203"/>
                    </a:lnTo>
                    <a:lnTo>
                      <a:pt x="287" y="216"/>
                    </a:lnTo>
                    <a:lnTo>
                      <a:pt x="292" y="225"/>
                    </a:lnTo>
                    <a:lnTo>
                      <a:pt x="300" y="239"/>
                    </a:lnTo>
                    <a:lnTo>
                      <a:pt x="311" y="256"/>
                    </a:lnTo>
                    <a:lnTo>
                      <a:pt x="324" y="279"/>
                    </a:lnTo>
                    <a:lnTo>
                      <a:pt x="338" y="302"/>
                    </a:lnTo>
                    <a:lnTo>
                      <a:pt x="353" y="325"/>
                    </a:lnTo>
                    <a:lnTo>
                      <a:pt x="368" y="350"/>
                    </a:lnTo>
                    <a:lnTo>
                      <a:pt x="383" y="374"/>
                    </a:lnTo>
                    <a:lnTo>
                      <a:pt x="396" y="396"/>
                    </a:lnTo>
                    <a:lnTo>
                      <a:pt x="408" y="415"/>
                    </a:lnTo>
                    <a:lnTo>
                      <a:pt x="418" y="430"/>
                    </a:lnTo>
                    <a:lnTo>
                      <a:pt x="423" y="441"/>
                    </a:lnTo>
                    <a:lnTo>
                      <a:pt x="427" y="447"/>
                    </a:lnTo>
                    <a:lnTo>
                      <a:pt x="430" y="456"/>
                    </a:lnTo>
                    <a:lnTo>
                      <a:pt x="427" y="465"/>
                    </a:lnTo>
                    <a:lnTo>
                      <a:pt x="422" y="470"/>
                    </a:lnTo>
                    <a:lnTo>
                      <a:pt x="413" y="473"/>
                    </a:lnTo>
                    <a:lnTo>
                      <a:pt x="404" y="470"/>
                    </a:lnTo>
                    <a:lnTo>
                      <a:pt x="398" y="465"/>
                    </a:lnTo>
                    <a:lnTo>
                      <a:pt x="396" y="459"/>
                    </a:lnTo>
                    <a:lnTo>
                      <a:pt x="389" y="449"/>
                    </a:lnTo>
                    <a:lnTo>
                      <a:pt x="380" y="436"/>
                    </a:lnTo>
                    <a:lnTo>
                      <a:pt x="369" y="418"/>
                    </a:lnTo>
                    <a:lnTo>
                      <a:pt x="357" y="397"/>
                    </a:lnTo>
                    <a:lnTo>
                      <a:pt x="343" y="374"/>
                    </a:lnTo>
                    <a:lnTo>
                      <a:pt x="328" y="349"/>
                    </a:lnTo>
                    <a:lnTo>
                      <a:pt x="313" y="325"/>
                    </a:lnTo>
                    <a:lnTo>
                      <a:pt x="298" y="301"/>
                    </a:lnTo>
                    <a:lnTo>
                      <a:pt x="284" y="279"/>
                    </a:lnTo>
                    <a:lnTo>
                      <a:pt x="271" y="258"/>
                    </a:lnTo>
                    <a:lnTo>
                      <a:pt x="260" y="240"/>
                    </a:lnTo>
                    <a:lnTo>
                      <a:pt x="252" y="226"/>
                    </a:lnTo>
                    <a:lnTo>
                      <a:pt x="247" y="216"/>
                    </a:lnTo>
                    <a:lnTo>
                      <a:pt x="244" y="212"/>
                    </a:lnTo>
                    <a:lnTo>
                      <a:pt x="243" y="192"/>
                    </a:lnTo>
                    <a:lnTo>
                      <a:pt x="248" y="172"/>
                    </a:lnTo>
                    <a:lnTo>
                      <a:pt x="259" y="154"/>
                    </a:lnTo>
                    <a:lnTo>
                      <a:pt x="276" y="141"/>
                    </a:lnTo>
                    <a:close/>
                    <a:moveTo>
                      <a:pt x="390" y="79"/>
                    </a:moveTo>
                    <a:lnTo>
                      <a:pt x="383" y="87"/>
                    </a:lnTo>
                    <a:lnTo>
                      <a:pt x="380" y="98"/>
                    </a:lnTo>
                    <a:lnTo>
                      <a:pt x="382" y="110"/>
                    </a:lnTo>
                    <a:lnTo>
                      <a:pt x="387" y="126"/>
                    </a:lnTo>
                    <a:lnTo>
                      <a:pt x="394" y="139"/>
                    </a:lnTo>
                    <a:lnTo>
                      <a:pt x="402" y="153"/>
                    </a:lnTo>
                    <a:lnTo>
                      <a:pt x="407" y="163"/>
                    </a:lnTo>
                    <a:lnTo>
                      <a:pt x="415" y="175"/>
                    </a:lnTo>
                    <a:lnTo>
                      <a:pt x="426" y="192"/>
                    </a:lnTo>
                    <a:lnTo>
                      <a:pt x="437" y="211"/>
                    </a:lnTo>
                    <a:lnTo>
                      <a:pt x="451" y="233"/>
                    </a:lnTo>
                    <a:lnTo>
                      <a:pt x="464" y="255"/>
                    </a:lnTo>
                    <a:lnTo>
                      <a:pt x="478" y="279"/>
                    </a:lnTo>
                    <a:lnTo>
                      <a:pt x="491" y="299"/>
                    </a:lnTo>
                    <a:lnTo>
                      <a:pt x="503" y="320"/>
                    </a:lnTo>
                    <a:lnTo>
                      <a:pt x="514" y="338"/>
                    </a:lnTo>
                    <a:lnTo>
                      <a:pt x="524" y="352"/>
                    </a:lnTo>
                    <a:lnTo>
                      <a:pt x="529" y="363"/>
                    </a:lnTo>
                    <a:lnTo>
                      <a:pt x="532" y="367"/>
                    </a:lnTo>
                    <a:lnTo>
                      <a:pt x="535" y="376"/>
                    </a:lnTo>
                    <a:lnTo>
                      <a:pt x="533" y="385"/>
                    </a:lnTo>
                    <a:lnTo>
                      <a:pt x="526" y="392"/>
                    </a:lnTo>
                    <a:lnTo>
                      <a:pt x="518" y="393"/>
                    </a:lnTo>
                    <a:lnTo>
                      <a:pt x="509" y="392"/>
                    </a:lnTo>
                    <a:lnTo>
                      <a:pt x="502" y="386"/>
                    </a:lnTo>
                    <a:lnTo>
                      <a:pt x="499" y="380"/>
                    </a:lnTo>
                    <a:lnTo>
                      <a:pt x="493" y="369"/>
                    </a:lnTo>
                    <a:lnTo>
                      <a:pt x="484" y="354"/>
                    </a:lnTo>
                    <a:lnTo>
                      <a:pt x="471" y="335"/>
                    </a:lnTo>
                    <a:lnTo>
                      <a:pt x="458" y="313"/>
                    </a:lnTo>
                    <a:lnTo>
                      <a:pt x="444" y="290"/>
                    </a:lnTo>
                    <a:lnTo>
                      <a:pt x="429" y="265"/>
                    </a:lnTo>
                    <a:lnTo>
                      <a:pt x="413" y="240"/>
                    </a:lnTo>
                    <a:lnTo>
                      <a:pt x="398" y="216"/>
                    </a:lnTo>
                    <a:lnTo>
                      <a:pt x="386" y="194"/>
                    </a:lnTo>
                    <a:lnTo>
                      <a:pt x="375" y="177"/>
                    </a:lnTo>
                    <a:lnTo>
                      <a:pt x="367" y="163"/>
                    </a:lnTo>
                    <a:lnTo>
                      <a:pt x="361" y="153"/>
                    </a:lnTo>
                    <a:lnTo>
                      <a:pt x="358" y="135"/>
                    </a:lnTo>
                    <a:lnTo>
                      <a:pt x="361" y="117"/>
                    </a:lnTo>
                    <a:lnTo>
                      <a:pt x="368" y="101"/>
                    </a:lnTo>
                    <a:lnTo>
                      <a:pt x="379" y="87"/>
                    </a:lnTo>
                    <a:lnTo>
                      <a:pt x="380" y="86"/>
                    </a:lnTo>
                    <a:lnTo>
                      <a:pt x="384" y="83"/>
                    </a:lnTo>
                    <a:lnTo>
                      <a:pt x="386" y="81"/>
                    </a:lnTo>
                    <a:lnTo>
                      <a:pt x="390" y="79"/>
                    </a:lnTo>
                    <a:close/>
                    <a:moveTo>
                      <a:pt x="543" y="76"/>
                    </a:moveTo>
                    <a:lnTo>
                      <a:pt x="536" y="84"/>
                    </a:lnTo>
                    <a:lnTo>
                      <a:pt x="533" y="95"/>
                    </a:lnTo>
                    <a:lnTo>
                      <a:pt x="535" y="109"/>
                    </a:lnTo>
                    <a:lnTo>
                      <a:pt x="540" y="123"/>
                    </a:lnTo>
                    <a:lnTo>
                      <a:pt x="547" y="138"/>
                    </a:lnTo>
                    <a:lnTo>
                      <a:pt x="554" y="152"/>
                    </a:lnTo>
                    <a:lnTo>
                      <a:pt x="560" y="161"/>
                    </a:lnTo>
                    <a:lnTo>
                      <a:pt x="568" y="174"/>
                    </a:lnTo>
                    <a:lnTo>
                      <a:pt x="579" y="192"/>
                    </a:lnTo>
                    <a:lnTo>
                      <a:pt x="591" y="211"/>
                    </a:lnTo>
                    <a:lnTo>
                      <a:pt x="604" y="232"/>
                    </a:lnTo>
                    <a:lnTo>
                      <a:pt x="617" y="254"/>
                    </a:lnTo>
                    <a:lnTo>
                      <a:pt x="630" y="276"/>
                    </a:lnTo>
                    <a:lnTo>
                      <a:pt x="642" y="295"/>
                    </a:lnTo>
                    <a:lnTo>
                      <a:pt x="653" y="313"/>
                    </a:lnTo>
                    <a:lnTo>
                      <a:pt x="661" y="328"/>
                    </a:lnTo>
                    <a:lnTo>
                      <a:pt x="668" y="338"/>
                    </a:lnTo>
                    <a:lnTo>
                      <a:pt x="671" y="343"/>
                    </a:lnTo>
                    <a:lnTo>
                      <a:pt x="674" y="353"/>
                    </a:lnTo>
                    <a:lnTo>
                      <a:pt x="673" y="361"/>
                    </a:lnTo>
                    <a:lnTo>
                      <a:pt x="666" y="367"/>
                    </a:lnTo>
                    <a:lnTo>
                      <a:pt x="657" y="369"/>
                    </a:lnTo>
                    <a:lnTo>
                      <a:pt x="649" y="367"/>
                    </a:lnTo>
                    <a:lnTo>
                      <a:pt x="642" y="361"/>
                    </a:lnTo>
                    <a:lnTo>
                      <a:pt x="639" y="357"/>
                    </a:lnTo>
                    <a:lnTo>
                      <a:pt x="634" y="347"/>
                    </a:lnTo>
                    <a:lnTo>
                      <a:pt x="626" y="334"/>
                    </a:lnTo>
                    <a:lnTo>
                      <a:pt x="615" y="317"/>
                    </a:lnTo>
                    <a:lnTo>
                      <a:pt x="604" y="296"/>
                    </a:lnTo>
                    <a:lnTo>
                      <a:pt x="590" y="276"/>
                    </a:lnTo>
                    <a:lnTo>
                      <a:pt x="576" y="254"/>
                    </a:lnTo>
                    <a:lnTo>
                      <a:pt x="564" y="232"/>
                    </a:lnTo>
                    <a:lnTo>
                      <a:pt x="550" y="210"/>
                    </a:lnTo>
                    <a:lnTo>
                      <a:pt x="539" y="190"/>
                    </a:lnTo>
                    <a:lnTo>
                      <a:pt x="528" y="174"/>
                    </a:lnTo>
                    <a:lnTo>
                      <a:pt x="520" y="161"/>
                    </a:lnTo>
                    <a:lnTo>
                      <a:pt x="514" y="152"/>
                    </a:lnTo>
                    <a:lnTo>
                      <a:pt x="513" y="148"/>
                    </a:lnTo>
                    <a:lnTo>
                      <a:pt x="511" y="127"/>
                    </a:lnTo>
                    <a:lnTo>
                      <a:pt x="517" y="108"/>
                    </a:lnTo>
                    <a:lnTo>
                      <a:pt x="526" y="90"/>
                    </a:lnTo>
                    <a:lnTo>
                      <a:pt x="543" y="76"/>
                    </a:lnTo>
                    <a:close/>
                    <a:moveTo>
                      <a:pt x="25" y="0"/>
                    </a:moveTo>
                    <a:lnTo>
                      <a:pt x="21" y="10"/>
                    </a:lnTo>
                    <a:lnTo>
                      <a:pt x="19" y="21"/>
                    </a:lnTo>
                    <a:lnTo>
                      <a:pt x="22" y="33"/>
                    </a:lnTo>
                    <a:lnTo>
                      <a:pt x="26" y="46"/>
                    </a:lnTo>
                    <a:lnTo>
                      <a:pt x="33" y="59"/>
                    </a:lnTo>
                    <a:lnTo>
                      <a:pt x="40" y="73"/>
                    </a:lnTo>
                    <a:lnTo>
                      <a:pt x="44" y="79"/>
                    </a:lnTo>
                    <a:lnTo>
                      <a:pt x="52" y="91"/>
                    </a:lnTo>
                    <a:lnTo>
                      <a:pt x="62" y="108"/>
                    </a:lnTo>
                    <a:lnTo>
                      <a:pt x="74" y="128"/>
                    </a:lnTo>
                    <a:lnTo>
                      <a:pt x="88" y="152"/>
                    </a:lnTo>
                    <a:lnTo>
                      <a:pt x="105" y="178"/>
                    </a:lnTo>
                    <a:lnTo>
                      <a:pt x="120" y="204"/>
                    </a:lnTo>
                    <a:lnTo>
                      <a:pt x="138" y="232"/>
                    </a:lnTo>
                    <a:lnTo>
                      <a:pt x="153" y="258"/>
                    </a:lnTo>
                    <a:lnTo>
                      <a:pt x="169" y="284"/>
                    </a:lnTo>
                    <a:lnTo>
                      <a:pt x="183" y="307"/>
                    </a:lnTo>
                    <a:lnTo>
                      <a:pt x="196" y="328"/>
                    </a:lnTo>
                    <a:lnTo>
                      <a:pt x="207" y="345"/>
                    </a:lnTo>
                    <a:lnTo>
                      <a:pt x="215" y="358"/>
                    </a:lnTo>
                    <a:lnTo>
                      <a:pt x="219" y="365"/>
                    </a:lnTo>
                    <a:lnTo>
                      <a:pt x="227" y="379"/>
                    </a:lnTo>
                    <a:lnTo>
                      <a:pt x="237" y="397"/>
                    </a:lnTo>
                    <a:lnTo>
                      <a:pt x="248" y="418"/>
                    </a:lnTo>
                    <a:lnTo>
                      <a:pt x="259" y="438"/>
                    </a:lnTo>
                    <a:lnTo>
                      <a:pt x="269" y="456"/>
                    </a:lnTo>
                    <a:lnTo>
                      <a:pt x="276" y="473"/>
                    </a:lnTo>
                    <a:lnTo>
                      <a:pt x="285" y="498"/>
                    </a:lnTo>
                    <a:lnTo>
                      <a:pt x="295" y="525"/>
                    </a:lnTo>
                    <a:lnTo>
                      <a:pt x="305" y="554"/>
                    </a:lnTo>
                    <a:lnTo>
                      <a:pt x="316" y="582"/>
                    </a:lnTo>
                    <a:lnTo>
                      <a:pt x="333" y="618"/>
                    </a:lnTo>
                    <a:lnTo>
                      <a:pt x="358" y="653"/>
                    </a:lnTo>
                    <a:lnTo>
                      <a:pt x="389" y="688"/>
                    </a:lnTo>
                    <a:lnTo>
                      <a:pt x="420" y="721"/>
                    </a:lnTo>
                    <a:lnTo>
                      <a:pt x="455" y="753"/>
                    </a:lnTo>
                    <a:lnTo>
                      <a:pt x="496" y="790"/>
                    </a:lnTo>
                    <a:lnTo>
                      <a:pt x="535" y="828"/>
                    </a:lnTo>
                    <a:lnTo>
                      <a:pt x="571" y="868"/>
                    </a:lnTo>
                    <a:lnTo>
                      <a:pt x="604" y="911"/>
                    </a:lnTo>
                    <a:lnTo>
                      <a:pt x="558" y="940"/>
                    </a:lnTo>
                    <a:lnTo>
                      <a:pt x="535" y="903"/>
                    </a:lnTo>
                    <a:lnTo>
                      <a:pt x="511" y="868"/>
                    </a:lnTo>
                    <a:lnTo>
                      <a:pt x="488" y="837"/>
                    </a:lnTo>
                    <a:lnTo>
                      <a:pt x="466" y="810"/>
                    </a:lnTo>
                    <a:lnTo>
                      <a:pt x="446" y="787"/>
                    </a:lnTo>
                    <a:lnTo>
                      <a:pt x="429" y="771"/>
                    </a:lnTo>
                    <a:lnTo>
                      <a:pt x="415" y="757"/>
                    </a:lnTo>
                    <a:lnTo>
                      <a:pt x="405" y="750"/>
                    </a:lnTo>
                    <a:lnTo>
                      <a:pt x="380" y="737"/>
                    </a:lnTo>
                    <a:lnTo>
                      <a:pt x="357" y="722"/>
                    </a:lnTo>
                    <a:lnTo>
                      <a:pt x="336" y="706"/>
                    </a:lnTo>
                    <a:lnTo>
                      <a:pt x="317" y="689"/>
                    </a:lnTo>
                    <a:lnTo>
                      <a:pt x="302" y="675"/>
                    </a:lnTo>
                    <a:lnTo>
                      <a:pt x="289" y="664"/>
                    </a:lnTo>
                    <a:lnTo>
                      <a:pt x="270" y="642"/>
                    </a:lnTo>
                    <a:lnTo>
                      <a:pt x="248" y="616"/>
                    </a:lnTo>
                    <a:lnTo>
                      <a:pt x="227" y="586"/>
                    </a:lnTo>
                    <a:lnTo>
                      <a:pt x="212" y="567"/>
                    </a:lnTo>
                    <a:lnTo>
                      <a:pt x="194" y="543"/>
                    </a:lnTo>
                    <a:lnTo>
                      <a:pt x="172" y="522"/>
                    </a:lnTo>
                    <a:lnTo>
                      <a:pt x="149" y="505"/>
                    </a:lnTo>
                    <a:lnTo>
                      <a:pt x="124" y="494"/>
                    </a:lnTo>
                    <a:lnTo>
                      <a:pt x="105" y="484"/>
                    </a:lnTo>
                    <a:lnTo>
                      <a:pt x="90" y="470"/>
                    </a:lnTo>
                    <a:lnTo>
                      <a:pt x="79" y="452"/>
                    </a:lnTo>
                    <a:lnTo>
                      <a:pt x="74" y="431"/>
                    </a:lnTo>
                    <a:lnTo>
                      <a:pt x="76" y="411"/>
                    </a:lnTo>
                    <a:lnTo>
                      <a:pt x="79" y="404"/>
                    </a:lnTo>
                    <a:lnTo>
                      <a:pt x="83" y="396"/>
                    </a:lnTo>
                    <a:lnTo>
                      <a:pt x="85" y="390"/>
                    </a:lnTo>
                    <a:lnTo>
                      <a:pt x="87" y="389"/>
                    </a:lnTo>
                    <a:lnTo>
                      <a:pt x="85" y="390"/>
                    </a:lnTo>
                    <a:lnTo>
                      <a:pt x="101" y="375"/>
                    </a:lnTo>
                    <a:lnTo>
                      <a:pt x="117" y="365"/>
                    </a:lnTo>
                    <a:lnTo>
                      <a:pt x="138" y="360"/>
                    </a:lnTo>
                    <a:lnTo>
                      <a:pt x="158" y="363"/>
                    </a:lnTo>
                    <a:lnTo>
                      <a:pt x="182" y="369"/>
                    </a:lnTo>
                    <a:lnTo>
                      <a:pt x="10" y="88"/>
                    </a:lnTo>
                    <a:lnTo>
                      <a:pt x="3" y="69"/>
                    </a:lnTo>
                    <a:lnTo>
                      <a:pt x="0" y="51"/>
                    </a:lnTo>
                    <a:lnTo>
                      <a:pt x="3" y="32"/>
                    </a:lnTo>
                    <a:lnTo>
                      <a:pt x="12" y="15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7D7740"/>
              </a:solidFill>
              <a:ln w="0">
                <a:solidFill>
                  <a:srgbClr val="7D774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4" name="Freeform 130"/>
              <p:cNvSpPr/>
              <p:nvPr/>
            </p:nvSpPr>
            <p:spPr bwMode="auto">
              <a:xfrm>
                <a:off x="6368252" y="6013736"/>
                <a:ext cx="850625" cy="736809"/>
              </a:xfrm>
              <a:custGeom>
                <a:avLst/>
                <a:gdLst>
                  <a:gd name="T0" fmla="*/ 427 w 568"/>
                  <a:gd name="T1" fmla="*/ 0 h 490"/>
                  <a:gd name="T2" fmla="*/ 568 w 568"/>
                  <a:gd name="T3" fmla="*/ 229 h 490"/>
                  <a:gd name="T4" fmla="*/ 141 w 568"/>
                  <a:gd name="T5" fmla="*/ 490 h 490"/>
                  <a:gd name="T6" fmla="*/ 0 w 568"/>
                  <a:gd name="T7" fmla="*/ 260 h 490"/>
                  <a:gd name="T8" fmla="*/ 427 w 568"/>
                  <a:gd name="T9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8" h="490">
                    <a:moveTo>
                      <a:pt x="427" y="0"/>
                    </a:moveTo>
                    <a:lnTo>
                      <a:pt x="568" y="229"/>
                    </a:lnTo>
                    <a:lnTo>
                      <a:pt x="141" y="490"/>
                    </a:lnTo>
                    <a:lnTo>
                      <a:pt x="0" y="260"/>
                    </a:lnTo>
                    <a:lnTo>
                      <a:pt x="427" y="0"/>
                    </a:lnTo>
                    <a:close/>
                  </a:path>
                </a:pathLst>
              </a:custGeom>
              <a:solidFill>
                <a:srgbClr val="F59B11">
                  <a:lumMod val="75000"/>
                </a:srgbClr>
              </a:solidFill>
              <a:ln w="0">
                <a:solidFill>
                  <a:srgbClr val="F59B11">
                    <a:lumMod val="75000"/>
                  </a:srgb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5" name="Freeform 131"/>
              <p:cNvSpPr/>
              <p:nvPr/>
            </p:nvSpPr>
            <p:spPr bwMode="auto">
              <a:xfrm>
                <a:off x="6368252" y="6256343"/>
                <a:ext cx="455264" cy="494202"/>
              </a:xfrm>
              <a:custGeom>
                <a:avLst/>
                <a:gdLst>
                  <a:gd name="T0" fmla="*/ 163 w 303"/>
                  <a:gd name="T1" fmla="*/ 0 h 329"/>
                  <a:gd name="T2" fmla="*/ 303 w 303"/>
                  <a:gd name="T3" fmla="*/ 229 h 329"/>
                  <a:gd name="T4" fmla="*/ 141 w 303"/>
                  <a:gd name="T5" fmla="*/ 329 h 329"/>
                  <a:gd name="T6" fmla="*/ 0 w 303"/>
                  <a:gd name="T7" fmla="*/ 99 h 329"/>
                  <a:gd name="T8" fmla="*/ 163 w 303"/>
                  <a:gd name="T9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329">
                    <a:moveTo>
                      <a:pt x="163" y="0"/>
                    </a:moveTo>
                    <a:lnTo>
                      <a:pt x="303" y="229"/>
                    </a:lnTo>
                    <a:lnTo>
                      <a:pt x="141" y="329"/>
                    </a:lnTo>
                    <a:lnTo>
                      <a:pt x="0" y="99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BB6100"/>
              </a:solidFill>
              <a:ln w="0">
                <a:solidFill>
                  <a:srgbClr val="BB61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6" name="Group 92"/>
          <p:cNvGrpSpPr/>
          <p:nvPr/>
        </p:nvGrpSpPr>
        <p:grpSpPr>
          <a:xfrm>
            <a:off x="3245824" y="1708886"/>
            <a:ext cx="1357793" cy="1053929"/>
            <a:chOff x="3251078" y="1718375"/>
            <a:chExt cx="1357793" cy="1053929"/>
          </a:xfrm>
        </p:grpSpPr>
        <p:grpSp>
          <p:nvGrpSpPr>
            <p:cNvPr id="237" name="Group 93"/>
            <p:cNvGrpSpPr/>
            <p:nvPr/>
          </p:nvGrpSpPr>
          <p:grpSpPr>
            <a:xfrm>
              <a:off x="3251078" y="1718375"/>
              <a:ext cx="1357793" cy="1053929"/>
              <a:chOff x="7831465" y="3410649"/>
              <a:chExt cx="1347788" cy="1046163"/>
            </a:xfrm>
          </p:grpSpPr>
          <p:sp>
            <p:nvSpPr>
              <p:cNvPr id="240" name="Freeform 99"/>
              <p:cNvSpPr/>
              <p:nvPr/>
            </p:nvSpPr>
            <p:spPr bwMode="auto">
              <a:xfrm>
                <a:off x="7850515" y="3432874"/>
                <a:ext cx="1309688" cy="968375"/>
              </a:xfrm>
              <a:custGeom>
                <a:avLst/>
                <a:gdLst>
                  <a:gd name="T0" fmla="*/ 736 w 760"/>
                  <a:gd name="T1" fmla="*/ 562 h 562"/>
                  <a:gd name="T2" fmla="*/ 24 w 760"/>
                  <a:gd name="T3" fmla="*/ 562 h 562"/>
                  <a:gd name="T4" fmla="*/ 0 w 760"/>
                  <a:gd name="T5" fmla="*/ 537 h 562"/>
                  <a:gd name="T6" fmla="*/ 0 w 760"/>
                  <a:gd name="T7" fmla="*/ 24 h 562"/>
                  <a:gd name="T8" fmla="*/ 24 w 760"/>
                  <a:gd name="T9" fmla="*/ 0 h 562"/>
                  <a:gd name="T10" fmla="*/ 736 w 760"/>
                  <a:gd name="T11" fmla="*/ 0 h 562"/>
                  <a:gd name="T12" fmla="*/ 760 w 760"/>
                  <a:gd name="T13" fmla="*/ 24 h 562"/>
                  <a:gd name="T14" fmla="*/ 760 w 760"/>
                  <a:gd name="T15" fmla="*/ 537 h 562"/>
                  <a:gd name="T16" fmla="*/ 736 w 760"/>
                  <a:gd name="T17" fmla="*/ 562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0" h="562">
                    <a:moveTo>
                      <a:pt x="736" y="562"/>
                    </a:moveTo>
                    <a:cubicBezTo>
                      <a:pt x="24" y="562"/>
                      <a:pt x="24" y="562"/>
                      <a:pt x="24" y="562"/>
                    </a:cubicBezTo>
                    <a:cubicBezTo>
                      <a:pt x="11" y="562"/>
                      <a:pt x="0" y="551"/>
                      <a:pt x="0" y="53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736" y="0"/>
                      <a:pt x="736" y="0"/>
                      <a:pt x="736" y="0"/>
                    </a:cubicBezTo>
                    <a:cubicBezTo>
                      <a:pt x="749" y="0"/>
                      <a:pt x="760" y="11"/>
                      <a:pt x="760" y="24"/>
                    </a:cubicBezTo>
                    <a:cubicBezTo>
                      <a:pt x="760" y="537"/>
                      <a:pt x="760" y="537"/>
                      <a:pt x="760" y="537"/>
                    </a:cubicBezTo>
                    <a:cubicBezTo>
                      <a:pt x="760" y="551"/>
                      <a:pt x="749" y="562"/>
                      <a:pt x="736" y="562"/>
                    </a:cubicBezTo>
                  </a:path>
                </a:pathLst>
              </a:custGeom>
              <a:solidFill>
                <a:srgbClr val="2580B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1" name="Freeform 100"/>
              <p:cNvSpPr>
                <a:spLocks noEditPoints="1"/>
              </p:cNvSpPr>
              <p:nvPr/>
            </p:nvSpPr>
            <p:spPr bwMode="auto">
              <a:xfrm>
                <a:off x="7831465" y="3410649"/>
                <a:ext cx="1347788" cy="1046163"/>
              </a:xfrm>
              <a:custGeom>
                <a:avLst/>
                <a:gdLst>
                  <a:gd name="T0" fmla="*/ 763 w 782"/>
                  <a:gd name="T1" fmla="*/ 0 h 607"/>
                  <a:gd name="T2" fmla="*/ 19 w 782"/>
                  <a:gd name="T3" fmla="*/ 0 h 607"/>
                  <a:gd name="T4" fmla="*/ 0 w 782"/>
                  <a:gd name="T5" fmla="*/ 23 h 607"/>
                  <a:gd name="T6" fmla="*/ 0 w 782"/>
                  <a:gd name="T7" fmla="*/ 564 h 607"/>
                  <a:gd name="T8" fmla="*/ 19 w 782"/>
                  <a:gd name="T9" fmla="*/ 588 h 607"/>
                  <a:gd name="T10" fmla="*/ 304 w 782"/>
                  <a:gd name="T11" fmla="*/ 588 h 607"/>
                  <a:gd name="T12" fmla="*/ 336 w 782"/>
                  <a:gd name="T13" fmla="*/ 607 h 607"/>
                  <a:gd name="T14" fmla="*/ 391 w 782"/>
                  <a:gd name="T15" fmla="*/ 607 h 607"/>
                  <a:gd name="T16" fmla="*/ 446 w 782"/>
                  <a:gd name="T17" fmla="*/ 607 h 607"/>
                  <a:gd name="T18" fmla="*/ 478 w 782"/>
                  <a:gd name="T19" fmla="*/ 588 h 607"/>
                  <a:gd name="T20" fmla="*/ 763 w 782"/>
                  <a:gd name="T21" fmla="*/ 588 h 607"/>
                  <a:gd name="T22" fmla="*/ 782 w 782"/>
                  <a:gd name="T23" fmla="*/ 564 h 607"/>
                  <a:gd name="T24" fmla="*/ 782 w 782"/>
                  <a:gd name="T25" fmla="*/ 23 h 607"/>
                  <a:gd name="T26" fmla="*/ 763 w 782"/>
                  <a:gd name="T27" fmla="*/ 0 h 607"/>
                  <a:gd name="T28" fmla="*/ 761 w 782"/>
                  <a:gd name="T29" fmla="*/ 562 h 607"/>
                  <a:gd name="T30" fmla="*/ 21 w 782"/>
                  <a:gd name="T31" fmla="*/ 562 h 607"/>
                  <a:gd name="T32" fmla="*/ 21 w 782"/>
                  <a:gd name="T33" fmla="*/ 25 h 607"/>
                  <a:gd name="T34" fmla="*/ 761 w 782"/>
                  <a:gd name="T35" fmla="*/ 25 h 607"/>
                  <a:gd name="T36" fmla="*/ 761 w 782"/>
                  <a:gd name="T37" fmla="*/ 56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82" h="607">
                    <a:moveTo>
                      <a:pt x="763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10"/>
                      <a:pt x="0" y="23"/>
                    </a:cubicBezTo>
                    <a:cubicBezTo>
                      <a:pt x="0" y="564"/>
                      <a:pt x="0" y="564"/>
                      <a:pt x="0" y="564"/>
                    </a:cubicBezTo>
                    <a:cubicBezTo>
                      <a:pt x="0" y="577"/>
                      <a:pt x="9" y="588"/>
                      <a:pt x="19" y="588"/>
                    </a:cubicBezTo>
                    <a:cubicBezTo>
                      <a:pt x="304" y="588"/>
                      <a:pt x="304" y="588"/>
                      <a:pt x="304" y="588"/>
                    </a:cubicBezTo>
                    <a:cubicBezTo>
                      <a:pt x="308" y="593"/>
                      <a:pt x="322" y="607"/>
                      <a:pt x="336" y="607"/>
                    </a:cubicBezTo>
                    <a:cubicBezTo>
                      <a:pt x="353" y="607"/>
                      <a:pt x="391" y="607"/>
                      <a:pt x="391" y="607"/>
                    </a:cubicBezTo>
                    <a:cubicBezTo>
                      <a:pt x="391" y="607"/>
                      <a:pt x="429" y="607"/>
                      <a:pt x="446" y="607"/>
                    </a:cubicBezTo>
                    <a:cubicBezTo>
                      <a:pt x="460" y="607"/>
                      <a:pt x="474" y="593"/>
                      <a:pt x="478" y="588"/>
                    </a:cubicBezTo>
                    <a:cubicBezTo>
                      <a:pt x="763" y="588"/>
                      <a:pt x="763" y="588"/>
                      <a:pt x="763" y="588"/>
                    </a:cubicBezTo>
                    <a:cubicBezTo>
                      <a:pt x="773" y="588"/>
                      <a:pt x="782" y="577"/>
                      <a:pt x="782" y="564"/>
                    </a:cubicBezTo>
                    <a:cubicBezTo>
                      <a:pt x="782" y="23"/>
                      <a:pt x="782" y="23"/>
                      <a:pt x="782" y="23"/>
                    </a:cubicBezTo>
                    <a:cubicBezTo>
                      <a:pt x="782" y="10"/>
                      <a:pt x="773" y="0"/>
                      <a:pt x="763" y="0"/>
                    </a:cubicBezTo>
                    <a:close/>
                    <a:moveTo>
                      <a:pt x="761" y="562"/>
                    </a:moveTo>
                    <a:cubicBezTo>
                      <a:pt x="21" y="562"/>
                      <a:pt x="21" y="562"/>
                      <a:pt x="21" y="562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761" y="25"/>
                      <a:pt x="761" y="25"/>
                      <a:pt x="761" y="25"/>
                    </a:cubicBezTo>
                    <a:lnTo>
                      <a:pt x="761" y="562"/>
                    </a:lnTo>
                    <a:close/>
                  </a:path>
                </a:pathLst>
              </a:custGeom>
              <a:solidFill>
                <a:srgbClr val="2A44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2" name="Freeform 101"/>
              <p:cNvSpPr/>
              <p:nvPr/>
            </p:nvSpPr>
            <p:spPr bwMode="auto">
              <a:xfrm>
                <a:off x="8422015" y="4409187"/>
                <a:ext cx="165100" cy="15875"/>
              </a:xfrm>
              <a:custGeom>
                <a:avLst/>
                <a:gdLst>
                  <a:gd name="T0" fmla="*/ 92 w 96"/>
                  <a:gd name="T1" fmla="*/ 10 h 10"/>
                  <a:gd name="T2" fmla="*/ 4 w 96"/>
                  <a:gd name="T3" fmla="*/ 10 h 10"/>
                  <a:gd name="T4" fmla="*/ 0 w 96"/>
                  <a:gd name="T5" fmla="*/ 5 h 10"/>
                  <a:gd name="T6" fmla="*/ 4 w 96"/>
                  <a:gd name="T7" fmla="*/ 0 h 10"/>
                  <a:gd name="T8" fmla="*/ 92 w 96"/>
                  <a:gd name="T9" fmla="*/ 0 h 10"/>
                  <a:gd name="T10" fmla="*/ 96 w 96"/>
                  <a:gd name="T11" fmla="*/ 5 h 10"/>
                  <a:gd name="T12" fmla="*/ 92 w 9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0">
                    <a:moveTo>
                      <a:pt x="92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4" y="0"/>
                      <a:pt x="96" y="2"/>
                      <a:pt x="96" y="5"/>
                    </a:cubicBezTo>
                    <a:cubicBezTo>
                      <a:pt x="96" y="7"/>
                      <a:pt x="94" y="10"/>
                      <a:pt x="92" y="10"/>
                    </a:cubicBez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38" name="Freeform 94"/>
            <p:cNvSpPr>
              <a:spLocks noEditPoints="1"/>
            </p:cNvSpPr>
            <p:nvPr/>
          </p:nvSpPr>
          <p:spPr bwMode="auto">
            <a:xfrm>
              <a:off x="3706650" y="1876013"/>
              <a:ext cx="442688" cy="452578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4 h 91"/>
                <a:gd name="T4" fmla="*/ 91 w 91"/>
                <a:gd name="T5" fmla="*/ 46 h 91"/>
                <a:gd name="T6" fmla="*/ 78 w 91"/>
                <a:gd name="T7" fmla="*/ 78 h 91"/>
                <a:gd name="T8" fmla="*/ 46 w 91"/>
                <a:gd name="T9" fmla="*/ 91 h 91"/>
                <a:gd name="T10" fmla="*/ 13 w 91"/>
                <a:gd name="T11" fmla="*/ 78 h 91"/>
                <a:gd name="T12" fmla="*/ 0 w 91"/>
                <a:gd name="T13" fmla="*/ 46 h 91"/>
                <a:gd name="T14" fmla="*/ 13 w 91"/>
                <a:gd name="T15" fmla="*/ 14 h 91"/>
                <a:gd name="T16" fmla="*/ 46 w 91"/>
                <a:gd name="T17" fmla="*/ 0 h 91"/>
                <a:gd name="T18" fmla="*/ 63 w 91"/>
                <a:gd name="T19" fmla="*/ 51 h 91"/>
                <a:gd name="T20" fmla="*/ 64 w 91"/>
                <a:gd name="T21" fmla="*/ 41 h 91"/>
                <a:gd name="T22" fmla="*/ 52 w 91"/>
                <a:gd name="T23" fmla="*/ 34 h 91"/>
                <a:gd name="T24" fmla="*/ 41 w 91"/>
                <a:gd name="T25" fmla="*/ 27 h 91"/>
                <a:gd name="T26" fmla="*/ 32 w 91"/>
                <a:gd name="T27" fmla="*/ 32 h 91"/>
                <a:gd name="T28" fmla="*/ 32 w 91"/>
                <a:gd name="T29" fmla="*/ 46 h 91"/>
                <a:gd name="T30" fmla="*/ 32 w 91"/>
                <a:gd name="T31" fmla="*/ 59 h 91"/>
                <a:gd name="T32" fmla="*/ 40 w 91"/>
                <a:gd name="T33" fmla="*/ 65 h 91"/>
                <a:gd name="T34" fmla="*/ 52 w 91"/>
                <a:gd name="T35" fmla="*/ 58 h 91"/>
                <a:gd name="T36" fmla="*/ 63 w 91"/>
                <a:gd name="T37" fmla="*/ 51 h 91"/>
                <a:gd name="T38" fmla="*/ 66 w 91"/>
                <a:gd name="T39" fmla="*/ 25 h 91"/>
                <a:gd name="T40" fmla="*/ 46 w 91"/>
                <a:gd name="T41" fmla="*/ 16 h 91"/>
                <a:gd name="T42" fmla="*/ 25 w 91"/>
                <a:gd name="T43" fmla="*/ 25 h 91"/>
                <a:gd name="T44" fmla="*/ 16 w 91"/>
                <a:gd name="T45" fmla="*/ 46 h 91"/>
                <a:gd name="T46" fmla="*/ 25 w 91"/>
                <a:gd name="T47" fmla="*/ 67 h 91"/>
                <a:gd name="T48" fmla="*/ 46 w 91"/>
                <a:gd name="T49" fmla="*/ 75 h 91"/>
                <a:gd name="T50" fmla="*/ 66 w 91"/>
                <a:gd name="T51" fmla="*/ 67 h 91"/>
                <a:gd name="T52" fmla="*/ 75 w 91"/>
                <a:gd name="T53" fmla="*/ 46 h 91"/>
                <a:gd name="T54" fmla="*/ 66 w 91"/>
                <a:gd name="T5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3544715" y="2371452"/>
              <a:ext cx="7665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VIDEO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3" name="Group 99"/>
          <p:cNvGrpSpPr/>
          <p:nvPr/>
        </p:nvGrpSpPr>
        <p:grpSpPr>
          <a:xfrm>
            <a:off x="4691460" y="1708886"/>
            <a:ext cx="1359391" cy="1053929"/>
            <a:chOff x="4696714" y="1718375"/>
            <a:chExt cx="1359391" cy="1053929"/>
          </a:xfrm>
        </p:grpSpPr>
        <p:grpSp>
          <p:nvGrpSpPr>
            <p:cNvPr id="244" name="Group 100"/>
            <p:cNvGrpSpPr/>
            <p:nvPr/>
          </p:nvGrpSpPr>
          <p:grpSpPr>
            <a:xfrm>
              <a:off x="4696714" y="1718375"/>
              <a:ext cx="1359391" cy="1053929"/>
              <a:chOff x="9304665" y="3410649"/>
              <a:chExt cx="1349375" cy="1046163"/>
            </a:xfrm>
          </p:grpSpPr>
          <p:sp>
            <p:nvSpPr>
              <p:cNvPr id="247" name="Freeform 242"/>
              <p:cNvSpPr/>
              <p:nvPr/>
            </p:nvSpPr>
            <p:spPr bwMode="auto">
              <a:xfrm>
                <a:off x="9323715" y="3432874"/>
                <a:ext cx="1312863" cy="968375"/>
              </a:xfrm>
              <a:custGeom>
                <a:avLst/>
                <a:gdLst>
                  <a:gd name="T0" fmla="*/ 736 w 761"/>
                  <a:gd name="T1" fmla="*/ 562 h 562"/>
                  <a:gd name="T2" fmla="*/ 25 w 761"/>
                  <a:gd name="T3" fmla="*/ 562 h 562"/>
                  <a:gd name="T4" fmla="*/ 0 w 761"/>
                  <a:gd name="T5" fmla="*/ 537 h 562"/>
                  <a:gd name="T6" fmla="*/ 0 w 761"/>
                  <a:gd name="T7" fmla="*/ 24 h 562"/>
                  <a:gd name="T8" fmla="*/ 25 w 761"/>
                  <a:gd name="T9" fmla="*/ 0 h 562"/>
                  <a:gd name="T10" fmla="*/ 736 w 761"/>
                  <a:gd name="T11" fmla="*/ 0 h 562"/>
                  <a:gd name="T12" fmla="*/ 761 w 761"/>
                  <a:gd name="T13" fmla="*/ 24 h 562"/>
                  <a:gd name="T14" fmla="*/ 761 w 761"/>
                  <a:gd name="T15" fmla="*/ 537 h 562"/>
                  <a:gd name="T16" fmla="*/ 736 w 761"/>
                  <a:gd name="T17" fmla="*/ 562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1" h="562">
                    <a:moveTo>
                      <a:pt x="736" y="562"/>
                    </a:moveTo>
                    <a:cubicBezTo>
                      <a:pt x="25" y="562"/>
                      <a:pt x="25" y="562"/>
                      <a:pt x="25" y="562"/>
                    </a:cubicBezTo>
                    <a:cubicBezTo>
                      <a:pt x="11" y="562"/>
                      <a:pt x="0" y="551"/>
                      <a:pt x="0" y="53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736" y="0"/>
                      <a:pt x="736" y="0"/>
                      <a:pt x="736" y="0"/>
                    </a:cubicBezTo>
                    <a:cubicBezTo>
                      <a:pt x="750" y="0"/>
                      <a:pt x="761" y="11"/>
                      <a:pt x="761" y="24"/>
                    </a:cubicBezTo>
                    <a:cubicBezTo>
                      <a:pt x="761" y="537"/>
                      <a:pt x="761" y="537"/>
                      <a:pt x="761" y="537"/>
                    </a:cubicBezTo>
                    <a:cubicBezTo>
                      <a:pt x="761" y="551"/>
                      <a:pt x="750" y="562"/>
                      <a:pt x="736" y="562"/>
                    </a:cubicBezTo>
                    <a:close/>
                  </a:path>
                </a:pathLst>
              </a:custGeom>
              <a:solidFill>
                <a:srgbClr val="9EBE5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8" name="Freeform 243"/>
              <p:cNvSpPr>
                <a:spLocks noEditPoints="1"/>
              </p:cNvSpPr>
              <p:nvPr/>
            </p:nvSpPr>
            <p:spPr bwMode="auto">
              <a:xfrm>
                <a:off x="9304665" y="3410649"/>
                <a:ext cx="1349375" cy="1046163"/>
              </a:xfrm>
              <a:custGeom>
                <a:avLst/>
                <a:gdLst>
                  <a:gd name="T0" fmla="*/ 763 w 782"/>
                  <a:gd name="T1" fmla="*/ 0 h 607"/>
                  <a:gd name="T2" fmla="*/ 20 w 782"/>
                  <a:gd name="T3" fmla="*/ 0 h 607"/>
                  <a:gd name="T4" fmla="*/ 0 w 782"/>
                  <a:gd name="T5" fmla="*/ 23 h 607"/>
                  <a:gd name="T6" fmla="*/ 0 w 782"/>
                  <a:gd name="T7" fmla="*/ 564 h 607"/>
                  <a:gd name="T8" fmla="*/ 20 w 782"/>
                  <a:gd name="T9" fmla="*/ 588 h 607"/>
                  <a:gd name="T10" fmla="*/ 304 w 782"/>
                  <a:gd name="T11" fmla="*/ 588 h 607"/>
                  <a:gd name="T12" fmla="*/ 336 w 782"/>
                  <a:gd name="T13" fmla="*/ 607 h 607"/>
                  <a:gd name="T14" fmla="*/ 391 w 782"/>
                  <a:gd name="T15" fmla="*/ 607 h 607"/>
                  <a:gd name="T16" fmla="*/ 446 w 782"/>
                  <a:gd name="T17" fmla="*/ 607 h 607"/>
                  <a:gd name="T18" fmla="*/ 478 w 782"/>
                  <a:gd name="T19" fmla="*/ 588 h 607"/>
                  <a:gd name="T20" fmla="*/ 763 w 782"/>
                  <a:gd name="T21" fmla="*/ 588 h 607"/>
                  <a:gd name="T22" fmla="*/ 782 w 782"/>
                  <a:gd name="T23" fmla="*/ 564 h 607"/>
                  <a:gd name="T24" fmla="*/ 782 w 782"/>
                  <a:gd name="T25" fmla="*/ 23 h 607"/>
                  <a:gd name="T26" fmla="*/ 763 w 782"/>
                  <a:gd name="T27" fmla="*/ 0 h 607"/>
                  <a:gd name="T28" fmla="*/ 761 w 782"/>
                  <a:gd name="T29" fmla="*/ 562 h 607"/>
                  <a:gd name="T30" fmla="*/ 22 w 782"/>
                  <a:gd name="T31" fmla="*/ 562 h 607"/>
                  <a:gd name="T32" fmla="*/ 22 w 782"/>
                  <a:gd name="T33" fmla="*/ 25 h 607"/>
                  <a:gd name="T34" fmla="*/ 761 w 782"/>
                  <a:gd name="T35" fmla="*/ 25 h 607"/>
                  <a:gd name="T36" fmla="*/ 761 w 782"/>
                  <a:gd name="T37" fmla="*/ 56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82" h="607">
                    <a:moveTo>
                      <a:pt x="76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10"/>
                      <a:pt x="0" y="23"/>
                    </a:cubicBezTo>
                    <a:cubicBezTo>
                      <a:pt x="0" y="564"/>
                      <a:pt x="0" y="564"/>
                      <a:pt x="0" y="564"/>
                    </a:cubicBezTo>
                    <a:cubicBezTo>
                      <a:pt x="0" y="577"/>
                      <a:pt x="9" y="588"/>
                      <a:pt x="20" y="588"/>
                    </a:cubicBezTo>
                    <a:cubicBezTo>
                      <a:pt x="304" y="588"/>
                      <a:pt x="304" y="588"/>
                      <a:pt x="304" y="588"/>
                    </a:cubicBezTo>
                    <a:cubicBezTo>
                      <a:pt x="309" y="593"/>
                      <a:pt x="323" y="607"/>
                      <a:pt x="336" y="607"/>
                    </a:cubicBezTo>
                    <a:cubicBezTo>
                      <a:pt x="353" y="607"/>
                      <a:pt x="391" y="607"/>
                      <a:pt x="391" y="607"/>
                    </a:cubicBezTo>
                    <a:cubicBezTo>
                      <a:pt x="391" y="607"/>
                      <a:pt x="429" y="607"/>
                      <a:pt x="446" y="607"/>
                    </a:cubicBezTo>
                    <a:cubicBezTo>
                      <a:pt x="460" y="607"/>
                      <a:pt x="474" y="593"/>
                      <a:pt x="478" y="588"/>
                    </a:cubicBezTo>
                    <a:cubicBezTo>
                      <a:pt x="763" y="588"/>
                      <a:pt x="763" y="588"/>
                      <a:pt x="763" y="588"/>
                    </a:cubicBezTo>
                    <a:cubicBezTo>
                      <a:pt x="774" y="588"/>
                      <a:pt x="782" y="577"/>
                      <a:pt x="782" y="564"/>
                    </a:cubicBezTo>
                    <a:cubicBezTo>
                      <a:pt x="782" y="23"/>
                      <a:pt x="782" y="23"/>
                      <a:pt x="782" y="23"/>
                    </a:cubicBezTo>
                    <a:cubicBezTo>
                      <a:pt x="782" y="10"/>
                      <a:pt x="774" y="0"/>
                      <a:pt x="763" y="0"/>
                    </a:cubicBezTo>
                    <a:close/>
                    <a:moveTo>
                      <a:pt x="761" y="562"/>
                    </a:moveTo>
                    <a:cubicBezTo>
                      <a:pt x="22" y="562"/>
                      <a:pt x="22" y="562"/>
                      <a:pt x="22" y="562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761" y="25"/>
                      <a:pt x="761" y="25"/>
                      <a:pt x="761" y="25"/>
                    </a:cubicBezTo>
                    <a:lnTo>
                      <a:pt x="761" y="562"/>
                    </a:lnTo>
                    <a:close/>
                  </a:path>
                </a:pathLst>
              </a:custGeom>
              <a:solidFill>
                <a:srgbClr val="2A44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9" name="Freeform 244"/>
              <p:cNvSpPr/>
              <p:nvPr/>
            </p:nvSpPr>
            <p:spPr bwMode="auto">
              <a:xfrm>
                <a:off x="9896802" y="4409187"/>
                <a:ext cx="166688" cy="15875"/>
              </a:xfrm>
              <a:custGeom>
                <a:avLst/>
                <a:gdLst>
                  <a:gd name="T0" fmla="*/ 92 w 97"/>
                  <a:gd name="T1" fmla="*/ 10 h 10"/>
                  <a:gd name="T2" fmla="*/ 5 w 97"/>
                  <a:gd name="T3" fmla="*/ 10 h 10"/>
                  <a:gd name="T4" fmla="*/ 0 w 97"/>
                  <a:gd name="T5" fmla="*/ 5 h 10"/>
                  <a:gd name="T6" fmla="*/ 5 w 97"/>
                  <a:gd name="T7" fmla="*/ 0 h 10"/>
                  <a:gd name="T8" fmla="*/ 92 w 97"/>
                  <a:gd name="T9" fmla="*/ 0 h 10"/>
                  <a:gd name="T10" fmla="*/ 97 w 97"/>
                  <a:gd name="T11" fmla="*/ 5 h 10"/>
                  <a:gd name="T12" fmla="*/ 92 w 97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10">
                    <a:moveTo>
                      <a:pt x="92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5" y="0"/>
                      <a:pt x="97" y="2"/>
                      <a:pt x="97" y="5"/>
                    </a:cubicBezTo>
                    <a:cubicBezTo>
                      <a:pt x="97" y="7"/>
                      <a:pt x="95" y="10"/>
                      <a:pt x="92" y="10"/>
                    </a:cubicBez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45" name="Freeform 101"/>
            <p:cNvSpPr>
              <a:spLocks noEditPoints="1"/>
            </p:cNvSpPr>
            <p:nvPr/>
          </p:nvSpPr>
          <p:spPr bwMode="auto">
            <a:xfrm>
              <a:off x="5135148" y="1921784"/>
              <a:ext cx="482521" cy="398840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6" name="TextBox 245"/>
            <p:cNvSpPr txBox="1"/>
            <p:nvPr/>
          </p:nvSpPr>
          <p:spPr>
            <a:xfrm>
              <a:off x="5067978" y="2369403"/>
              <a:ext cx="6280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IDEA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0" name="Group 106"/>
          <p:cNvGrpSpPr/>
          <p:nvPr/>
        </p:nvGrpSpPr>
        <p:grpSpPr>
          <a:xfrm>
            <a:off x="6140265" y="1703684"/>
            <a:ext cx="1357793" cy="1053929"/>
            <a:chOff x="6145519" y="1713173"/>
            <a:chExt cx="1357793" cy="1053929"/>
          </a:xfrm>
        </p:grpSpPr>
        <p:grpSp>
          <p:nvGrpSpPr>
            <p:cNvPr id="251" name="Group 107"/>
            <p:cNvGrpSpPr/>
            <p:nvPr/>
          </p:nvGrpSpPr>
          <p:grpSpPr>
            <a:xfrm>
              <a:off x="6145519" y="1713173"/>
              <a:ext cx="1357793" cy="1053929"/>
              <a:chOff x="6356677" y="2154238"/>
              <a:chExt cx="1347788" cy="1046163"/>
            </a:xfrm>
          </p:grpSpPr>
          <p:sp>
            <p:nvSpPr>
              <p:cNvPr id="254" name="Freeform 19"/>
              <p:cNvSpPr/>
              <p:nvPr/>
            </p:nvSpPr>
            <p:spPr bwMode="auto">
              <a:xfrm>
                <a:off x="6374140" y="2176463"/>
                <a:ext cx="1311275" cy="969963"/>
              </a:xfrm>
              <a:custGeom>
                <a:avLst/>
                <a:gdLst>
                  <a:gd name="T0" fmla="*/ 736 w 761"/>
                  <a:gd name="T1" fmla="*/ 563 h 563"/>
                  <a:gd name="T2" fmla="*/ 25 w 761"/>
                  <a:gd name="T3" fmla="*/ 563 h 563"/>
                  <a:gd name="T4" fmla="*/ 0 w 761"/>
                  <a:gd name="T5" fmla="*/ 538 h 563"/>
                  <a:gd name="T6" fmla="*/ 0 w 761"/>
                  <a:gd name="T7" fmla="*/ 25 h 563"/>
                  <a:gd name="T8" fmla="*/ 25 w 761"/>
                  <a:gd name="T9" fmla="*/ 0 h 563"/>
                  <a:gd name="T10" fmla="*/ 736 w 761"/>
                  <a:gd name="T11" fmla="*/ 0 h 563"/>
                  <a:gd name="T12" fmla="*/ 761 w 761"/>
                  <a:gd name="T13" fmla="*/ 25 h 563"/>
                  <a:gd name="T14" fmla="*/ 761 w 761"/>
                  <a:gd name="T15" fmla="*/ 538 h 563"/>
                  <a:gd name="T16" fmla="*/ 736 w 761"/>
                  <a:gd name="T17" fmla="*/ 563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1" h="563">
                    <a:moveTo>
                      <a:pt x="736" y="563"/>
                    </a:moveTo>
                    <a:cubicBezTo>
                      <a:pt x="25" y="563"/>
                      <a:pt x="25" y="563"/>
                      <a:pt x="25" y="563"/>
                    </a:cubicBezTo>
                    <a:cubicBezTo>
                      <a:pt x="12" y="563"/>
                      <a:pt x="0" y="552"/>
                      <a:pt x="0" y="538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2" y="0"/>
                      <a:pt x="25" y="0"/>
                    </a:cubicBezTo>
                    <a:cubicBezTo>
                      <a:pt x="736" y="0"/>
                      <a:pt x="736" y="0"/>
                      <a:pt x="736" y="0"/>
                    </a:cubicBezTo>
                    <a:cubicBezTo>
                      <a:pt x="750" y="0"/>
                      <a:pt x="761" y="11"/>
                      <a:pt x="761" y="25"/>
                    </a:cubicBezTo>
                    <a:cubicBezTo>
                      <a:pt x="761" y="538"/>
                      <a:pt x="761" y="538"/>
                      <a:pt x="761" y="538"/>
                    </a:cubicBezTo>
                    <a:cubicBezTo>
                      <a:pt x="761" y="552"/>
                      <a:pt x="750" y="563"/>
                      <a:pt x="736" y="563"/>
                    </a:cubicBezTo>
                    <a:close/>
                  </a:path>
                </a:pathLst>
              </a:custGeom>
              <a:solidFill>
                <a:srgbClr val="F59B1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5" name="Freeform 20"/>
              <p:cNvSpPr>
                <a:spLocks noEditPoints="1"/>
              </p:cNvSpPr>
              <p:nvPr/>
            </p:nvSpPr>
            <p:spPr bwMode="auto">
              <a:xfrm>
                <a:off x="6356677" y="2154238"/>
                <a:ext cx="1347788" cy="1046163"/>
              </a:xfrm>
              <a:custGeom>
                <a:avLst/>
                <a:gdLst>
                  <a:gd name="T0" fmla="*/ 762 w 782"/>
                  <a:gd name="T1" fmla="*/ 0 h 607"/>
                  <a:gd name="T2" fmla="*/ 19 w 782"/>
                  <a:gd name="T3" fmla="*/ 0 h 607"/>
                  <a:gd name="T4" fmla="*/ 0 w 782"/>
                  <a:gd name="T5" fmla="*/ 24 h 607"/>
                  <a:gd name="T6" fmla="*/ 0 w 782"/>
                  <a:gd name="T7" fmla="*/ 565 h 607"/>
                  <a:gd name="T8" fmla="*/ 19 w 782"/>
                  <a:gd name="T9" fmla="*/ 589 h 607"/>
                  <a:gd name="T10" fmla="*/ 304 w 782"/>
                  <a:gd name="T11" fmla="*/ 589 h 607"/>
                  <a:gd name="T12" fmla="*/ 336 w 782"/>
                  <a:gd name="T13" fmla="*/ 607 h 607"/>
                  <a:gd name="T14" fmla="*/ 391 w 782"/>
                  <a:gd name="T15" fmla="*/ 607 h 607"/>
                  <a:gd name="T16" fmla="*/ 446 w 782"/>
                  <a:gd name="T17" fmla="*/ 607 h 607"/>
                  <a:gd name="T18" fmla="*/ 478 w 782"/>
                  <a:gd name="T19" fmla="*/ 589 h 607"/>
                  <a:gd name="T20" fmla="*/ 762 w 782"/>
                  <a:gd name="T21" fmla="*/ 589 h 607"/>
                  <a:gd name="T22" fmla="*/ 782 w 782"/>
                  <a:gd name="T23" fmla="*/ 565 h 607"/>
                  <a:gd name="T24" fmla="*/ 782 w 782"/>
                  <a:gd name="T25" fmla="*/ 24 h 607"/>
                  <a:gd name="T26" fmla="*/ 762 w 782"/>
                  <a:gd name="T27" fmla="*/ 0 h 607"/>
                  <a:gd name="T28" fmla="*/ 760 w 782"/>
                  <a:gd name="T29" fmla="*/ 563 h 607"/>
                  <a:gd name="T30" fmla="*/ 21 w 782"/>
                  <a:gd name="T31" fmla="*/ 563 h 607"/>
                  <a:gd name="T32" fmla="*/ 21 w 782"/>
                  <a:gd name="T33" fmla="*/ 26 h 607"/>
                  <a:gd name="T34" fmla="*/ 760 w 782"/>
                  <a:gd name="T35" fmla="*/ 26 h 607"/>
                  <a:gd name="T36" fmla="*/ 760 w 782"/>
                  <a:gd name="T37" fmla="*/ 563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82" h="607">
                    <a:moveTo>
                      <a:pt x="762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11"/>
                      <a:pt x="0" y="24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578"/>
                      <a:pt x="8" y="589"/>
                      <a:pt x="19" y="589"/>
                    </a:cubicBezTo>
                    <a:cubicBezTo>
                      <a:pt x="304" y="589"/>
                      <a:pt x="304" y="589"/>
                      <a:pt x="304" y="589"/>
                    </a:cubicBezTo>
                    <a:cubicBezTo>
                      <a:pt x="308" y="594"/>
                      <a:pt x="322" y="607"/>
                      <a:pt x="336" y="607"/>
                    </a:cubicBezTo>
                    <a:cubicBezTo>
                      <a:pt x="353" y="607"/>
                      <a:pt x="391" y="607"/>
                      <a:pt x="391" y="607"/>
                    </a:cubicBezTo>
                    <a:cubicBezTo>
                      <a:pt x="391" y="607"/>
                      <a:pt x="429" y="607"/>
                      <a:pt x="446" y="607"/>
                    </a:cubicBezTo>
                    <a:cubicBezTo>
                      <a:pt x="459" y="607"/>
                      <a:pt x="473" y="594"/>
                      <a:pt x="478" y="589"/>
                    </a:cubicBezTo>
                    <a:cubicBezTo>
                      <a:pt x="762" y="589"/>
                      <a:pt x="762" y="589"/>
                      <a:pt x="762" y="589"/>
                    </a:cubicBezTo>
                    <a:cubicBezTo>
                      <a:pt x="773" y="589"/>
                      <a:pt x="782" y="578"/>
                      <a:pt x="782" y="565"/>
                    </a:cubicBezTo>
                    <a:cubicBezTo>
                      <a:pt x="782" y="24"/>
                      <a:pt x="782" y="24"/>
                      <a:pt x="782" y="24"/>
                    </a:cubicBezTo>
                    <a:cubicBezTo>
                      <a:pt x="782" y="11"/>
                      <a:pt x="773" y="0"/>
                      <a:pt x="762" y="0"/>
                    </a:cubicBezTo>
                    <a:close/>
                    <a:moveTo>
                      <a:pt x="760" y="563"/>
                    </a:moveTo>
                    <a:cubicBezTo>
                      <a:pt x="21" y="563"/>
                      <a:pt x="21" y="563"/>
                      <a:pt x="21" y="563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760" y="26"/>
                      <a:pt x="760" y="26"/>
                      <a:pt x="760" y="26"/>
                    </a:cubicBezTo>
                    <a:lnTo>
                      <a:pt x="760" y="563"/>
                    </a:lnTo>
                    <a:close/>
                  </a:path>
                </a:pathLst>
              </a:custGeom>
              <a:solidFill>
                <a:srgbClr val="2A44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6" name="Freeform 21"/>
              <p:cNvSpPr/>
              <p:nvPr/>
            </p:nvSpPr>
            <p:spPr bwMode="auto">
              <a:xfrm>
                <a:off x="6945640" y="3154363"/>
                <a:ext cx="168275" cy="15875"/>
              </a:xfrm>
              <a:custGeom>
                <a:avLst/>
                <a:gdLst>
                  <a:gd name="T0" fmla="*/ 92 w 97"/>
                  <a:gd name="T1" fmla="*/ 9 h 9"/>
                  <a:gd name="T2" fmla="*/ 5 w 97"/>
                  <a:gd name="T3" fmla="*/ 9 h 9"/>
                  <a:gd name="T4" fmla="*/ 0 w 97"/>
                  <a:gd name="T5" fmla="*/ 4 h 9"/>
                  <a:gd name="T6" fmla="*/ 5 w 97"/>
                  <a:gd name="T7" fmla="*/ 0 h 9"/>
                  <a:gd name="T8" fmla="*/ 92 w 97"/>
                  <a:gd name="T9" fmla="*/ 0 h 9"/>
                  <a:gd name="T10" fmla="*/ 97 w 97"/>
                  <a:gd name="T11" fmla="*/ 4 h 9"/>
                  <a:gd name="T12" fmla="*/ 92 w 97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9">
                    <a:moveTo>
                      <a:pt x="92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5" y="0"/>
                      <a:pt x="97" y="2"/>
                      <a:pt x="97" y="4"/>
                    </a:cubicBezTo>
                    <a:cubicBezTo>
                      <a:pt x="97" y="7"/>
                      <a:pt x="95" y="9"/>
                      <a:pt x="92" y="9"/>
                    </a:cubicBez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52" name="Freeform 108"/>
            <p:cNvSpPr>
              <a:spLocks noEditPoints="1"/>
            </p:cNvSpPr>
            <p:nvPr/>
          </p:nvSpPr>
          <p:spPr bwMode="auto">
            <a:xfrm>
              <a:off x="6622502" y="1887466"/>
              <a:ext cx="394230" cy="428227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3" name="TextBox 252"/>
            <p:cNvSpPr txBox="1"/>
            <p:nvPr/>
          </p:nvSpPr>
          <p:spPr>
            <a:xfrm>
              <a:off x="6350375" y="2366555"/>
              <a:ext cx="9444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SEARCH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7" name="Group 113"/>
          <p:cNvGrpSpPr/>
          <p:nvPr/>
        </p:nvGrpSpPr>
        <p:grpSpPr>
          <a:xfrm>
            <a:off x="7587500" y="1703684"/>
            <a:ext cx="1357793" cy="1053929"/>
            <a:chOff x="7592754" y="1713173"/>
            <a:chExt cx="1357793" cy="1053929"/>
          </a:xfrm>
        </p:grpSpPr>
        <p:grpSp>
          <p:nvGrpSpPr>
            <p:cNvPr id="258" name="Group 114"/>
            <p:cNvGrpSpPr/>
            <p:nvPr/>
          </p:nvGrpSpPr>
          <p:grpSpPr>
            <a:xfrm>
              <a:off x="7592754" y="1713173"/>
              <a:ext cx="1357793" cy="1053929"/>
              <a:chOff x="7831465" y="2154238"/>
              <a:chExt cx="1347788" cy="1046163"/>
            </a:xfrm>
          </p:grpSpPr>
          <p:sp>
            <p:nvSpPr>
              <p:cNvPr id="261" name="Freeform 28"/>
              <p:cNvSpPr/>
              <p:nvPr/>
            </p:nvSpPr>
            <p:spPr bwMode="auto">
              <a:xfrm>
                <a:off x="7850515" y="2176463"/>
                <a:ext cx="1309688" cy="969963"/>
              </a:xfrm>
              <a:custGeom>
                <a:avLst/>
                <a:gdLst>
                  <a:gd name="T0" fmla="*/ 736 w 760"/>
                  <a:gd name="T1" fmla="*/ 563 h 563"/>
                  <a:gd name="T2" fmla="*/ 24 w 760"/>
                  <a:gd name="T3" fmla="*/ 563 h 563"/>
                  <a:gd name="T4" fmla="*/ 0 w 760"/>
                  <a:gd name="T5" fmla="*/ 538 h 563"/>
                  <a:gd name="T6" fmla="*/ 0 w 760"/>
                  <a:gd name="T7" fmla="*/ 25 h 563"/>
                  <a:gd name="T8" fmla="*/ 24 w 760"/>
                  <a:gd name="T9" fmla="*/ 0 h 563"/>
                  <a:gd name="T10" fmla="*/ 736 w 760"/>
                  <a:gd name="T11" fmla="*/ 0 h 563"/>
                  <a:gd name="T12" fmla="*/ 760 w 760"/>
                  <a:gd name="T13" fmla="*/ 25 h 563"/>
                  <a:gd name="T14" fmla="*/ 760 w 760"/>
                  <a:gd name="T15" fmla="*/ 538 h 563"/>
                  <a:gd name="T16" fmla="*/ 736 w 760"/>
                  <a:gd name="T17" fmla="*/ 563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0" h="563">
                    <a:moveTo>
                      <a:pt x="736" y="563"/>
                    </a:moveTo>
                    <a:cubicBezTo>
                      <a:pt x="24" y="563"/>
                      <a:pt x="24" y="563"/>
                      <a:pt x="24" y="563"/>
                    </a:cubicBezTo>
                    <a:cubicBezTo>
                      <a:pt x="11" y="563"/>
                      <a:pt x="0" y="552"/>
                      <a:pt x="0" y="538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736" y="0"/>
                      <a:pt x="736" y="0"/>
                      <a:pt x="736" y="0"/>
                    </a:cubicBezTo>
                    <a:cubicBezTo>
                      <a:pt x="749" y="0"/>
                      <a:pt x="760" y="11"/>
                      <a:pt x="760" y="25"/>
                    </a:cubicBezTo>
                    <a:cubicBezTo>
                      <a:pt x="760" y="538"/>
                      <a:pt x="760" y="538"/>
                      <a:pt x="760" y="538"/>
                    </a:cubicBezTo>
                    <a:cubicBezTo>
                      <a:pt x="760" y="552"/>
                      <a:pt x="749" y="563"/>
                      <a:pt x="736" y="563"/>
                    </a:cubicBezTo>
                    <a:close/>
                  </a:path>
                </a:pathLst>
              </a:custGeom>
              <a:solidFill>
                <a:srgbClr val="C03B2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2" name="Freeform 29"/>
              <p:cNvSpPr>
                <a:spLocks noEditPoints="1"/>
              </p:cNvSpPr>
              <p:nvPr/>
            </p:nvSpPr>
            <p:spPr bwMode="auto">
              <a:xfrm>
                <a:off x="7831465" y="2154238"/>
                <a:ext cx="1347788" cy="1046163"/>
              </a:xfrm>
              <a:custGeom>
                <a:avLst/>
                <a:gdLst>
                  <a:gd name="T0" fmla="*/ 763 w 782"/>
                  <a:gd name="T1" fmla="*/ 0 h 607"/>
                  <a:gd name="T2" fmla="*/ 19 w 782"/>
                  <a:gd name="T3" fmla="*/ 0 h 607"/>
                  <a:gd name="T4" fmla="*/ 0 w 782"/>
                  <a:gd name="T5" fmla="*/ 24 h 607"/>
                  <a:gd name="T6" fmla="*/ 0 w 782"/>
                  <a:gd name="T7" fmla="*/ 565 h 607"/>
                  <a:gd name="T8" fmla="*/ 19 w 782"/>
                  <a:gd name="T9" fmla="*/ 589 h 607"/>
                  <a:gd name="T10" fmla="*/ 304 w 782"/>
                  <a:gd name="T11" fmla="*/ 589 h 607"/>
                  <a:gd name="T12" fmla="*/ 336 w 782"/>
                  <a:gd name="T13" fmla="*/ 607 h 607"/>
                  <a:gd name="T14" fmla="*/ 391 w 782"/>
                  <a:gd name="T15" fmla="*/ 607 h 607"/>
                  <a:gd name="T16" fmla="*/ 446 w 782"/>
                  <a:gd name="T17" fmla="*/ 607 h 607"/>
                  <a:gd name="T18" fmla="*/ 478 w 782"/>
                  <a:gd name="T19" fmla="*/ 589 h 607"/>
                  <a:gd name="T20" fmla="*/ 763 w 782"/>
                  <a:gd name="T21" fmla="*/ 589 h 607"/>
                  <a:gd name="T22" fmla="*/ 782 w 782"/>
                  <a:gd name="T23" fmla="*/ 565 h 607"/>
                  <a:gd name="T24" fmla="*/ 782 w 782"/>
                  <a:gd name="T25" fmla="*/ 24 h 607"/>
                  <a:gd name="T26" fmla="*/ 763 w 782"/>
                  <a:gd name="T27" fmla="*/ 0 h 607"/>
                  <a:gd name="T28" fmla="*/ 761 w 782"/>
                  <a:gd name="T29" fmla="*/ 563 h 607"/>
                  <a:gd name="T30" fmla="*/ 21 w 782"/>
                  <a:gd name="T31" fmla="*/ 563 h 607"/>
                  <a:gd name="T32" fmla="*/ 21 w 782"/>
                  <a:gd name="T33" fmla="*/ 26 h 607"/>
                  <a:gd name="T34" fmla="*/ 761 w 782"/>
                  <a:gd name="T35" fmla="*/ 26 h 607"/>
                  <a:gd name="T36" fmla="*/ 761 w 782"/>
                  <a:gd name="T37" fmla="*/ 563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82" h="607">
                    <a:moveTo>
                      <a:pt x="763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11"/>
                      <a:pt x="0" y="24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578"/>
                      <a:pt x="9" y="589"/>
                      <a:pt x="19" y="589"/>
                    </a:cubicBezTo>
                    <a:cubicBezTo>
                      <a:pt x="304" y="589"/>
                      <a:pt x="304" y="589"/>
                      <a:pt x="304" y="589"/>
                    </a:cubicBezTo>
                    <a:cubicBezTo>
                      <a:pt x="308" y="594"/>
                      <a:pt x="322" y="607"/>
                      <a:pt x="336" y="607"/>
                    </a:cubicBezTo>
                    <a:cubicBezTo>
                      <a:pt x="353" y="607"/>
                      <a:pt x="391" y="607"/>
                      <a:pt x="391" y="607"/>
                    </a:cubicBezTo>
                    <a:cubicBezTo>
                      <a:pt x="391" y="607"/>
                      <a:pt x="429" y="607"/>
                      <a:pt x="446" y="607"/>
                    </a:cubicBezTo>
                    <a:cubicBezTo>
                      <a:pt x="460" y="607"/>
                      <a:pt x="474" y="594"/>
                      <a:pt x="478" y="589"/>
                    </a:cubicBezTo>
                    <a:cubicBezTo>
                      <a:pt x="763" y="589"/>
                      <a:pt x="763" y="589"/>
                      <a:pt x="763" y="589"/>
                    </a:cubicBezTo>
                    <a:cubicBezTo>
                      <a:pt x="773" y="589"/>
                      <a:pt x="782" y="578"/>
                      <a:pt x="782" y="565"/>
                    </a:cubicBezTo>
                    <a:cubicBezTo>
                      <a:pt x="782" y="24"/>
                      <a:pt x="782" y="24"/>
                      <a:pt x="782" y="24"/>
                    </a:cubicBezTo>
                    <a:cubicBezTo>
                      <a:pt x="782" y="11"/>
                      <a:pt x="773" y="0"/>
                      <a:pt x="763" y="0"/>
                    </a:cubicBezTo>
                    <a:close/>
                    <a:moveTo>
                      <a:pt x="761" y="563"/>
                    </a:moveTo>
                    <a:cubicBezTo>
                      <a:pt x="21" y="563"/>
                      <a:pt x="21" y="563"/>
                      <a:pt x="21" y="563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761" y="26"/>
                      <a:pt x="761" y="26"/>
                      <a:pt x="761" y="26"/>
                    </a:cubicBezTo>
                    <a:lnTo>
                      <a:pt x="761" y="563"/>
                    </a:lnTo>
                    <a:close/>
                  </a:path>
                </a:pathLst>
              </a:custGeom>
              <a:solidFill>
                <a:srgbClr val="2A44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3" name="Freeform 30"/>
              <p:cNvSpPr/>
              <p:nvPr/>
            </p:nvSpPr>
            <p:spPr bwMode="auto">
              <a:xfrm>
                <a:off x="8422015" y="3154363"/>
                <a:ext cx="165100" cy="15875"/>
              </a:xfrm>
              <a:custGeom>
                <a:avLst/>
                <a:gdLst>
                  <a:gd name="T0" fmla="*/ 92 w 96"/>
                  <a:gd name="T1" fmla="*/ 9 h 9"/>
                  <a:gd name="T2" fmla="*/ 4 w 96"/>
                  <a:gd name="T3" fmla="*/ 9 h 9"/>
                  <a:gd name="T4" fmla="*/ 0 w 96"/>
                  <a:gd name="T5" fmla="*/ 4 h 9"/>
                  <a:gd name="T6" fmla="*/ 4 w 96"/>
                  <a:gd name="T7" fmla="*/ 0 h 9"/>
                  <a:gd name="T8" fmla="*/ 92 w 96"/>
                  <a:gd name="T9" fmla="*/ 0 h 9"/>
                  <a:gd name="T10" fmla="*/ 96 w 96"/>
                  <a:gd name="T11" fmla="*/ 4 h 9"/>
                  <a:gd name="T12" fmla="*/ 92 w 96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9">
                    <a:moveTo>
                      <a:pt x="92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4" y="0"/>
                      <a:pt x="96" y="2"/>
                      <a:pt x="96" y="4"/>
                    </a:cubicBezTo>
                    <a:cubicBezTo>
                      <a:pt x="96" y="7"/>
                      <a:pt x="94" y="9"/>
                      <a:pt x="92" y="9"/>
                    </a:cubicBez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59" name="Freeform 115"/>
            <p:cNvSpPr>
              <a:spLocks noEditPoints="1"/>
            </p:cNvSpPr>
            <p:nvPr/>
          </p:nvSpPr>
          <p:spPr bwMode="auto">
            <a:xfrm rot="20818637">
              <a:off x="8062443" y="1905537"/>
              <a:ext cx="416815" cy="365253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7877349" y="2375166"/>
              <a:ext cx="7870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GROW</a:t>
              </a:r>
              <a:endPara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64" name="Straight Connector 121"/>
          <p:cNvCxnSpPr/>
          <p:nvPr/>
        </p:nvCxnSpPr>
        <p:spPr>
          <a:xfrm>
            <a:off x="5331817" y="999067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65" name="Straight Connector 122"/>
          <p:cNvCxnSpPr/>
          <p:nvPr/>
        </p:nvCxnSpPr>
        <p:spPr>
          <a:xfrm>
            <a:off x="5484217" y="1100667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grpSp>
        <p:nvGrpSpPr>
          <p:cNvPr id="266" name="Group 123"/>
          <p:cNvGrpSpPr/>
          <p:nvPr/>
        </p:nvGrpSpPr>
        <p:grpSpPr>
          <a:xfrm>
            <a:off x="2501343" y="3005659"/>
            <a:ext cx="277647" cy="276819"/>
            <a:chOff x="2138511" y="2464802"/>
            <a:chExt cx="354012" cy="352956"/>
          </a:xfrm>
          <a:solidFill>
            <a:srgbClr val="2580B7"/>
          </a:solidFill>
        </p:grpSpPr>
        <p:sp>
          <p:nvSpPr>
            <p:cNvPr id="267" name="Oval 12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Freeform 12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9" name="TextBox 268"/>
          <p:cNvSpPr txBox="1"/>
          <p:nvPr/>
        </p:nvSpPr>
        <p:spPr>
          <a:xfrm>
            <a:off x="927381" y="292387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70" name="TextBox 269"/>
          <p:cNvSpPr txBox="1"/>
          <p:nvPr/>
        </p:nvSpPr>
        <p:spPr>
          <a:xfrm>
            <a:off x="404786" y="3190157"/>
            <a:ext cx="2032945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271" name="Group 128"/>
          <p:cNvGrpSpPr/>
          <p:nvPr/>
        </p:nvGrpSpPr>
        <p:grpSpPr>
          <a:xfrm>
            <a:off x="2501343" y="4468261"/>
            <a:ext cx="277647" cy="276819"/>
            <a:chOff x="2138511" y="2464802"/>
            <a:chExt cx="354012" cy="352956"/>
          </a:xfrm>
          <a:solidFill>
            <a:srgbClr val="9EBE5B"/>
          </a:solidFill>
        </p:grpSpPr>
        <p:sp>
          <p:nvSpPr>
            <p:cNvPr id="272" name="Oval 12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3" name="Freeform 13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4" name="TextBox 273"/>
          <p:cNvSpPr txBox="1"/>
          <p:nvPr/>
        </p:nvSpPr>
        <p:spPr>
          <a:xfrm>
            <a:off x="1076460" y="438648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75" name="TextBox 274"/>
          <p:cNvSpPr txBox="1"/>
          <p:nvPr/>
        </p:nvSpPr>
        <p:spPr>
          <a:xfrm>
            <a:off x="404786" y="4652759"/>
            <a:ext cx="2032945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276" name="Group 133"/>
          <p:cNvGrpSpPr/>
          <p:nvPr/>
        </p:nvGrpSpPr>
        <p:grpSpPr>
          <a:xfrm>
            <a:off x="9400867" y="3009428"/>
            <a:ext cx="277647" cy="276819"/>
            <a:chOff x="2138511" y="2464802"/>
            <a:chExt cx="354012" cy="352956"/>
          </a:xfrm>
          <a:solidFill>
            <a:srgbClr val="F59B11"/>
          </a:solidFill>
        </p:grpSpPr>
        <p:sp>
          <p:nvSpPr>
            <p:cNvPr id="277" name="Oval 13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8" name="Freeform 13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9" name="TextBox 278"/>
          <p:cNvSpPr txBox="1"/>
          <p:nvPr/>
        </p:nvSpPr>
        <p:spPr>
          <a:xfrm>
            <a:off x="9693843" y="292764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9693842" y="3193926"/>
            <a:ext cx="2032945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281" name="Group 138"/>
          <p:cNvGrpSpPr/>
          <p:nvPr/>
        </p:nvGrpSpPr>
        <p:grpSpPr>
          <a:xfrm>
            <a:off x="9400867" y="4468261"/>
            <a:ext cx="277647" cy="276819"/>
            <a:chOff x="2138511" y="2464802"/>
            <a:chExt cx="354012" cy="352956"/>
          </a:xfrm>
          <a:solidFill>
            <a:srgbClr val="C03B26"/>
          </a:solidFill>
        </p:grpSpPr>
        <p:sp>
          <p:nvSpPr>
            <p:cNvPr id="282" name="Oval 13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3" name="Freeform 14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4" name="TextBox 283"/>
          <p:cNvSpPr txBox="1"/>
          <p:nvPr/>
        </p:nvSpPr>
        <p:spPr>
          <a:xfrm>
            <a:off x="9693843" y="438648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9693842" y="4652759"/>
            <a:ext cx="2032945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269" grpId="0"/>
      <p:bldP spid="270" grpId="0"/>
      <p:bldP spid="274" grpId="0"/>
      <p:bldP spid="275" grpId="0"/>
      <p:bldP spid="279" grpId="0"/>
      <p:bldP spid="280" grpId="0"/>
      <p:bldP spid="284" grpId="0"/>
      <p:bldP spid="2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1"/>
          <p:cNvSpPr txBox="1"/>
          <p:nvPr/>
        </p:nvSpPr>
        <p:spPr>
          <a:xfrm>
            <a:off x="1117600" y="-5918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Freeform 387"/>
          <p:cNvSpPr/>
          <p:nvPr/>
        </p:nvSpPr>
        <p:spPr bwMode="auto">
          <a:xfrm>
            <a:off x="0" y="1397845"/>
            <a:ext cx="5375250" cy="1827213"/>
          </a:xfrm>
          <a:custGeom>
            <a:avLst/>
            <a:gdLst>
              <a:gd name="T0" fmla="*/ 0 w 3600"/>
              <a:gd name="T1" fmla="*/ 0 h 1151"/>
              <a:gd name="T2" fmla="*/ 796 w 3600"/>
              <a:gd name="T3" fmla="*/ 796 h 1151"/>
              <a:gd name="T4" fmla="*/ 829 w 3600"/>
              <a:gd name="T5" fmla="*/ 824 h 1151"/>
              <a:gd name="T6" fmla="*/ 865 w 3600"/>
              <a:gd name="T7" fmla="*/ 846 h 1151"/>
              <a:gd name="T8" fmla="*/ 905 w 3600"/>
              <a:gd name="T9" fmla="*/ 863 h 1151"/>
              <a:gd name="T10" fmla="*/ 946 w 3600"/>
              <a:gd name="T11" fmla="*/ 872 h 1151"/>
              <a:gd name="T12" fmla="*/ 990 w 3600"/>
              <a:gd name="T13" fmla="*/ 876 h 1151"/>
              <a:gd name="T14" fmla="*/ 3600 w 3600"/>
              <a:gd name="T15" fmla="*/ 876 h 1151"/>
              <a:gd name="T16" fmla="*/ 3600 w 3600"/>
              <a:gd name="T17" fmla="*/ 1151 h 1151"/>
              <a:gd name="T18" fmla="*/ 984 w 3600"/>
              <a:gd name="T19" fmla="*/ 1151 h 1151"/>
              <a:gd name="T20" fmla="*/ 935 w 3600"/>
              <a:gd name="T21" fmla="*/ 1148 h 1151"/>
              <a:gd name="T22" fmla="*/ 885 w 3600"/>
              <a:gd name="T23" fmla="*/ 1140 h 1151"/>
              <a:gd name="T24" fmla="*/ 838 w 3600"/>
              <a:gd name="T25" fmla="*/ 1127 h 1151"/>
              <a:gd name="T26" fmla="*/ 791 w 3600"/>
              <a:gd name="T27" fmla="*/ 1109 h 1151"/>
              <a:gd name="T28" fmla="*/ 0 w 3600"/>
              <a:gd name="T29" fmla="*/ 754 h 1151"/>
              <a:gd name="T30" fmla="*/ 0 w 3600"/>
              <a:gd name="T31" fmla="*/ 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00" h="1151">
                <a:moveTo>
                  <a:pt x="0" y="0"/>
                </a:moveTo>
                <a:lnTo>
                  <a:pt x="796" y="796"/>
                </a:lnTo>
                <a:lnTo>
                  <a:pt x="829" y="824"/>
                </a:lnTo>
                <a:lnTo>
                  <a:pt x="865" y="846"/>
                </a:lnTo>
                <a:lnTo>
                  <a:pt x="905" y="863"/>
                </a:lnTo>
                <a:lnTo>
                  <a:pt x="946" y="872"/>
                </a:lnTo>
                <a:lnTo>
                  <a:pt x="990" y="876"/>
                </a:lnTo>
                <a:lnTo>
                  <a:pt x="3600" y="876"/>
                </a:lnTo>
                <a:lnTo>
                  <a:pt x="3600" y="1151"/>
                </a:lnTo>
                <a:lnTo>
                  <a:pt x="984" y="1151"/>
                </a:lnTo>
                <a:lnTo>
                  <a:pt x="935" y="1148"/>
                </a:lnTo>
                <a:lnTo>
                  <a:pt x="885" y="1140"/>
                </a:lnTo>
                <a:lnTo>
                  <a:pt x="838" y="1127"/>
                </a:lnTo>
                <a:lnTo>
                  <a:pt x="791" y="1109"/>
                </a:lnTo>
                <a:lnTo>
                  <a:pt x="0" y="754"/>
                </a:lnTo>
                <a:lnTo>
                  <a:pt x="0" y="0"/>
                </a:lnTo>
                <a:close/>
              </a:path>
            </a:pathLst>
          </a:custGeom>
          <a:solidFill>
            <a:srgbClr val="C03B26">
              <a:lumMod val="75000"/>
            </a:srgbClr>
          </a:solidFill>
          <a:ln w="0">
            <a:solidFill>
              <a:srgbClr val="C03B26">
                <a:lumMod val="75000"/>
              </a:srgb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Freeform 388"/>
          <p:cNvSpPr/>
          <p:nvPr/>
        </p:nvSpPr>
        <p:spPr bwMode="auto">
          <a:xfrm>
            <a:off x="0" y="2594820"/>
            <a:ext cx="5375250" cy="1066800"/>
          </a:xfrm>
          <a:custGeom>
            <a:avLst/>
            <a:gdLst>
              <a:gd name="T0" fmla="*/ 0 w 3600"/>
              <a:gd name="T1" fmla="*/ 0 h 672"/>
              <a:gd name="T2" fmla="*/ 791 w 3600"/>
              <a:gd name="T3" fmla="*/ 355 h 672"/>
              <a:gd name="T4" fmla="*/ 838 w 3600"/>
              <a:gd name="T5" fmla="*/ 373 h 672"/>
              <a:gd name="T6" fmla="*/ 885 w 3600"/>
              <a:gd name="T7" fmla="*/ 386 h 672"/>
              <a:gd name="T8" fmla="*/ 935 w 3600"/>
              <a:gd name="T9" fmla="*/ 394 h 672"/>
              <a:gd name="T10" fmla="*/ 984 w 3600"/>
              <a:gd name="T11" fmla="*/ 397 h 672"/>
              <a:gd name="T12" fmla="*/ 3600 w 3600"/>
              <a:gd name="T13" fmla="*/ 397 h 672"/>
              <a:gd name="T14" fmla="*/ 3600 w 3600"/>
              <a:gd name="T15" fmla="*/ 672 h 672"/>
              <a:gd name="T16" fmla="*/ 0 w 3600"/>
              <a:gd name="T17" fmla="*/ 672 h 672"/>
              <a:gd name="T18" fmla="*/ 0 w 3600"/>
              <a:gd name="T1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00" h="672">
                <a:moveTo>
                  <a:pt x="0" y="0"/>
                </a:moveTo>
                <a:lnTo>
                  <a:pt x="791" y="355"/>
                </a:lnTo>
                <a:lnTo>
                  <a:pt x="838" y="373"/>
                </a:lnTo>
                <a:lnTo>
                  <a:pt x="885" y="386"/>
                </a:lnTo>
                <a:lnTo>
                  <a:pt x="935" y="394"/>
                </a:lnTo>
                <a:lnTo>
                  <a:pt x="984" y="397"/>
                </a:lnTo>
                <a:lnTo>
                  <a:pt x="3600" y="397"/>
                </a:lnTo>
                <a:lnTo>
                  <a:pt x="3600" y="672"/>
                </a:lnTo>
                <a:lnTo>
                  <a:pt x="0" y="672"/>
                </a:lnTo>
                <a:lnTo>
                  <a:pt x="0" y="0"/>
                </a:lnTo>
                <a:close/>
              </a:path>
            </a:pathLst>
          </a:custGeom>
          <a:solidFill>
            <a:srgbClr val="9EBE5B"/>
          </a:solidFill>
          <a:ln w="0">
            <a:solidFill>
              <a:srgbClr val="9EBE5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Freeform 389"/>
          <p:cNvSpPr/>
          <p:nvPr/>
        </p:nvSpPr>
        <p:spPr bwMode="auto">
          <a:xfrm>
            <a:off x="0" y="4098182"/>
            <a:ext cx="5375250" cy="1828800"/>
          </a:xfrm>
          <a:custGeom>
            <a:avLst/>
            <a:gdLst>
              <a:gd name="T0" fmla="*/ 984 w 3600"/>
              <a:gd name="T1" fmla="*/ 0 h 1152"/>
              <a:gd name="T2" fmla="*/ 3600 w 3600"/>
              <a:gd name="T3" fmla="*/ 0 h 1152"/>
              <a:gd name="T4" fmla="*/ 3600 w 3600"/>
              <a:gd name="T5" fmla="*/ 275 h 1152"/>
              <a:gd name="T6" fmla="*/ 990 w 3600"/>
              <a:gd name="T7" fmla="*/ 275 h 1152"/>
              <a:gd name="T8" fmla="*/ 946 w 3600"/>
              <a:gd name="T9" fmla="*/ 279 h 1152"/>
              <a:gd name="T10" fmla="*/ 905 w 3600"/>
              <a:gd name="T11" fmla="*/ 288 h 1152"/>
              <a:gd name="T12" fmla="*/ 865 w 3600"/>
              <a:gd name="T13" fmla="*/ 305 h 1152"/>
              <a:gd name="T14" fmla="*/ 829 w 3600"/>
              <a:gd name="T15" fmla="*/ 327 h 1152"/>
              <a:gd name="T16" fmla="*/ 796 w 3600"/>
              <a:gd name="T17" fmla="*/ 356 h 1152"/>
              <a:gd name="T18" fmla="*/ 0 w 3600"/>
              <a:gd name="T19" fmla="*/ 1152 h 1152"/>
              <a:gd name="T20" fmla="*/ 0 w 3600"/>
              <a:gd name="T21" fmla="*/ 396 h 1152"/>
              <a:gd name="T22" fmla="*/ 416 w 3600"/>
              <a:gd name="T23" fmla="*/ 209 h 1152"/>
              <a:gd name="T24" fmla="*/ 791 w 3600"/>
              <a:gd name="T25" fmla="*/ 42 h 1152"/>
              <a:gd name="T26" fmla="*/ 846 w 3600"/>
              <a:gd name="T27" fmla="*/ 21 h 1152"/>
              <a:gd name="T28" fmla="*/ 890 w 3600"/>
              <a:gd name="T29" fmla="*/ 9 h 1152"/>
              <a:gd name="T30" fmla="*/ 937 w 3600"/>
              <a:gd name="T31" fmla="*/ 2 h 1152"/>
              <a:gd name="T32" fmla="*/ 984 w 3600"/>
              <a:gd name="T33" fmla="*/ 0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0" h="1152">
                <a:moveTo>
                  <a:pt x="984" y="0"/>
                </a:moveTo>
                <a:lnTo>
                  <a:pt x="3600" y="0"/>
                </a:lnTo>
                <a:lnTo>
                  <a:pt x="3600" y="275"/>
                </a:lnTo>
                <a:lnTo>
                  <a:pt x="990" y="275"/>
                </a:lnTo>
                <a:lnTo>
                  <a:pt x="946" y="279"/>
                </a:lnTo>
                <a:lnTo>
                  <a:pt x="905" y="288"/>
                </a:lnTo>
                <a:lnTo>
                  <a:pt x="865" y="305"/>
                </a:lnTo>
                <a:lnTo>
                  <a:pt x="829" y="327"/>
                </a:lnTo>
                <a:lnTo>
                  <a:pt x="796" y="356"/>
                </a:lnTo>
                <a:lnTo>
                  <a:pt x="0" y="1152"/>
                </a:lnTo>
                <a:lnTo>
                  <a:pt x="0" y="396"/>
                </a:lnTo>
                <a:lnTo>
                  <a:pt x="416" y="209"/>
                </a:lnTo>
                <a:lnTo>
                  <a:pt x="791" y="42"/>
                </a:lnTo>
                <a:lnTo>
                  <a:pt x="846" y="21"/>
                </a:lnTo>
                <a:lnTo>
                  <a:pt x="890" y="9"/>
                </a:lnTo>
                <a:lnTo>
                  <a:pt x="937" y="2"/>
                </a:lnTo>
                <a:lnTo>
                  <a:pt x="984" y="0"/>
                </a:lnTo>
                <a:close/>
              </a:path>
            </a:pathLst>
          </a:custGeom>
          <a:solidFill>
            <a:srgbClr val="2580B7"/>
          </a:solidFill>
          <a:ln w="0">
            <a:solidFill>
              <a:srgbClr val="2580B7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" name="Freeform 390"/>
          <p:cNvSpPr/>
          <p:nvPr/>
        </p:nvSpPr>
        <p:spPr bwMode="auto">
          <a:xfrm>
            <a:off x="0" y="3661620"/>
            <a:ext cx="5375250" cy="1065213"/>
          </a:xfrm>
          <a:custGeom>
            <a:avLst/>
            <a:gdLst>
              <a:gd name="T0" fmla="*/ 0 w 3600"/>
              <a:gd name="T1" fmla="*/ 0 h 671"/>
              <a:gd name="T2" fmla="*/ 3600 w 3600"/>
              <a:gd name="T3" fmla="*/ 0 h 671"/>
              <a:gd name="T4" fmla="*/ 3600 w 3600"/>
              <a:gd name="T5" fmla="*/ 275 h 671"/>
              <a:gd name="T6" fmla="*/ 984 w 3600"/>
              <a:gd name="T7" fmla="*/ 275 h 671"/>
              <a:gd name="T8" fmla="*/ 937 w 3600"/>
              <a:gd name="T9" fmla="*/ 277 h 671"/>
              <a:gd name="T10" fmla="*/ 890 w 3600"/>
              <a:gd name="T11" fmla="*/ 284 h 671"/>
              <a:gd name="T12" fmla="*/ 846 w 3600"/>
              <a:gd name="T13" fmla="*/ 296 h 671"/>
              <a:gd name="T14" fmla="*/ 791 w 3600"/>
              <a:gd name="T15" fmla="*/ 317 h 671"/>
              <a:gd name="T16" fmla="*/ 416 w 3600"/>
              <a:gd name="T17" fmla="*/ 484 h 671"/>
              <a:gd name="T18" fmla="*/ 0 w 3600"/>
              <a:gd name="T19" fmla="*/ 671 h 671"/>
              <a:gd name="T20" fmla="*/ 0 w 3600"/>
              <a:gd name="T21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00" h="671">
                <a:moveTo>
                  <a:pt x="0" y="0"/>
                </a:moveTo>
                <a:lnTo>
                  <a:pt x="3600" y="0"/>
                </a:lnTo>
                <a:lnTo>
                  <a:pt x="3600" y="275"/>
                </a:lnTo>
                <a:lnTo>
                  <a:pt x="984" y="275"/>
                </a:lnTo>
                <a:lnTo>
                  <a:pt x="937" y="277"/>
                </a:lnTo>
                <a:lnTo>
                  <a:pt x="890" y="284"/>
                </a:lnTo>
                <a:lnTo>
                  <a:pt x="846" y="296"/>
                </a:lnTo>
                <a:lnTo>
                  <a:pt x="791" y="317"/>
                </a:lnTo>
                <a:lnTo>
                  <a:pt x="416" y="484"/>
                </a:lnTo>
                <a:lnTo>
                  <a:pt x="0" y="671"/>
                </a:lnTo>
                <a:lnTo>
                  <a:pt x="0" y="0"/>
                </a:lnTo>
                <a:close/>
              </a:path>
            </a:pathLst>
          </a:custGeom>
          <a:solidFill>
            <a:srgbClr val="F59B11"/>
          </a:solidFill>
          <a:ln w="0">
            <a:solidFill>
              <a:srgbClr val="F59B1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9" name="Group 21704"/>
          <p:cNvGrpSpPr/>
          <p:nvPr/>
        </p:nvGrpSpPr>
        <p:grpSpPr>
          <a:xfrm rot="441043">
            <a:off x="3774600" y="1617720"/>
            <a:ext cx="2487613" cy="4732338"/>
            <a:chOff x="6969126" y="1568450"/>
            <a:chExt cx="2487613" cy="4732338"/>
          </a:xfrm>
        </p:grpSpPr>
        <p:sp>
          <p:nvSpPr>
            <p:cNvPr id="100" name="Freeform 913"/>
            <p:cNvSpPr/>
            <p:nvPr/>
          </p:nvSpPr>
          <p:spPr bwMode="auto">
            <a:xfrm>
              <a:off x="7072313" y="3597275"/>
              <a:ext cx="858838" cy="844550"/>
            </a:xfrm>
            <a:custGeom>
              <a:avLst/>
              <a:gdLst>
                <a:gd name="T0" fmla="*/ 507 w 541"/>
                <a:gd name="T1" fmla="*/ 0 h 532"/>
                <a:gd name="T2" fmla="*/ 541 w 541"/>
                <a:gd name="T3" fmla="*/ 347 h 532"/>
                <a:gd name="T4" fmla="*/ 538 w 541"/>
                <a:gd name="T5" fmla="*/ 346 h 532"/>
                <a:gd name="T6" fmla="*/ 529 w 541"/>
                <a:gd name="T7" fmla="*/ 343 h 532"/>
                <a:gd name="T8" fmla="*/ 515 w 541"/>
                <a:gd name="T9" fmla="*/ 339 h 532"/>
                <a:gd name="T10" fmla="*/ 495 w 541"/>
                <a:gd name="T11" fmla="*/ 335 h 532"/>
                <a:gd name="T12" fmla="*/ 470 w 541"/>
                <a:gd name="T13" fmla="*/ 333 h 532"/>
                <a:gd name="T14" fmla="*/ 441 w 541"/>
                <a:gd name="T15" fmla="*/ 331 h 532"/>
                <a:gd name="T16" fmla="*/ 407 w 541"/>
                <a:gd name="T17" fmla="*/ 331 h 532"/>
                <a:gd name="T18" fmla="*/ 369 w 541"/>
                <a:gd name="T19" fmla="*/ 335 h 532"/>
                <a:gd name="T20" fmla="*/ 328 w 541"/>
                <a:gd name="T21" fmla="*/ 344 h 532"/>
                <a:gd name="T22" fmla="*/ 282 w 541"/>
                <a:gd name="T23" fmla="*/ 356 h 532"/>
                <a:gd name="T24" fmla="*/ 232 w 541"/>
                <a:gd name="T25" fmla="*/ 376 h 532"/>
                <a:gd name="T26" fmla="*/ 181 w 541"/>
                <a:gd name="T27" fmla="*/ 399 h 532"/>
                <a:gd name="T28" fmla="*/ 136 w 541"/>
                <a:gd name="T29" fmla="*/ 422 h 532"/>
                <a:gd name="T30" fmla="*/ 100 w 541"/>
                <a:gd name="T31" fmla="*/ 444 h 532"/>
                <a:gd name="T32" fmla="*/ 71 w 541"/>
                <a:gd name="T33" fmla="*/ 465 h 532"/>
                <a:gd name="T34" fmla="*/ 46 w 541"/>
                <a:gd name="T35" fmla="*/ 483 h 532"/>
                <a:gd name="T36" fmla="*/ 29 w 541"/>
                <a:gd name="T37" fmla="*/ 500 h 532"/>
                <a:gd name="T38" fmla="*/ 16 w 541"/>
                <a:gd name="T39" fmla="*/ 513 h 532"/>
                <a:gd name="T40" fmla="*/ 7 w 541"/>
                <a:gd name="T41" fmla="*/ 522 h 532"/>
                <a:gd name="T42" fmla="*/ 2 w 541"/>
                <a:gd name="T43" fmla="*/ 529 h 532"/>
                <a:gd name="T44" fmla="*/ 0 w 541"/>
                <a:gd name="T45" fmla="*/ 532 h 532"/>
                <a:gd name="T46" fmla="*/ 38 w 541"/>
                <a:gd name="T47" fmla="*/ 241 h 532"/>
                <a:gd name="T48" fmla="*/ 507 w 541"/>
                <a:gd name="T4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1" h="532">
                  <a:moveTo>
                    <a:pt x="507" y="0"/>
                  </a:moveTo>
                  <a:lnTo>
                    <a:pt x="541" y="347"/>
                  </a:lnTo>
                  <a:lnTo>
                    <a:pt x="538" y="346"/>
                  </a:lnTo>
                  <a:lnTo>
                    <a:pt x="529" y="343"/>
                  </a:lnTo>
                  <a:lnTo>
                    <a:pt x="515" y="339"/>
                  </a:lnTo>
                  <a:lnTo>
                    <a:pt x="495" y="335"/>
                  </a:lnTo>
                  <a:lnTo>
                    <a:pt x="470" y="333"/>
                  </a:lnTo>
                  <a:lnTo>
                    <a:pt x="441" y="331"/>
                  </a:lnTo>
                  <a:lnTo>
                    <a:pt x="407" y="331"/>
                  </a:lnTo>
                  <a:lnTo>
                    <a:pt x="369" y="335"/>
                  </a:lnTo>
                  <a:lnTo>
                    <a:pt x="328" y="344"/>
                  </a:lnTo>
                  <a:lnTo>
                    <a:pt x="282" y="356"/>
                  </a:lnTo>
                  <a:lnTo>
                    <a:pt x="232" y="376"/>
                  </a:lnTo>
                  <a:lnTo>
                    <a:pt x="181" y="399"/>
                  </a:lnTo>
                  <a:lnTo>
                    <a:pt x="136" y="422"/>
                  </a:lnTo>
                  <a:lnTo>
                    <a:pt x="100" y="444"/>
                  </a:lnTo>
                  <a:lnTo>
                    <a:pt x="71" y="465"/>
                  </a:lnTo>
                  <a:lnTo>
                    <a:pt x="46" y="483"/>
                  </a:lnTo>
                  <a:lnTo>
                    <a:pt x="29" y="500"/>
                  </a:lnTo>
                  <a:lnTo>
                    <a:pt x="16" y="513"/>
                  </a:lnTo>
                  <a:lnTo>
                    <a:pt x="7" y="522"/>
                  </a:lnTo>
                  <a:lnTo>
                    <a:pt x="2" y="529"/>
                  </a:lnTo>
                  <a:lnTo>
                    <a:pt x="0" y="532"/>
                  </a:lnTo>
                  <a:lnTo>
                    <a:pt x="38" y="241"/>
                  </a:lnTo>
                  <a:lnTo>
                    <a:pt x="507" y="0"/>
                  </a:lnTo>
                  <a:close/>
                </a:path>
              </a:pathLst>
            </a:custGeom>
            <a:solidFill>
              <a:srgbClr val="DB1300"/>
            </a:solidFill>
            <a:ln w="0">
              <a:solidFill>
                <a:srgbClr val="DB13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914"/>
            <p:cNvSpPr/>
            <p:nvPr/>
          </p:nvSpPr>
          <p:spPr bwMode="auto">
            <a:xfrm>
              <a:off x="7866063" y="4613275"/>
              <a:ext cx="636588" cy="176213"/>
            </a:xfrm>
            <a:custGeom>
              <a:avLst/>
              <a:gdLst>
                <a:gd name="T0" fmla="*/ 7 w 401"/>
                <a:gd name="T1" fmla="*/ 0 h 111"/>
                <a:gd name="T2" fmla="*/ 401 w 401"/>
                <a:gd name="T3" fmla="*/ 53 h 111"/>
                <a:gd name="T4" fmla="*/ 393 w 401"/>
                <a:gd name="T5" fmla="*/ 111 h 111"/>
                <a:gd name="T6" fmla="*/ 0 w 401"/>
                <a:gd name="T7" fmla="*/ 60 h 111"/>
                <a:gd name="T8" fmla="*/ 7 w 40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111">
                  <a:moveTo>
                    <a:pt x="7" y="0"/>
                  </a:moveTo>
                  <a:lnTo>
                    <a:pt x="401" y="53"/>
                  </a:lnTo>
                  <a:lnTo>
                    <a:pt x="393" y="111"/>
                  </a:lnTo>
                  <a:lnTo>
                    <a:pt x="0" y="6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E0000"/>
            </a:solidFill>
            <a:ln w="0">
              <a:solidFill>
                <a:srgbClr val="BE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915"/>
            <p:cNvSpPr/>
            <p:nvPr/>
          </p:nvSpPr>
          <p:spPr bwMode="auto">
            <a:xfrm>
              <a:off x="8572501" y="3713163"/>
              <a:ext cx="815975" cy="1022350"/>
            </a:xfrm>
            <a:custGeom>
              <a:avLst/>
              <a:gdLst>
                <a:gd name="T0" fmla="*/ 122 w 514"/>
                <a:gd name="T1" fmla="*/ 0 h 644"/>
                <a:gd name="T2" fmla="*/ 514 w 514"/>
                <a:gd name="T3" fmla="*/ 352 h 644"/>
                <a:gd name="T4" fmla="*/ 476 w 514"/>
                <a:gd name="T5" fmla="*/ 644 h 644"/>
                <a:gd name="T6" fmla="*/ 474 w 514"/>
                <a:gd name="T7" fmla="*/ 642 h 644"/>
                <a:gd name="T8" fmla="*/ 472 w 514"/>
                <a:gd name="T9" fmla="*/ 634 h 644"/>
                <a:gd name="T10" fmla="*/ 465 w 514"/>
                <a:gd name="T11" fmla="*/ 622 h 644"/>
                <a:gd name="T12" fmla="*/ 456 w 514"/>
                <a:gd name="T13" fmla="*/ 606 h 644"/>
                <a:gd name="T14" fmla="*/ 443 w 514"/>
                <a:gd name="T15" fmla="*/ 586 h 644"/>
                <a:gd name="T16" fmla="*/ 425 w 514"/>
                <a:gd name="T17" fmla="*/ 562 h 644"/>
                <a:gd name="T18" fmla="*/ 401 w 514"/>
                <a:gd name="T19" fmla="*/ 534 h 644"/>
                <a:gd name="T20" fmla="*/ 372 w 514"/>
                <a:gd name="T21" fmla="*/ 503 h 644"/>
                <a:gd name="T22" fmla="*/ 336 w 514"/>
                <a:gd name="T23" fmla="*/ 470 h 644"/>
                <a:gd name="T24" fmla="*/ 291 w 514"/>
                <a:gd name="T25" fmla="*/ 434 h 644"/>
                <a:gd name="T26" fmla="*/ 244 w 514"/>
                <a:gd name="T27" fmla="*/ 401 h 644"/>
                <a:gd name="T28" fmla="*/ 199 w 514"/>
                <a:gd name="T29" fmla="*/ 375 h 644"/>
                <a:gd name="T30" fmla="*/ 158 w 514"/>
                <a:gd name="T31" fmla="*/ 355 h 644"/>
                <a:gd name="T32" fmla="*/ 120 w 514"/>
                <a:gd name="T33" fmla="*/ 342 h 644"/>
                <a:gd name="T34" fmla="*/ 86 w 514"/>
                <a:gd name="T35" fmla="*/ 333 h 644"/>
                <a:gd name="T36" fmla="*/ 57 w 514"/>
                <a:gd name="T37" fmla="*/ 329 h 644"/>
                <a:gd name="T38" fmla="*/ 33 w 514"/>
                <a:gd name="T39" fmla="*/ 326 h 644"/>
                <a:gd name="T40" fmla="*/ 15 w 514"/>
                <a:gd name="T41" fmla="*/ 326 h 644"/>
                <a:gd name="T42" fmla="*/ 4 w 514"/>
                <a:gd name="T43" fmla="*/ 326 h 644"/>
                <a:gd name="T44" fmla="*/ 0 w 514"/>
                <a:gd name="T45" fmla="*/ 328 h 644"/>
                <a:gd name="T46" fmla="*/ 122 w 514"/>
                <a:gd name="T4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4" h="644">
                  <a:moveTo>
                    <a:pt x="122" y="0"/>
                  </a:moveTo>
                  <a:lnTo>
                    <a:pt x="514" y="352"/>
                  </a:lnTo>
                  <a:lnTo>
                    <a:pt x="476" y="644"/>
                  </a:lnTo>
                  <a:lnTo>
                    <a:pt x="474" y="642"/>
                  </a:lnTo>
                  <a:lnTo>
                    <a:pt x="472" y="634"/>
                  </a:lnTo>
                  <a:lnTo>
                    <a:pt x="465" y="622"/>
                  </a:lnTo>
                  <a:lnTo>
                    <a:pt x="456" y="606"/>
                  </a:lnTo>
                  <a:lnTo>
                    <a:pt x="443" y="586"/>
                  </a:lnTo>
                  <a:lnTo>
                    <a:pt x="425" y="562"/>
                  </a:lnTo>
                  <a:lnTo>
                    <a:pt x="401" y="534"/>
                  </a:lnTo>
                  <a:lnTo>
                    <a:pt x="372" y="503"/>
                  </a:lnTo>
                  <a:lnTo>
                    <a:pt x="336" y="470"/>
                  </a:lnTo>
                  <a:lnTo>
                    <a:pt x="291" y="434"/>
                  </a:lnTo>
                  <a:lnTo>
                    <a:pt x="244" y="401"/>
                  </a:lnTo>
                  <a:lnTo>
                    <a:pt x="199" y="375"/>
                  </a:lnTo>
                  <a:lnTo>
                    <a:pt x="158" y="355"/>
                  </a:lnTo>
                  <a:lnTo>
                    <a:pt x="120" y="342"/>
                  </a:lnTo>
                  <a:lnTo>
                    <a:pt x="86" y="333"/>
                  </a:lnTo>
                  <a:lnTo>
                    <a:pt x="57" y="329"/>
                  </a:lnTo>
                  <a:lnTo>
                    <a:pt x="33" y="326"/>
                  </a:lnTo>
                  <a:lnTo>
                    <a:pt x="15" y="326"/>
                  </a:lnTo>
                  <a:lnTo>
                    <a:pt x="4" y="326"/>
                  </a:lnTo>
                  <a:lnTo>
                    <a:pt x="0" y="328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C50000"/>
            </a:solidFill>
            <a:ln w="0">
              <a:solidFill>
                <a:srgbClr val="C5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916"/>
            <p:cNvSpPr/>
            <p:nvPr/>
          </p:nvSpPr>
          <p:spPr bwMode="auto">
            <a:xfrm>
              <a:off x="8739188" y="4249738"/>
              <a:ext cx="68263" cy="20638"/>
            </a:xfrm>
            <a:custGeom>
              <a:avLst/>
              <a:gdLst>
                <a:gd name="T0" fmla="*/ 0 w 43"/>
                <a:gd name="T1" fmla="*/ 0 h 13"/>
                <a:gd name="T2" fmla="*/ 0 w 43"/>
                <a:gd name="T3" fmla="*/ 0 h 13"/>
                <a:gd name="T4" fmla="*/ 16 w 43"/>
                <a:gd name="T5" fmla="*/ 4 h 13"/>
                <a:gd name="T6" fmla="*/ 43 w 43"/>
                <a:gd name="T7" fmla="*/ 13 h 13"/>
                <a:gd name="T8" fmla="*/ 43 w 43"/>
                <a:gd name="T9" fmla="*/ 13 h 13"/>
                <a:gd name="T10" fmla="*/ 16 w 43"/>
                <a:gd name="T11" fmla="*/ 4 h 13"/>
                <a:gd name="T12" fmla="*/ 0 w 4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3">
                  <a:moveTo>
                    <a:pt x="0" y="0"/>
                  </a:moveTo>
                  <a:lnTo>
                    <a:pt x="0" y="0"/>
                  </a:lnTo>
                  <a:lnTo>
                    <a:pt x="16" y="4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1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18"/>
            </a:solidFill>
            <a:ln w="0">
              <a:solidFill>
                <a:srgbClr val="00001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917"/>
            <p:cNvSpPr/>
            <p:nvPr/>
          </p:nvSpPr>
          <p:spPr bwMode="auto">
            <a:xfrm>
              <a:off x="8724901" y="4244975"/>
              <a:ext cx="14288" cy="4763"/>
            </a:xfrm>
            <a:custGeom>
              <a:avLst/>
              <a:gdLst>
                <a:gd name="T0" fmla="*/ 0 w 9"/>
                <a:gd name="T1" fmla="*/ 0 h 3"/>
                <a:gd name="T2" fmla="*/ 9 w 9"/>
                <a:gd name="T3" fmla="*/ 3 h 3"/>
                <a:gd name="T4" fmla="*/ 9 w 9"/>
                <a:gd name="T5" fmla="*/ 3 h 3"/>
                <a:gd name="T6" fmla="*/ 0 w 9"/>
                <a:gd name="T7" fmla="*/ 0 h 3"/>
                <a:gd name="T8" fmla="*/ 0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9" y="3"/>
                  </a:lnTo>
                  <a:lnTo>
                    <a:pt x="9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15"/>
            </a:solidFill>
            <a:ln w="0">
              <a:solidFill>
                <a:srgbClr val="000015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Freeform 918"/>
            <p:cNvSpPr/>
            <p:nvPr/>
          </p:nvSpPr>
          <p:spPr bwMode="auto">
            <a:xfrm>
              <a:off x="8913813" y="3846513"/>
              <a:ext cx="12700" cy="12700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0 h 8"/>
                <a:gd name="T4" fmla="*/ 8 w 8"/>
                <a:gd name="T5" fmla="*/ 8 h 8"/>
                <a:gd name="T6" fmla="*/ 8 w 8"/>
                <a:gd name="T7" fmla="*/ 8 h 8"/>
                <a:gd name="T8" fmla="*/ 0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Freeform 919"/>
            <p:cNvSpPr/>
            <p:nvPr/>
          </p:nvSpPr>
          <p:spPr bwMode="auto">
            <a:xfrm>
              <a:off x="8888413" y="3825875"/>
              <a:ext cx="25400" cy="20638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0 h 13"/>
                <a:gd name="T4" fmla="*/ 16 w 16"/>
                <a:gd name="T5" fmla="*/ 13 h 13"/>
                <a:gd name="T6" fmla="*/ 16 w 16"/>
                <a:gd name="T7" fmla="*/ 13 h 13"/>
                <a:gd name="T8" fmla="*/ 0 w 1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lnTo>
                    <a:pt x="0" y="0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Freeform 920"/>
            <p:cNvSpPr/>
            <p:nvPr/>
          </p:nvSpPr>
          <p:spPr bwMode="auto">
            <a:xfrm>
              <a:off x="8864601" y="3803650"/>
              <a:ext cx="23813" cy="22225"/>
            </a:xfrm>
            <a:custGeom>
              <a:avLst/>
              <a:gdLst>
                <a:gd name="T0" fmla="*/ 0 w 15"/>
                <a:gd name="T1" fmla="*/ 0 h 14"/>
                <a:gd name="T2" fmla="*/ 0 w 15"/>
                <a:gd name="T3" fmla="*/ 0 h 14"/>
                <a:gd name="T4" fmla="*/ 15 w 15"/>
                <a:gd name="T5" fmla="*/ 14 h 14"/>
                <a:gd name="T6" fmla="*/ 15 w 15"/>
                <a:gd name="T7" fmla="*/ 14 h 14"/>
                <a:gd name="T8" fmla="*/ 0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0" y="0"/>
                  </a:moveTo>
                  <a:lnTo>
                    <a:pt x="0" y="0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Freeform 921"/>
            <p:cNvSpPr/>
            <p:nvPr/>
          </p:nvSpPr>
          <p:spPr bwMode="auto">
            <a:xfrm>
              <a:off x="8853488" y="3792538"/>
              <a:ext cx="11113" cy="11113"/>
            </a:xfrm>
            <a:custGeom>
              <a:avLst/>
              <a:gdLst>
                <a:gd name="T0" fmla="*/ 0 w 7"/>
                <a:gd name="T1" fmla="*/ 0 h 7"/>
                <a:gd name="T2" fmla="*/ 7 w 7"/>
                <a:gd name="T3" fmla="*/ 7 h 7"/>
                <a:gd name="T4" fmla="*/ 7 w 7"/>
                <a:gd name="T5" fmla="*/ 7 h 7"/>
                <a:gd name="T6" fmla="*/ 0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7" y="7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Freeform 922"/>
            <p:cNvSpPr/>
            <p:nvPr/>
          </p:nvSpPr>
          <p:spPr bwMode="auto">
            <a:xfrm>
              <a:off x="8724901" y="3792538"/>
              <a:ext cx="201613" cy="477838"/>
            </a:xfrm>
            <a:custGeom>
              <a:avLst/>
              <a:gdLst>
                <a:gd name="T0" fmla="*/ 81 w 127"/>
                <a:gd name="T1" fmla="*/ 0 h 301"/>
                <a:gd name="T2" fmla="*/ 127 w 127"/>
                <a:gd name="T3" fmla="*/ 42 h 301"/>
                <a:gd name="T4" fmla="*/ 103 w 127"/>
                <a:gd name="T5" fmla="*/ 132 h 301"/>
                <a:gd name="T6" fmla="*/ 79 w 127"/>
                <a:gd name="T7" fmla="*/ 219 h 301"/>
                <a:gd name="T8" fmla="*/ 52 w 127"/>
                <a:gd name="T9" fmla="*/ 301 h 301"/>
                <a:gd name="T10" fmla="*/ 25 w 127"/>
                <a:gd name="T11" fmla="*/ 292 h 301"/>
                <a:gd name="T12" fmla="*/ 0 w 127"/>
                <a:gd name="T13" fmla="*/ 285 h 301"/>
                <a:gd name="T14" fmla="*/ 29 w 127"/>
                <a:gd name="T15" fmla="*/ 195 h 301"/>
                <a:gd name="T16" fmla="*/ 56 w 127"/>
                <a:gd name="T17" fmla="*/ 100 h 301"/>
                <a:gd name="T18" fmla="*/ 81 w 127"/>
                <a:gd name="T1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01">
                  <a:moveTo>
                    <a:pt x="81" y="0"/>
                  </a:moveTo>
                  <a:lnTo>
                    <a:pt x="127" y="42"/>
                  </a:lnTo>
                  <a:lnTo>
                    <a:pt x="103" y="132"/>
                  </a:lnTo>
                  <a:lnTo>
                    <a:pt x="79" y="219"/>
                  </a:lnTo>
                  <a:lnTo>
                    <a:pt x="52" y="301"/>
                  </a:lnTo>
                  <a:lnTo>
                    <a:pt x="25" y="292"/>
                  </a:lnTo>
                  <a:lnTo>
                    <a:pt x="0" y="285"/>
                  </a:lnTo>
                  <a:lnTo>
                    <a:pt x="29" y="195"/>
                  </a:lnTo>
                  <a:lnTo>
                    <a:pt x="56" y="10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9F0000"/>
            </a:solidFill>
            <a:ln w="0">
              <a:solidFill>
                <a:srgbClr val="9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Freeform 923"/>
            <p:cNvSpPr/>
            <p:nvPr/>
          </p:nvSpPr>
          <p:spPr bwMode="auto">
            <a:xfrm>
              <a:off x="9110663" y="3968750"/>
              <a:ext cx="346075" cy="819150"/>
            </a:xfrm>
            <a:custGeom>
              <a:avLst/>
              <a:gdLst>
                <a:gd name="T0" fmla="*/ 164 w 218"/>
                <a:gd name="T1" fmla="*/ 0 h 516"/>
                <a:gd name="T2" fmla="*/ 177 w 218"/>
                <a:gd name="T3" fmla="*/ 6 h 516"/>
                <a:gd name="T4" fmla="*/ 188 w 218"/>
                <a:gd name="T5" fmla="*/ 20 h 516"/>
                <a:gd name="T6" fmla="*/ 197 w 218"/>
                <a:gd name="T7" fmla="*/ 41 h 516"/>
                <a:gd name="T8" fmla="*/ 205 w 218"/>
                <a:gd name="T9" fmla="*/ 68 h 516"/>
                <a:gd name="T10" fmla="*/ 211 w 218"/>
                <a:gd name="T11" fmla="*/ 104 h 516"/>
                <a:gd name="T12" fmla="*/ 215 w 218"/>
                <a:gd name="T13" fmla="*/ 144 h 516"/>
                <a:gd name="T14" fmla="*/ 218 w 218"/>
                <a:gd name="T15" fmla="*/ 193 h 516"/>
                <a:gd name="T16" fmla="*/ 218 w 218"/>
                <a:gd name="T17" fmla="*/ 246 h 516"/>
                <a:gd name="T18" fmla="*/ 215 w 218"/>
                <a:gd name="T19" fmla="*/ 305 h 516"/>
                <a:gd name="T20" fmla="*/ 211 w 218"/>
                <a:gd name="T21" fmla="*/ 371 h 516"/>
                <a:gd name="T22" fmla="*/ 205 w 218"/>
                <a:gd name="T23" fmla="*/ 442 h 516"/>
                <a:gd name="T24" fmla="*/ 196 w 218"/>
                <a:gd name="T25" fmla="*/ 516 h 516"/>
                <a:gd name="T26" fmla="*/ 0 w 218"/>
                <a:gd name="T27" fmla="*/ 490 h 516"/>
                <a:gd name="T28" fmla="*/ 12 w 218"/>
                <a:gd name="T29" fmla="*/ 409 h 516"/>
                <a:gd name="T30" fmla="*/ 25 w 218"/>
                <a:gd name="T31" fmla="*/ 334 h 516"/>
                <a:gd name="T32" fmla="*/ 38 w 218"/>
                <a:gd name="T33" fmla="*/ 266 h 516"/>
                <a:gd name="T34" fmla="*/ 54 w 218"/>
                <a:gd name="T35" fmla="*/ 205 h 516"/>
                <a:gd name="T36" fmla="*/ 69 w 218"/>
                <a:gd name="T37" fmla="*/ 151 h 516"/>
                <a:gd name="T38" fmla="*/ 84 w 218"/>
                <a:gd name="T39" fmla="*/ 105 h 516"/>
                <a:gd name="T40" fmla="*/ 101 w 218"/>
                <a:gd name="T41" fmla="*/ 66 h 516"/>
                <a:gd name="T42" fmla="*/ 117 w 218"/>
                <a:gd name="T43" fmla="*/ 37 h 516"/>
                <a:gd name="T44" fmla="*/ 133 w 218"/>
                <a:gd name="T45" fmla="*/ 15 h 516"/>
                <a:gd name="T46" fmla="*/ 148 w 218"/>
                <a:gd name="T47" fmla="*/ 3 h 516"/>
                <a:gd name="T48" fmla="*/ 164 w 218"/>
                <a:gd name="T49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516">
                  <a:moveTo>
                    <a:pt x="164" y="0"/>
                  </a:moveTo>
                  <a:lnTo>
                    <a:pt x="177" y="6"/>
                  </a:lnTo>
                  <a:lnTo>
                    <a:pt x="188" y="20"/>
                  </a:lnTo>
                  <a:lnTo>
                    <a:pt x="197" y="41"/>
                  </a:lnTo>
                  <a:lnTo>
                    <a:pt x="205" y="68"/>
                  </a:lnTo>
                  <a:lnTo>
                    <a:pt x="211" y="104"/>
                  </a:lnTo>
                  <a:lnTo>
                    <a:pt x="215" y="144"/>
                  </a:lnTo>
                  <a:lnTo>
                    <a:pt x="218" y="193"/>
                  </a:lnTo>
                  <a:lnTo>
                    <a:pt x="218" y="246"/>
                  </a:lnTo>
                  <a:lnTo>
                    <a:pt x="215" y="305"/>
                  </a:lnTo>
                  <a:lnTo>
                    <a:pt x="211" y="371"/>
                  </a:lnTo>
                  <a:lnTo>
                    <a:pt x="205" y="442"/>
                  </a:lnTo>
                  <a:lnTo>
                    <a:pt x="196" y="516"/>
                  </a:lnTo>
                  <a:lnTo>
                    <a:pt x="0" y="490"/>
                  </a:lnTo>
                  <a:lnTo>
                    <a:pt x="12" y="409"/>
                  </a:lnTo>
                  <a:lnTo>
                    <a:pt x="25" y="334"/>
                  </a:lnTo>
                  <a:lnTo>
                    <a:pt x="38" y="266"/>
                  </a:lnTo>
                  <a:lnTo>
                    <a:pt x="54" y="205"/>
                  </a:lnTo>
                  <a:lnTo>
                    <a:pt x="69" y="151"/>
                  </a:lnTo>
                  <a:lnTo>
                    <a:pt x="84" y="105"/>
                  </a:lnTo>
                  <a:lnTo>
                    <a:pt x="101" y="66"/>
                  </a:lnTo>
                  <a:lnTo>
                    <a:pt x="117" y="37"/>
                  </a:lnTo>
                  <a:lnTo>
                    <a:pt x="133" y="15"/>
                  </a:lnTo>
                  <a:lnTo>
                    <a:pt x="148" y="3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A3E16"/>
            </a:solidFill>
            <a:ln w="0">
              <a:solidFill>
                <a:srgbClr val="FA3E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Freeform 924"/>
            <p:cNvSpPr/>
            <p:nvPr/>
          </p:nvSpPr>
          <p:spPr bwMode="auto">
            <a:xfrm>
              <a:off x="9110663" y="4705350"/>
              <a:ext cx="315913" cy="82550"/>
            </a:xfrm>
            <a:custGeom>
              <a:avLst/>
              <a:gdLst>
                <a:gd name="T0" fmla="*/ 3 w 199"/>
                <a:gd name="T1" fmla="*/ 0 h 52"/>
                <a:gd name="T2" fmla="*/ 199 w 199"/>
                <a:gd name="T3" fmla="*/ 26 h 52"/>
                <a:gd name="T4" fmla="*/ 196 w 199"/>
                <a:gd name="T5" fmla="*/ 52 h 52"/>
                <a:gd name="T6" fmla="*/ 0 w 199"/>
                <a:gd name="T7" fmla="*/ 26 h 52"/>
                <a:gd name="T8" fmla="*/ 3 w 19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2">
                  <a:moveTo>
                    <a:pt x="3" y="0"/>
                  </a:moveTo>
                  <a:lnTo>
                    <a:pt x="199" y="26"/>
                  </a:lnTo>
                  <a:lnTo>
                    <a:pt x="196" y="52"/>
                  </a:lnTo>
                  <a:lnTo>
                    <a:pt x="0" y="2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81B00"/>
            </a:solidFill>
            <a:ln w="0">
              <a:solidFill>
                <a:srgbClr val="D81B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Freeform 925"/>
            <p:cNvSpPr/>
            <p:nvPr/>
          </p:nvSpPr>
          <p:spPr bwMode="auto">
            <a:xfrm>
              <a:off x="9126538" y="4748213"/>
              <a:ext cx="277813" cy="57150"/>
            </a:xfrm>
            <a:custGeom>
              <a:avLst/>
              <a:gdLst>
                <a:gd name="T0" fmla="*/ 1 w 175"/>
                <a:gd name="T1" fmla="*/ 0 h 36"/>
                <a:gd name="T2" fmla="*/ 175 w 175"/>
                <a:gd name="T3" fmla="*/ 24 h 36"/>
                <a:gd name="T4" fmla="*/ 174 w 175"/>
                <a:gd name="T5" fmla="*/ 36 h 36"/>
                <a:gd name="T6" fmla="*/ 0 w 175"/>
                <a:gd name="T7" fmla="*/ 13 h 36"/>
                <a:gd name="T8" fmla="*/ 1 w 175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6">
                  <a:moveTo>
                    <a:pt x="1" y="0"/>
                  </a:moveTo>
                  <a:lnTo>
                    <a:pt x="175" y="24"/>
                  </a:lnTo>
                  <a:lnTo>
                    <a:pt x="174" y="36"/>
                  </a:lnTo>
                  <a:lnTo>
                    <a:pt x="0" y="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E0000"/>
            </a:solidFill>
            <a:ln w="0">
              <a:solidFill>
                <a:srgbClr val="BE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Freeform 926"/>
            <p:cNvSpPr/>
            <p:nvPr/>
          </p:nvSpPr>
          <p:spPr bwMode="auto">
            <a:xfrm>
              <a:off x="7770813" y="1568450"/>
              <a:ext cx="1211263" cy="3151188"/>
            </a:xfrm>
            <a:custGeom>
              <a:avLst/>
              <a:gdLst>
                <a:gd name="T0" fmla="*/ 521 w 763"/>
                <a:gd name="T1" fmla="*/ 4 h 1985"/>
                <a:gd name="T2" fmla="*/ 536 w 763"/>
                <a:gd name="T3" fmla="*/ 28 h 1985"/>
                <a:gd name="T4" fmla="*/ 562 w 763"/>
                <a:gd name="T5" fmla="*/ 72 h 1985"/>
                <a:gd name="T6" fmla="*/ 596 w 763"/>
                <a:gd name="T7" fmla="*/ 138 h 1985"/>
                <a:gd name="T8" fmla="*/ 635 w 763"/>
                <a:gd name="T9" fmla="*/ 222 h 1985"/>
                <a:gd name="T10" fmla="*/ 673 w 763"/>
                <a:gd name="T11" fmla="*/ 322 h 1985"/>
                <a:gd name="T12" fmla="*/ 710 w 763"/>
                <a:gd name="T13" fmla="*/ 439 h 1985"/>
                <a:gd name="T14" fmla="*/ 738 w 763"/>
                <a:gd name="T15" fmla="*/ 569 h 1985"/>
                <a:gd name="T16" fmla="*/ 758 w 763"/>
                <a:gd name="T17" fmla="*/ 711 h 1985"/>
                <a:gd name="T18" fmla="*/ 763 w 763"/>
                <a:gd name="T19" fmla="*/ 864 h 1985"/>
                <a:gd name="T20" fmla="*/ 752 w 763"/>
                <a:gd name="T21" fmla="*/ 1025 h 1985"/>
                <a:gd name="T22" fmla="*/ 724 w 763"/>
                <a:gd name="T23" fmla="*/ 1203 h 1985"/>
                <a:gd name="T24" fmla="*/ 686 w 763"/>
                <a:gd name="T25" fmla="*/ 1385 h 1985"/>
                <a:gd name="T26" fmla="*/ 640 w 763"/>
                <a:gd name="T27" fmla="*/ 1561 h 1985"/>
                <a:gd name="T28" fmla="*/ 588 w 763"/>
                <a:gd name="T29" fmla="*/ 1724 h 1985"/>
                <a:gd name="T30" fmla="*/ 533 w 763"/>
                <a:gd name="T31" fmla="*/ 1867 h 1985"/>
                <a:gd name="T32" fmla="*/ 474 w 763"/>
                <a:gd name="T33" fmla="*/ 1981 h 1985"/>
                <a:gd name="T34" fmla="*/ 333 w 763"/>
                <a:gd name="T35" fmla="*/ 1985 h 1985"/>
                <a:gd name="T36" fmla="*/ 189 w 763"/>
                <a:gd name="T37" fmla="*/ 1965 h 1985"/>
                <a:gd name="T38" fmla="*/ 52 w 763"/>
                <a:gd name="T39" fmla="*/ 1925 h 1985"/>
                <a:gd name="T40" fmla="*/ 28 w 763"/>
                <a:gd name="T41" fmla="*/ 1811 h 1985"/>
                <a:gd name="T42" fmla="*/ 11 w 763"/>
                <a:gd name="T43" fmla="*/ 1673 h 1985"/>
                <a:gd name="T44" fmla="*/ 1 w 763"/>
                <a:gd name="T45" fmla="*/ 1518 h 1985"/>
                <a:gd name="T46" fmla="*/ 0 w 763"/>
                <a:gd name="T47" fmla="*/ 1351 h 1985"/>
                <a:gd name="T48" fmla="*/ 7 w 763"/>
                <a:gd name="T49" fmla="*/ 1181 h 1985"/>
                <a:gd name="T50" fmla="*/ 20 w 763"/>
                <a:gd name="T51" fmla="*/ 1012 h 1985"/>
                <a:gd name="T52" fmla="*/ 43 w 763"/>
                <a:gd name="T53" fmla="*/ 850 h 1985"/>
                <a:gd name="T54" fmla="*/ 81 w 763"/>
                <a:gd name="T55" fmla="*/ 697 h 1985"/>
                <a:gd name="T56" fmla="*/ 131 w 763"/>
                <a:gd name="T57" fmla="*/ 558 h 1985"/>
                <a:gd name="T58" fmla="*/ 190 w 763"/>
                <a:gd name="T59" fmla="*/ 432 h 1985"/>
                <a:gd name="T60" fmla="*/ 254 w 763"/>
                <a:gd name="T61" fmla="*/ 321 h 1985"/>
                <a:gd name="T62" fmla="*/ 318 w 763"/>
                <a:gd name="T63" fmla="*/ 227 h 1985"/>
                <a:gd name="T64" fmla="*/ 381 w 763"/>
                <a:gd name="T65" fmla="*/ 147 h 1985"/>
                <a:gd name="T66" fmla="*/ 435 w 763"/>
                <a:gd name="T67" fmla="*/ 84 h 1985"/>
                <a:gd name="T68" fmla="*/ 479 w 763"/>
                <a:gd name="T69" fmla="*/ 38 h 1985"/>
                <a:gd name="T70" fmla="*/ 508 w 763"/>
                <a:gd name="T71" fmla="*/ 11 h 1985"/>
                <a:gd name="T72" fmla="*/ 519 w 763"/>
                <a:gd name="T73" fmla="*/ 0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3" h="1985">
                  <a:moveTo>
                    <a:pt x="519" y="0"/>
                  </a:moveTo>
                  <a:lnTo>
                    <a:pt x="521" y="4"/>
                  </a:lnTo>
                  <a:lnTo>
                    <a:pt x="526" y="13"/>
                  </a:lnTo>
                  <a:lnTo>
                    <a:pt x="536" y="28"/>
                  </a:lnTo>
                  <a:lnTo>
                    <a:pt x="547" y="47"/>
                  </a:lnTo>
                  <a:lnTo>
                    <a:pt x="562" y="72"/>
                  </a:lnTo>
                  <a:lnTo>
                    <a:pt x="579" y="102"/>
                  </a:lnTo>
                  <a:lnTo>
                    <a:pt x="596" y="138"/>
                  </a:lnTo>
                  <a:lnTo>
                    <a:pt x="615" y="177"/>
                  </a:lnTo>
                  <a:lnTo>
                    <a:pt x="635" y="222"/>
                  </a:lnTo>
                  <a:lnTo>
                    <a:pt x="655" y="270"/>
                  </a:lnTo>
                  <a:lnTo>
                    <a:pt x="673" y="322"/>
                  </a:lnTo>
                  <a:lnTo>
                    <a:pt x="693" y="379"/>
                  </a:lnTo>
                  <a:lnTo>
                    <a:pt x="710" y="439"/>
                  </a:lnTo>
                  <a:lnTo>
                    <a:pt x="725" y="502"/>
                  </a:lnTo>
                  <a:lnTo>
                    <a:pt x="738" y="569"/>
                  </a:lnTo>
                  <a:lnTo>
                    <a:pt x="750" y="639"/>
                  </a:lnTo>
                  <a:lnTo>
                    <a:pt x="758" y="711"/>
                  </a:lnTo>
                  <a:lnTo>
                    <a:pt x="763" y="786"/>
                  </a:lnTo>
                  <a:lnTo>
                    <a:pt x="763" y="864"/>
                  </a:lnTo>
                  <a:lnTo>
                    <a:pt x="761" y="944"/>
                  </a:lnTo>
                  <a:lnTo>
                    <a:pt x="752" y="1025"/>
                  </a:lnTo>
                  <a:lnTo>
                    <a:pt x="740" y="1114"/>
                  </a:lnTo>
                  <a:lnTo>
                    <a:pt x="724" y="1203"/>
                  </a:lnTo>
                  <a:lnTo>
                    <a:pt x="706" y="1295"/>
                  </a:lnTo>
                  <a:lnTo>
                    <a:pt x="686" y="1385"/>
                  </a:lnTo>
                  <a:lnTo>
                    <a:pt x="664" y="1474"/>
                  </a:lnTo>
                  <a:lnTo>
                    <a:pt x="640" y="1561"/>
                  </a:lnTo>
                  <a:lnTo>
                    <a:pt x="615" y="1645"/>
                  </a:lnTo>
                  <a:lnTo>
                    <a:pt x="588" y="1724"/>
                  </a:lnTo>
                  <a:lnTo>
                    <a:pt x="560" y="1799"/>
                  </a:lnTo>
                  <a:lnTo>
                    <a:pt x="533" y="1867"/>
                  </a:lnTo>
                  <a:lnTo>
                    <a:pt x="504" y="1927"/>
                  </a:lnTo>
                  <a:lnTo>
                    <a:pt x="474" y="1981"/>
                  </a:lnTo>
                  <a:lnTo>
                    <a:pt x="403" y="1985"/>
                  </a:lnTo>
                  <a:lnTo>
                    <a:pt x="333" y="1985"/>
                  </a:lnTo>
                  <a:lnTo>
                    <a:pt x="261" y="1978"/>
                  </a:lnTo>
                  <a:lnTo>
                    <a:pt x="189" y="1965"/>
                  </a:lnTo>
                  <a:lnTo>
                    <a:pt x="119" y="1948"/>
                  </a:lnTo>
                  <a:lnTo>
                    <a:pt x="52" y="1925"/>
                  </a:lnTo>
                  <a:lnTo>
                    <a:pt x="38" y="1871"/>
                  </a:lnTo>
                  <a:lnTo>
                    <a:pt x="28" y="1811"/>
                  </a:lnTo>
                  <a:lnTo>
                    <a:pt x="17" y="1744"/>
                  </a:lnTo>
                  <a:lnTo>
                    <a:pt x="11" y="1673"/>
                  </a:lnTo>
                  <a:lnTo>
                    <a:pt x="4" y="1597"/>
                  </a:lnTo>
                  <a:lnTo>
                    <a:pt x="1" y="1518"/>
                  </a:lnTo>
                  <a:lnTo>
                    <a:pt x="0" y="1436"/>
                  </a:lnTo>
                  <a:lnTo>
                    <a:pt x="0" y="1351"/>
                  </a:lnTo>
                  <a:lnTo>
                    <a:pt x="3" y="1266"/>
                  </a:lnTo>
                  <a:lnTo>
                    <a:pt x="7" y="1181"/>
                  </a:lnTo>
                  <a:lnTo>
                    <a:pt x="12" y="1096"/>
                  </a:lnTo>
                  <a:lnTo>
                    <a:pt x="20" y="1012"/>
                  </a:lnTo>
                  <a:lnTo>
                    <a:pt x="30" y="931"/>
                  </a:lnTo>
                  <a:lnTo>
                    <a:pt x="43" y="850"/>
                  </a:lnTo>
                  <a:lnTo>
                    <a:pt x="60" y="771"/>
                  </a:lnTo>
                  <a:lnTo>
                    <a:pt x="81" y="697"/>
                  </a:lnTo>
                  <a:lnTo>
                    <a:pt x="105" y="626"/>
                  </a:lnTo>
                  <a:lnTo>
                    <a:pt x="131" y="558"/>
                  </a:lnTo>
                  <a:lnTo>
                    <a:pt x="160" y="493"/>
                  </a:lnTo>
                  <a:lnTo>
                    <a:pt x="190" y="432"/>
                  </a:lnTo>
                  <a:lnTo>
                    <a:pt x="221" y="375"/>
                  </a:lnTo>
                  <a:lnTo>
                    <a:pt x="254" y="321"/>
                  </a:lnTo>
                  <a:lnTo>
                    <a:pt x="287" y="271"/>
                  </a:lnTo>
                  <a:lnTo>
                    <a:pt x="318" y="227"/>
                  </a:lnTo>
                  <a:lnTo>
                    <a:pt x="350" y="185"/>
                  </a:lnTo>
                  <a:lnTo>
                    <a:pt x="381" y="147"/>
                  </a:lnTo>
                  <a:lnTo>
                    <a:pt x="409" y="113"/>
                  </a:lnTo>
                  <a:lnTo>
                    <a:pt x="435" y="84"/>
                  </a:lnTo>
                  <a:lnTo>
                    <a:pt x="458" y="59"/>
                  </a:lnTo>
                  <a:lnTo>
                    <a:pt x="479" y="38"/>
                  </a:lnTo>
                  <a:lnTo>
                    <a:pt x="496" y="23"/>
                  </a:lnTo>
                  <a:lnTo>
                    <a:pt x="508" y="11"/>
                  </a:lnTo>
                  <a:lnTo>
                    <a:pt x="516" y="3"/>
                  </a:lnTo>
                  <a:lnTo>
                    <a:pt x="519" y="0"/>
                  </a:lnTo>
                  <a:close/>
                </a:path>
              </a:pathLst>
            </a:custGeom>
            <a:solidFill>
              <a:srgbClr val="F6F8AC"/>
            </a:solidFill>
            <a:ln w="0">
              <a:solidFill>
                <a:srgbClr val="F6F8A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Freeform 928"/>
            <p:cNvSpPr/>
            <p:nvPr/>
          </p:nvSpPr>
          <p:spPr bwMode="auto">
            <a:xfrm>
              <a:off x="7831138" y="4537075"/>
              <a:ext cx="738188" cy="182563"/>
            </a:xfrm>
            <a:custGeom>
              <a:avLst/>
              <a:gdLst>
                <a:gd name="T0" fmla="*/ 0 w 465"/>
                <a:gd name="T1" fmla="*/ 0 h 115"/>
                <a:gd name="T2" fmla="*/ 73 w 465"/>
                <a:gd name="T3" fmla="*/ 25 h 115"/>
                <a:gd name="T4" fmla="*/ 151 w 465"/>
                <a:gd name="T5" fmla="*/ 44 h 115"/>
                <a:gd name="T6" fmla="*/ 229 w 465"/>
                <a:gd name="T7" fmla="*/ 57 h 115"/>
                <a:gd name="T8" fmla="*/ 308 w 465"/>
                <a:gd name="T9" fmla="*/ 65 h 115"/>
                <a:gd name="T10" fmla="*/ 386 w 465"/>
                <a:gd name="T11" fmla="*/ 65 h 115"/>
                <a:gd name="T12" fmla="*/ 465 w 465"/>
                <a:gd name="T13" fmla="*/ 60 h 115"/>
                <a:gd name="T14" fmla="*/ 436 w 465"/>
                <a:gd name="T15" fmla="*/ 111 h 115"/>
                <a:gd name="T16" fmla="*/ 365 w 465"/>
                <a:gd name="T17" fmla="*/ 115 h 115"/>
                <a:gd name="T18" fmla="*/ 295 w 465"/>
                <a:gd name="T19" fmla="*/ 115 h 115"/>
                <a:gd name="T20" fmla="*/ 223 w 465"/>
                <a:gd name="T21" fmla="*/ 108 h 115"/>
                <a:gd name="T22" fmla="*/ 151 w 465"/>
                <a:gd name="T23" fmla="*/ 95 h 115"/>
                <a:gd name="T24" fmla="*/ 81 w 465"/>
                <a:gd name="T25" fmla="*/ 78 h 115"/>
                <a:gd name="T26" fmla="*/ 14 w 465"/>
                <a:gd name="T27" fmla="*/ 55 h 115"/>
                <a:gd name="T28" fmla="*/ 0 w 465"/>
                <a:gd name="T2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5" h="115">
                  <a:moveTo>
                    <a:pt x="0" y="0"/>
                  </a:moveTo>
                  <a:lnTo>
                    <a:pt x="73" y="25"/>
                  </a:lnTo>
                  <a:lnTo>
                    <a:pt x="151" y="44"/>
                  </a:lnTo>
                  <a:lnTo>
                    <a:pt x="229" y="57"/>
                  </a:lnTo>
                  <a:lnTo>
                    <a:pt x="308" y="65"/>
                  </a:lnTo>
                  <a:lnTo>
                    <a:pt x="386" y="65"/>
                  </a:lnTo>
                  <a:lnTo>
                    <a:pt x="465" y="60"/>
                  </a:lnTo>
                  <a:lnTo>
                    <a:pt x="436" y="111"/>
                  </a:lnTo>
                  <a:lnTo>
                    <a:pt x="365" y="115"/>
                  </a:lnTo>
                  <a:lnTo>
                    <a:pt x="295" y="115"/>
                  </a:lnTo>
                  <a:lnTo>
                    <a:pt x="223" y="108"/>
                  </a:lnTo>
                  <a:lnTo>
                    <a:pt x="151" y="95"/>
                  </a:lnTo>
                  <a:lnTo>
                    <a:pt x="81" y="78"/>
                  </a:lnTo>
                  <a:lnTo>
                    <a:pt x="14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0000"/>
            </a:solidFill>
            <a:ln w="0">
              <a:solidFill>
                <a:srgbClr val="FA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Freeform 929"/>
            <p:cNvSpPr/>
            <p:nvPr/>
          </p:nvSpPr>
          <p:spPr bwMode="auto">
            <a:xfrm>
              <a:off x="7694613" y="4122738"/>
              <a:ext cx="84138" cy="3175"/>
            </a:xfrm>
            <a:custGeom>
              <a:avLst/>
              <a:gdLst>
                <a:gd name="T0" fmla="*/ 43 w 53"/>
                <a:gd name="T1" fmla="*/ 0 h 2"/>
                <a:gd name="T2" fmla="*/ 53 w 53"/>
                <a:gd name="T3" fmla="*/ 0 h 2"/>
                <a:gd name="T4" fmla="*/ 53 w 53"/>
                <a:gd name="T5" fmla="*/ 0 h 2"/>
                <a:gd name="T6" fmla="*/ 43 w 53"/>
                <a:gd name="T7" fmla="*/ 0 h 2"/>
                <a:gd name="T8" fmla="*/ 22 w 53"/>
                <a:gd name="T9" fmla="*/ 0 h 2"/>
                <a:gd name="T10" fmla="*/ 0 w 53"/>
                <a:gd name="T11" fmla="*/ 2 h 2"/>
                <a:gd name="T12" fmla="*/ 0 w 53"/>
                <a:gd name="T13" fmla="*/ 2 h 2"/>
                <a:gd name="T14" fmla="*/ 22 w 53"/>
                <a:gd name="T15" fmla="*/ 0 h 2"/>
                <a:gd name="T16" fmla="*/ 43 w 53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">
                  <a:moveTo>
                    <a:pt x="43" y="0"/>
                  </a:moveTo>
                  <a:lnTo>
                    <a:pt x="53" y="0"/>
                  </a:lnTo>
                  <a:lnTo>
                    <a:pt x="53" y="0"/>
                  </a:lnTo>
                  <a:lnTo>
                    <a:pt x="43" y="0"/>
                  </a:lnTo>
                  <a:lnTo>
                    <a:pt x="2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2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1936FF"/>
            </a:solidFill>
            <a:ln w="0">
              <a:solidFill>
                <a:srgbClr val="193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Freeform 930"/>
            <p:cNvSpPr/>
            <p:nvPr/>
          </p:nvSpPr>
          <p:spPr bwMode="auto">
            <a:xfrm>
              <a:off x="7683501" y="3651250"/>
              <a:ext cx="95250" cy="474663"/>
            </a:xfrm>
            <a:custGeom>
              <a:avLst/>
              <a:gdLst>
                <a:gd name="T0" fmla="*/ 55 w 60"/>
                <a:gd name="T1" fmla="*/ 0 h 299"/>
                <a:gd name="T2" fmla="*/ 55 w 60"/>
                <a:gd name="T3" fmla="*/ 102 h 299"/>
                <a:gd name="T4" fmla="*/ 56 w 60"/>
                <a:gd name="T5" fmla="*/ 202 h 299"/>
                <a:gd name="T6" fmla="*/ 60 w 60"/>
                <a:gd name="T7" fmla="*/ 297 h 299"/>
                <a:gd name="T8" fmla="*/ 50 w 60"/>
                <a:gd name="T9" fmla="*/ 297 h 299"/>
                <a:gd name="T10" fmla="*/ 29 w 60"/>
                <a:gd name="T11" fmla="*/ 297 h 299"/>
                <a:gd name="T12" fmla="*/ 7 w 60"/>
                <a:gd name="T13" fmla="*/ 299 h 299"/>
                <a:gd name="T14" fmla="*/ 3 w 60"/>
                <a:gd name="T15" fmla="*/ 212 h 299"/>
                <a:gd name="T16" fmla="*/ 0 w 60"/>
                <a:gd name="T17" fmla="*/ 122 h 299"/>
                <a:gd name="T18" fmla="*/ 0 w 60"/>
                <a:gd name="T19" fmla="*/ 29 h 299"/>
                <a:gd name="T20" fmla="*/ 55 w 60"/>
                <a:gd name="T2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299">
                  <a:moveTo>
                    <a:pt x="55" y="0"/>
                  </a:moveTo>
                  <a:lnTo>
                    <a:pt x="55" y="102"/>
                  </a:lnTo>
                  <a:lnTo>
                    <a:pt x="56" y="202"/>
                  </a:lnTo>
                  <a:lnTo>
                    <a:pt x="60" y="297"/>
                  </a:lnTo>
                  <a:lnTo>
                    <a:pt x="50" y="297"/>
                  </a:lnTo>
                  <a:lnTo>
                    <a:pt x="29" y="297"/>
                  </a:lnTo>
                  <a:lnTo>
                    <a:pt x="7" y="299"/>
                  </a:lnTo>
                  <a:lnTo>
                    <a:pt x="3" y="212"/>
                  </a:lnTo>
                  <a:lnTo>
                    <a:pt x="0" y="122"/>
                  </a:lnTo>
                  <a:lnTo>
                    <a:pt x="0" y="2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C00000"/>
            </a:solidFill>
            <a:ln w="0">
              <a:solidFill>
                <a:srgbClr val="C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Freeform 931"/>
            <p:cNvSpPr>
              <a:spLocks noEditPoints="1"/>
            </p:cNvSpPr>
            <p:nvPr/>
          </p:nvSpPr>
          <p:spPr bwMode="auto">
            <a:xfrm>
              <a:off x="7770813" y="3597275"/>
              <a:ext cx="107950" cy="525463"/>
            </a:xfrm>
            <a:custGeom>
              <a:avLst/>
              <a:gdLst>
                <a:gd name="T0" fmla="*/ 1 w 68"/>
                <a:gd name="T1" fmla="*/ 34 h 331"/>
                <a:gd name="T2" fmla="*/ 0 w 68"/>
                <a:gd name="T3" fmla="*/ 136 h 331"/>
                <a:gd name="T4" fmla="*/ 1 w 68"/>
                <a:gd name="T5" fmla="*/ 236 h 331"/>
                <a:gd name="T6" fmla="*/ 5 w 68"/>
                <a:gd name="T7" fmla="*/ 331 h 331"/>
                <a:gd name="T8" fmla="*/ 5 w 68"/>
                <a:gd name="T9" fmla="*/ 331 h 331"/>
                <a:gd name="T10" fmla="*/ 5 w 68"/>
                <a:gd name="T11" fmla="*/ 331 h 331"/>
                <a:gd name="T12" fmla="*/ 1 w 68"/>
                <a:gd name="T13" fmla="*/ 236 h 331"/>
                <a:gd name="T14" fmla="*/ 0 w 68"/>
                <a:gd name="T15" fmla="*/ 136 h 331"/>
                <a:gd name="T16" fmla="*/ 0 w 68"/>
                <a:gd name="T17" fmla="*/ 34 h 331"/>
                <a:gd name="T18" fmla="*/ 1 w 68"/>
                <a:gd name="T19" fmla="*/ 34 h 331"/>
                <a:gd name="T20" fmla="*/ 67 w 68"/>
                <a:gd name="T21" fmla="*/ 0 h 331"/>
                <a:gd name="T22" fmla="*/ 68 w 68"/>
                <a:gd name="T23" fmla="*/ 14 h 331"/>
                <a:gd name="T24" fmla="*/ 47 w 68"/>
                <a:gd name="T25" fmla="*/ 11 h 331"/>
                <a:gd name="T26" fmla="*/ 67 w 68"/>
                <a:gd name="T2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331">
                  <a:moveTo>
                    <a:pt x="1" y="34"/>
                  </a:moveTo>
                  <a:lnTo>
                    <a:pt x="0" y="136"/>
                  </a:lnTo>
                  <a:lnTo>
                    <a:pt x="1" y="236"/>
                  </a:lnTo>
                  <a:lnTo>
                    <a:pt x="5" y="331"/>
                  </a:lnTo>
                  <a:lnTo>
                    <a:pt x="5" y="331"/>
                  </a:lnTo>
                  <a:lnTo>
                    <a:pt x="5" y="331"/>
                  </a:lnTo>
                  <a:lnTo>
                    <a:pt x="1" y="236"/>
                  </a:lnTo>
                  <a:lnTo>
                    <a:pt x="0" y="136"/>
                  </a:lnTo>
                  <a:lnTo>
                    <a:pt x="0" y="34"/>
                  </a:lnTo>
                  <a:lnTo>
                    <a:pt x="1" y="34"/>
                  </a:lnTo>
                  <a:close/>
                  <a:moveTo>
                    <a:pt x="67" y="0"/>
                  </a:moveTo>
                  <a:lnTo>
                    <a:pt x="68" y="14"/>
                  </a:lnTo>
                  <a:lnTo>
                    <a:pt x="47" y="1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2F388"/>
            </a:solidFill>
            <a:ln w="0">
              <a:solidFill>
                <a:srgbClr val="F2F38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Freeform 932"/>
            <p:cNvSpPr/>
            <p:nvPr/>
          </p:nvSpPr>
          <p:spPr bwMode="auto">
            <a:xfrm>
              <a:off x="8124826" y="1568450"/>
              <a:ext cx="769938" cy="692150"/>
            </a:xfrm>
            <a:custGeom>
              <a:avLst/>
              <a:gdLst>
                <a:gd name="T0" fmla="*/ 296 w 485"/>
                <a:gd name="T1" fmla="*/ 0 h 436"/>
                <a:gd name="T2" fmla="*/ 298 w 485"/>
                <a:gd name="T3" fmla="*/ 4 h 436"/>
                <a:gd name="T4" fmla="*/ 303 w 485"/>
                <a:gd name="T5" fmla="*/ 12 h 436"/>
                <a:gd name="T6" fmla="*/ 313 w 485"/>
                <a:gd name="T7" fmla="*/ 27 h 436"/>
                <a:gd name="T8" fmla="*/ 324 w 485"/>
                <a:gd name="T9" fmla="*/ 47 h 436"/>
                <a:gd name="T10" fmla="*/ 339 w 485"/>
                <a:gd name="T11" fmla="*/ 72 h 436"/>
                <a:gd name="T12" fmla="*/ 354 w 485"/>
                <a:gd name="T13" fmla="*/ 102 h 436"/>
                <a:gd name="T14" fmla="*/ 373 w 485"/>
                <a:gd name="T15" fmla="*/ 137 h 436"/>
                <a:gd name="T16" fmla="*/ 391 w 485"/>
                <a:gd name="T17" fmla="*/ 177 h 436"/>
                <a:gd name="T18" fmla="*/ 411 w 485"/>
                <a:gd name="T19" fmla="*/ 220 h 436"/>
                <a:gd name="T20" fmla="*/ 430 w 485"/>
                <a:gd name="T21" fmla="*/ 269 h 436"/>
                <a:gd name="T22" fmla="*/ 450 w 485"/>
                <a:gd name="T23" fmla="*/ 321 h 436"/>
                <a:gd name="T24" fmla="*/ 468 w 485"/>
                <a:gd name="T25" fmla="*/ 377 h 436"/>
                <a:gd name="T26" fmla="*/ 485 w 485"/>
                <a:gd name="T27" fmla="*/ 436 h 436"/>
                <a:gd name="T28" fmla="*/ 0 w 485"/>
                <a:gd name="T29" fmla="*/ 373 h 436"/>
                <a:gd name="T30" fmla="*/ 32 w 485"/>
                <a:gd name="T31" fmla="*/ 320 h 436"/>
                <a:gd name="T32" fmla="*/ 65 w 485"/>
                <a:gd name="T33" fmla="*/ 270 h 436"/>
                <a:gd name="T34" fmla="*/ 97 w 485"/>
                <a:gd name="T35" fmla="*/ 226 h 436"/>
                <a:gd name="T36" fmla="*/ 128 w 485"/>
                <a:gd name="T37" fmla="*/ 184 h 436"/>
                <a:gd name="T38" fmla="*/ 158 w 485"/>
                <a:gd name="T39" fmla="*/ 146 h 436"/>
                <a:gd name="T40" fmla="*/ 187 w 485"/>
                <a:gd name="T41" fmla="*/ 113 h 436"/>
                <a:gd name="T42" fmla="*/ 213 w 485"/>
                <a:gd name="T43" fmla="*/ 84 h 436"/>
                <a:gd name="T44" fmla="*/ 237 w 485"/>
                <a:gd name="T45" fmla="*/ 59 h 436"/>
                <a:gd name="T46" fmla="*/ 256 w 485"/>
                <a:gd name="T47" fmla="*/ 38 h 436"/>
                <a:gd name="T48" fmla="*/ 273 w 485"/>
                <a:gd name="T49" fmla="*/ 23 h 436"/>
                <a:gd name="T50" fmla="*/ 285 w 485"/>
                <a:gd name="T51" fmla="*/ 11 h 436"/>
                <a:gd name="T52" fmla="*/ 293 w 485"/>
                <a:gd name="T53" fmla="*/ 3 h 436"/>
                <a:gd name="T54" fmla="*/ 296 w 485"/>
                <a:gd name="T55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5" h="436">
                  <a:moveTo>
                    <a:pt x="296" y="0"/>
                  </a:moveTo>
                  <a:lnTo>
                    <a:pt x="298" y="4"/>
                  </a:lnTo>
                  <a:lnTo>
                    <a:pt x="303" y="12"/>
                  </a:lnTo>
                  <a:lnTo>
                    <a:pt x="313" y="27"/>
                  </a:lnTo>
                  <a:lnTo>
                    <a:pt x="324" y="47"/>
                  </a:lnTo>
                  <a:lnTo>
                    <a:pt x="339" y="72"/>
                  </a:lnTo>
                  <a:lnTo>
                    <a:pt x="354" y="102"/>
                  </a:lnTo>
                  <a:lnTo>
                    <a:pt x="373" y="137"/>
                  </a:lnTo>
                  <a:lnTo>
                    <a:pt x="391" y="177"/>
                  </a:lnTo>
                  <a:lnTo>
                    <a:pt x="411" y="220"/>
                  </a:lnTo>
                  <a:lnTo>
                    <a:pt x="430" y="269"/>
                  </a:lnTo>
                  <a:lnTo>
                    <a:pt x="450" y="321"/>
                  </a:lnTo>
                  <a:lnTo>
                    <a:pt x="468" y="377"/>
                  </a:lnTo>
                  <a:lnTo>
                    <a:pt x="485" y="436"/>
                  </a:lnTo>
                  <a:lnTo>
                    <a:pt x="0" y="373"/>
                  </a:lnTo>
                  <a:lnTo>
                    <a:pt x="32" y="320"/>
                  </a:lnTo>
                  <a:lnTo>
                    <a:pt x="65" y="270"/>
                  </a:lnTo>
                  <a:lnTo>
                    <a:pt x="97" y="226"/>
                  </a:lnTo>
                  <a:lnTo>
                    <a:pt x="128" y="184"/>
                  </a:lnTo>
                  <a:lnTo>
                    <a:pt x="158" y="146"/>
                  </a:lnTo>
                  <a:lnTo>
                    <a:pt x="187" y="113"/>
                  </a:lnTo>
                  <a:lnTo>
                    <a:pt x="213" y="84"/>
                  </a:lnTo>
                  <a:lnTo>
                    <a:pt x="237" y="59"/>
                  </a:lnTo>
                  <a:lnTo>
                    <a:pt x="256" y="38"/>
                  </a:lnTo>
                  <a:lnTo>
                    <a:pt x="273" y="23"/>
                  </a:lnTo>
                  <a:lnTo>
                    <a:pt x="285" y="11"/>
                  </a:lnTo>
                  <a:lnTo>
                    <a:pt x="293" y="3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rgbClr val="C03B26"/>
            </a:solidFill>
            <a:ln w="0">
              <a:solidFill>
                <a:srgbClr val="C03B2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Freeform 933"/>
            <p:cNvSpPr/>
            <p:nvPr/>
          </p:nvSpPr>
          <p:spPr bwMode="auto">
            <a:xfrm>
              <a:off x="8132763" y="2381250"/>
              <a:ext cx="630238" cy="630238"/>
            </a:xfrm>
            <a:custGeom>
              <a:avLst/>
              <a:gdLst>
                <a:gd name="T0" fmla="*/ 188 w 397"/>
                <a:gd name="T1" fmla="*/ 0 h 397"/>
                <a:gd name="T2" fmla="*/ 224 w 397"/>
                <a:gd name="T3" fmla="*/ 2 h 397"/>
                <a:gd name="T4" fmla="*/ 259 w 397"/>
                <a:gd name="T5" fmla="*/ 9 h 397"/>
                <a:gd name="T6" fmla="*/ 291 w 397"/>
                <a:gd name="T7" fmla="*/ 22 h 397"/>
                <a:gd name="T8" fmla="*/ 319 w 397"/>
                <a:gd name="T9" fmla="*/ 41 h 397"/>
                <a:gd name="T10" fmla="*/ 344 w 397"/>
                <a:gd name="T11" fmla="*/ 64 h 397"/>
                <a:gd name="T12" fmla="*/ 365 w 397"/>
                <a:gd name="T13" fmla="*/ 91 h 397"/>
                <a:gd name="T14" fmla="*/ 381 w 397"/>
                <a:gd name="T15" fmla="*/ 121 h 397"/>
                <a:gd name="T16" fmla="*/ 391 w 397"/>
                <a:gd name="T17" fmla="*/ 153 h 397"/>
                <a:gd name="T18" fmla="*/ 397 w 397"/>
                <a:gd name="T19" fmla="*/ 187 h 397"/>
                <a:gd name="T20" fmla="*/ 395 w 397"/>
                <a:gd name="T21" fmla="*/ 224 h 397"/>
                <a:gd name="T22" fmla="*/ 387 w 397"/>
                <a:gd name="T23" fmla="*/ 259 h 397"/>
                <a:gd name="T24" fmla="*/ 373 w 397"/>
                <a:gd name="T25" fmla="*/ 291 h 397"/>
                <a:gd name="T26" fmla="*/ 355 w 397"/>
                <a:gd name="T27" fmla="*/ 320 h 397"/>
                <a:gd name="T28" fmla="*/ 332 w 397"/>
                <a:gd name="T29" fmla="*/ 345 h 397"/>
                <a:gd name="T30" fmla="*/ 305 w 397"/>
                <a:gd name="T31" fmla="*/ 365 h 397"/>
                <a:gd name="T32" fmla="*/ 275 w 397"/>
                <a:gd name="T33" fmla="*/ 381 h 397"/>
                <a:gd name="T34" fmla="*/ 242 w 397"/>
                <a:gd name="T35" fmla="*/ 392 h 397"/>
                <a:gd name="T36" fmla="*/ 208 w 397"/>
                <a:gd name="T37" fmla="*/ 397 h 397"/>
                <a:gd name="T38" fmla="*/ 173 w 397"/>
                <a:gd name="T39" fmla="*/ 394 h 397"/>
                <a:gd name="T40" fmla="*/ 137 w 397"/>
                <a:gd name="T41" fmla="*/ 388 h 397"/>
                <a:gd name="T42" fmla="*/ 105 w 397"/>
                <a:gd name="T43" fmla="*/ 373 h 397"/>
                <a:gd name="T44" fmla="*/ 76 w 397"/>
                <a:gd name="T45" fmla="*/ 355 h 397"/>
                <a:gd name="T46" fmla="*/ 51 w 397"/>
                <a:gd name="T47" fmla="*/ 331 h 397"/>
                <a:gd name="T48" fmla="*/ 31 w 397"/>
                <a:gd name="T49" fmla="*/ 305 h 397"/>
                <a:gd name="T50" fmla="*/ 16 w 397"/>
                <a:gd name="T51" fmla="*/ 275 h 397"/>
                <a:gd name="T52" fmla="*/ 4 w 397"/>
                <a:gd name="T53" fmla="*/ 242 h 397"/>
                <a:gd name="T54" fmla="*/ 0 w 397"/>
                <a:gd name="T55" fmla="*/ 208 h 397"/>
                <a:gd name="T56" fmla="*/ 1 w 397"/>
                <a:gd name="T57" fmla="*/ 172 h 397"/>
                <a:gd name="T58" fmla="*/ 9 w 397"/>
                <a:gd name="T59" fmla="*/ 138 h 397"/>
                <a:gd name="T60" fmla="*/ 22 w 397"/>
                <a:gd name="T61" fmla="*/ 105 h 397"/>
                <a:gd name="T62" fmla="*/ 40 w 397"/>
                <a:gd name="T63" fmla="*/ 76 h 397"/>
                <a:gd name="T64" fmla="*/ 64 w 397"/>
                <a:gd name="T65" fmla="*/ 51 h 397"/>
                <a:gd name="T66" fmla="*/ 92 w 397"/>
                <a:gd name="T67" fmla="*/ 30 h 397"/>
                <a:gd name="T68" fmla="*/ 120 w 397"/>
                <a:gd name="T69" fmla="*/ 15 h 397"/>
                <a:gd name="T70" fmla="*/ 153 w 397"/>
                <a:gd name="T71" fmla="*/ 4 h 397"/>
                <a:gd name="T72" fmla="*/ 188 w 397"/>
                <a:gd name="T73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7" h="397">
                  <a:moveTo>
                    <a:pt x="188" y="0"/>
                  </a:moveTo>
                  <a:lnTo>
                    <a:pt x="224" y="2"/>
                  </a:lnTo>
                  <a:lnTo>
                    <a:pt x="259" y="9"/>
                  </a:lnTo>
                  <a:lnTo>
                    <a:pt x="291" y="22"/>
                  </a:lnTo>
                  <a:lnTo>
                    <a:pt x="319" y="41"/>
                  </a:lnTo>
                  <a:lnTo>
                    <a:pt x="344" y="64"/>
                  </a:lnTo>
                  <a:lnTo>
                    <a:pt x="365" y="91"/>
                  </a:lnTo>
                  <a:lnTo>
                    <a:pt x="381" y="121"/>
                  </a:lnTo>
                  <a:lnTo>
                    <a:pt x="391" y="153"/>
                  </a:lnTo>
                  <a:lnTo>
                    <a:pt x="397" y="187"/>
                  </a:lnTo>
                  <a:lnTo>
                    <a:pt x="395" y="224"/>
                  </a:lnTo>
                  <a:lnTo>
                    <a:pt x="387" y="259"/>
                  </a:lnTo>
                  <a:lnTo>
                    <a:pt x="373" y="291"/>
                  </a:lnTo>
                  <a:lnTo>
                    <a:pt x="355" y="320"/>
                  </a:lnTo>
                  <a:lnTo>
                    <a:pt x="332" y="345"/>
                  </a:lnTo>
                  <a:lnTo>
                    <a:pt x="305" y="365"/>
                  </a:lnTo>
                  <a:lnTo>
                    <a:pt x="275" y="381"/>
                  </a:lnTo>
                  <a:lnTo>
                    <a:pt x="242" y="392"/>
                  </a:lnTo>
                  <a:lnTo>
                    <a:pt x="208" y="397"/>
                  </a:lnTo>
                  <a:lnTo>
                    <a:pt x="173" y="394"/>
                  </a:lnTo>
                  <a:lnTo>
                    <a:pt x="137" y="388"/>
                  </a:lnTo>
                  <a:lnTo>
                    <a:pt x="105" y="373"/>
                  </a:lnTo>
                  <a:lnTo>
                    <a:pt x="76" y="355"/>
                  </a:lnTo>
                  <a:lnTo>
                    <a:pt x="51" y="331"/>
                  </a:lnTo>
                  <a:lnTo>
                    <a:pt x="31" y="305"/>
                  </a:lnTo>
                  <a:lnTo>
                    <a:pt x="16" y="275"/>
                  </a:lnTo>
                  <a:lnTo>
                    <a:pt x="4" y="242"/>
                  </a:lnTo>
                  <a:lnTo>
                    <a:pt x="0" y="208"/>
                  </a:lnTo>
                  <a:lnTo>
                    <a:pt x="1" y="172"/>
                  </a:lnTo>
                  <a:lnTo>
                    <a:pt x="9" y="138"/>
                  </a:lnTo>
                  <a:lnTo>
                    <a:pt x="22" y="105"/>
                  </a:lnTo>
                  <a:lnTo>
                    <a:pt x="40" y="76"/>
                  </a:lnTo>
                  <a:lnTo>
                    <a:pt x="64" y="51"/>
                  </a:lnTo>
                  <a:lnTo>
                    <a:pt x="92" y="30"/>
                  </a:lnTo>
                  <a:lnTo>
                    <a:pt x="120" y="15"/>
                  </a:lnTo>
                  <a:lnTo>
                    <a:pt x="153" y="4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FA0000"/>
            </a:solidFill>
            <a:ln w="0">
              <a:solidFill>
                <a:srgbClr val="FA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Freeform 934"/>
            <p:cNvSpPr/>
            <p:nvPr/>
          </p:nvSpPr>
          <p:spPr bwMode="auto">
            <a:xfrm>
              <a:off x="7770813" y="3605213"/>
              <a:ext cx="1093788" cy="688975"/>
            </a:xfrm>
            <a:custGeom>
              <a:avLst/>
              <a:gdLst>
                <a:gd name="T0" fmla="*/ 1 w 689"/>
                <a:gd name="T1" fmla="*/ 0 h 434"/>
                <a:gd name="T2" fmla="*/ 689 w 689"/>
                <a:gd name="T3" fmla="*/ 91 h 434"/>
                <a:gd name="T4" fmla="*/ 666 w 689"/>
                <a:gd name="T5" fmla="*/ 181 h 434"/>
                <a:gd name="T6" fmla="*/ 643 w 689"/>
                <a:gd name="T7" fmla="*/ 269 h 434"/>
                <a:gd name="T8" fmla="*/ 618 w 689"/>
                <a:gd name="T9" fmla="*/ 354 h 434"/>
                <a:gd name="T10" fmla="*/ 591 w 689"/>
                <a:gd name="T11" fmla="*/ 434 h 434"/>
                <a:gd name="T12" fmla="*/ 8 w 689"/>
                <a:gd name="T13" fmla="*/ 358 h 434"/>
                <a:gd name="T14" fmla="*/ 3 w 689"/>
                <a:gd name="T15" fmla="*/ 273 h 434"/>
                <a:gd name="T16" fmla="*/ 0 w 689"/>
                <a:gd name="T17" fmla="*/ 185 h 434"/>
                <a:gd name="T18" fmla="*/ 0 w 689"/>
                <a:gd name="T19" fmla="*/ 93 h 434"/>
                <a:gd name="T20" fmla="*/ 1 w 689"/>
                <a:gd name="T21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9" h="434">
                  <a:moveTo>
                    <a:pt x="1" y="0"/>
                  </a:moveTo>
                  <a:lnTo>
                    <a:pt x="689" y="91"/>
                  </a:lnTo>
                  <a:lnTo>
                    <a:pt x="666" y="181"/>
                  </a:lnTo>
                  <a:lnTo>
                    <a:pt x="643" y="269"/>
                  </a:lnTo>
                  <a:lnTo>
                    <a:pt x="618" y="354"/>
                  </a:lnTo>
                  <a:lnTo>
                    <a:pt x="591" y="434"/>
                  </a:lnTo>
                  <a:lnTo>
                    <a:pt x="8" y="358"/>
                  </a:lnTo>
                  <a:lnTo>
                    <a:pt x="3" y="273"/>
                  </a:lnTo>
                  <a:lnTo>
                    <a:pt x="0" y="185"/>
                  </a:lnTo>
                  <a:lnTo>
                    <a:pt x="0" y="9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03B26"/>
            </a:solidFill>
            <a:ln w="0">
              <a:solidFill>
                <a:srgbClr val="C03B2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Freeform 935"/>
            <p:cNvSpPr/>
            <p:nvPr/>
          </p:nvSpPr>
          <p:spPr bwMode="auto">
            <a:xfrm>
              <a:off x="8175626" y="2425700"/>
              <a:ext cx="542925" cy="541338"/>
            </a:xfrm>
            <a:custGeom>
              <a:avLst/>
              <a:gdLst>
                <a:gd name="T0" fmla="*/ 159 w 342"/>
                <a:gd name="T1" fmla="*/ 0 h 341"/>
                <a:gd name="T2" fmla="*/ 193 w 342"/>
                <a:gd name="T3" fmla="*/ 0 h 341"/>
                <a:gd name="T4" fmla="*/ 227 w 342"/>
                <a:gd name="T5" fmla="*/ 9 h 341"/>
                <a:gd name="T6" fmla="*/ 257 w 342"/>
                <a:gd name="T7" fmla="*/ 22 h 341"/>
                <a:gd name="T8" fmla="*/ 284 w 342"/>
                <a:gd name="T9" fmla="*/ 42 h 341"/>
                <a:gd name="T10" fmla="*/ 307 w 342"/>
                <a:gd name="T11" fmla="*/ 65 h 341"/>
                <a:gd name="T12" fmla="*/ 324 w 342"/>
                <a:gd name="T13" fmla="*/ 94 h 341"/>
                <a:gd name="T14" fmla="*/ 336 w 342"/>
                <a:gd name="T15" fmla="*/ 124 h 341"/>
                <a:gd name="T16" fmla="*/ 342 w 342"/>
                <a:gd name="T17" fmla="*/ 158 h 341"/>
                <a:gd name="T18" fmla="*/ 341 w 342"/>
                <a:gd name="T19" fmla="*/ 192 h 341"/>
                <a:gd name="T20" fmla="*/ 333 w 342"/>
                <a:gd name="T21" fmla="*/ 226 h 341"/>
                <a:gd name="T22" fmla="*/ 319 w 342"/>
                <a:gd name="T23" fmla="*/ 256 h 341"/>
                <a:gd name="T24" fmla="*/ 299 w 342"/>
                <a:gd name="T25" fmla="*/ 284 h 341"/>
                <a:gd name="T26" fmla="*/ 275 w 342"/>
                <a:gd name="T27" fmla="*/ 306 h 341"/>
                <a:gd name="T28" fmla="*/ 248 w 342"/>
                <a:gd name="T29" fmla="*/ 323 h 341"/>
                <a:gd name="T30" fmla="*/ 216 w 342"/>
                <a:gd name="T31" fmla="*/ 335 h 341"/>
                <a:gd name="T32" fmla="*/ 184 w 342"/>
                <a:gd name="T33" fmla="*/ 341 h 341"/>
                <a:gd name="T34" fmla="*/ 148 w 342"/>
                <a:gd name="T35" fmla="*/ 340 h 341"/>
                <a:gd name="T36" fmla="*/ 116 w 342"/>
                <a:gd name="T37" fmla="*/ 332 h 341"/>
                <a:gd name="T38" fmla="*/ 84 w 342"/>
                <a:gd name="T39" fmla="*/ 318 h 341"/>
                <a:gd name="T40" fmla="*/ 58 w 342"/>
                <a:gd name="T41" fmla="*/ 298 h 341"/>
                <a:gd name="T42" fmla="*/ 36 w 342"/>
                <a:gd name="T43" fmla="*/ 275 h 341"/>
                <a:gd name="T44" fmla="*/ 17 w 342"/>
                <a:gd name="T45" fmla="*/ 246 h 341"/>
                <a:gd name="T46" fmla="*/ 6 w 342"/>
                <a:gd name="T47" fmla="*/ 216 h 341"/>
                <a:gd name="T48" fmla="*/ 0 w 342"/>
                <a:gd name="T49" fmla="*/ 183 h 341"/>
                <a:gd name="T50" fmla="*/ 2 w 342"/>
                <a:gd name="T51" fmla="*/ 148 h 341"/>
                <a:gd name="T52" fmla="*/ 10 w 342"/>
                <a:gd name="T53" fmla="*/ 114 h 341"/>
                <a:gd name="T54" fmla="*/ 24 w 342"/>
                <a:gd name="T55" fmla="*/ 83 h 341"/>
                <a:gd name="T56" fmla="*/ 42 w 342"/>
                <a:gd name="T57" fmla="*/ 57 h 341"/>
                <a:gd name="T58" fmla="*/ 67 w 342"/>
                <a:gd name="T59" fmla="*/ 34 h 341"/>
                <a:gd name="T60" fmla="*/ 95 w 342"/>
                <a:gd name="T61" fmla="*/ 17 h 341"/>
                <a:gd name="T62" fmla="*/ 126 w 342"/>
                <a:gd name="T63" fmla="*/ 5 h 341"/>
                <a:gd name="T64" fmla="*/ 159 w 342"/>
                <a:gd name="T6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2" h="341">
                  <a:moveTo>
                    <a:pt x="159" y="0"/>
                  </a:moveTo>
                  <a:lnTo>
                    <a:pt x="193" y="0"/>
                  </a:lnTo>
                  <a:lnTo>
                    <a:pt x="227" y="9"/>
                  </a:lnTo>
                  <a:lnTo>
                    <a:pt x="257" y="22"/>
                  </a:lnTo>
                  <a:lnTo>
                    <a:pt x="284" y="42"/>
                  </a:lnTo>
                  <a:lnTo>
                    <a:pt x="307" y="65"/>
                  </a:lnTo>
                  <a:lnTo>
                    <a:pt x="324" y="94"/>
                  </a:lnTo>
                  <a:lnTo>
                    <a:pt x="336" y="124"/>
                  </a:lnTo>
                  <a:lnTo>
                    <a:pt x="342" y="158"/>
                  </a:lnTo>
                  <a:lnTo>
                    <a:pt x="341" y="192"/>
                  </a:lnTo>
                  <a:lnTo>
                    <a:pt x="333" y="226"/>
                  </a:lnTo>
                  <a:lnTo>
                    <a:pt x="319" y="256"/>
                  </a:lnTo>
                  <a:lnTo>
                    <a:pt x="299" y="284"/>
                  </a:lnTo>
                  <a:lnTo>
                    <a:pt x="275" y="306"/>
                  </a:lnTo>
                  <a:lnTo>
                    <a:pt x="248" y="323"/>
                  </a:lnTo>
                  <a:lnTo>
                    <a:pt x="216" y="335"/>
                  </a:lnTo>
                  <a:lnTo>
                    <a:pt x="184" y="341"/>
                  </a:lnTo>
                  <a:lnTo>
                    <a:pt x="148" y="340"/>
                  </a:lnTo>
                  <a:lnTo>
                    <a:pt x="116" y="332"/>
                  </a:lnTo>
                  <a:lnTo>
                    <a:pt x="84" y="318"/>
                  </a:lnTo>
                  <a:lnTo>
                    <a:pt x="58" y="298"/>
                  </a:lnTo>
                  <a:lnTo>
                    <a:pt x="36" y="275"/>
                  </a:lnTo>
                  <a:lnTo>
                    <a:pt x="17" y="246"/>
                  </a:lnTo>
                  <a:lnTo>
                    <a:pt x="6" y="216"/>
                  </a:lnTo>
                  <a:lnTo>
                    <a:pt x="0" y="183"/>
                  </a:lnTo>
                  <a:lnTo>
                    <a:pt x="2" y="148"/>
                  </a:lnTo>
                  <a:lnTo>
                    <a:pt x="10" y="114"/>
                  </a:lnTo>
                  <a:lnTo>
                    <a:pt x="24" y="83"/>
                  </a:lnTo>
                  <a:lnTo>
                    <a:pt x="42" y="57"/>
                  </a:lnTo>
                  <a:lnTo>
                    <a:pt x="67" y="34"/>
                  </a:lnTo>
                  <a:lnTo>
                    <a:pt x="95" y="17"/>
                  </a:lnTo>
                  <a:lnTo>
                    <a:pt x="126" y="5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Freeform 936"/>
            <p:cNvSpPr>
              <a:spLocks noEditPoints="1"/>
            </p:cNvSpPr>
            <p:nvPr/>
          </p:nvSpPr>
          <p:spPr bwMode="auto">
            <a:xfrm>
              <a:off x="8194676" y="1593851"/>
              <a:ext cx="790575" cy="3090863"/>
            </a:xfrm>
            <a:custGeom>
              <a:avLst/>
              <a:gdLst>
                <a:gd name="T0" fmla="*/ 235 w 498"/>
                <a:gd name="T1" fmla="*/ 1914 h 1947"/>
                <a:gd name="T2" fmla="*/ 324 w 498"/>
                <a:gd name="T3" fmla="*/ 1701 h 1947"/>
                <a:gd name="T4" fmla="*/ 32 w 498"/>
                <a:gd name="T5" fmla="*/ 1663 h 1947"/>
                <a:gd name="T6" fmla="*/ 278 w 498"/>
                <a:gd name="T7" fmla="*/ 1824 h 1947"/>
                <a:gd name="T8" fmla="*/ 182 w 498"/>
                <a:gd name="T9" fmla="*/ 1919 h 1947"/>
                <a:gd name="T10" fmla="*/ 0 w 498"/>
                <a:gd name="T11" fmla="*/ 1911 h 1947"/>
                <a:gd name="T12" fmla="*/ 334 w 498"/>
                <a:gd name="T13" fmla="*/ 1670 h 1947"/>
                <a:gd name="T14" fmla="*/ 342 w 498"/>
                <a:gd name="T15" fmla="*/ 1648 h 1947"/>
                <a:gd name="T16" fmla="*/ 342 w 498"/>
                <a:gd name="T17" fmla="*/ 1648 h 1947"/>
                <a:gd name="T18" fmla="*/ 363 w 498"/>
                <a:gd name="T19" fmla="*/ 1580 h 1947"/>
                <a:gd name="T20" fmla="*/ 384 w 498"/>
                <a:gd name="T21" fmla="*/ 1507 h 1947"/>
                <a:gd name="T22" fmla="*/ 384 w 498"/>
                <a:gd name="T23" fmla="*/ 1507 h 1947"/>
                <a:gd name="T24" fmla="*/ 384 w 498"/>
                <a:gd name="T25" fmla="*/ 1507 h 1947"/>
                <a:gd name="T26" fmla="*/ 399 w 498"/>
                <a:gd name="T27" fmla="*/ 1448 h 1947"/>
                <a:gd name="T28" fmla="*/ 418 w 498"/>
                <a:gd name="T29" fmla="*/ 1371 h 1947"/>
                <a:gd name="T30" fmla="*/ 418 w 498"/>
                <a:gd name="T31" fmla="*/ 1371 h 1947"/>
                <a:gd name="T32" fmla="*/ 418 w 498"/>
                <a:gd name="T33" fmla="*/ 1371 h 1947"/>
                <a:gd name="T34" fmla="*/ 441 w 498"/>
                <a:gd name="T35" fmla="*/ 420 h 1947"/>
                <a:gd name="T36" fmla="*/ 199 w 498"/>
                <a:gd name="T37" fmla="*/ 389 h 1947"/>
                <a:gd name="T38" fmla="*/ 466 w 498"/>
                <a:gd name="T39" fmla="*/ 525 h 1947"/>
                <a:gd name="T40" fmla="*/ 495 w 498"/>
                <a:gd name="T41" fmla="*/ 745 h 1947"/>
                <a:gd name="T42" fmla="*/ 485 w 498"/>
                <a:gd name="T43" fmla="*/ 1009 h 1947"/>
                <a:gd name="T44" fmla="*/ 436 w 498"/>
                <a:gd name="T45" fmla="*/ 1291 h 1947"/>
                <a:gd name="T46" fmla="*/ 134 w 498"/>
                <a:gd name="T47" fmla="*/ 890 h 1947"/>
                <a:gd name="T48" fmla="*/ 229 w 498"/>
                <a:gd name="T49" fmla="*/ 880 h 1947"/>
                <a:gd name="T50" fmla="*/ 314 w 498"/>
                <a:gd name="T51" fmla="*/ 818 h 1947"/>
                <a:gd name="T52" fmla="*/ 356 w 498"/>
                <a:gd name="T53" fmla="*/ 720 h 1947"/>
                <a:gd name="T54" fmla="*/ 342 w 498"/>
                <a:gd name="T55" fmla="*/ 617 h 1947"/>
                <a:gd name="T56" fmla="*/ 280 w 498"/>
                <a:gd name="T57" fmla="*/ 537 h 1947"/>
                <a:gd name="T58" fmla="*/ 185 w 498"/>
                <a:gd name="T59" fmla="*/ 498 h 1947"/>
                <a:gd name="T60" fmla="*/ 435 w 498"/>
                <a:gd name="T61" fmla="*/ 394 h 1947"/>
                <a:gd name="T62" fmla="*/ 420 w 498"/>
                <a:gd name="T63" fmla="*/ 347 h 1947"/>
                <a:gd name="T64" fmla="*/ 420 w 498"/>
                <a:gd name="T65" fmla="*/ 347 h 1947"/>
                <a:gd name="T66" fmla="*/ 420 w 498"/>
                <a:gd name="T67" fmla="*/ 347 h 1947"/>
                <a:gd name="T68" fmla="*/ 403 w 498"/>
                <a:gd name="T69" fmla="*/ 297 h 1947"/>
                <a:gd name="T70" fmla="*/ 388 w 498"/>
                <a:gd name="T71" fmla="*/ 255 h 1947"/>
                <a:gd name="T72" fmla="*/ 388 w 498"/>
                <a:gd name="T73" fmla="*/ 255 h 1947"/>
                <a:gd name="T74" fmla="*/ 388 w 498"/>
                <a:gd name="T75" fmla="*/ 255 h 1947"/>
                <a:gd name="T76" fmla="*/ 376 w 498"/>
                <a:gd name="T77" fmla="*/ 227 h 1947"/>
                <a:gd name="T78" fmla="*/ 359 w 498"/>
                <a:gd name="T79" fmla="*/ 186 h 1947"/>
                <a:gd name="T80" fmla="*/ 359 w 498"/>
                <a:gd name="T81" fmla="*/ 186 h 1947"/>
                <a:gd name="T82" fmla="*/ 359 w 498"/>
                <a:gd name="T83" fmla="*/ 186 h 1947"/>
                <a:gd name="T84" fmla="*/ 341 w 498"/>
                <a:gd name="T85" fmla="*/ 145 h 1947"/>
                <a:gd name="T86" fmla="*/ 326 w 498"/>
                <a:gd name="T87" fmla="*/ 115 h 1947"/>
                <a:gd name="T88" fmla="*/ 326 w 498"/>
                <a:gd name="T89" fmla="*/ 115 h 1947"/>
                <a:gd name="T90" fmla="*/ 326 w 498"/>
                <a:gd name="T91" fmla="*/ 115 h 1947"/>
                <a:gd name="T92" fmla="*/ 318 w 498"/>
                <a:gd name="T93" fmla="*/ 98 h 1947"/>
                <a:gd name="T94" fmla="*/ 301 w 498"/>
                <a:gd name="T95" fmla="*/ 68 h 1947"/>
                <a:gd name="T96" fmla="*/ 301 w 498"/>
                <a:gd name="T97" fmla="*/ 68 h 1947"/>
                <a:gd name="T98" fmla="*/ 301 w 498"/>
                <a:gd name="T99" fmla="*/ 68 h 1947"/>
                <a:gd name="T100" fmla="*/ 286 w 498"/>
                <a:gd name="T101" fmla="*/ 41 h 1947"/>
                <a:gd name="T102" fmla="*/ 274 w 498"/>
                <a:gd name="T103" fmla="*/ 20 h 1947"/>
                <a:gd name="T104" fmla="*/ 274 w 498"/>
                <a:gd name="T105" fmla="*/ 20 h 1947"/>
                <a:gd name="T106" fmla="*/ 274 w 498"/>
                <a:gd name="T107" fmla="*/ 20 h 1947"/>
                <a:gd name="T108" fmla="*/ 271 w 498"/>
                <a:gd name="T109" fmla="*/ 16 h 1947"/>
                <a:gd name="T110" fmla="*/ 262 w 498"/>
                <a:gd name="T111" fmla="*/ 0 h 1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8" h="1947">
                  <a:moveTo>
                    <a:pt x="236" y="1914"/>
                  </a:moveTo>
                  <a:lnTo>
                    <a:pt x="217" y="1947"/>
                  </a:lnTo>
                  <a:lnTo>
                    <a:pt x="235" y="1914"/>
                  </a:lnTo>
                  <a:lnTo>
                    <a:pt x="236" y="1914"/>
                  </a:lnTo>
                  <a:close/>
                  <a:moveTo>
                    <a:pt x="329" y="1685"/>
                  </a:moveTo>
                  <a:lnTo>
                    <a:pt x="324" y="1701"/>
                  </a:lnTo>
                  <a:lnTo>
                    <a:pt x="324" y="1701"/>
                  </a:lnTo>
                  <a:lnTo>
                    <a:pt x="329" y="1685"/>
                  </a:lnTo>
                  <a:close/>
                  <a:moveTo>
                    <a:pt x="32" y="1663"/>
                  </a:moveTo>
                  <a:lnTo>
                    <a:pt x="324" y="1701"/>
                  </a:lnTo>
                  <a:lnTo>
                    <a:pt x="307" y="1750"/>
                  </a:lnTo>
                  <a:lnTo>
                    <a:pt x="278" y="1824"/>
                  </a:lnTo>
                  <a:lnTo>
                    <a:pt x="248" y="1889"/>
                  </a:lnTo>
                  <a:lnTo>
                    <a:pt x="235" y="1914"/>
                  </a:lnTo>
                  <a:lnTo>
                    <a:pt x="182" y="1919"/>
                  </a:lnTo>
                  <a:lnTo>
                    <a:pt x="128" y="1921"/>
                  </a:lnTo>
                  <a:lnTo>
                    <a:pt x="64" y="1918"/>
                  </a:lnTo>
                  <a:lnTo>
                    <a:pt x="0" y="1911"/>
                  </a:lnTo>
                  <a:lnTo>
                    <a:pt x="32" y="1663"/>
                  </a:lnTo>
                  <a:close/>
                  <a:moveTo>
                    <a:pt x="342" y="1648"/>
                  </a:moveTo>
                  <a:lnTo>
                    <a:pt x="334" y="1670"/>
                  </a:lnTo>
                  <a:lnTo>
                    <a:pt x="334" y="1670"/>
                  </a:lnTo>
                  <a:lnTo>
                    <a:pt x="329" y="1685"/>
                  </a:lnTo>
                  <a:lnTo>
                    <a:pt x="342" y="1648"/>
                  </a:lnTo>
                  <a:close/>
                  <a:moveTo>
                    <a:pt x="358" y="1598"/>
                  </a:moveTo>
                  <a:lnTo>
                    <a:pt x="351" y="1621"/>
                  </a:lnTo>
                  <a:lnTo>
                    <a:pt x="342" y="1648"/>
                  </a:lnTo>
                  <a:lnTo>
                    <a:pt x="358" y="1598"/>
                  </a:lnTo>
                  <a:close/>
                  <a:moveTo>
                    <a:pt x="369" y="1559"/>
                  </a:moveTo>
                  <a:lnTo>
                    <a:pt x="363" y="1580"/>
                  </a:lnTo>
                  <a:lnTo>
                    <a:pt x="358" y="1598"/>
                  </a:lnTo>
                  <a:lnTo>
                    <a:pt x="369" y="1559"/>
                  </a:lnTo>
                  <a:close/>
                  <a:moveTo>
                    <a:pt x="384" y="1507"/>
                  </a:moveTo>
                  <a:lnTo>
                    <a:pt x="376" y="1536"/>
                  </a:lnTo>
                  <a:lnTo>
                    <a:pt x="369" y="1559"/>
                  </a:lnTo>
                  <a:lnTo>
                    <a:pt x="384" y="1507"/>
                  </a:lnTo>
                  <a:close/>
                  <a:moveTo>
                    <a:pt x="394" y="1466"/>
                  </a:moveTo>
                  <a:lnTo>
                    <a:pt x="390" y="1485"/>
                  </a:lnTo>
                  <a:lnTo>
                    <a:pt x="384" y="1507"/>
                  </a:lnTo>
                  <a:lnTo>
                    <a:pt x="394" y="1466"/>
                  </a:lnTo>
                  <a:close/>
                  <a:moveTo>
                    <a:pt x="409" y="1413"/>
                  </a:moveTo>
                  <a:lnTo>
                    <a:pt x="399" y="1448"/>
                  </a:lnTo>
                  <a:lnTo>
                    <a:pt x="394" y="1466"/>
                  </a:lnTo>
                  <a:lnTo>
                    <a:pt x="409" y="1413"/>
                  </a:lnTo>
                  <a:close/>
                  <a:moveTo>
                    <a:pt x="418" y="1371"/>
                  </a:moveTo>
                  <a:lnTo>
                    <a:pt x="415" y="1385"/>
                  </a:lnTo>
                  <a:lnTo>
                    <a:pt x="409" y="1413"/>
                  </a:lnTo>
                  <a:lnTo>
                    <a:pt x="418" y="1371"/>
                  </a:lnTo>
                  <a:close/>
                  <a:moveTo>
                    <a:pt x="422" y="1358"/>
                  </a:moveTo>
                  <a:lnTo>
                    <a:pt x="422" y="1358"/>
                  </a:lnTo>
                  <a:lnTo>
                    <a:pt x="418" y="1371"/>
                  </a:lnTo>
                  <a:lnTo>
                    <a:pt x="422" y="1358"/>
                  </a:lnTo>
                  <a:close/>
                  <a:moveTo>
                    <a:pt x="439" y="409"/>
                  </a:moveTo>
                  <a:lnTo>
                    <a:pt x="441" y="420"/>
                  </a:lnTo>
                  <a:lnTo>
                    <a:pt x="441" y="420"/>
                  </a:lnTo>
                  <a:lnTo>
                    <a:pt x="439" y="409"/>
                  </a:lnTo>
                  <a:close/>
                  <a:moveTo>
                    <a:pt x="199" y="389"/>
                  </a:moveTo>
                  <a:lnTo>
                    <a:pt x="441" y="420"/>
                  </a:lnTo>
                  <a:lnTo>
                    <a:pt x="452" y="458"/>
                  </a:lnTo>
                  <a:lnTo>
                    <a:pt x="466" y="525"/>
                  </a:lnTo>
                  <a:lnTo>
                    <a:pt x="479" y="596"/>
                  </a:lnTo>
                  <a:lnTo>
                    <a:pt x="488" y="669"/>
                  </a:lnTo>
                  <a:lnTo>
                    <a:pt x="495" y="745"/>
                  </a:lnTo>
                  <a:lnTo>
                    <a:pt x="498" y="825"/>
                  </a:lnTo>
                  <a:lnTo>
                    <a:pt x="494" y="915"/>
                  </a:lnTo>
                  <a:lnTo>
                    <a:pt x="485" y="1009"/>
                  </a:lnTo>
                  <a:lnTo>
                    <a:pt x="471" y="1102"/>
                  </a:lnTo>
                  <a:lnTo>
                    <a:pt x="456" y="1197"/>
                  </a:lnTo>
                  <a:lnTo>
                    <a:pt x="436" y="1291"/>
                  </a:lnTo>
                  <a:lnTo>
                    <a:pt x="422" y="1358"/>
                  </a:lnTo>
                  <a:lnTo>
                    <a:pt x="79" y="1312"/>
                  </a:lnTo>
                  <a:lnTo>
                    <a:pt x="134" y="890"/>
                  </a:lnTo>
                  <a:lnTo>
                    <a:pt x="160" y="893"/>
                  </a:lnTo>
                  <a:lnTo>
                    <a:pt x="195" y="889"/>
                  </a:lnTo>
                  <a:lnTo>
                    <a:pt x="229" y="880"/>
                  </a:lnTo>
                  <a:lnTo>
                    <a:pt x="261" y="864"/>
                  </a:lnTo>
                  <a:lnTo>
                    <a:pt x="289" y="843"/>
                  </a:lnTo>
                  <a:lnTo>
                    <a:pt x="314" y="818"/>
                  </a:lnTo>
                  <a:lnTo>
                    <a:pt x="334" y="789"/>
                  </a:lnTo>
                  <a:lnTo>
                    <a:pt x="347" y="755"/>
                  </a:lnTo>
                  <a:lnTo>
                    <a:pt x="356" y="720"/>
                  </a:lnTo>
                  <a:lnTo>
                    <a:pt x="358" y="683"/>
                  </a:lnTo>
                  <a:lnTo>
                    <a:pt x="352" y="649"/>
                  </a:lnTo>
                  <a:lnTo>
                    <a:pt x="342" y="617"/>
                  </a:lnTo>
                  <a:lnTo>
                    <a:pt x="326" y="587"/>
                  </a:lnTo>
                  <a:lnTo>
                    <a:pt x="305" y="560"/>
                  </a:lnTo>
                  <a:lnTo>
                    <a:pt x="280" y="537"/>
                  </a:lnTo>
                  <a:lnTo>
                    <a:pt x="252" y="518"/>
                  </a:lnTo>
                  <a:lnTo>
                    <a:pt x="220" y="505"/>
                  </a:lnTo>
                  <a:lnTo>
                    <a:pt x="185" y="498"/>
                  </a:lnTo>
                  <a:lnTo>
                    <a:pt x="199" y="389"/>
                  </a:lnTo>
                  <a:close/>
                  <a:moveTo>
                    <a:pt x="428" y="372"/>
                  </a:moveTo>
                  <a:lnTo>
                    <a:pt x="435" y="394"/>
                  </a:lnTo>
                  <a:lnTo>
                    <a:pt x="439" y="409"/>
                  </a:lnTo>
                  <a:lnTo>
                    <a:pt x="428" y="372"/>
                  </a:lnTo>
                  <a:close/>
                  <a:moveTo>
                    <a:pt x="420" y="347"/>
                  </a:moveTo>
                  <a:lnTo>
                    <a:pt x="423" y="356"/>
                  </a:lnTo>
                  <a:lnTo>
                    <a:pt x="428" y="372"/>
                  </a:lnTo>
                  <a:lnTo>
                    <a:pt x="420" y="347"/>
                  </a:lnTo>
                  <a:close/>
                  <a:moveTo>
                    <a:pt x="409" y="312"/>
                  </a:moveTo>
                  <a:lnTo>
                    <a:pt x="416" y="335"/>
                  </a:lnTo>
                  <a:lnTo>
                    <a:pt x="420" y="347"/>
                  </a:lnTo>
                  <a:lnTo>
                    <a:pt x="409" y="312"/>
                  </a:lnTo>
                  <a:close/>
                  <a:moveTo>
                    <a:pt x="399" y="289"/>
                  </a:moveTo>
                  <a:lnTo>
                    <a:pt x="403" y="297"/>
                  </a:lnTo>
                  <a:lnTo>
                    <a:pt x="409" y="312"/>
                  </a:lnTo>
                  <a:lnTo>
                    <a:pt x="399" y="289"/>
                  </a:lnTo>
                  <a:close/>
                  <a:moveTo>
                    <a:pt x="388" y="255"/>
                  </a:moveTo>
                  <a:lnTo>
                    <a:pt x="397" y="279"/>
                  </a:lnTo>
                  <a:lnTo>
                    <a:pt x="399" y="289"/>
                  </a:lnTo>
                  <a:lnTo>
                    <a:pt x="388" y="255"/>
                  </a:lnTo>
                  <a:close/>
                  <a:moveTo>
                    <a:pt x="380" y="236"/>
                  </a:moveTo>
                  <a:lnTo>
                    <a:pt x="382" y="241"/>
                  </a:lnTo>
                  <a:lnTo>
                    <a:pt x="388" y="255"/>
                  </a:lnTo>
                  <a:lnTo>
                    <a:pt x="380" y="236"/>
                  </a:lnTo>
                  <a:close/>
                  <a:moveTo>
                    <a:pt x="367" y="204"/>
                  </a:moveTo>
                  <a:lnTo>
                    <a:pt x="376" y="227"/>
                  </a:lnTo>
                  <a:lnTo>
                    <a:pt x="380" y="236"/>
                  </a:lnTo>
                  <a:lnTo>
                    <a:pt x="367" y="204"/>
                  </a:lnTo>
                  <a:close/>
                  <a:moveTo>
                    <a:pt x="359" y="186"/>
                  </a:moveTo>
                  <a:lnTo>
                    <a:pt x="361" y="191"/>
                  </a:lnTo>
                  <a:lnTo>
                    <a:pt x="367" y="204"/>
                  </a:lnTo>
                  <a:lnTo>
                    <a:pt x="359" y="186"/>
                  </a:lnTo>
                  <a:close/>
                  <a:moveTo>
                    <a:pt x="346" y="157"/>
                  </a:moveTo>
                  <a:lnTo>
                    <a:pt x="356" y="179"/>
                  </a:lnTo>
                  <a:lnTo>
                    <a:pt x="359" y="186"/>
                  </a:lnTo>
                  <a:lnTo>
                    <a:pt x="346" y="157"/>
                  </a:lnTo>
                  <a:close/>
                  <a:moveTo>
                    <a:pt x="339" y="141"/>
                  </a:moveTo>
                  <a:lnTo>
                    <a:pt x="341" y="145"/>
                  </a:lnTo>
                  <a:lnTo>
                    <a:pt x="346" y="157"/>
                  </a:lnTo>
                  <a:lnTo>
                    <a:pt x="339" y="141"/>
                  </a:lnTo>
                  <a:close/>
                  <a:moveTo>
                    <a:pt x="326" y="115"/>
                  </a:moveTo>
                  <a:lnTo>
                    <a:pt x="337" y="136"/>
                  </a:lnTo>
                  <a:lnTo>
                    <a:pt x="339" y="141"/>
                  </a:lnTo>
                  <a:lnTo>
                    <a:pt x="326" y="115"/>
                  </a:lnTo>
                  <a:close/>
                  <a:moveTo>
                    <a:pt x="320" y="102"/>
                  </a:moveTo>
                  <a:lnTo>
                    <a:pt x="321" y="105"/>
                  </a:lnTo>
                  <a:lnTo>
                    <a:pt x="326" y="115"/>
                  </a:lnTo>
                  <a:lnTo>
                    <a:pt x="320" y="102"/>
                  </a:lnTo>
                  <a:close/>
                  <a:moveTo>
                    <a:pt x="307" y="77"/>
                  </a:moveTo>
                  <a:lnTo>
                    <a:pt x="318" y="98"/>
                  </a:lnTo>
                  <a:lnTo>
                    <a:pt x="320" y="102"/>
                  </a:lnTo>
                  <a:lnTo>
                    <a:pt x="307" y="77"/>
                  </a:lnTo>
                  <a:close/>
                  <a:moveTo>
                    <a:pt x="301" y="68"/>
                  </a:moveTo>
                  <a:lnTo>
                    <a:pt x="303" y="69"/>
                  </a:lnTo>
                  <a:lnTo>
                    <a:pt x="307" y="77"/>
                  </a:lnTo>
                  <a:lnTo>
                    <a:pt x="301" y="68"/>
                  </a:lnTo>
                  <a:close/>
                  <a:moveTo>
                    <a:pt x="289" y="46"/>
                  </a:moveTo>
                  <a:lnTo>
                    <a:pt x="300" y="66"/>
                  </a:lnTo>
                  <a:lnTo>
                    <a:pt x="301" y="68"/>
                  </a:lnTo>
                  <a:lnTo>
                    <a:pt x="289" y="46"/>
                  </a:lnTo>
                  <a:close/>
                  <a:moveTo>
                    <a:pt x="286" y="39"/>
                  </a:moveTo>
                  <a:lnTo>
                    <a:pt x="286" y="41"/>
                  </a:lnTo>
                  <a:lnTo>
                    <a:pt x="289" y="46"/>
                  </a:lnTo>
                  <a:lnTo>
                    <a:pt x="286" y="39"/>
                  </a:lnTo>
                  <a:close/>
                  <a:moveTo>
                    <a:pt x="274" y="20"/>
                  </a:moveTo>
                  <a:lnTo>
                    <a:pt x="284" y="38"/>
                  </a:lnTo>
                  <a:lnTo>
                    <a:pt x="286" y="39"/>
                  </a:lnTo>
                  <a:lnTo>
                    <a:pt x="274" y="20"/>
                  </a:lnTo>
                  <a:close/>
                  <a:moveTo>
                    <a:pt x="272" y="17"/>
                  </a:moveTo>
                  <a:lnTo>
                    <a:pt x="272" y="17"/>
                  </a:lnTo>
                  <a:lnTo>
                    <a:pt x="274" y="20"/>
                  </a:lnTo>
                  <a:lnTo>
                    <a:pt x="272" y="17"/>
                  </a:lnTo>
                  <a:close/>
                  <a:moveTo>
                    <a:pt x="262" y="0"/>
                  </a:moveTo>
                  <a:lnTo>
                    <a:pt x="271" y="16"/>
                  </a:lnTo>
                  <a:lnTo>
                    <a:pt x="272" y="17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F2F388"/>
            </a:solidFill>
            <a:ln w="0">
              <a:solidFill>
                <a:srgbClr val="F2F38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Freeform 938"/>
            <p:cNvSpPr/>
            <p:nvPr/>
          </p:nvSpPr>
          <p:spPr bwMode="auto">
            <a:xfrm>
              <a:off x="8185151" y="4627563"/>
              <a:ext cx="384175" cy="93663"/>
            </a:xfrm>
            <a:custGeom>
              <a:avLst/>
              <a:gdLst>
                <a:gd name="T0" fmla="*/ 6 w 242"/>
                <a:gd name="T1" fmla="*/ 0 h 59"/>
                <a:gd name="T2" fmla="*/ 70 w 242"/>
                <a:gd name="T3" fmla="*/ 7 h 59"/>
                <a:gd name="T4" fmla="*/ 134 w 242"/>
                <a:gd name="T5" fmla="*/ 10 h 59"/>
                <a:gd name="T6" fmla="*/ 188 w 242"/>
                <a:gd name="T7" fmla="*/ 8 h 59"/>
                <a:gd name="T8" fmla="*/ 242 w 242"/>
                <a:gd name="T9" fmla="*/ 3 h 59"/>
                <a:gd name="T10" fmla="*/ 223 w 242"/>
                <a:gd name="T11" fmla="*/ 36 h 59"/>
                <a:gd name="T12" fmla="*/ 223 w 242"/>
                <a:gd name="T13" fmla="*/ 36 h 59"/>
                <a:gd name="T14" fmla="*/ 223 w 242"/>
                <a:gd name="T15" fmla="*/ 36 h 59"/>
                <a:gd name="T16" fmla="*/ 213 w 242"/>
                <a:gd name="T17" fmla="*/ 54 h 59"/>
                <a:gd name="T18" fmla="*/ 165 w 242"/>
                <a:gd name="T19" fmla="*/ 58 h 59"/>
                <a:gd name="T20" fmla="*/ 116 w 242"/>
                <a:gd name="T21" fmla="*/ 59 h 59"/>
                <a:gd name="T22" fmla="*/ 57 w 242"/>
                <a:gd name="T23" fmla="*/ 57 h 59"/>
                <a:gd name="T24" fmla="*/ 0 w 242"/>
                <a:gd name="T25" fmla="*/ 51 h 59"/>
                <a:gd name="T26" fmla="*/ 6 w 242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2" h="59">
                  <a:moveTo>
                    <a:pt x="6" y="0"/>
                  </a:moveTo>
                  <a:lnTo>
                    <a:pt x="70" y="7"/>
                  </a:lnTo>
                  <a:lnTo>
                    <a:pt x="134" y="10"/>
                  </a:lnTo>
                  <a:lnTo>
                    <a:pt x="188" y="8"/>
                  </a:lnTo>
                  <a:lnTo>
                    <a:pt x="242" y="3"/>
                  </a:lnTo>
                  <a:lnTo>
                    <a:pt x="223" y="36"/>
                  </a:lnTo>
                  <a:lnTo>
                    <a:pt x="223" y="36"/>
                  </a:lnTo>
                  <a:lnTo>
                    <a:pt x="223" y="36"/>
                  </a:lnTo>
                  <a:lnTo>
                    <a:pt x="213" y="54"/>
                  </a:lnTo>
                  <a:lnTo>
                    <a:pt x="165" y="58"/>
                  </a:lnTo>
                  <a:lnTo>
                    <a:pt x="116" y="59"/>
                  </a:lnTo>
                  <a:lnTo>
                    <a:pt x="57" y="57"/>
                  </a:lnTo>
                  <a:lnTo>
                    <a:pt x="0" y="5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10000"/>
            </a:solidFill>
            <a:ln w="0">
              <a:solidFill>
                <a:srgbClr val="F1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Freeform 939"/>
            <p:cNvSpPr/>
            <p:nvPr/>
          </p:nvSpPr>
          <p:spPr bwMode="auto">
            <a:xfrm>
              <a:off x="8510588" y="1568450"/>
              <a:ext cx="384175" cy="692150"/>
            </a:xfrm>
            <a:custGeom>
              <a:avLst/>
              <a:gdLst>
                <a:gd name="T0" fmla="*/ 53 w 242"/>
                <a:gd name="T1" fmla="*/ 0 h 436"/>
                <a:gd name="T2" fmla="*/ 53 w 242"/>
                <a:gd name="T3" fmla="*/ 0 h 436"/>
                <a:gd name="T4" fmla="*/ 54 w 242"/>
                <a:gd name="T5" fmla="*/ 2 h 436"/>
                <a:gd name="T6" fmla="*/ 55 w 242"/>
                <a:gd name="T7" fmla="*/ 3 h 436"/>
                <a:gd name="T8" fmla="*/ 56 w 242"/>
                <a:gd name="T9" fmla="*/ 7 h 436"/>
                <a:gd name="T10" fmla="*/ 59 w 242"/>
                <a:gd name="T11" fmla="*/ 11 h 436"/>
                <a:gd name="T12" fmla="*/ 63 w 242"/>
                <a:gd name="T13" fmla="*/ 16 h 436"/>
                <a:gd name="T14" fmla="*/ 73 w 242"/>
                <a:gd name="T15" fmla="*/ 33 h 436"/>
                <a:gd name="T16" fmla="*/ 87 w 242"/>
                <a:gd name="T17" fmla="*/ 57 h 436"/>
                <a:gd name="T18" fmla="*/ 104 w 242"/>
                <a:gd name="T19" fmla="*/ 85 h 436"/>
                <a:gd name="T20" fmla="*/ 122 w 242"/>
                <a:gd name="T21" fmla="*/ 121 h 436"/>
                <a:gd name="T22" fmla="*/ 142 w 242"/>
                <a:gd name="T23" fmla="*/ 161 h 436"/>
                <a:gd name="T24" fmla="*/ 162 w 242"/>
                <a:gd name="T25" fmla="*/ 207 h 436"/>
                <a:gd name="T26" fmla="*/ 183 w 242"/>
                <a:gd name="T27" fmla="*/ 257 h 436"/>
                <a:gd name="T28" fmla="*/ 204 w 242"/>
                <a:gd name="T29" fmla="*/ 313 h 436"/>
                <a:gd name="T30" fmla="*/ 224 w 242"/>
                <a:gd name="T31" fmla="*/ 372 h 436"/>
                <a:gd name="T32" fmla="*/ 242 w 242"/>
                <a:gd name="T33" fmla="*/ 436 h 436"/>
                <a:gd name="T34" fmla="*/ 0 w 242"/>
                <a:gd name="T35" fmla="*/ 405 h 436"/>
                <a:gd name="T36" fmla="*/ 53 w 242"/>
                <a:gd name="T37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436">
                  <a:moveTo>
                    <a:pt x="53" y="0"/>
                  </a:moveTo>
                  <a:lnTo>
                    <a:pt x="53" y="0"/>
                  </a:lnTo>
                  <a:lnTo>
                    <a:pt x="54" y="2"/>
                  </a:lnTo>
                  <a:lnTo>
                    <a:pt x="55" y="3"/>
                  </a:lnTo>
                  <a:lnTo>
                    <a:pt x="56" y="7"/>
                  </a:lnTo>
                  <a:lnTo>
                    <a:pt x="59" y="11"/>
                  </a:lnTo>
                  <a:lnTo>
                    <a:pt x="63" y="16"/>
                  </a:lnTo>
                  <a:lnTo>
                    <a:pt x="73" y="33"/>
                  </a:lnTo>
                  <a:lnTo>
                    <a:pt x="87" y="57"/>
                  </a:lnTo>
                  <a:lnTo>
                    <a:pt x="104" y="85"/>
                  </a:lnTo>
                  <a:lnTo>
                    <a:pt x="122" y="121"/>
                  </a:lnTo>
                  <a:lnTo>
                    <a:pt x="142" y="161"/>
                  </a:lnTo>
                  <a:lnTo>
                    <a:pt x="162" y="207"/>
                  </a:lnTo>
                  <a:lnTo>
                    <a:pt x="183" y="257"/>
                  </a:lnTo>
                  <a:lnTo>
                    <a:pt x="204" y="313"/>
                  </a:lnTo>
                  <a:lnTo>
                    <a:pt x="224" y="372"/>
                  </a:lnTo>
                  <a:lnTo>
                    <a:pt x="242" y="436"/>
                  </a:lnTo>
                  <a:lnTo>
                    <a:pt x="0" y="40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C03B26">
                <a:lumMod val="75000"/>
              </a:srgbClr>
            </a:solidFill>
            <a:ln w="0">
              <a:solidFill>
                <a:srgbClr val="F1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Freeform 940"/>
            <p:cNvSpPr/>
            <p:nvPr/>
          </p:nvSpPr>
          <p:spPr bwMode="auto">
            <a:xfrm>
              <a:off x="8407401" y="2384425"/>
              <a:ext cx="355600" cy="627063"/>
            </a:xfrm>
            <a:custGeom>
              <a:avLst/>
              <a:gdLst>
                <a:gd name="T0" fmla="*/ 51 w 224"/>
                <a:gd name="T1" fmla="*/ 0 h 395"/>
                <a:gd name="T2" fmla="*/ 86 w 224"/>
                <a:gd name="T3" fmla="*/ 7 h 395"/>
                <a:gd name="T4" fmla="*/ 118 w 224"/>
                <a:gd name="T5" fmla="*/ 20 h 395"/>
                <a:gd name="T6" fmla="*/ 146 w 224"/>
                <a:gd name="T7" fmla="*/ 39 h 395"/>
                <a:gd name="T8" fmla="*/ 171 w 224"/>
                <a:gd name="T9" fmla="*/ 62 h 395"/>
                <a:gd name="T10" fmla="*/ 192 w 224"/>
                <a:gd name="T11" fmla="*/ 89 h 395"/>
                <a:gd name="T12" fmla="*/ 208 w 224"/>
                <a:gd name="T13" fmla="*/ 119 h 395"/>
                <a:gd name="T14" fmla="*/ 218 w 224"/>
                <a:gd name="T15" fmla="*/ 151 h 395"/>
                <a:gd name="T16" fmla="*/ 224 w 224"/>
                <a:gd name="T17" fmla="*/ 185 h 395"/>
                <a:gd name="T18" fmla="*/ 222 w 224"/>
                <a:gd name="T19" fmla="*/ 222 h 395"/>
                <a:gd name="T20" fmla="*/ 213 w 224"/>
                <a:gd name="T21" fmla="*/ 257 h 395"/>
                <a:gd name="T22" fmla="*/ 200 w 224"/>
                <a:gd name="T23" fmla="*/ 291 h 395"/>
                <a:gd name="T24" fmla="*/ 180 w 224"/>
                <a:gd name="T25" fmla="*/ 320 h 395"/>
                <a:gd name="T26" fmla="*/ 155 w 224"/>
                <a:gd name="T27" fmla="*/ 345 h 395"/>
                <a:gd name="T28" fmla="*/ 127 w 224"/>
                <a:gd name="T29" fmla="*/ 366 h 395"/>
                <a:gd name="T30" fmla="*/ 95 w 224"/>
                <a:gd name="T31" fmla="*/ 382 h 395"/>
                <a:gd name="T32" fmla="*/ 61 w 224"/>
                <a:gd name="T33" fmla="*/ 391 h 395"/>
                <a:gd name="T34" fmla="*/ 26 w 224"/>
                <a:gd name="T35" fmla="*/ 395 h 395"/>
                <a:gd name="T36" fmla="*/ 0 w 224"/>
                <a:gd name="T37" fmla="*/ 392 h 395"/>
                <a:gd name="T38" fmla="*/ 2 w 224"/>
                <a:gd name="T39" fmla="*/ 366 h 395"/>
                <a:gd name="T40" fmla="*/ 26 w 224"/>
                <a:gd name="T41" fmla="*/ 367 h 395"/>
                <a:gd name="T42" fmla="*/ 56 w 224"/>
                <a:gd name="T43" fmla="*/ 365 h 395"/>
                <a:gd name="T44" fmla="*/ 86 w 224"/>
                <a:gd name="T45" fmla="*/ 356 h 395"/>
                <a:gd name="T46" fmla="*/ 114 w 224"/>
                <a:gd name="T47" fmla="*/ 343 h 395"/>
                <a:gd name="T48" fmla="*/ 137 w 224"/>
                <a:gd name="T49" fmla="*/ 325 h 395"/>
                <a:gd name="T50" fmla="*/ 158 w 224"/>
                <a:gd name="T51" fmla="*/ 303 h 395"/>
                <a:gd name="T52" fmla="*/ 175 w 224"/>
                <a:gd name="T53" fmla="*/ 278 h 395"/>
                <a:gd name="T54" fmla="*/ 188 w 224"/>
                <a:gd name="T55" fmla="*/ 250 h 395"/>
                <a:gd name="T56" fmla="*/ 195 w 224"/>
                <a:gd name="T57" fmla="*/ 218 h 395"/>
                <a:gd name="T58" fmla="*/ 196 w 224"/>
                <a:gd name="T59" fmla="*/ 184 h 395"/>
                <a:gd name="T60" fmla="*/ 190 w 224"/>
                <a:gd name="T61" fmla="*/ 150 h 395"/>
                <a:gd name="T62" fmla="*/ 178 w 224"/>
                <a:gd name="T63" fmla="*/ 120 h 395"/>
                <a:gd name="T64" fmla="*/ 161 w 224"/>
                <a:gd name="T65" fmla="*/ 91 h 395"/>
                <a:gd name="T66" fmla="*/ 138 w 224"/>
                <a:gd name="T67" fmla="*/ 68 h 395"/>
                <a:gd name="T68" fmla="*/ 111 w 224"/>
                <a:gd name="T69" fmla="*/ 48 h 395"/>
                <a:gd name="T70" fmla="*/ 81 w 224"/>
                <a:gd name="T71" fmla="*/ 35 h 395"/>
                <a:gd name="T72" fmla="*/ 47 w 224"/>
                <a:gd name="T73" fmla="*/ 26 h 395"/>
                <a:gd name="T74" fmla="*/ 51 w 224"/>
                <a:gd name="T75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4" h="395">
                  <a:moveTo>
                    <a:pt x="51" y="0"/>
                  </a:moveTo>
                  <a:lnTo>
                    <a:pt x="86" y="7"/>
                  </a:lnTo>
                  <a:lnTo>
                    <a:pt x="118" y="20"/>
                  </a:lnTo>
                  <a:lnTo>
                    <a:pt x="146" y="39"/>
                  </a:lnTo>
                  <a:lnTo>
                    <a:pt x="171" y="62"/>
                  </a:lnTo>
                  <a:lnTo>
                    <a:pt x="192" y="89"/>
                  </a:lnTo>
                  <a:lnTo>
                    <a:pt x="208" y="119"/>
                  </a:lnTo>
                  <a:lnTo>
                    <a:pt x="218" y="151"/>
                  </a:lnTo>
                  <a:lnTo>
                    <a:pt x="224" y="185"/>
                  </a:lnTo>
                  <a:lnTo>
                    <a:pt x="222" y="222"/>
                  </a:lnTo>
                  <a:lnTo>
                    <a:pt x="213" y="257"/>
                  </a:lnTo>
                  <a:lnTo>
                    <a:pt x="200" y="291"/>
                  </a:lnTo>
                  <a:lnTo>
                    <a:pt x="180" y="320"/>
                  </a:lnTo>
                  <a:lnTo>
                    <a:pt x="155" y="345"/>
                  </a:lnTo>
                  <a:lnTo>
                    <a:pt x="127" y="366"/>
                  </a:lnTo>
                  <a:lnTo>
                    <a:pt x="95" y="382"/>
                  </a:lnTo>
                  <a:lnTo>
                    <a:pt x="61" y="391"/>
                  </a:lnTo>
                  <a:lnTo>
                    <a:pt x="26" y="395"/>
                  </a:lnTo>
                  <a:lnTo>
                    <a:pt x="0" y="392"/>
                  </a:lnTo>
                  <a:lnTo>
                    <a:pt x="2" y="366"/>
                  </a:lnTo>
                  <a:lnTo>
                    <a:pt x="26" y="367"/>
                  </a:lnTo>
                  <a:lnTo>
                    <a:pt x="56" y="365"/>
                  </a:lnTo>
                  <a:lnTo>
                    <a:pt x="86" y="356"/>
                  </a:lnTo>
                  <a:lnTo>
                    <a:pt x="114" y="343"/>
                  </a:lnTo>
                  <a:lnTo>
                    <a:pt x="137" y="325"/>
                  </a:lnTo>
                  <a:lnTo>
                    <a:pt x="158" y="303"/>
                  </a:lnTo>
                  <a:lnTo>
                    <a:pt x="175" y="278"/>
                  </a:lnTo>
                  <a:lnTo>
                    <a:pt x="188" y="250"/>
                  </a:lnTo>
                  <a:lnTo>
                    <a:pt x="195" y="218"/>
                  </a:lnTo>
                  <a:lnTo>
                    <a:pt x="196" y="184"/>
                  </a:lnTo>
                  <a:lnTo>
                    <a:pt x="190" y="150"/>
                  </a:lnTo>
                  <a:lnTo>
                    <a:pt x="178" y="120"/>
                  </a:lnTo>
                  <a:lnTo>
                    <a:pt x="161" y="91"/>
                  </a:lnTo>
                  <a:lnTo>
                    <a:pt x="138" y="68"/>
                  </a:lnTo>
                  <a:lnTo>
                    <a:pt x="111" y="48"/>
                  </a:lnTo>
                  <a:lnTo>
                    <a:pt x="81" y="35"/>
                  </a:lnTo>
                  <a:lnTo>
                    <a:pt x="47" y="2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10000"/>
            </a:solidFill>
            <a:ln w="0">
              <a:solidFill>
                <a:srgbClr val="F1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Freeform 941"/>
            <p:cNvSpPr/>
            <p:nvPr/>
          </p:nvSpPr>
          <p:spPr bwMode="auto">
            <a:xfrm>
              <a:off x="8245476" y="3676650"/>
              <a:ext cx="619125" cy="617538"/>
            </a:xfrm>
            <a:custGeom>
              <a:avLst/>
              <a:gdLst>
                <a:gd name="T0" fmla="*/ 47 w 390"/>
                <a:gd name="T1" fmla="*/ 0 h 389"/>
                <a:gd name="T2" fmla="*/ 390 w 390"/>
                <a:gd name="T3" fmla="*/ 46 h 389"/>
                <a:gd name="T4" fmla="*/ 367 w 390"/>
                <a:gd name="T5" fmla="*/ 136 h 389"/>
                <a:gd name="T6" fmla="*/ 344 w 390"/>
                <a:gd name="T7" fmla="*/ 224 h 389"/>
                <a:gd name="T8" fmla="*/ 319 w 390"/>
                <a:gd name="T9" fmla="*/ 309 h 389"/>
                <a:gd name="T10" fmla="*/ 292 w 390"/>
                <a:gd name="T11" fmla="*/ 389 h 389"/>
                <a:gd name="T12" fmla="*/ 0 w 390"/>
                <a:gd name="T13" fmla="*/ 351 h 389"/>
                <a:gd name="T14" fmla="*/ 47 w 390"/>
                <a:gd name="T15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389">
                  <a:moveTo>
                    <a:pt x="47" y="0"/>
                  </a:moveTo>
                  <a:lnTo>
                    <a:pt x="390" y="46"/>
                  </a:lnTo>
                  <a:lnTo>
                    <a:pt x="367" y="136"/>
                  </a:lnTo>
                  <a:lnTo>
                    <a:pt x="344" y="224"/>
                  </a:lnTo>
                  <a:lnTo>
                    <a:pt x="319" y="309"/>
                  </a:lnTo>
                  <a:lnTo>
                    <a:pt x="292" y="389"/>
                  </a:lnTo>
                  <a:lnTo>
                    <a:pt x="0" y="351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C03B26">
                <a:lumMod val="75000"/>
              </a:srgbClr>
            </a:solidFill>
            <a:ln w="0">
              <a:solidFill>
                <a:srgbClr val="C03B26">
                  <a:lumMod val="75000"/>
                </a:srgb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942"/>
            <p:cNvSpPr/>
            <p:nvPr/>
          </p:nvSpPr>
          <p:spPr bwMode="auto">
            <a:xfrm>
              <a:off x="8410576" y="2425700"/>
              <a:ext cx="307975" cy="541338"/>
            </a:xfrm>
            <a:custGeom>
              <a:avLst/>
              <a:gdLst>
                <a:gd name="T0" fmla="*/ 45 w 194"/>
                <a:gd name="T1" fmla="*/ 0 h 341"/>
                <a:gd name="T2" fmla="*/ 79 w 194"/>
                <a:gd name="T3" fmla="*/ 9 h 341"/>
                <a:gd name="T4" fmla="*/ 109 w 194"/>
                <a:gd name="T5" fmla="*/ 22 h 341"/>
                <a:gd name="T6" fmla="*/ 136 w 194"/>
                <a:gd name="T7" fmla="*/ 42 h 341"/>
                <a:gd name="T8" fmla="*/ 159 w 194"/>
                <a:gd name="T9" fmla="*/ 65 h 341"/>
                <a:gd name="T10" fmla="*/ 176 w 194"/>
                <a:gd name="T11" fmla="*/ 94 h 341"/>
                <a:gd name="T12" fmla="*/ 188 w 194"/>
                <a:gd name="T13" fmla="*/ 124 h 341"/>
                <a:gd name="T14" fmla="*/ 194 w 194"/>
                <a:gd name="T15" fmla="*/ 158 h 341"/>
                <a:gd name="T16" fmla="*/ 193 w 194"/>
                <a:gd name="T17" fmla="*/ 192 h 341"/>
                <a:gd name="T18" fmla="*/ 186 w 194"/>
                <a:gd name="T19" fmla="*/ 224 h 341"/>
                <a:gd name="T20" fmla="*/ 173 w 194"/>
                <a:gd name="T21" fmla="*/ 252 h 341"/>
                <a:gd name="T22" fmla="*/ 156 w 194"/>
                <a:gd name="T23" fmla="*/ 277 h 341"/>
                <a:gd name="T24" fmla="*/ 135 w 194"/>
                <a:gd name="T25" fmla="*/ 299 h 341"/>
                <a:gd name="T26" fmla="*/ 112 w 194"/>
                <a:gd name="T27" fmla="*/ 317 h 341"/>
                <a:gd name="T28" fmla="*/ 84 w 194"/>
                <a:gd name="T29" fmla="*/ 330 h 341"/>
                <a:gd name="T30" fmla="*/ 54 w 194"/>
                <a:gd name="T31" fmla="*/ 339 h 341"/>
                <a:gd name="T32" fmla="*/ 24 w 194"/>
                <a:gd name="T33" fmla="*/ 341 h 341"/>
                <a:gd name="T34" fmla="*/ 0 w 194"/>
                <a:gd name="T35" fmla="*/ 340 h 341"/>
                <a:gd name="T36" fmla="*/ 45 w 194"/>
                <a:gd name="T3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4" h="341">
                  <a:moveTo>
                    <a:pt x="45" y="0"/>
                  </a:moveTo>
                  <a:lnTo>
                    <a:pt x="79" y="9"/>
                  </a:lnTo>
                  <a:lnTo>
                    <a:pt x="109" y="22"/>
                  </a:lnTo>
                  <a:lnTo>
                    <a:pt x="136" y="42"/>
                  </a:lnTo>
                  <a:lnTo>
                    <a:pt x="159" y="65"/>
                  </a:lnTo>
                  <a:lnTo>
                    <a:pt x="176" y="94"/>
                  </a:lnTo>
                  <a:lnTo>
                    <a:pt x="188" y="124"/>
                  </a:lnTo>
                  <a:lnTo>
                    <a:pt x="194" y="158"/>
                  </a:lnTo>
                  <a:lnTo>
                    <a:pt x="193" y="192"/>
                  </a:lnTo>
                  <a:lnTo>
                    <a:pt x="186" y="224"/>
                  </a:lnTo>
                  <a:lnTo>
                    <a:pt x="173" y="252"/>
                  </a:lnTo>
                  <a:lnTo>
                    <a:pt x="156" y="277"/>
                  </a:lnTo>
                  <a:lnTo>
                    <a:pt x="135" y="299"/>
                  </a:lnTo>
                  <a:lnTo>
                    <a:pt x="112" y="317"/>
                  </a:lnTo>
                  <a:lnTo>
                    <a:pt x="84" y="330"/>
                  </a:lnTo>
                  <a:lnTo>
                    <a:pt x="54" y="339"/>
                  </a:lnTo>
                  <a:lnTo>
                    <a:pt x="24" y="341"/>
                  </a:lnTo>
                  <a:lnTo>
                    <a:pt x="0" y="34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943"/>
            <p:cNvSpPr/>
            <p:nvPr/>
          </p:nvSpPr>
          <p:spPr bwMode="auto">
            <a:xfrm>
              <a:off x="8188326" y="2438400"/>
              <a:ext cx="517525" cy="514350"/>
            </a:xfrm>
            <a:custGeom>
              <a:avLst/>
              <a:gdLst>
                <a:gd name="T0" fmla="*/ 151 w 326"/>
                <a:gd name="T1" fmla="*/ 0 h 324"/>
                <a:gd name="T2" fmla="*/ 185 w 326"/>
                <a:gd name="T3" fmla="*/ 1 h 324"/>
                <a:gd name="T4" fmla="*/ 216 w 326"/>
                <a:gd name="T5" fmla="*/ 7 h 324"/>
                <a:gd name="T6" fmla="*/ 245 w 326"/>
                <a:gd name="T7" fmla="*/ 22 h 324"/>
                <a:gd name="T8" fmla="*/ 271 w 326"/>
                <a:gd name="T9" fmla="*/ 40 h 324"/>
                <a:gd name="T10" fmla="*/ 292 w 326"/>
                <a:gd name="T11" fmla="*/ 62 h 324"/>
                <a:gd name="T12" fmla="*/ 309 w 326"/>
                <a:gd name="T13" fmla="*/ 89 h 324"/>
                <a:gd name="T14" fmla="*/ 320 w 326"/>
                <a:gd name="T15" fmla="*/ 119 h 324"/>
                <a:gd name="T16" fmla="*/ 326 w 326"/>
                <a:gd name="T17" fmla="*/ 150 h 324"/>
                <a:gd name="T18" fmla="*/ 325 w 326"/>
                <a:gd name="T19" fmla="*/ 183 h 324"/>
                <a:gd name="T20" fmla="*/ 317 w 326"/>
                <a:gd name="T21" fmla="*/ 216 h 324"/>
                <a:gd name="T22" fmla="*/ 304 w 326"/>
                <a:gd name="T23" fmla="*/ 244 h 324"/>
                <a:gd name="T24" fmla="*/ 286 w 326"/>
                <a:gd name="T25" fmla="*/ 271 h 324"/>
                <a:gd name="T26" fmla="*/ 262 w 326"/>
                <a:gd name="T27" fmla="*/ 291 h 324"/>
                <a:gd name="T28" fmla="*/ 236 w 326"/>
                <a:gd name="T29" fmla="*/ 309 h 324"/>
                <a:gd name="T30" fmla="*/ 207 w 326"/>
                <a:gd name="T31" fmla="*/ 319 h 324"/>
                <a:gd name="T32" fmla="*/ 174 w 326"/>
                <a:gd name="T33" fmla="*/ 324 h 324"/>
                <a:gd name="T34" fmla="*/ 142 w 326"/>
                <a:gd name="T35" fmla="*/ 324 h 324"/>
                <a:gd name="T36" fmla="*/ 110 w 326"/>
                <a:gd name="T37" fmla="*/ 316 h 324"/>
                <a:gd name="T38" fmla="*/ 80 w 326"/>
                <a:gd name="T39" fmla="*/ 303 h 324"/>
                <a:gd name="T40" fmla="*/ 55 w 326"/>
                <a:gd name="T41" fmla="*/ 284 h 324"/>
                <a:gd name="T42" fmla="*/ 34 w 326"/>
                <a:gd name="T43" fmla="*/ 261 h 324"/>
                <a:gd name="T44" fmla="*/ 17 w 326"/>
                <a:gd name="T45" fmla="*/ 235 h 324"/>
                <a:gd name="T46" fmla="*/ 5 w 326"/>
                <a:gd name="T47" fmla="*/ 205 h 324"/>
                <a:gd name="T48" fmla="*/ 0 w 326"/>
                <a:gd name="T49" fmla="*/ 174 h 324"/>
                <a:gd name="T50" fmla="*/ 2 w 326"/>
                <a:gd name="T51" fmla="*/ 141 h 324"/>
                <a:gd name="T52" fmla="*/ 9 w 326"/>
                <a:gd name="T53" fmla="*/ 108 h 324"/>
                <a:gd name="T54" fmla="*/ 23 w 326"/>
                <a:gd name="T55" fmla="*/ 79 h 324"/>
                <a:gd name="T56" fmla="*/ 41 w 326"/>
                <a:gd name="T57" fmla="*/ 55 h 324"/>
                <a:gd name="T58" fmla="*/ 63 w 326"/>
                <a:gd name="T59" fmla="*/ 32 h 324"/>
                <a:gd name="T60" fmla="*/ 91 w 326"/>
                <a:gd name="T61" fmla="*/ 17 h 324"/>
                <a:gd name="T62" fmla="*/ 119 w 326"/>
                <a:gd name="T63" fmla="*/ 5 h 324"/>
                <a:gd name="T64" fmla="*/ 151 w 326"/>
                <a:gd name="T6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6" h="324">
                  <a:moveTo>
                    <a:pt x="151" y="0"/>
                  </a:moveTo>
                  <a:lnTo>
                    <a:pt x="185" y="1"/>
                  </a:lnTo>
                  <a:lnTo>
                    <a:pt x="216" y="7"/>
                  </a:lnTo>
                  <a:lnTo>
                    <a:pt x="245" y="22"/>
                  </a:lnTo>
                  <a:lnTo>
                    <a:pt x="271" y="40"/>
                  </a:lnTo>
                  <a:lnTo>
                    <a:pt x="292" y="62"/>
                  </a:lnTo>
                  <a:lnTo>
                    <a:pt x="309" y="89"/>
                  </a:lnTo>
                  <a:lnTo>
                    <a:pt x="320" y="119"/>
                  </a:lnTo>
                  <a:lnTo>
                    <a:pt x="326" y="150"/>
                  </a:lnTo>
                  <a:lnTo>
                    <a:pt x="325" y="183"/>
                  </a:lnTo>
                  <a:lnTo>
                    <a:pt x="317" y="216"/>
                  </a:lnTo>
                  <a:lnTo>
                    <a:pt x="304" y="244"/>
                  </a:lnTo>
                  <a:lnTo>
                    <a:pt x="286" y="271"/>
                  </a:lnTo>
                  <a:lnTo>
                    <a:pt x="262" y="291"/>
                  </a:lnTo>
                  <a:lnTo>
                    <a:pt x="236" y="309"/>
                  </a:lnTo>
                  <a:lnTo>
                    <a:pt x="207" y="319"/>
                  </a:lnTo>
                  <a:lnTo>
                    <a:pt x="174" y="324"/>
                  </a:lnTo>
                  <a:lnTo>
                    <a:pt x="142" y="324"/>
                  </a:lnTo>
                  <a:lnTo>
                    <a:pt x="110" y="316"/>
                  </a:lnTo>
                  <a:lnTo>
                    <a:pt x="80" y="303"/>
                  </a:lnTo>
                  <a:lnTo>
                    <a:pt x="55" y="284"/>
                  </a:lnTo>
                  <a:lnTo>
                    <a:pt x="34" y="261"/>
                  </a:lnTo>
                  <a:lnTo>
                    <a:pt x="17" y="235"/>
                  </a:lnTo>
                  <a:lnTo>
                    <a:pt x="5" y="205"/>
                  </a:lnTo>
                  <a:lnTo>
                    <a:pt x="0" y="174"/>
                  </a:lnTo>
                  <a:lnTo>
                    <a:pt x="2" y="141"/>
                  </a:lnTo>
                  <a:lnTo>
                    <a:pt x="9" y="108"/>
                  </a:lnTo>
                  <a:lnTo>
                    <a:pt x="23" y="79"/>
                  </a:lnTo>
                  <a:lnTo>
                    <a:pt x="41" y="55"/>
                  </a:lnTo>
                  <a:lnTo>
                    <a:pt x="63" y="32"/>
                  </a:lnTo>
                  <a:lnTo>
                    <a:pt x="91" y="17"/>
                  </a:lnTo>
                  <a:lnTo>
                    <a:pt x="119" y="5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2580B7"/>
            </a:solidFill>
            <a:ln w="0">
              <a:solidFill>
                <a:srgbClr val="2580B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Freeform 944"/>
            <p:cNvSpPr/>
            <p:nvPr/>
          </p:nvSpPr>
          <p:spPr bwMode="auto">
            <a:xfrm>
              <a:off x="8274051" y="2535238"/>
              <a:ext cx="80963" cy="74613"/>
            </a:xfrm>
            <a:custGeom>
              <a:avLst/>
              <a:gdLst>
                <a:gd name="T0" fmla="*/ 33 w 51"/>
                <a:gd name="T1" fmla="*/ 0 h 47"/>
                <a:gd name="T2" fmla="*/ 41 w 51"/>
                <a:gd name="T3" fmla="*/ 3 h 47"/>
                <a:gd name="T4" fmla="*/ 47 w 51"/>
                <a:gd name="T5" fmla="*/ 8 h 47"/>
                <a:gd name="T6" fmla="*/ 51 w 51"/>
                <a:gd name="T7" fmla="*/ 16 h 47"/>
                <a:gd name="T8" fmla="*/ 50 w 51"/>
                <a:gd name="T9" fmla="*/ 24 h 47"/>
                <a:gd name="T10" fmla="*/ 46 w 51"/>
                <a:gd name="T11" fmla="*/ 33 h 47"/>
                <a:gd name="T12" fmla="*/ 38 w 51"/>
                <a:gd name="T13" fmla="*/ 41 h 47"/>
                <a:gd name="T14" fmla="*/ 29 w 51"/>
                <a:gd name="T15" fmla="*/ 46 h 47"/>
                <a:gd name="T16" fmla="*/ 18 w 51"/>
                <a:gd name="T17" fmla="*/ 47 h 47"/>
                <a:gd name="T18" fmla="*/ 10 w 51"/>
                <a:gd name="T19" fmla="*/ 46 h 47"/>
                <a:gd name="T20" fmla="*/ 4 w 51"/>
                <a:gd name="T21" fmla="*/ 41 h 47"/>
                <a:gd name="T22" fmla="*/ 0 w 51"/>
                <a:gd name="T23" fmla="*/ 33 h 47"/>
                <a:gd name="T24" fmla="*/ 1 w 51"/>
                <a:gd name="T25" fmla="*/ 24 h 47"/>
                <a:gd name="T26" fmla="*/ 5 w 51"/>
                <a:gd name="T27" fmla="*/ 14 h 47"/>
                <a:gd name="T28" fmla="*/ 13 w 51"/>
                <a:gd name="T29" fmla="*/ 8 h 47"/>
                <a:gd name="T30" fmla="*/ 22 w 51"/>
                <a:gd name="T31" fmla="*/ 3 h 47"/>
                <a:gd name="T32" fmla="*/ 33 w 51"/>
                <a:gd name="T3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47">
                  <a:moveTo>
                    <a:pt x="33" y="0"/>
                  </a:moveTo>
                  <a:lnTo>
                    <a:pt x="41" y="3"/>
                  </a:lnTo>
                  <a:lnTo>
                    <a:pt x="47" y="8"/>
                  </a:lnTo>
                  <a:lnTo>
                    <a:pt x="51" y="16"/>
                  </a:lnTo>
                  <a:lnTo>
                    <a:pt x="50" y="24"/>
                  </a:lnTo>
                  <a:lnTo>
                    <a:pt x="46" y="33"/>
                  </a:lnTo>
                  <a:lnTo>
                    <a:pt x="38" y="41"/>
                  </a:lnTo>
                  <a:lnTo>
                    <a:pt x="29" y="46"/>
                  </a:lnTo>
                  <a:lnTo>
                    <a:pt x="18" y="47"/>
                  </a:lnTo>
                  <a:lnTo>
                    <a:pt x="10" y="46"/>
                  </a:lnTo>
                  <a:lnTo>
                    <a:pt x="4" y="41"/>
                  </a:lnTo>
                  <a:lnTo>
                    <a:pt x="0" y="33"/>
                  </a:lnTo>
                  <a:lnTo>
                    <a:pt x="1" y="24"/>
                  </a:lnTo>
                  <a:lnTo>
                    <a:pt x="5" y="14"/>
                  </a:lnTo>
                  <a:lnTo>
                    <a:pt x="13" y="8"/>
                  </a:lnTo>
                  <a:lnTo>
                    <a:pt x="22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0BCE2"/>
            </a:solidFill>
            <a:ln w="0">
              <a:solidFill>
                <a:srgbClr val="60BCE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Freeform 945"/>
            <p:cNvSpPr/>
            <p:nvPr/>
          </p:nvSpPr>
          <p:spPr bwMode="auto">
            <a:xfrm>
              <a:off x="6969126" y="3689350"/>
              <a:ext cx="344488" cy="817563"/>
            </a:xfrm>
            <a:custGeom>
              <a:avLst/>
              <a:gdLst>
                <a:gd name="T0" fmla="*/ 163 w 217"/>
                <a:gd name="T1" fmla="*/ 0 h 515"/>
                <a:gd name="T2" fmla="*/ 175 w 217"/>
                <a:gd name="T3" fmla="*/ 5 h 515"/>
                <a:gd name="T4" fmla="*/ 187 w 217"/>
                <a:gd name="T5" fmla="*/ 19 h 515"/>
                <a:gd name="T6" fmla="*/ 196 w 217"/>
                <a:gd name="T7" fmla="*/ 40 h 515"/>
                <a:gd name="T8" fmla="*/ 204 w 217"/>
                <a:gd name="T9" fmla="*/ 68 h 515"/>
                <a:gd name="T10" fmla="*/ 211 w 217"/>
                <a:gd name="T11" fmla="*/ 103 h 515"/>
                <a:gd name="T12" fmla="*/ 215 w 217"/>
                <a:gd name="T13" fmla="*/ 144 h 515"/>
                <a:gd name="T14" fmla="*/ 217 w 217"/>
                <a:gd name="T15" fmla="*/ 192 h 515"/>
                <a:gd name="T16" fmla="*/ 217 w 217"/>
                <a:gd name="T17" fmla="*/ 246 h 515"/>
                <a:gd name="T18" fmla="*/ 215 w 217"/>
                <a:gd name="T19" fmla="*/ 305 h 515"/>
                <a:gd name="T20" fmla="*/ 211 w 217"/>
                <a:gd name="T21" fmla="*/ 370 h 515"/>
                <a:gd name="T22" fmla="*/ 204 w 217"/>
                <a:gd name="T23" fmla="*/ 441 h 515"/>
                <a:gd name="T24" fmla="*/ 195 w 217"/>
                <a:gd name="T25" fmla="*/ 515 h 515"/>
                <a:gd name="T26" fmla="*/ 0 w 217"/>
                <a:gd name="T27" fmla="*/ 489 h 515"/>
                <a:gd name="T28" fmla="*/ 12 w 217"/>
                <a:gd name="T29" fmla="*/ 408 h 515"/>
                <a:gd name="T30" fmla="*/ 23 w 217"/>
                <a:gd name="T31" fmla="*/ 333 h 515"/>
                <a:gd name="T32" fmla="*/ 38 w 217"/>
                <a:gd name="T33" fmla="*/ 265 h 515"/>
                <a:gd name="T34" fmla="*/ 52 w 217"/>
                <a:gd name="T35" fmla="*/ 204 h 515"/>
                <a:gd name="T36" fmla="*/ 68 w 217"/>
                <a:gd name="T37" fmla="*/ 150 h 515"/>
                <a:gd name="T38" fmla="*/ 84 w 217"/>
                <a:gd name="T39" fmla="*/ 104 h 515"/>
                <a:gd name="T40" fmla="*/ 101 w 217"/>
                <a:gd name="T41" fmla="*/ 65 h 515"/>
                <a:gd name="T42" fmla="*/ 116 w 217"/>
                <a:gd name="T43" fmla="*/ 36 h 515"/>
                <a:gd name="T44" fmla="*/ 132 w 217"/>
                <a:gd name="T45" fmla="*/ 14 h 515"/>
                <a:gd name="T46" fmla="*/ 148 w 217"/>
                <a:gd name="T47" fmla="*/ 2 h 515"/>
                <a:gd name="T48" fmla="*/ 163 w 217"/>
                <a:gd name="T49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7" h="515">
                  <a:moveTo>
                    <a:pt x="163" y="0"/>
                  </a:moveTo>
                  <a:lnTo>
                    <a:pt x="175" y="5"/>
                  </a:lnTo>
                  <a:lnTo>
                    <a:pt x="187" y="19"/>
                  </a:lnTo>
                  <a:lnTo>
                    <a:pt x="196" y="40"/>
                  </a:lnTo>
                  <a:lnTo>
                    <a:pt x="204" y="68"/>
                  </a:lnTo>
                  <a:lnTo>
                    <a:pt x="211" y="103"/>
                  </a:lnTo>
                  <a:lnTo>
                    <a:pt x="215" y="144"/>
                  </a:lnTo>
                  <a:lnTo>
                    <a:pt x="217" y="192"/>
                  </a:lnTo>
                  <a:lnTo>
                    <a:pt x="217" y="246"/>
                  </a:lnTo>
                  <a:lnTo>
                    <a:pt x="215" y="305"/>
                  </a:lnTo>
                  <a:lnTo>
                    <a:pt x="211" y="370"/>
                  </a:lnTo>
                  <a:lnTo>
                    <a:pt x="204" y="441"/>
                  </a:lnTo>
                  <a:lnTo>
                    <a:pt x="195" y="515"/>
                  </a:lnTo>
                  <a:lnTo>
                    <a:pt x="0" y="489"/>
                  </a:lnTo>
                  <a:lnTo>
                    <a:pt x="12" y="408"/>
                  </a:lnTo>
                  <a:lnTo>
                    <a:pt x="23" y="333"/>
                  </a:lnTo>
                  <a:lnTo>
                    <a:pt x="38" y="265"/>
                  </a:lnTo>
                  <a:lnTo>
                    <a:pt x="52" y="204"/>
                  </a:lnTo>
                  <a:lnTo>
                    <a:pt x="68" y="150"/>
                  </a:lnTo>
                  <a:lnTo>
                    <a:pt x="84" y="104"/>
                  </a:lnTo>
                  <a:lnTo>
                    <a:pt x="101" y="65"/>
                  </a:lnTo>
                  <a:lnTo>
                    <a:pt x="116" y="36"/>
                  </a:lnTo>
                  <a:lnTo>
                    <a:pt x="132" y="14"/>
                  </a:lnTo>
                  <a:lnTo>
                    <a:pt x="148" y="2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A3E16"/>
            </a:solidFill>
            <a:ln w="0">
              <a:solidFill>
                <a:srgbClr val="FA3E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Freeform 946"/>
            <p:cNvSpPr/>
            <p:nvPr/>
          </p:nvSpPr>
          <p:spPr bwMode="auto">
            <a:xfrm>
              <a:off x="8355013" y="2501900"/>
              <a:ext cx="39688" cy="39688"/>
            </a:xfrm>
            <a:custGeom>
              <a:avLst/>
              <a:gdLst>
                <a:gd name="T0" fmla="*/ 14 w 25"/>
                <a:gd name="T1" fmla="*/ 0 h 25"/>
                <a:gd name="T2" fmla="*/ 17 w 25"/>
                <a:gd name="T3" fmla="*/ 1 h 25"/>
                <a:gd name="T4" fmla="*/ 21 w 25"/>
                <a:gd name="T5" fmla="*/ 4 h 25"/>
                <a:gd name="T6" fmla="*/ 24 w 25"/>
                <a:gd name="T7" fmla="*/ 7 h 25"/>
                <a:gd name="T8" fmla="*/ 25 w 25"/>
                <a:gd name="T9" fmla="*/ 11 h 25"/>
                <a:gd name="T10" fmla="*/ 25 w 25"/>
                <a:gd name="T11" fmla="*/ 15 h 25"/>
                <a:gd name="T12" fmla="*/ 24 w 25"/>
                <a:gd name="T13" fmla="*/ 18 h 25"/>
                <a:gd name="T14" fmla="*/ 21 w 25"/>
                <a:gd name="T15" fmla="*/ 21 h 25"/>
                <a:gd name="T16" fmla="*/ 18 w 25"/>
                <a:gd name="T17" fmla="*/ 24 h 25"/>
                <a:gd name="T18" fmla="*/ 14 w 25"/>
                <a:gd name="T19" fmla="*/ 25 h 25"/>
                <a:gd name="T20" fmla="*/ 10 w 25"/>
                <a:gd name="T21" fmla="*/ 25 h 25"/>
                <a:gd name="T22" fmla="*/ 7 w 25"/>
                <a:gd name="T23" fmla="*/ 24 h 25"/>
                <a:gd name="T24" fmla="*/ 4 w 25"/>
                <a:gd name="T25" fmla="*/ 22 h 25"/>
                <a:gd name="T26" fmla="*/ 1 w 25"/>
                <a:gd name="T27" fmla="*/ 18 h 25"/>
                <a:gd name="T28" fmla="*/ 0 w 25"/>
                <a:gd name="T29" fmla="*/ 16 h 25"/>
                <a:gd name="T30" fmla="*/ 0 w 25"/>
                <a:gd name="T31" fmla="*/ 12 h 25"/>
                <a:gd name="T32" fmla="*/ 1 w 25"/>
                <a:gd name="T33" fmla="*/ 8 h 25"/>
                <a:gd name="T34" fmla="*/ 3 w 25"/>
                <a:gd name="T35" fmla="*/ 4 h 25"/>
                <a:gd name="T36" fmla="*/ 7 w 25"/>
                <a:gd name="T37" fmla="*/ 1 h 25"/>
                <a:gd name="T38" fmla="*/ 10 w 25"/>
                <a:gd name="T39" fmla="*/ 0 h 25"/>
                <a:gd name="T40" fmla="*/ 14 w 25"/>
                <a:gd name="T4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5">
                  <a:moveTo>
                    <a:pt x="14" y="0"/>
                  </a:moveTo>
                  <a:lnTo>
                    <a:pt x="17" y="1"/>
                  </a:lnTo>
                  <a:lnTo>
                    <a:pt x="21" y="4"/>
                  </a:lnTo>
                  <a:lnTo>
                    <a:pt x="24" y="7"/>
                  </a:lnTo>
                  <a:lnTo>
                    <a:pt x="25" y="11"/>
                  </a:lnTo>
                  <a:lnTo>
                    <a:pt x="25" y="15"/>
                  </a:lnTo>
                  <a:lnTo>
                    <a:pt x="24" y="18"/>
                  </a:lnTo>
                  <a:lnTo>
                    <a:pt x="21" y="21"/>
                  </a:lnTo>
                  <a:lnTo>
                    <a:pt x="18" y="24"/>
                  </a:lnTo>
                  <a:lnTo>
                    <a:pt x="14" y="25"/>
                  </a:lnTo>
                  <a:lnTo>
                    <a:pt x="10" y="25"/>
                  </a:lnTo>
                  <a:lnTo>
                    <a:pt x="7" y="24"/>
                  </a:lnTo>
                  <a:lnTo>
                    <a:pt x="4" y="22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4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0BCE2"/>
            </a:solidFill>
            <a:ln w="0">
              <a:solidFill>
                <a:srgbClr val="60BCE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Freeform 947"/>
            <p:cNvSpPr/>
            <p:nvPr/>
          </p:nvSpPr>
          <p:spPr bwMode="auto">
            <a:xfrm>
              <a:off x="6969126" y="4424363"/>
              <a:ext cx="315913" cy="82550"/>
            </a:xfrm>
            <a:custGeom>
              <a:avLst/>
              <a:gdLst>
                <a:gd name="T0" fmla="*/ 2 w 199"/>
                <a:gd name="T1" fmla="*/ 0 h 52"/>
                <a:gd name="T2" fmla="*/ 199 w 199"/>
                <a:gd name="T3" fmla="*/ 26 h 52"/>
                <a:gd name="T4" fmla="*/ 195 w 199"/>
                <a:gd name="T5" fmla="*/ 52 h 52"/>
                <a:gd name="T6" fmla="*/ 0 w 199"/>
                <a:gd name="T7" fmla="*/ 26 h 52"/>
                <a:gd name="T8" fmla="*/ 2 w 19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2">
                  <a:moveTo>
                    <a:pt x="2" y="0"/>
                  </a:moveTo>
                  <a:lnTo>
                    <a:pt x="199" y="26"/>
                  </a:lnTo>
                  <a:lnTo>
                    <a:pt x="195" y="52"/>
                  </a:lnTo>
                  <a:lnTo>
                    <a:pt x="0" y="2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81B00"/>
            </a:solidFill>
            <a:ln w="0">
              <a:solidFill>
                <a:srgbClr val="D81B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Freeform 948"/>
            <p:cNvSpPr/>
            <p:nvPr/>
          </p:nvSpPr>
          <p:spPr bwMode="auto">
            <a:xfrm>
              <a:off x="6983413" y="4468813"/>
              <a:ext cx="277813" cy="55563"/>
            </a:xfrm>
            <a:custGeom>
              <a:avLst/>
              <a:gdLst>
                <a:gd name="T0" fmla="*/ 1 w 175"/>
                <a:gd name="T1" fmla="*/ 0 h 35"/>
                <a:gd name="T2" fmla="*/ 175 w 175"/>
                <a:gd name="T3" fmla="*/ 23 h 35"/>
                <a:gd name="T4" fmla="*/ 173 w 175"/>
                <a:gd name="T5" fmla="*/ 35 h 35"/>
                <a:gd name="T6" fmla="*/ 0 w 175"/>
                <a:gd name="T7" fmla="*/ 13 h 35"/>
                <a:gd name="T8" fmla="*/ 1 w 17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5">
                  <a:moveTo>
                    <a:pt x="1" y="0"/>
                  </a:moveTo>
                  <a:lnTo>
                    <a:pt x="175" y="23"/>
                  </a:lnTo>
                  <a:lnTo>
                    <a:pt x="173" y="35"/>
                  </a:lnTo>
                  <a:lnTo>
                    <a:pt x="0" y="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E0000"/>
            </a:solidFill>
            <a:ln w="0">
              <a:solidFill>
                <a:srgbClr val="BE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Freeform 949"/>
            <p:cNvSpPr>
              <a:spLocks noEditPoints="1"/>
            </p:cNvSpPr>
            <p:nvPr/>
          </p:nvSpPr>
          <p:spPr bwMode="auto">
            <a:xfrm>
              <a:off x="7129463" y="3689350"/>
              <a:ext cx="184150" cy="817563"/>
            </a:xfrm>
            <a:custGeom>
              <a:avLst/>
              <a:gdLst>
                <a:gd name="T0" fmla="*/ 98 w 116"/>
                <a:gd name="T1" fmla="*/ 489 h 515"/>
                <a:gd name="T2" fmla="*/ 98 w 116"/>
                <a:gd name="T3" fmla="*/ 489 h 515"/>
                <a:gd name="T4" fmla="*/ 94 w 116"/>
                <a:gd name="T5" fmla="*/ 515 h 515"/>
                <a:gd name="T6" fmla="*/ 98 w 116"/>
                <a:gd name="T7" fmla="*/ 489 h 515"/>
                <a:gd name="T8" fmla="*/ 62 w 116"/>
                <a:gd name="T9" fmla="*/ 0 h 515"/>
                <a:gd name="T10" fmla="*/ 74 w 116"/>
                <a:gd name="T11" fmla="*/ 5 h 515"/>
                <a:gd name="T12" fmla="*/ 85 w 116"/>
                <a:gd name="T13" fmla="*/ 17 h 515"/>
                <a:gd name="T14" fmla="*/ 94 w 116"/>
                <a:gd name="T15" fmla="*/ 36 h 515"/>
                <a:gd name="T16" fmla="*/ 102 w 116"/>
                <a:gd name="T17" fmla="*/ 61 h 515"/>
                <a:gd name="T18" fmla="*/ 108 w 116"/>
                <a:gd name="T19" fmla="*/ 93 h 515"/>
                <a:gd name="T20" fmla="*/ 112 w 116"/>
                <a:gd name="T21" fmla="*/ 129 h 515"/>
                <a:gd name="T22" fmla="*/ 115 w 116"/>
                <a:gd name="T23" fmla="*/ 172 h 515"/>
                <a:gd name="T24" fmla="*/ 116 w 116"/>
                <a:gd name="T25" fmla="*/ 221 h 515"/>
                <a:gd name="T26" fmla="*/ 115 w 116"/>
                <a:gd name="T27" fmla="*/ 267 h 515"/>
                <a:gd name="T28" fmla="*/ 114 w 116"/>
                <a:gd name="T29" fmla="*/ 316 h 515"/>
                <a:gd name="T30" fmla="*/ 110 w 116"/>
                <a:gd name="T31" fmla="*/ 370 h 515"/>
                <a:gd name="T32" fmla="*/ 108 w 116"/>
                <a:gd name="T33" fmla="*/ 381 h 515"/>
                <a:gd name="T34" fmla="*/ 108 w 116"/>
                <a:gd name="T35" fmla="*/ 381 h 515"/>
                <a:gd name="T36" fmla="*/ 102 w 116"/>
                <a:gd name="T37" fmla="*/ 446 h 515"/>
                <a:gd name="T38" fmla="*/ 98 w 116"/>
                <a:gd name="T39" fmla="*/ 489 h 515"/>
                <a:gd name="T40" fmla="*/ 0 w 116"/>
                <a:gd name="T41" fmla="*/ 476 h 515"/>
                <a:gd name="T42" fmla="*/ 62 w 116"/>
                <a:gd name="T43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515">
                  <a:moveTo>
                    <a:pt x="98" y="489"/>
                  </a:moveTo>
                  <a:lnTo>
                    <a:pt x="98" y="489"/>
                  </a:lnTo>
                  <a:lnTo>
                    <a:pt x="94" y="515"/>
                  </a:lnTo>
                  <a:lnTo>
                    <a:pt x="98" y="489"/>
                  </a:lnTo>
                  <a:close/>
                  <a:moveTo>
                    <a:pt x="62" y="0"/>
                  </a:moveTo>
                  <a:lnTo>
                    <a:pt x="74" y="5"/>
                  </a:lnTo>
                  <a:lnTo>
                    <a:pt x="85" y="17"/>
                  </a:lnTo>
                  <a:lnTo>
                    <a:pt x="94" y="36"/>
                  </a:lnTo>
                  <a:lnTo>
                    <a:pt x="102" y="61"/>
                  </a:lnTo>
                  <a:lnTo>
                    <a:pt x="108" y="93"/>
                  </a:lnTo>
                  <a:lnTo>
                    <a:pt x="112" y="129"/>
                  </a:lnTo>
                  <a:lnTo>
                    <a:pt x="115" y="172"/>
                  </a:lnTo>
                  <a:lnTo>
                    <a:pt x="116" y="221"/>
                  </a:lnTo>
                  <a:lnTo>
                    <a:pt x="115" y="267"/>
                  </a:lnTo>
                  <a:lnTo>
                    <a:pt x="114" y="316"/>
                  </a:lnTo>
                  <a:lnTo>
                    <a:pt x="110" y="370"/>
                  </a:lnTo>
                  <a:lnTo>
                    <a:pt x="108" y="381"/>
                  </a:lnTo>
                  <a:lnTo>
                    <a:pt x="108" y="381"/>
                  </a:lnTo>
                  <a:lnTo>
                    <a:pt x="102" y="446"/>
                  </a:lnTo>
                  <a:lnTo>
                    <a:pt x="98" y="489"/>
                  </a:lnTo>
                  <a:lnTo>
                    <a:pt x="0" y="476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71E00"/>
            </a:solidFill>
            <a:ln w="0">
              <a:solidFill>
                <a:srgbClr val="F71E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Freeform 950"/>
            <p:cNvSpPr/>
            <p:nvPr/>
          </p:nvSpPr>
          <p:spPr bwMode="auto">
            <a:xfrm>
              <a:off x="7123113" y="4445000"/>
              <a:ext cx="161925" cy="61913"/>
            </a:xfrm>
            <a:custGeom>
              <a:avLst/>
              <a:gdLst>
                <a:gd name="T0" fmla="*/ 4 w 102"/>
                <a:gd name="T1" fmla="*/ 0 h 39"/>
                <a:gd name="T2" fmla="*/ 102 w 102"/>
                <a:gd name="T3" fmla="*/ 13 h 39"/>
                <a:gd name="T4" fmla="*/ 98 w 102"/>
                <a:gd name="T5" fmla="*/ 39 h 39"/>
                <a:gd name="T6" fmla="*/ 87 w 102"/>
                <a:gd name="T7" fmla="*/ 38 h 39"/>
                <a:gd name="T8" fmla="*/ 32 w 102"/>
                <a:gd name="T9" fmla="*/ 30 h 39"/>
                <a:gd name="T10" fmla="*/ 0 w 102"/>
                <a:gd name="T11" fmla="*/ 26 h 39"/>
                <a:gd name="T12" fmla="*/ 4 w 102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9">
                  <a:moveTo>
                    <a:pt x="4" y="0"/>
                  </a:moveTo>
                  <a:lnTo>
                    <a:pt x="102" y="13"/>
                  </a:lnTo>
                  <a:lnTo>
                    <a:pt x="98" y="39"/>
                  </a:lnTo>
                  <a:lnTo>
                    <a:pt x="87" y="38"/>
                  </a:lnTo>
                  <a:lnTo>
                    <a:pt x="32" y="30"/>
                  </a:lnTo>
                  <a:lnTo>
                    <a:pt x="0" y="2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40000"/>
            </a:solidFill>
            <a:ln w="0">
              <a:solidFill>
                <a:srgbClr val="C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Freeform 951"/>
            <p:cNvSpPr/>
            <p:nvPr/>
          </p:nvSpPr>
          <p:spPr bwMode="auto">
            <a:xfrm>
              <a:off x="7123113" y="4486275"/>
              <a:ext cx="138113" cy="19050"/>
            </a:xfrm>
            <a:custGeom>
              <a:avLst/>
              <a:gdLst>
                <a:gd name="T0" fmla="*/ 0 w 87"/>
                <a:gd name="T1" fmla="*/ 0 h 12"/>
                <a:gd name="T2" fmla="*/ 32 w 87"/>
                <a:gd name="T3" fmla="*/ 4 h 12"/>
                <a:gd name="T4" fmla="*/ 87 w 87"/>
                <a:gd name="T5" fmla="*/ 12 h 12"/>
                <a:gd name="T6" fmla="*/ 0 w 8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2">
                  <a:moveTo>
                    <a:pt x="0" y="0"/>
                  </a:moveTo>
                  <a:lnTo>
                    <a:pt x="32" y="4"/>
                  </a:lnTo>
                  <a:lnTo>
                    <a:pt x="87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0000"/>
            </a:solidFill>
            <a:ln w="0">
              <a:solidFill>
                <a:srgbClr val="9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952"/>
            <p:cNvSpPr/>
            <p:nvPr/>
          </p:nvSpPr>
          <p:spPr bwMode="auto">
            <a:xfrm>
              <a:off x="9456738" y="4316413"/>
              <a:ext cx="0" cy="4763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3B"/>
            </a:solidFill>
            <a:ln w="0">
              <a:solidFill>
                <a:srgbClr val="00003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Freeform 953"/>
            <p:cNvSpPr/>
            <p:nvPr/>
          </p:nvSpPr>
          <p:spPr bwMode="auto">
            <a:xfrm>
              <a:off x="9456738" y="4295775"/>
              <a:ext cx="0" cy="20638"/>
            </a:xfrm>
            <a:custGeom>
              <a:avLst/>
              <a:gdLst>
                <a:gd name="T0" fmla="*/ 0 h 13"/>
                <a:gd name="T1" fmla="*/ 13 h 13"/>
                <a:gd name="T2" fmla="*/ 0 h 1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3">
                  <a:moveTo>
                    <a:pt x="0" y="0"/>
                  </a:move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39"/>
            </a:solidFill>
            <a:ln w="0">
              <a:solidFill>
                <a:srgbClr val="00003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Freeform 954"/>
            <p:cNvSpPr/>
            <p:nvPr/>
          </p:nvSpPr>
          <p:spPr bwMode="auto">
            <a:xfrm>
              <a:off x="9456738" y="4271963"/>
              <a:ext cx="0" cy="23813"/>
            </a:xfrm>
            <a:custGeom>
              <a:avLst/>
              <a:gdLst>
                <a:gd name="T0" fmla="*/ 0 h 15"/>
                <a:gd name="T1" fmla="*/ 0 h 15"/>
                <a:gd name="T2" fmla="*/ 15 h 15"/>
                <a:gd name="T3" fmla="*/ 0 h 1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37"/>
            </a:solidFill>
            <a:ln w="0">
              <a:solidFill>
                <a:srgbClr val="0000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Freeform 955"/>
            <p:cNvSpPr/>
            <p:nvPr/>
          </p:nvSpPr>
          <p:spPr bwMode="auto">
            <a:xfrm>
              <a:off x="9453563" y="4249738"/>
              <a:ext cx="3175" cy="22225"/>
            </a:xfrm>
            <a:custGeom>
              <a:avLst/>
              <a:gdLst>
                <a:gd name="T0" fmla="*/ 0 w 2"/>
                <a:gd name="T1" fmla="*/ 0 h 14"/>
                <a:gd name="T2" fmla="*/ 0 w 2"/>
                <a:gd name="T3" fmla="*/ 0 h 14"/>
                <a:gd name="T4" fmla="*/ 2 w 2"/>
                <a:gd name="T5" fmla="*/ 14 h 14"/>
                <a:gd name="T6" fmla="*/ 2 w 2"/>
                <a:gd name="T7" fmla="*/ 14 h 14"/>
                <a:gd name="T8" fmla="*/ 0 w 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4">
                  <a:moveTo>
                    <a:pt x="0" y="0"/>
                  </a:moveTo>
                  <a:lnTo>
                    <a:pt x="0" y="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36"/>
            </a:solidFill>
            <a:ln w="0">
              <a:solidFill>
                <a:srgbClr val="00003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Freeform 956"/>
            <p:cNvSpPr/>
            <p:nvPr/>
          </p:nvSpPr>
          <p:spPr bwMode="auto">
            <a:xfrm>
              <a:off x="9453563" y="4227513"/>
              <a:ext cx="0" cy="22225"/>
            </a:xfrm>
            <a:custGeom>
              <a:avLst/>
              <a:gdLst>
                <a:gd name="T0" fmla="*/ 0 h 14"/>
                <a:gd name="T1" fmla="*/ 0 h 14"/>
                <a:gd name="T2" fmla="*/ 10 h 14"/>
                <a:gd name="T3" fmla="*/ 14 h 14"/>
                <a:gd name="T4" fmla="*/ 14 h 14"/>
                <a:gd name="T5" fmla="*/ 10 h 14"/>
                <a:gd name="T6" fmla="*/ 0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4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33"/>
            </a:solidFill>
            <a:ln w="0">
              <a:solidFill>
                <a:srgbClr val="00003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Freeform 957"/>
            <p:cNvSpPr/>
            <p:nvPr/>
          </p:nvSpPr>
          <p:spPr bwMode="auto">
            <a:xfrm>
              <a:off x="9451976" y="4206875"/>
              <a:ext cx="1588" cy="20638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13 h 13"/>
                <a:gd name="T4" fmla="*/ 1 w 1"/>
                <a:gd name="T5" fmla="*/ 13 h 13"/>
                <a:gd name="T6" fmla="*/ 0 w 1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lnTo>
                    <a:pt x="1" y="13"/>
                  </a:lnTo>
                  <a:lnTo>
                    <a:pt x="1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32"/>
            </a:solidFill>
            <a:ln w="0">
              <a:solidFill>
                <a:srgbClr val="00003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Freeform 958"/>
            <p:cNvSpPr/>
            <p:nvPr/>
          </p:nvSpPr>
          <p:spPr bwMode="auto">
            <a:xfrm>
              <a:off x="9450388" y="4183063"/>
              <a:ext cx="1588" cy="23813"/>
            </a:xfrm>
            <a:custGeom>
              <a:avLst/>
              <a:gdLst>
                <a:gd name="T0" fmla="*/ 0 w 1"/>
                <a:gd name="T1" fmla="*/ 0 h 15"/>
                <a:gd name="T2" fmla="*/ 1 w 1"/>
                <a:gd name="T3" fmla="*/ 15 h 15"/>
                <a:gd name="T4" fmla="*/ 0 w 1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5">
                  <a:moveTo>
                    <a:pt x="0" y="0"/>
                  </a:moveTo>
                  <a:lnTo>
                    <a:pt x="1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31"/>
            </a:solidFill>
            <a:ln w="0">
              <a:solidFill>
                <a:srgbClr val="00003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959"/>
            <p:cNvSpPr>
              <a:spLocks noEditPoints="1"/>
            </p:cNvSpPr>
            <p:nvPr/>
          </p:nvSpPr>
          <p:spPr bwMode="auto">
            <a:xfrm>
              <a:off x="9448801" y="4160838"/>
              <a:ext cx="1588" cy="22225"/>
            </a:xfrm>
            <a:custGeom>
              <a:avLst/>
              <a:gdLst>
                <a:gd name="T0" fmla="*/ 1 w 1"/>
                <a:gd name="T1" fmla="*/ 9 h 14"/>
                <a:gd name="T2" fmla="*/ 1 w 1"/>
                <a:gd name="T3" fmla="*/ 14 h 14"/>
                <a:gd name="T4" fmla="*/ 1 w 1"/>
                <a:gd name="T5" fmla="*/ 9 h 14"/>
                <a:gd name="T6" fmla="*/ 0 w 1"/>
                <a:gd name="T7" fmla="*/ 0 h 14"/>
                <a:gd name="T8" fmla="*/ 1 w 1"/>
                <a:gd name="T9" fmla="*/ 9 h 14"/>
                <a:gd name="T10" fmla="*/ 0 w 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4">
                  <a:moveTo>
                    <a:pt x="1" y="9"/>
                  </a:moveTo>
                  <a:lnTo>
                    <a:pt x="1" y="14"/>
                  </a:lnTo>
                  <a:lnTo>
                    <a:pt x="1" y="9"/>
                  </a:lnTo>
                  <a:close/>
                  <a:moveTo>
                    <a:pt x="0" y="0"/>
                  </a:moveTo>
                  <a:lnTo>
                    <a:pt x="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30"/>
            </a:solidFill>
            <a:ln w="0">
              <a:solidFill>
                <a:srgbClr val="00003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Freeform 960"/>
            <p:cNvSpPr/>
            <p:nvPr/>
          </p:nvSpPr>
          <p:spPr bwMode="auto">
            <a:xfrm>
              <a:off x="9445626" y="4137025"/>
              <a:ext cx="3175" cy="23813"/>
            </a:xfrm>
            <a:custGeom>
              <a:avLst/>
              <a:gdLst>
                <a:gd name="T0" fmla="*/ 0 w 2"/>
                <a:gd name="T1" fmla="*/ 0 h 15"/>
                <a:gd name="T2" fmla="*/ 0 w 2"/>
                <a:gd name="T3" fmla="*/ 0 h 15"/>
                <a:gd name="T4" fmla="*/ 2 w 2"/>
                <a:gd name="T5" fmla="*/ 15 h 15"/>
                <a:gd name="T6" fmla="*/ 0 w 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5">
                  <a:moveTo>
                    <a:pt x="0" y="0"/>
                  </a:moveTo>
                  <a:lnTo>
                    <a:pt x="0" y="0"/>
                  </a:lnTo>
                  <a:lnTo>
                    <a:pt x="2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2D"/>
            </a:solidFill>
            <a:ln w="0">
              <a:solidFill>
                <a:srgbClr val="00002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Freeform 961"/>
            <p:cNvSpPr/>
            <p:nvPr/>
          </p:nvSpPr>
          <p:spPr bwMode="auto">
            <a:xfrm>
              <a:off x="9444038" y="4116388"/>
              <a:ext cx="1588" cy="20638"/>
            </a:xfrm>
            <a:custGeom>
              <a:avLst/>
              <a:gdLst>
                <a:gd name="T0" fmla="*/ 0 w 1"/>
                <a:gd name="T1" fmla="*/ 0 h 13"/>
                <a:gd name="T2" fmla="*/ 0 w 1"/>
                <a:gd name="T3" fmla="*/ 0 h 13"/>
                <a:gd name="T4" fmla="*/ 1 w 1"/>
                <a:gd name="T5" fmla="*/ 13 h 13"/>
                <a:gd name="T6" fmla="*/ 1 w 1"/>
                <a:gd name="T7" fmla="*/ 13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lnTo>
                    <a:pt x="0" y="0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2C"/>
            </a:solidFill>
            <a:ln w="0">
              <a:solidFill>
                <a:srgbClr val="00002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Freeform 962"/>
            <p:cNvSpPr>
              <a:spLocks noEditPoints="1"/>
            </p:cNvSpPr>
            <p:nvPr/>
          </p:nvSpPr>
          <p:spPr bwMode="auto">
            <a:xfrm>
              <a:off x="9439276" y="4094163"/>
              <a:ext cx="4763" cy="22225"/>
            </a:xfrm>
            <a:custGeom>
              <a:avLst/>
              <a:gdLst>
                <a:gd name="T0" fmla="*/ 0 w 3"/>
                <a:gd name="T1" fmla="*/ 0 h 14"/>
                <a:gd name="T2" fmla="*/ 3 w 3"/>
                <a:gd name="T3" fmla="*/ 13 h 14"/>
                <a:gd name="T4" fmla="*/ 3 w 3"/>
                <a:gd name="T5" fmla="*/ 14 h 14"/>
                <a:gd name="T6" fmla="*/ 3 w 3"/>
                <a:gd name="T7" fmla="*/ 14 h 14"/>
                <a:gd name="T8" fmla="*/ 3 w 3"/>
                <a:gd name="T9" fmla="*/ 13 h 14"/>
                <a:gd name="T10" fmla="*/ 0 w 3"/>
                <a:gd name="T11" fmla="*/ 0 h 14"/>
                <a:gd name="T12" fmla="*/ 0 w 3"/>
                <a:gd name="T13" fmla="*/ 0 h 14"/>
                <a:gd name="T14" fmla="*/ 0 w 3"/>
                <a:gd name="T15" fmla="*/ 0 h 14"/>
                <a:gd name="T16" fmla="*/ 0 w 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4">
                  <a:moveTo>
                    <a:pt x="0" y="0"/>
                  </a:moveTo>
                  <a:lnTo>
                    <a:pt x="3" y="13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2C"/>
            </a:solidFill>
            <a:ln w="0">
              <a:solidFill>
                <a:srgbClr val="00002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Freeform 963"/>
            <p:cNvSpPr/>
            <p:nvPr/>
          </p:nvSpPr>
          <p:spPr bwMode="auto">
            <a:xfrm>
              <a:off x="9436101" y="4071938"/>
              <a:ext cx="3175" cy="22225"/>
            </a:xfrm>
            <a:custGeom>
              <a:avLst/>
              <a:gdLst>
                <a:gd name="T0" fmla="*/ 0 w 2"/>
                <a:gd name="T1" fmla="*/ 0 h 14"/>
                <a:gd name="T2" fmla="*/ 0 w 2"/>
                <a:gd name="T3" fmla="*/ 0 h 14"/>
                <a:gd name="T4" fmla="*/ 2 w 2"/>
                <a:gd name="T5" fmla="*/ 14 h 14"/>
                <a:gd name="T6" fmla="*/ 0 w 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0" y="0"/>
                  </a:moveTo>
                  <a:lnTo>
                    <a:pt x="0" y="0"/>
                  </a:lnTo>
                  <a:lnTo>
                    <a:pt x="2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2C"/>
            </a:solidFill>
            <a:ln w="0">
              <a:solidFill>
                <a:srgbClr val="00002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Freeform 964"/>
            <p:cNvSpPr/>
            <p:nvPr/>
          </p:nvSpPr>
          <p:spPr bwMode="auto">
            <a:xfrm>
              <a:off x="9429751" y="4048125"/>
              <a:ext cx="6350" cy="23813"/>
            </a:xfrm>
            <a:custGeom>
              <a:avLst/>
              <a:gdLst>
                <a:gd name="T0" fmla="*/ 0 w 4"/>
                <a:gd name="T1" fmla="*/ 0 h 15"/>
                <a:gd name="T2" fmla="*/ 2 w 4"/>
                <a:gd name="T3" fmla="*/ 11 h 15"/>
                <a:gd name="T4" fmla="*/ 4 w 4"/>
                <a:gd name="T5" fmla="*/ 15 h 15"/>
                <a:gd name="T6" fmla="*/ 4 w 4"/>
                <a:gd name="T7" fmla="*/ 15 h 15"/>
                <a:gd name="T8" fmla="*/ 2 w 4"/>
                <a:gd name="T9" fmla="*/ 11 h 15"/>
                <a:gd name="T10" fmla="*/ 0 w 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5">
                  <a:moveTo>
                    <a:pt x="0" y="0"/>
                  </a:moveTo>
                  <a:lnTo>
                    <a:pt x="2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2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29"/>
            </a:solidFill>
            <a:ln w="0">
              <a:solidFill>
                <a:srgbClr val="000029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Freeform 965"/>
            <p:cNvSpPr/>
            <p:nvPr/>
          </p:nvSpPr>
          <p:spPr bwMode="auto">
            <a:xfrm>
              <a:off x="9421813" y="4027488"/>
              <a:ext cx="7938" cy="20638"/>
            </a:xfrm>
            <a:custGeom>
              <a:avLst/>
              <a:gdLst>
                <a:gd name="T0" fmla="*/ 0 w 5"/>
                <a:gd name="T1" fmla="*/ 0 h 13"/>
                <a:gd name="T2" fmla="*/ 0 w 5"/>
                <a:gd name="T3" fmla="*/ 0 h 13"/>
                <a:gd name="T4" fmla="*/ 5 w 5"/>
                <a:gd name="T5" fmla="*/ 13 h 13"/>
                <a:gd name="T6" fmla="*/ 0 w 5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lnTo>
                    <a:pt x="0" y="0"/>
                  </a:lnTo>
                  <a:lnTo>
                    <a:pt x="5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28"/>
            </a:solidFill>
            <a:ln w="0">
              <a:solidFill>
                <a:srgbClr val="00002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Rectangle 966"/>
            <p:cNvSpPr>
              <a:spLocks noChangeArrowheads="1"/>
            </p:cNvSpPr>
            <p:nvPr/>
          </p:nvSpPr>
          <p:spPr bwMode="auto">
            <a:xfrm>
              <a:off x="9421813" y="4025900"/>
              <a:ext cx="1588" cy="1588"/>
            </a:xfrm>
            <a:prstGeom prst="rect">
              <a:avLst/>
            </a:prstGeom>
            <a:solidFill>
              <a:srgbClr val="000028"/>
            </a:solidFill>
            <a:ln w="0">
              <a:solidFill>
                <a:srgbClr val="000028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Freeform 967"/>
            <p:cNvSpPr>
              <a:spLocks noEditPoints="1"/>
            </p:cNvSpPr>
            <p:nvPr/>
          </p:nvSpPr>
          <p:spPr bwMode="auto">
            <a:xfrm>
              <a:off x="9271001" y="3968750"/>
              <a:ext cx="185738" cy="815975"/>
            </a:xfrm>
            <a:custGeom>
              <a:avLst/>
              <a:gdLst>
                <a:gd name="T0" fmla="*/ 98 w 117"/>
                <a:gd name="T1" fmla="*/ 490 h 514"/>
                <a:gd name="T2" fmla="*/ 98 w 117"/>
                <a:gd name="T3" fmla="*/ 490 h 514"/>
                <a:gd name="T4" fmla="*/ 96 w 117"/>
                <a:gd name="T5" fmla="*/ 514 h 514"/>
                <a:gd name="T6" fmla="*/ 98 w 117"/>
                <a:gd name="T7" fmla="*/ 490 h 514"/>
                <a:gd name="T8" fmla="*/ 63 w 117"/>
                <a:gd name="T9" fmla="*/ 0 h 514"/>
                <a:gd name="T10" fmla="*/ 68 w 117"/>
                <a:gd name="T11" fmla="*/ 2 h 514"/>
                <a:gd name="T12" fmla="*/ 74 w 117"/>
                <a:gd name="T13" fmla="*/ 4 h 514"/>
                <a:gd name="T14" fmla="*/ 85 w 117"/>
                <a:gd name="T15" fmla="*/ 16 h 514"/>
                <a:gd name="T16" fmla="*/ 95 w 117"/>
                <a:gd name="T17" fmla="*/ 36 h 514"/>
                <a:gd name="T18" fmla="*/ 102 w 117"/>
                <a:gd name="T19" fmla="*/ 61 h 514"/>
                <a:gd name="T20" fmla="*/ 109 w 117"/>
                <a:gd name="T21" fmla="*/ 92 h 514"/>
                <a:gd name="T22" fmla="*/ 113 w 117"/>
                <a:gd name="T23" fmla="*/ 130 h 514"/>
                <a:gd name="T24" fmla="*/ 115 w 117"/>
                <a:gd name="T25" fmla="*/ 173 h 514"/>
                <a:gd name="T26" fmla="*/ 117 w 117"/>
                <a:gd name="T27" fmla="*/ 222 h 514"/>
                <a:gd name="T28" fmla="*/ 115 w 117"/>
                <a:gd name="T29" fmla="*/ 284 h 514"/>
                <a:gd name="T30" fmla="*/ 112 w 117"/>
                <a:gd name="T31" fmla="*/ 355 h 514"/>
                <a:gd name="T32" fmla="*/ 105 w 117"/>
                <a:gd name="T33" fmla="*/ 431 h 514"/>
                <a:gd name="T34" fmla="*/ 98 w 117"/>
                <a:gd name="T35" fmla="*/ 490 h 514"/>
                <a:gd name="T36" fmla="*/ 0 w 117"/>
                <a:gd name="T37" fmla="*/ 477 h 514"/>
                <a:gd name="T38" fmla="*/ 63 w 117"/>
                <a:gd name="T39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" h="514">
                  <a:moveTo>
                    <a:pt x="98" y="490"/>
                  </a:moveTo>
                  <a:lnTo>
                    <a:pt x="98" y="490"/>
                  </a:lnTo>
                  <a:lnTo>
                    <a:pt x="96" y="514"/>
                  </a:lnTo>
                  <a:lnTo>
                    <a:pt x="98" y="490"/>
                  </a:lnTo>
                  <a:close/>
                  <a:moveTo>
                    <a:pt x="63" y="0"/>
                  </a:moveTo>
                  <a:lnTo>
                    <a:pt x="68" y="2"/>
                  </a:lnTo>
                  <a:lnTo>
                    <a:pt x="74" y="4"/>
                  </a:lnTo>
                  <a:lnTo>
                    <a:pt x="85" y="16"/>
                  </a:lnTo>
                  <a:lnTo>
                    <a:pt x="95" y="36"/>
                  </a:lnTo>
                  <a:lnTo>
                    <a:pt x="102" y="61"/>
                  </a:lnTo>
                  <a:lnTo>
                    <a:pt x="109" y="92"/>
                  </a:lnTo>
                  <a:lnTo>
                    <a:pt x="113" y="130"/>
                  </a:lnTo>
                  <a:lnTo>
                    <a:pt x="115" y="173"/>
                  </a:lnTo>
                  <a:lnTo>
                    <a:pt x="117" y="222"/>
                  </a:lnTo>
                  <a:lnTo>
                    <a:pt x="115" y="284"/>
                  </a:lnTo>
                  <a:lnTo>
                    <a:pt x="112" y="355"/>
                  </a:lnTo>
                  <a:lnTo>
                    <a:pt x="105" y="431"/>
                  </a:lnTo>
                  <a:lnTo>
                    <a:pt x="98" y="490"/>
                  </a:lnTo>
                  <a:lnTo>
                    <a:pt x="0" y="477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71E00"/>
            </a:solidFill>
            <a:ln w="0">
              <a:solidFill>
                <a:srgbClr val="F71E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968"/>
            <p:cNvSpPr/>
            <p:nvPr/>
          </p:nvSpPr>
          <p:spPr bwMode="auto">
            <a:xfrm>
              <a:off x="9267826" y="4725988"/>
              <a:ext cx="158750" cy="61913"/>
            </a:xfrm>
            <a:custGeom>
              <a:avLst/>
              <a:gdLst>
                <a:gd name="T0" fmla="*/ 2 w 100"/>
                <a:gd name="T1" fmla="*/ 0 h 39"/>
                <a:gd name="T2" fmla="*/ 100 w 100"/>
                <a:gd name="T3" fmla="*/ 13 h 39"/>
                <a:gd name="T4" fmla="*/ 98 w 100"/>
                <a:gd name="T5" fmla="*/ 37 h 39"/>
                <a:gd name="T6" fmla="*/ 97 w 100"/>
                <a:gd name="T7" fmla="*/ 39 h 39"/>
                <a:gd name="T8" fmla="*/ 0 w 100"/>
                <a:gd name="T9" fmla="*/ 26 h 39"/>
                <a:gd name="T10" fmla="*/ 2 w 10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39">
                  <a:moveTo>
                    <a:pt x="2" y="0"/>
                  </a:moveTo>
                  <a:lnTo>
                    <a:pt x="100" y="13"/>
                  </a:lnTo>
                  <a:lnTo>
                    <a:pt x="98" y="37"/>
                  </a:lnTo>
                  <a:lnTo>
                    <a:pt x="97" y="39"/>
                  </a:lnTo>
                  <a:lnTo>
                    <a:pt x="0" y="2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40000"/>
            </a:solidFill>
            <a:ln w="0">
              <a:solidFill>
                <a:srgbClr val="C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969"/>
            <p:cNvSpPr/>
            <p:nvPr/>
          </p:nvSpPr>
          <p:spPr bwMode="auto">
            <a:xfrm>
              <a:off x="7004051" y="4525963"/>
              <a:ext cx="206375" cy="579438"/>
            </a:xfrm>
            <a:custGeom>
              <a:avLst/>
              <a:gdLst>
                <a:gd name="T0" fmla="*/ 12 w 130"/>
                <a:gd name="T1" fmla="*/ 0 h 365"/>
                <a:gd name="T2" fmla="*/ 130 w 130"/>
                <a:gd name="T3" fmla="*/ 16 h 365"/>
                <a:gd name="T4" fmla="*/ 122 w 130"/>
                <a:gd name="T5" fmla="*/ 68 h 365"/>
                <a:gd name="T6" fmla="*/ 113 w 130"/>
                <a:gd name="T7" fmla="*/ 119 h 365"/>
                <a:gd name="T8" fmla="*/ 102 w 130"/>
                <a:gd name="T9" fmla="*/ 165 h 365"/>
                <a:gd name="T10" fmla="*/ 92 w 130"/>
                <a:gd name="T11" fmla="*/ 208 h 365"/>
                <a:gd name="T12" fmla="*/ 80 w 130"/>
                <a:gd name="T13" fmla="*/ 248 h 365"/>
                <a:gd name="T14" fmla="*/ 68 w 130"/>
                <a:gd name="T15" fmla="*/ 282 h 365"/>
                <a:gd name="T16" fmla="*/ 58 w 130"/>
                <a:gd name="T17" fmla="*/ 312 h 365"/>
                <a:gd name="T18" fmla="*/ 47 w 130"/>
                <a:gd name="T19" fmla="*/ 334 h 365"/>
                <a:gd name="T20" fmla="*/ 38 w 130"/>
                <a:gd name="T21" fmla="*/ 352 h 365"/>
                <a:gd name="T22" fmla="*/ 30 w 130"/>
                <a:gd name="T23" fmla="*/ 363 h 365"/>
                <a:gd name="T24" fmla="*/ 24 w 130"/>
                <a:gd name="T25" fmla="*/ 365 h 365"/>
                <a:gd name="T26" fmla="*/ 18 w 130"/>
                <a:gd name="T27" fmla="*/ 360 h 365"/>
                <a:gd name="T28" fmla="*/ 13 w 130"/>
                <a:gd name="T29" fmla="*/ 346 h 365"/>
                <a:gd name="T30" fmla="*/ 9 w 130"/>
                <a:gd name="T31" fmla="*/ 322 h 365"/>
                <a:gd name="T32" fmla="*/ 5 w 130"/>
                <a:gd name="T33" fmla="*/ 293 h 365"/>
                <a:gd name="T34" fmla="*/ 1 w 130"/>
                <a:gd name="T35" fmla="*/ 255 h 365"/>
                <a:gd name="T36" fmla="*/ 0 w 130"/>
                <a:gd name="T37" fmla="*/ 214 h 365"/>
                <a:gd name="T38" fmla="*/ 0 w 130"/>
                <a:gd name="T39" fmla="*/ 166 h 365"/>
                <a:gd name="T40" fmla="*/ 1 w 130"/>
                <a:gd name="T41" fmla="*/ 114 h 365"/>
                <a:gd name="T42" fmla="*/ 5 w 130"/>
                <a:gd name="T43" fmla="*/ 59 h 365"/>
                <a:gd name="T44" fmla="*/ 12 w 130"/>
                <a:gd name="T4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" h="365">
                  <a:moveTo>
                    <a:pt x="12" y="0"/>
                  </a:moveTo>
                  <a:lnTo>
                    <a:pt x="130" y="16"/>
                  </a:lnTo>
                  <a:lnTo>
                    <a:pt x="122" y="68"/>
                  </a:lnTo>
                  <a:lnTo>
                    <a:pt x="113" y="119"/>
                  </a:lnTo>
                  <a:lnTo>
                    <a:pt x="102" y="165"/>
                  </a:lnTo>
                  <a:lnTo>
                    <a:pt x="92" y="208"/>
                  </a:lnTo>
                  <a:lnTo>
                    <a:pt x="80" y="248"/>
                  </a:lnTo>
                  <a:lnTo>
                    <a:pt x="68" y="282"/>
                  </a:lnTo>
                  <a:lnTo>
                    <a:pt x="58" y="312"/>
                  </a:lnTo>
                  <a:lnTo>
                    <a:pt x="47" y="334"/>
                  </a:lnTo>
                  <a:lnTo>
                    <a:pt x="38" y="352"/>
                  </a:lnTo>
                  <a:lnTo>
                    <a:pt x="30" y="363"/>
                  </a:lnTo>
                  <a:lnTo>
                    <a:pt x="24" y="365"/>
                  </a:lnTo>
                  <a:lnTo>
                    <a:pt x="18" y="360"/>
                  </a:lnTo>
                  <a:lnTo>
                    <a:pt x="13" y="346"/>
                  </a:lnTo>
                  <a:lnTo>
                    <a:pt x="9" y="322"/>
                  </a:lnTo>
                  <a:lnTo>
                    <a:pt x="5" y="293"/>
                  </a:lnTo>
                  <a:lnTo>
                    <a:pt x="1" y="255"/>
                  </a:lnTo>
                  <a:lnTo>
                    <a:pt x="0" y="214"/>
                  </a:lnTo>
                  <a:lnTo>
                    <a:pt x="0" y="166"/>
                  </a:lnTo>
                  <a:lnTo>
                    <a:pt x="1" y="114"/>
                  </a:lnTo>
                  <a:lnTo>
                    <a:pt x="5" y="5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707"/>
            </a:solidFill>
            <a:ln w="0">
              <a:solidFill>
                <a:srgbClr val="FDD70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Freeform 970"/>
            <p:cNvSpPr/>
            <p:nvPr/>
          </p:nvSpPr>
          <p:spPr bwMode="auto">
            <a:xfrm>
              <a:off x="7045326" y="4532313"/>
              <a:ext cx="128588" cy="360363"/>
            </a:xfrm>
            <a:custGeom>
              <a:avLst/>
              <a:gdLst>
                <a:gd name="T0" fmla="*/ 8 w 81"/>
                <a:gd name="T1" fmla="*/ 0 h 227"/>
                <a:gd name="T2" fmla="*/ 81 w 81"/>
                <a:gd name="T3" fmla="*/ 9 h 227"/>
                <a:gd name="T4" fmla="*/ 75 w 81"/>
                <a:gd name="T5" fmla="*/ 49 h 227"/>
                <a:gd name="T6" fmla="*/ 68 w 81"/>
                <a:gd name="T7" fmla="*/ 87 h 227"/>
                <a:gd name="T8" fmla="*/ 60 w 81"/>
                <a:gd name="T9" fmla="*/ 121 h 227"/>
                <a:gd name="T10" fmla="*/ 51 w 81"/>
                <a:gd name="T11" fmla="*/ 151 h 227"/>
                <a:gd name="T12" fmla="*/ 42 w 81"/>
                <a:gd name="T13" fmla="*/ 177 h 227"/>
                <a:gd name="T14" fmla="*/ 34 w 81"/>
                <a:gd name="T15" fmla="*/ 198 h 227"/>
                <a:gd name="T16" fmla="*/ 26 w 81"/>
                <a:gd name="T17" fmla="*/ 214 h 227"/>
                <a:gd name="T18" fmla="*/ 20 w 81"/>
                <a:gd name="T19" fmla="*/ 223 h 227"/>
                <a:gd name="T20" fmla="*/ 16 w 81"/>
                <a:gd name="T21" fmla="*/ 227 h 227"/>
                <a:gd name="T22" fmla="*/ 12 w 81"/>
                <a:gd name="T23" fmla="*/ 221 h 227"/>
                <a:gd name="T24" fmla="*/ 8 w 81"/>
                <a:gd name="T25" fmla="*/ 207 h 227"/>
                <a:gd name="T26" fmla="*/ 4 w 81"/>
                <a:gd name="T27" fmla="*/ 186 h 227"/>
                <a:gd name="T28" fmla="*/ 2 w 81"/>
                <a:gd name="T29" fmla="*/ 159 h 227"/>
                <a:gd name="T30" fmla="*/ 0 w 81"/>
                <a:gd name="T31" fmla="*/ 124 h 227"/>
                <a:gd name="T32" fmla="*/ 2 w 81"/>
                <a:gd name="T33" fmla="*/ 87 h 227"/>
                <a:gd name="T34" fmla="*/ 3 w 81"/>
                <a:gd name="T35" fmla="*/ 45 h 227"/>
                <a:gd name="T36" fmla="*/ 8 w 81"/>
                <a:gd name="T3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1" h="227">
                  <a:moveTo>
                    <a:pt x="8" y="0"/>
                  </a:moveTo>
                  <a:lnTo>
                    <a:pt x="81" y="9"/>
                  </a:lnTo>
                  <a:lnTo>
                    <a:pt x="75" y="49"/>
                  </a:lnTo>
                  <a:lnTo>
                    <a:pt x="68" y="87"/>
                  </a:lnTo>
                  <a:lnTo>
                    <a:pt x="60" y="121"/>
                  </a:lnTo>
                  <a:lnTo>
                    <a:pt x="51" y="151"/>
                  </a:lnTo>
                  <a:lnTo>
                    <a:pt x="42" y="177"/>
                  </a:lnTo>
                  <a:lnTo>
                    <a:pt x="34" y="198"/>
                  </a:lnTo>
                  <a:lnTo>
                    <a:pt x="26" y="214"/>
                  </a:lnTo>
                  <a:lnTo>
                    <a:pt x="20" y="223"/>
                  </a:lnTo>
                  <a:lnTo>
                    <a:pt x="16" y="227"/>
                  </a:lnTo>
                  <a:lnTo>
                    <a:pt x="12" y="221"/>
                  </a:lnTo>
                  <a:lnTo>
                    <a:pt x="8" y="207"/>
                  </a:lnTo>
                  <a:lnTo>
                    <a:pt x="4" y="186"/>
                  </a:lnTo>
                  <a:lnTo>
                    <a:pt x="2" y="159"/>
                  </a:lnTo>
                  <a:lnTo>
                    <a:pt x="0" y="124"/>
                  </a:lnTo>
                  <a:lnTo>
                    <a:pt x="2" y="87"/>
                  </a:lnTo>
                  <a:lnTo>
                    <a:pt x="3" y="4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5212"/>
            </a:solidFill>
            <a:ln w="0">
              <a:solidFill>
                <a:srgbClr val="FF521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Freeform 971"/>
            <p:cNvSpPr/>
            <p:nvPr/>
          </p:nvSpPr>
          <p:spPr bwMode="auto">
            <a:xfrm>
              <a:off x="9147176" y="4806950"/>
              <a:ext cx="204788" cy="579438"/>
            </a:xfrm>
            <a:custGeom>
              <a:avLst/>
              <a:gdLst>
                <a:gd name="T0" fmla="*/ 12 w 129"/>
                <a:gd name="T1" fmla="*/ 0 h 365"/>
                <a:gd name="T2" fmla="*/ 129 w 129"/>
                <a:gd name="T3" fmla="*/ 16 h 365"/>
                <a:gd name="T4" fmla="*/ 121 w 129"/>
                <a:gd name="T5" fmla="*/ 68 h 365"/>
                <a:gd name="T6" fmla="*/ 112 w 129"/>
                <a:gd name="T7" fmla="*/ 119 h 365"/>
                <a:gd name="T8" fmla="*/ 102 w 129"/>
                <a:gd name="T9" fmla="*/ 165 h 365"/>
                <a:gd name="T10" fmla="*/ 91 w 129"/>
                <a:gd name="T11" fmla="*/ 208 h 365"/>
                <a:gd name="T12" fmla="*/ 80 w 129"/>
                <a:gd name="T13" fmla="*/ 247 h 365"/>
                <a:gd name="T14" fmla="*/ 68 w 129"/>
                <a:gd name="T15" fmla="*/ 281 h 365"/>
                <a:gd name="T16" fmla="*/ 57 w 129"/>
                <a:gd name="T17" fmla="*/ 311 h 365"/>
                <a:gd name="T18" fmla="*/ 47 w 129"/>
                <a:gd name="T19" fmla="*/ 334 h 365"/>
                <a:gd name="T20" fmla="*/ 38 w 129"/>
                <a:gd name="T21" fmla="*/ 352 h 365"/>
                <a:gd name="T22" fmla="*/ 30 w 129"/>
                <a:gd name="T23" fmla="*/ 363 h 365"/>
                <a:gd name="T24" fmla="*/ 23 w 129"/>
                <a:gd name="T25" fmla="*/ 365 h 365"/>
                <a:gd name="T26" fmla="*/ 18 w 129"/>
                <a:gd name="T27" fmla="*/ 360 h 365"/>
                <a:gd name="T28" fmla="*/ 13 w 129"/>
                <a:gd name="T29" fmla="*/ 346 h 365"/>
                <a:gd name="T30" fmla="*/ 9 w 129"/>
                <a:gd name="T31" fmla="*/ 323 h 365"/>
                <a:gd name="T32" fmla="*/ 5 w 129"/>
                <a:gd name="T33" fmla="*/ 293 h 365"/>
                <a:gd name="T34" fmla="*/ 1 w 129"/>
                <a:gd name="T35" fmla="*/ 257 h 365"/>
                <a:gd name="T36" fmla="*/ 0 w 129"/>
                <a:gd name="T37" fmla="*/ 213 h 365"/>
                <a:gd name="T38" fmla="*/ 0 w 129"/>
                <a:gd name="T39" fmla="*/ 166 h 365"/>
                <a:gd name="T40" fmla="*/ 1 w 129"/>
                <a:gd name="T41" fmla="*/ 114 h 365"/>
                <a:gd name="T42" fmla="*/ 5 w 129"/>
                <a:gd name="T43" fmla="*/ 59 h 365"/>
                <a:gd name="T44" fmla="*/ 12 w 129"/>
                <a:gd name="T4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9" h="365">
                  <a:moveTo>
                    <a:pt x="12" y="0"/>
                  </a:moveTo>
                  <a:lnTo>
                    <a:pt x="129" y="16"/>
                  </a:lnTo>
                  <a:lnTo>
                    <a:pt x="121" y="68"/>
                  </a:lnTo>
                  <a:lnTo>
                    <a:pt x="112" y="119"/>
                  </a:lnTo>
                  <a:lnTo>
                    <a:pt x="102" y="165"/>
                  </a:lnTo>
                  <a:lnTo>
                    <a:pt x="91" y="208"/>
                  </a:lnTo>
                  <a:lnTo>
                    <a:pt x="80" y="247"/>
                  </a:lnTo>
                  <a:lnTo>
                    <a:pt x="68" y="281"/>
                  </a:lnTo>
                  <a:lnTo>
                    <a:pt x="57" y="311"/>
                  </a:lnTo>
                  <a:lnTo>
                    <a:pt x="47" y="334"/>
                  </a:lnTo>
                  <a:lnTo>
                    <a:pt x="38" y="352"/>
                  </a:lnTo>
                  <a:lnTo>
                    <a:pt x="30" y="363"/>
                  </a:lnTo>
                  <a:lnTo>
                    <a:pt x="23" y="365"/>
                  </a:lnTo>
                  <a:lnTo>
                    <a:pt x="18" y="360"/>
                  </a:lnTo>
                  <a:lnTo>
                    <a:pt x="13" y="346"/>
                  </a:lnTo>
                  <a:lnTo>
                    <a:pt x="9" y="323"/>
                  </a:lnTo>
                  <a:lnTo>
                    <a:pt x="5" y="293"/>
                  </a:lnTo>
                  <a:lnTo>
                    <a:pt x="1" y="257"/>
                  </a:lnTo>
                  <a:lnTo>
                    <a:pt x="0" y="213"/>
                  </a:lnTo>
                  <a:lnTo>
                    <a:pt x="0" y="166"/>
                  </a:lnTo>
                  <a:lnTo>
                    <a:pt x="1" y="114"/>
                  </a:lnTo>
                  <a:lnTo>
                    <a:pt x="5" y="5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707"/>
            </a:solidFill>
            <a:ln w="0">
              <a:solidFill>
                <a:srgbClr val="FDD70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972"/>
            <p:cNvSpPr/>
            <p:nvPr/>
          </p:nvSpPr>
          <p:spPr bwMode="auto">
            <a:xfrm>
              <a:off x="9188451" y="4813300"/>
              <a:ext cx="128588" cy="358775"/>
            </a:xfrm>
            <a:custGeom>
              <a:avLst/>
              <a:gdLst>
                <a:gd name="T0" fmla="*/ 8 w 81"/>
                <a:gd name="T1" fmla="*/ 0 h 226"/>
                <a:gd name="T2" fmla="*/ 81 w 81"/>
                <a:gd name="T3" fmla="*/ 9 h 226"/>
                <a:gd name="T4" fmla="*/ 76 w 81"/>
                <a:gd name="T5" fmla="*/ 48 h 226"/>
                <a:gd name="T6" fmla="*/ 68 w 81"/>
                <a:gd name="T7" fmla="*/ 86 h 226"/>
                <a:gd name="T8" fmla="*/ 60 w 81"/>
                <a:gd name="T9" fmla="*/ 120 h 226"/>
                <a:gd name="T10" fmla="*/ 51 w 81"/>
                <a:gd name="T11" fmla="*/ 150 h 226"/>
                <a:gd name="T12" fmla="*/ 42 w 81"/>
                <a:gd name="T13" fmla="*/ 177 h 226"/>
                <a:gd name="T14" fmla="*/ 34 w 81"/>
                <a:gd name="T15" fmla="*/ 198 h 226"/>
                <a:gd name="T16" fmla="*/ 26 w 81"/>
                <a:gd name="T17" fmla="*/ 213 h 226"/>
                <a:gd name="T18" fmla="*/ 21 w 81"/>
                <a:gd name="T19" fmla="*/ 222 h 226"/>
                <a:gd name="T20" fmla="*/ 16 w 81"/>
                <a:gd name="T21" fmla="*/ 226 h 226"/>
                <a:gd name="T22" fmla="*/ 12 w 81"/>
                <a:gd name="T23" fmla="*/ 221 h 226"/>
                <a:gd name="T24" fmla="*/ 8 w 81"/>
                <a:gd name="T25" fmla="*/ 207 h 226"/>
                <a:gd name="T26" fmla="*/ 4 w 81"/>
                <a:gd name="T27" fmla="*/ 186 h 226"/>
                <a:gd name="T28" fmla="*/ 1 w 81"/>
                <a:gd name="T29" fmla="*/ 158 h 226"/>
                <a:gd name="T30" fmla="*/ 0 w 81"/>
                <a:gd name="T31" fmla="*/ 124 h 226"/>
                <a:gd name="T32" fmla="*/ 1 w 81"/>
                <a:gd name="T33" fmla="*/ 86 h 226"/>
                <a:gd name="T34" fmla="*/ 3 w 81"/>
                <a:gd name="T35" fmla="*/ 44 h 226"/>
                <a:gd name="T36" fmla="*/ 8 w 81"/>
                <a:gd name="T3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1" h="226">
                  <a:moveTo>
                    <a:pt x="8" y="0"/>
                  </a:moveTo>
                  <a:lnTo>
                    <a:pt x="81" y="9"/>
                  </a:lnTo>
                  <a:lnTo>
                    <a:pt x="76" y="48"/>
                  </a:lnTo>
                  <a:lnTo>
                    <a:pt x="68" y="86"/>
                  </a:lnTo>
                  <a:lnTo>
                    <a:pt x="60" y="120"/>
                  </a:lnTo>
                  <a:lnTo>
                    <a:pt x="51" y="150"/>
                  </a:lnTo>
                  <a:lnTo>
                    <a:pt x="42" y="177"/>
                  </a:lnTo>
                  <a:lnTo>
                    <a:pt x="34" y="198"/>
                  </a:lnTo>
                  <a:lnTo>
                    <a:pt x="26" y="213"/>
                  </a:lnTo>
                  <a:lnTo>
                    <a:pt x="21" y="222"/>
                  </a:lnTo>
                  <a:lnTo>
                    <a:pt x="16" y="226"/>
                  </a:lnTo>
                  <a:lnTo>
                    <a:pt x="12" y="221"/>
                  </a:lnTo>
                  <a:lnTo>
                    <a:pt x="8" y="207"/>
                  </a:lnTo>
                  <a:lnTo>
                    <a:pt x="4" y="186"/>
                  </a:lnTo>
                  <a:lnTo>
                    <a:pt x="1" y="158"/>
                  </a:lnTo>
                  <a:lnTo>
                    <a:pt x="0" y="124"/>
                  </a:lnTo>
                  <a:lnTo>
                    <a:pt x="1" y="86"/>
                  </a:lnTo>
                  <a:lnTo>
                    <a:pt x="3" y="4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5212"/>
            </a:solidFill>
            <a:ln w="0">
              <a:solidFill>
                <a:srgbClr val="FF521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Freeform 973"/>
            <p:cNvSpPr/>
            <p:nvPr/>
          </p:nvSpPr>
          <p:spPr bwMode="auto">
            <a:xfrm>
              <a:off x="7870826" y="4751388"/>
              <a:ext cx="554038" cy="1549400"/>
            </a:xfrm>
            <a:custGeom>
              <a:avLst/>
              <a:gdLst>
                <a:gd name="T0" fmla="*/ 33 w 349"/>
                <a:gd name="T1" fmla="*/ 0 h 976"/>
                <a:gd name="T2" fmla="*/ 349 w 349"/>
                <a:gd name="T3" fmla="*/ 41 h 976"/>
                <a:gd name="T4" fmla="*/ 336 w 349"/>
                <a:gd name="T5" fmla="*/ 128 h 976"/>
                <a:gd name="T6" fmla="*/ 323 w 349"/>
                <a:gd name="T7" fmla="*/ 213 h 976"/>
                <a:gd name="T8" fmla="*/ 308 w 349"/>
                <a:gd name="T9" fmla="*/ 294 h 976"/>
                <a:gd name="T10" fmla="*/ 291 w 349"/>
                <a:gd name="T11" fmla="*/ 373 h 976"/>
                <a:gd name="T12" fmla="*/ 274 w 349"/>
                <a:gd name="T13" fmla="*/ 449 h 976"/>
                <a:gd name="T14" fmla="*/ 255 w 349"/>
                <a:gd name="T15" fmla="*/ 519 h 976"/>
                <a:gd name="T16" fmla="*/ 237 w 349"/>
                <a:gd name="T17" fmla="*/ 587 h 976"/>
                <a:gd name="T18" fmla="*/ 219 w 349"/>
                <a:gd name="T19" fmla="*/ 650 h 976"/>
                <a:gd name="T20" fmla="*/ 199 w 349"/>
                <a:gd name="T21" fmla="*/ 709 h 976"/>
                <a:gd name="T22" fmla="*/ 181 w 349"/>
                <a:gd name="T23" fmla="*/ 763 h 976"/>
                <a:gd name="T24" fmla="*/ 162 w 349"/>
                <a:gd name="T25" fmla="*/ 811 h 976"/>
                <a:gd name="T26" fmla="*/ 145 w 349"/>
                <a:gd name="T27" fmla="*/ 853 h 976"/>
                <a:gd name="T28" fmla="*/ 128 w 349"/>
                <a:gd name="T29" fmla="*/ 891 h 976"/>
                <a:gd name="T30" fmla="*/ 113 w 349"/>
                <a:gd name="T31" fmla="*/ 921 h 976"/>
                <a:gd name="T32" fmla="*/ 98 w 349"/>
                <a:gd name="T33" fmla="*/ 946 h 976"/>
                <a:gd name="T34" fmla="*/ 85 w 349"/>
                <a:gd name="T35" fmla="*/ 963 h 976"/>
                <a:gd name="T36" fmla="*/ 75 w 349"/>
                <a:gd name="T37" fmla="*/ 974 h 976"/>
                <a:gd name="T38" fmla="*/ 65 w 349"/>
                <a:gd name="T39" fmla="*/ 976 h 976"/>
                <a:gd name="T40" fmla="*/ 56 w 349"/>
                <a:gd name="T41" fmla="*/ 970 h 976"/>
                <a:gd name="T42" fmla="*/ 48 w 349"/>
                <a:gd name="T43" fmla="*/ 954 h 976"/>
                <a:gd name="T44" fmla="*/ 39 w 349"/>
                <a:gd name="T45" fmla="*/ 929 h 976"/>
                <a:gd name="T46" fmla="*/ 31 w 349"/>
                <a:gd name="T47" fmla="*/ 895 h 976"/>
                <a:gd name="T48" fmla="*/ 24 w 349"/>
                <a:gd name="T49" fmla="*/ 853 h 976"/>
                <a:gd name="T50" fmla="*/ 16 w 349"/>
                <a:gd name="T51" fmla="*/ 803 h 976"/>
                <a:gd name="T52" fmla="*/ 10 w 349"/>
                <a:gd name="T53" fmla="*/ 747 h 976"/>
                <a:gd name="T54" fmla="*/ 5 w 349"/>
                <a:gd name="T55" fmla="*/ 683 h 976"/>
                <a:gd name="T56" fmla="*/ 3 w 349"/>
                <a:gd name="T57" fmla="*/ 614 h 976"/>
                <a:gd name="T58" fmla="*/ 0 w 349"/>
                <a:gd name="T59" fmla="*/ 539 h 976"/>
                <a:gd name="T60" fmla="*/ 0 w 349"/>
                <a:gd name="T61" fmla="*/ 459 h 976"/>
                <a:gd name="T62" fmla="*/ 1 w 349"/>
                <a:gd name="T63" fmla="*/ 374 h 976"/>
                <a:gd name="T64" fmla="*/ 5 w 349"/>
                <a:gd name="T65" fmla="*/ 285 h 976"/>
                <a:gd name="T66" fmla="*/ 12 w 349"/>
                <a:gd name="T67" fmla="*/ 193 h 976"/>
                <a:gd name="T68" fmla="*/ 21 w 349"/>
                <a:gd name="T69" fmla="*/ 98 h 976"/>
                <a:gd name="T70" fmla="*/ 33 w 349"/>
                <a:gd name="T71" fmla="*/ 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9" h="976">
                  <a:moveTo>
                    <a:pt x="33" y="0"/>
                  </a:moveTo>
                  <a:lnTo>
                    <a:pt x="349" y="41"/>
                  </a:lnTo>
                  <a:lnTo>
                    <a:pt x="336" y="128"/>
                  </a:lnTo>
                  <a:lnTo>
                    <a:pt x="323" y="213"/>
                  </a:lnTo>
                  <a:lnTo>
                    <a:pt x="308" y="294"/>
                  </a:lnTo>
                  <a:lnTo>
                    <a:pt x="291" y="373"/>
                  </a:lnTo>
                  <a:lnTo>
                    <a:pt x="274" y="449"/>
                  </a:lnTo>
                  <a:lnTo>
                    <a:pt x="255" y="519"/>
                  </a:lnTo>
                  <a:lnTo>
                    <a:pt x="237" y="587"/>
                  </a:lnTo>
                  <a:lnTo>
                    <a:pt x="219" y="650"/>
                  </a:lnTo>
                  <a:lnTo>
                    <a:pt x="199" y="709"/>
                  </a:lnTo>
                  <a:lnTo>
                    <a:pt x="181" y="763"/>
                  </a:lnTo>
                  <a:lnTo>
                    <a:pt x="162" y="811"/>
                  </a:lnTo>
                  <a:lnTo>
                    <a:pt x="145" y="853"/>
                  </a:lnTo>
                  <a:lnTo>
                    <a:pt x="128" y="891"/>
                  </a:lnTo>
                  <a:lnTo>
                    <a:pt x="113" y="921"/>
                  </a:lnTo>
                  <a:lnTo>
                    <a:pt x="98" y="946"/>
                  </a:lnTo>
                  <a:lnTo>
                    <a:pt x="85" y="963"/>
                  </a:lnTo>
                  <a:lnTo>
                    <a:pt x="75" y="974"/>
                  </a:lnTo>
                  <a:lnTo>
                    <a:pt x="65" y="976"/>
                  </a:lnTo>
                  <a:lnTo>
                    <a:pt x="56" y="970"/>
                  </a:lnTo>
                  <a:lnTo>
                    <a:pt x="48" y="954"/>
                  </a:lnTo>
                  <a:lnTo>
                    <a:pt x="39" y="929"/>
                  </a:lnTo>
                  <a:lnTo>
                    <a:pt x="31" y="895"/>
                  </a:lnTo>
                  <a:lnTo>
                    <a:pt x="24" y="853"/>
                  </a:lnTo>
                  <a:lnTo>
                    <a:pt x="16" y="803"/>
                  </a:lnTo>
                  <a:lnTo>
                    <a:pt x="10" y="747"/>
                  </a:lnTo>
                  <a:lnTo>
                    <a:pt x="5" y="683"/>
                  </a:lnTo>
                  <a:lnTo>
                    <a:pt x="3" y="614"/>
                  </a:lnTo>
                  <a:lnTo>
                    <a:pt x="0" y="539"/>
                  </a:lnTo>
                  <a:lnTo>
                    <a:pt x="0" y="459"/>
                  </a:lnTo>
                  <a:lnTo>
                    <a:pt x="1" y="374"/>
                  </a:lnTo>
                  <a:lnTo>
                    <a:pt x="5" y="285"/>
                  </a:lnTo>
                  <a:lnTo>
                    <a:pt x="12" y="193"/>
                  </a:lnTo>
                  <a:lnTo>
                    <a:pt x="21" y="9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DD707"/>
            </a:solidFill>
            <a:ln w="0">
              <a:solidFill>
                <a:srgbClr val="FDD70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974"/>
            <p:cNvSpPr/>
            <p:nvPr/>
          </p:nvSpPr>
          <p:spPr bwMode="auto">
            <a:xfrm>
              <a:off x="7985126" y="4762500"/>
              <a:ext cx="344488" cy="963613"/>
            </a:xfrm>
            <a:custGeom>
              <a:avLst/>
              <a:gdLst>
                <a:gd name="T0" fmla="*/ 21 w 217"/>
                <a:gd name="T1" fmla="*/ 0 h 607"/>
                <a:gd name="T2" fmla="*/ 217 w 217"/>
                <a:gd name="T3" fmla="*/ 27 h 607"/>
                <a:gd name="T4" fmla="*/ 207 w 217"/>
                <a:gd name="T5" fmla="*/ 96 h 607"/>
                <a:gd name="T6" fmla="*/ 195 w 217"/>
                <a:gd name="T7" fmla="*/ 163 h 607"/>
                <a:gd name="T8" fmla="*/ 182 w 217"/>
                <a:gd name="T9" fmla="*/ 226 h 607"/>
                <a:gd name="T10" fmla="*/ 169 w 217"/>
                <a:gd name="T11" fmla="*/ 286 h 607"/>
                <a:gd name="T12" fmla="*/ 154 w 217"/>
                <a:gd name="T13" fmla="*/ 342 h 607"/>
                <a:gd name="T14" fmla="*/ 139 w 217"/>
                <a:gd name="T15" fmla="*/ 394 h 607"/>
                <a:gd name="T16" fmla="*/ 124 w 217"/>
                <a:gd name="T17" fmla="*/ 442 h 607"/>
                <a:gd name="T18" fmla="*/ 109 w 217"/>
                <a:gd name="T19" fmla="*/ 483 h 607"/>
                <a:gd name="T20" fmla="*/ 94 w 217"/>
                <a:gd name="T21" fmla="*/ 520 h 607"/>
                <a:gd name="T22" fmla="*/ 81 w 217"/>
                <a:gd name="T23" fmla="*/ 552 h 607"/>
                <a:gd name="T24" fmla="*/ 69 w 217"/>
                <a:gd name="T25" fmla="*/ 575 h 607"/>
                <a:gd name="T26" fmla="*/ 58 w 217"/>
                <a:gd name="T27" fmla="*/ 593 h 607"/>
                <a:gd name="T28" fmla="*/ 48 w 217"/>
                <a:gd name="T29" fmla="*/ 604 h 607"/>
                <a:gd name="T30" fmla="*/ 41 w 217"/>
                <a:gd name="T31" fmla="*/ 607 h 607"/>
                <a:gd name="T32" fmla="*/ 34 w 217"/>
                <a:gd name="T33" fmla="*/ 601 h 607"/>
                <a:gd name="T34" fmla="*/ 27 w 217"/>
                <a:gd name="T35" fmla="*/ 587 h 607"/>
                <a:gd name="T36" fmla="*/ 21 w 217"/>
                <a:gd name="T37" fmla="*/ 563 h 607"/>
                <a:gd name="T38" fmla="*/ 14 w 217"/>
                <a:gd name="T39" fmla="*/ 533 h 607"/>
                <a:gd name="T40" fmla="*/ 9 w 217"/>
                <a:gd name="T41" fmla="*/ 495 h 607"/>
                <a:gd name="T42" fmla="*/ 5 w 217"/>
                <a:gd name="T43" fmla="*/ 451 h 607"/>
                <a:gd name="T44" fmla="*/ 3 w 217"/>
                <a:gd name="T45" fmla="*/ 400 h 607"/>
                <a:gd name="T46" fmla="*/ 0 w 217"/>
                <a:gd name="T47" fmla="*/ 343 h 607"/>
                <a:gd name="T48" fmla="*/ 0 w 217"/>
                <a:gd name="T49" fmla="*/ 282 h 607"/>
                <a:gd name="T50" fmla="*/ 3 w 217"/>
                <a:gd name="T51" fmla="*/ 216 h 607"/>
                <a:gd name="T52" fmla="*/ 5 w 217"/>
                <a:gd name="T53" fmla="*/ 147 h 607"/>
                <a:gd name="T54" fmla="*/ 12 w 217"/>
                <a:gd name="T55" fmla="*/ 75 h 607"/>
                <a:gd name="T56" fmla="*/ 21 w 217"/>
                <a:gd name="T5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" h="607">
                  <a:moveTo>
                    <a:pt x="21" y="0"/>
                  </a:moveTo>
                  <a:lnTo>
                    <a:pt x="217" y="27"/>
                  </a:lnTo>
                  <a:lnTo>
                    <a:pt x="207" y="96"/>
                  </a:lnTo>
                  <a:lnTo>
                    <a:pt x="195" y="163"/>
                  </a:lnTo>
                  <a:lnTo>
                    <a:pt x="182" y="226"/>
                  </a:lnTo>
                  <a:lnTo>
                    <a:pt x="169" y="286"/>
                  </a:lnTo>
                  <a:lnTo>
                    <a:pt x="154" y="342"/>
                  </a:lnTo>
                  <a:lnTo>
                    <a:pt x="139" y="394"/>
                  </a:lnTo>
                  <a:lnTo>
                    <a:pt x="124" y="442"/>
                  </a:lnTo>
                  <a:lnTo>
                    <a:pt x="109" y="483"/>
                  </a:lnTo>
                  <a:lnTo>
                    <a:pt x="94" y="520"/>
                  </a:lnTo>
                  <a:lnTo>
                    <a:pt x="81" y="552"/>
                  </a:lnTo>
                  <a:lnTo>
                    <a:pt x="69" y="575"/>
                  </a:lnTo>
                  <a:lnTo>
                    <a:pt x="58" y="593"/>
                  </a:lnTo>
                  <a:lnTo>
                    <a:pt x="48" y="604"/>
                  </a:lnTo>
                  <a:lnTo>
                    <a:pt x="41" y="607"/>
                  </a:lnTo>
                  <a:lnTo>
                    <a:pt x="34" y="601"/>
                  </a:lnTo>
                  <a:lnTo>
                    <a:pt x="27" y="587"/>
                  </a:lnTo>
                  <a:lnTo>
                    <a:pt x="21" y="563"/>
                  </a:lnTo>
                  <a:lnTo>
                    <a:pt x="14" y="533"/>
                  </a:lnTo>
                  <a:lnTo>
                    <a:pt x="9" y="495"/>
                  </a:lnTo>
                  <a:lnTo>
                    <a:pt x="5" y="451"/>
                  </a:lnTo>
                  <a:lnTo>
                    <a:pt x="3" y="400"/>
                  </a:lnTo>
                  <a:lnTo>
                    <a:pt x="0" y="343"/>
                  </a:lnTo>
                  <a:lnTo>
                    <a:pt x="0" y="282"/>
                  </a:lnTo>
                  <a:lnTo>
                    <a:pt x="3" y="216"/>
                  </a:lnTo>
                  <a:lnTo>
                    <a:pt x="5" y="147"/>
                  </a:lnTo>
                  <a:lnTo>
                    <a:pt x="12" y="7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5212"/>
            </a:solidFill>
            <a:ln w="0">
              <a:solidFill>
                <a:srgbClr val="FF521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2" name="Rectangle 3"/>
          <p:cNvSpPr/>
          <p:nvPr/>
        </p:nvSpPr>
        <p:spPr>
          <a:xfrm>
            <a:off x="1162826" y="2851864"/>
            <a:ext cx="38183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prstClr val="white"/>
                </a:solidFill>
                <a:cs typeface="+mn-ea"/>
                <a:sym typeface="+mn-lt"/>
              </a:rPr>
              <a:t>1. </a:t>
            </a:r>
            <a:r>
              <a:rPr lang="en-US" sz="1400" dirty="0" err="1" smtClean="0">
                <a:solidFill>
                  <a:prstClr val="white"/>
                </a:solidFill>
                <a:cs typeface="+mn-ea"/>
                <a:sym typeface="+mn-lt"/>
              </a:rPr>
              <a:t>Vestibulum</a:t>
            </a:r>
            <a:r>
              <a:rPr lang="en-US" sz="1400" dirty="0" smtClean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prstClr val="white"/>
                </a:solidFill>
                <a:cs typeface="+mn-ea"/>
                <a:sym typeface="+mn-lt"/>
              </a:rPr>
              <a:t>dignissim</a:t>
            </a:r>
            <a:r>
              <a:rPr lang="en-US" sz="14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prstClr val="white"/>
                </a:solidFill>
                <a:cs typeface="+mn-ea"/>
                <a:sym typeface="+mn-lt"/>
              </a:rPr>
              <a:t>nunc</a:t>
            </a:r>
            <a:r>
              <a:rPr lang="en-US" sz="1400" dirty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en-US" sz="1400" dirty="0" smtClean="0">
                <a:solidFill>
                  <a:prstClr val="white"/>
                </a:solidFill>
                <a:cs typeface="+mn-ea"/>
                <a:sym typeface="+mn-lt"/>
              </a:rPr>
              <a:t>nisi </a:t>
            </a:r>
            <a:r>
              <a:rPr lang="en-US" sz="1400" dirty="0" err="1" smtClean="0">
                <a:solidFill>
                  <a:prstClr val="white"/>
                </a:solidFill>
                <a:cs typeface="+mn-ea"/>
                <a:sym typeface="+mn-lt"/>
              </a:rPr>
              <a:t>khanh</a:t>
            </a:r>
            <a:r>
              <a:rPr lang="en-US" sz="1400" dirty="0" smtClean="0">
                <a:solidFill>
                  <a:prstClr val="white"/>
                </a:solidFill>
                <a:cs typeface="+mn-ea"/>
                <a:sym typeface="+mn-lt"/>
              </a:rPr>
              <a:t> if.</a:t>
            </a:r>
            <a:endParaRPr 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3" name="Rectangle 71"/>
          <p:cNvSpPr/>
          <p:nvPr/>
        </p:nvSpPr>
        <p:spPr>
          <a:xfrm>
            <a:off x="1162825" y="3276061"/>
            <a:ext cx="35211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smtClean="0">
                <a:solidFill>
                  <a:prstClr val="white"/>
                </a:solidFill>
                <a:cs typeface="+mn-ea"/>
                <a:sym typeface="+mn-lt"/>
              </a:rPr>
              <a:t>2. Vestibulum </a:t>
            </a:r>
            <a:r>
              <a:rPr lang="en-US" sz="1400">
                <a:solidFill>
                  <a:prstClr val="white"/>
                </a:solidFill>
                <a:cs typeface="+mn-ea"/>
                <a:sym typeface="+mn-lt"/>
              </a:rPr>
              <a:t>dignissim nunc </a:t>
            </a:r>
            <a:r>
              <a:rPr lang="en-US" sz="1400" smtClean="0">
                <a:solidFill>
                  <a:prstClr val="white"/>
                </a:solidFill>
                <a:cs typeface="+mn-ea"/>
                <a:sym typeface="+mn-lt"/>
              </a:rPr>
              <a:t>nisi no 7.</a:t>
            </a:r>
            <a:endParaRPr lang="en-US" sz="1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4" name="Rectangle 72"/>
          <p:cNvSpPr/>
          <p:nvPr/>
        </p:nvSpPr>
        <p:spPr>
          <a:xfrm>
            <a:off x="1168548" y="3711318"/>
            <a:ext cx="28934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smtClean="0">
                <a:solidFill>
                  <a:prstClr val="white"/>
                </a:solidFill>
                <a:cs typeface="+mn-ea"/>
                <a:sym typeface="+mn-lt"/>
              </a:rPr>
              <a:t>3. Vestibulum </a:t>
            </a:r>
            <a:r>
              <a:rPr lang="en-US" sz="1400">
                <a:solidFill>
                  <a:prstClr val="white"/>
                </a:solidFill>
                <a:cs typeface="+mn-ea"/>
                <a:sym typeface="+mn-lt"/>
              </a:rPr>
              <a:t>dignissim nunc </a:t>
            </a:r>
            <a:r>
              <a:rPr lang="en-US" sz="1400" smtClean="0">
                <a:solidFill>
                  <a:prstClr val="white"/>
                </a:solidFill>
                <a:cs typeface="+mn-ea"/>
                <a:sym typeface="+mn-lt"/>
              </a:rPr>
              <a:t>if.</a:t>
            </a:r>
            <a:endParaRPr lang="en-US" sz="1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5" name="Rectangle 74"/>
          <p:cNvSpPr/>
          <p:nvPr/>
        </p:nvSpPr>
        <p:spPr>
          <a:xfrm>
            <a:off x="1165063" y="4172568"/>
            <a:ext cx="27420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smtClean="0">
                <a:solidFill>
                  <a:prstClr val="white"/>
                </a:solidFill>
                <a:cs typeface="+mn-ea"/>
                <a:sym typeface="+mn-lt"/>
              </a:rPr>
              <a:t>4. Vestibulum </a:t>
            </a:r>
            <a:r>
              <a:rPr lang="en-US" sz="1400">
                <a:solidFill>
                  <a:prstClr val="white"/>
                </a:solidFill>
                <a:cs typeface="+mn-ea"/>
                <a:sym typeface="+mn-lt"/>
              </a:rPr>
              <a:t>dignissim </a:t>
            </a:r>
            <a:r>
              <a:rPr lang="en-US" sz="1400" smtClean="0">
                <a:solidFill>
                  <a:prstClr val="white"/>
                </a:solidFill>
                <a:cs typeface="+mn-ea"/>
                <a:sym typeface="+mn-lt"/>
              </a:rPr>
              <a:t>nunc.</a:t>
            </a:r>
            <a:endParaRPr lang="en-US" sz="1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7228561" y="332241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7228561" y="3589784"/>
            <a:ext cx="2239686" cy="657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rgbClr val="2A445D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05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9964897" y="332241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7228560" y="434341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7228560" y="4620302"/>
            <a:ext cx="2239686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rgbClr val="2A445D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05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9964897" y="4339150"/>
            <a:ext cx="14269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964897" y="4620302"/>
            <a:ext cx="2023838" cy="657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rgbClr val="2A445D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05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6646837" y="1877265"/>
            <a:ext cx="1723512" cy="400091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zh-CN" altLang="en-US" sz="20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20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174" name="Group 83"/>
          <p:cNvGrpSpPr/>
          <p:nvPr/>
        </p:nvGrpSpPr>
        <p:grpSpPr>
          <a:xfrm>
            <a:off x="6646838" y="2212873"/>
            <a:ext cx="5341897" cy="923312"/>
            <a:chOff x="12238818" y="4933683"/>
            <a:chExt cx="10683794" cy="1846624"/>
          </a:xfrm>
        </p:grpSpPr>
        <p:sp>
          <p:nvSpPr>
            <p:cNvPr id="175" name="TextBox 174"/>
            <p:cNvSpPr txBox="1"/>
            <p:nvPr/>
          </p:nvSpPr>
          <p:spPr>
            <a:xfrm>
              <a:off x="15110672" y="5341891"/>
              <a:ext cx="7811940" cy="1071026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2A445D"/>
                  </a:solidFill>
                  <a:cs typeface="+mn-ea"/>
                  <a:sym typeface="+mn-lt"/>
                </a:rPr>
                <a:t>您</a:t>
              </a:r>
              <a:r>
                <a:rPr lang="zh-CN" altLang="en-US" sz="1200" dirty="0" smtClean="0">
                  <a:solidFill>
                    <a:srgbClr val="2A445D"/>
                  </a:solidFill>
                  <a:cs typeface="+mn-ea"/>
                  <a:sym typeface="+mn-lt"/>
                </a:rPr>
                <a:t>的</a:t>
              </a:r>
              <a:r>
                <a:rPr lang="zh-CN" altLang="en-US" sz="1200" dirty="0">
                  <a:solidFill>
                    <a:srgbClr val="2A445D"/>
                  </a:solidFill>
                  <a:cs typeface="+mn-ea"/>
                  <a:sym typeface="+mn-lt"/>
                </a:rPr>
                <a:t>内容打在这里，或者通过复制您的文本后，在此框中选择粘贴，并选择只保留文字。</a:t>
              </a:r>
              <a:endParaRPr lang="zh-CN" altLang="en-US" sz="120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12238818" y="4933683"/>
              <a:ext cx="2921240" cy="1846624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r>
                <a:rPr lang="en-US" sz="5400">
                  <a:solidFill>
                    <a:srgbClr val="179E86"/>
                  </a:solidFill>
                  <a:cs typeface="+mn-ea"/>
                  <a:sym typeface="+mn-lt"/>
                </a:rPr>
                <a:t>68K</a:t>
              </a:r>
              <a:endParaRPr lang="id-ID" sz="5400" dirty="0">
                <a:solidFill>
                  <a:srgbClr val="179E8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7" name="Freeform 86"/>
          <p:cNvSpPr>
            <a:spLocks noEditPoints="1"/>
          </p:cNvSpPr>
          <p:nvPr/>
        </p:nvSpPr>
        <p:spPr bwMode="auto">
          <a:xfrm>
            <a:off x="9498109" y="3469490"/>
            <a:ext cx="403032" cy="428221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rgbClr val="F59B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8" name="Freeform 87"/>
          <p:cNvSpPr>
            <a:spLocks noEditPoints="1"/>
          </p:cNvSpPr>
          <p:nvPr/>
        </p:nvSpPr>
        <p:spPr bwMode="auto">
          <a:xfrm>
            <a:off x="9414572" y="4519698"/>
            <a:ext cx="493294" cy="398834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9EBE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9" name="Freeform 21"/>
          <p:cNvSpPr>
            <a:spLocks noEditPoints="1"/>
          </p:cNvSpPr>
          <p:nvPr/>
        </p:nvSpPr>
        <p:spPr bwMode="auto">
          <a:xfrm>
            <a:off x="6758776" y="3460076"/>
            <a:ext cx="403949" cy="447050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rgbClr val="2580B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0" name="Freeform 89"/>
          <p:cNvSpPr>
            <a:spLocks noChangeAspect="1" noChangeArrowheads="1"/>
          </p:cNvSpPr>
          <p:nvPr/>
        </p:nvSpPr>
        <p:spPr bwMode="auto">
          <a:xfrm>
            <a:off x="6758776" y="4473251"/>
            <a:ext cx="403025" cy="48236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C03B2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9970276" y="3587513"/>
            <a:ext cx="2023838" cy="657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rgbClr val="2A445D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05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82" name="Freeform 91"/>
          <p:cNvSpPr>
            <a:spLocks noEditPoints="1"/>
          </p:cNvSpPr>
          <p:nvPr/>
        </p:nvSpPr>
        <p:spPr bwMode="auto">
          <a:xfrm>
            <a:off x="314374" y="3093062"/>
            <a:ext cx="362953" cy="385637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3" name="Freeform 92"/>
          <p:cNvSpPr>
            <a:spLocks noEditPoints="1"/>
          </p:cNvSpPr>
          <p:nvPr/>
        </p:nvSpPr>
        <p:spPr bwMode="auto">
          <a:xfrm>
            <a:off x="233082" y="3880107"/>
            <a:ext cx="444239" cy="359172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4" name="Freeform 21"/>
          <p:cNvSpPr>
            <a:spLocks noEditPoints="1"/>
          </p:cNvSpPr>
          <p:nvPr/>
        </p:nvSpPr>
        <p:spPr bwMode="auto">
          <a:xfrm>
            <a:off x="237377" y="4709674"/>
            <a:ext cx="363779" cy="402594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5" name="Freeform 94"/>
          <p:cNvSpPr>
            <a:spLocks noChangeAspect="1" noChangeArrowheads="1"/>
          </p:cNvSpPr>
          <p:nvPr/>
        </p:nvSpPr>
        <p:spPr bwMode="auto">
          <a:xfrm>
            <a:off x="314374" y="2214090"/>
            <a:ext cx="362947" cy="434393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  <p:bldP spid="172" grpId="0"/>
      <p:bldP spid="173" grpId="0"/>
      <p:bldP spid="177" grpId="0" animBg="1"/>
      <p:bldP spid="178" grpId="0" animBg="1"/>
      <p:bldP spid="179" grpId="0" animBg="1"/>
      <p:bldP spid="180" grpId="0" animBg="1"/>
      <p:bldP spid="181" grpId="0"/>
      <p:bldP spid="182" grpId="0" animBg="1"/>
      <p:bldP spid="183" grpId="0" animBg="1"/>
      <p:bldP spid="184" grpId="0" animBg="1"/>
      <p:bldP spid="18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roup 12"/>
          <p:cNvGrpSpPr/>
          <p:nvPr/>
        </p:nvGrpSpPr>
        <p:grpSpPr>
          <a:xfrm>
            <a:off x="-830" y="1885590"/>
            <a:ext cx="5018918" cy="4973086"/>
            <a:chOff x="-830" y="1885590"/>
            <a:chExt cx="5018918" cy="4973086"/>
          </a:xfrm>
        </p:grpSpPr>
        <p:grpSp>
          <p:nvGrpSpPr>
            <p:cNvPr id="110" name="Group 11"/>
            <p:cNvGrpSpPr/>
            <p:nvPr/>
          </p:nvGrpSpPr>
          <p:grpSpPr>
            <a:xfrm>
              <a:off x="-830" y="3394161"/>
              <a:ext cx="3322831" cy="3464515"/>
              <a:chOff x="-830" y="3394161"/>
              <a:chExt cx="3322831" cy="3464515"/>
            </a:xfrm>
          </p:grpSpPr>
          <p:sp>
            <p:nvSpPr>
              <p:cNvPr id="172" name="Rectangle 7"/>
              <p:cNvSpPr/>
              <p:nvPr/>
            </p:nvSpPr>
            <p:spPr>
              <a:xfrm>
                <a:off x="-830" y="6397138"/>
                <a:ext cx="914400" cy="461538"/>
              </a:xfrm>
              <a:prstGeom prst="rect">
                <a:avLst/>
              </a:prstGeom>
              <a:solidFill>
                <a:srgbClr val="F59B1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173" name="Group 6"/>
              <p:cNvGrpSpPr/>
              <p:nvPr/>
            </p:nvGrpSpPr>
            <p:grpSpPr>
              <a:xfrm rot="582769">
                <a:off x="262804" y="3394161"/>
                <a:ext cx="3059197" cy="3444325"/>
                <a:chOff x="-5616" y="3399442"/>
                <a:chExt cx="3059197" cy="3444325"/>
              </a:xfrm>
            </p:grpSpPr>
            <p:grpSp>
              <p:nvGrpSpPr>
                <p:cNvPr id="174" name="Group 4"/>
                <p:cNvGrpSpPr/>
                <p:nvPr/>
              </p:nvGrpSpPr>
              <p:grpSpPr>
                <a:xfrm>
                  <a:off x="-5616" y="3399442"/>
                  <a:ext cx="3059196" cy="3438588"/>
                  <a:chOff x="-5616" y="3399442"/>
                  <a:chExt cx="3059196" cy="3438588"/>
                </a:xfrm>
              </p:grpSpPr>
              <p:sp>
                <p:nvSpPr>
                  <p:cNvPr id="178" name="Freeform 14"/>
                  <p:cNvSpPr/>
                  <p:nvPr/>
                </p:nvSpPr>
                <p:spPr bwMode="auto">
                  <a:xfrm>
                    <a:off x="234923" y="3399442"/>
                    <a:ext cx="2154426" cy="3219861"/>
                  </a:xfrm>
                  <a:custGeom>
                    <a:avLst/>
                    <a:gdLst>
                      <a:gd name="T0" fmla="*/ 813 w 1140"/>
                      <a:gd name="T1" fmla="*/ 45 h 1774"/>
                      <a:gd name="T2" fmla="*/ 759 w 1140"/>
                      <a:gd name="T3" fmla="*/ 0 h 1774"/>
                      <a:gd name="T4" fmla="*/ 759 w 1140"/>
                      <a:gd name="T5" fmla="*/ 0 h 1774"/>
                      <a:gd name="T6" fmla="*/ 792 w 1140"/>
                      <a:gd name="T7" fmla="*/ 27 h 1774"/>
                      <a:gd name="T8" fmla="*/ 759 w 1140"/>
                      <a:gd name="T9" fmla="*/ 0 h 1774"/>
                      <a:gd name="T10" fmla="*/ 759 w 1140"/>
                      <a:gd name="T11" fmla="*/ 0 h 1774"/>
                      <a:gd name="T12" fmla="*/ 759 w 1140"/>
                      <a:gd name="T13" fmla="*/ 0 h 1774"/>
                      <a:gd name="T14" fmla="*/ 765 w 1140"/>
                      <a:gd name="T15" fmla="*/ 4 h 1774"/>
                      <a:gd name="T16" fmla="*/ 749 w 1140"/>
                      <a:gd name="T17" fmla="*/ 11 h 1774"/>
                      <a:gd name="T18" fmla="*/ 500 w 1140"/>
                      <a:gd name="T19" fmla="*/ 266 h 1774"/>
                      <a:gd name="T20" fmla="*/ 309 w 1140"/>
                      <a:gd name="T21" fmla="*/ 454 h 1774"/>
                      <a:gd name="T22" fmla="*/ 62 w 1140"/>
                      <a:gd name="T23" fmla="*/ 790 h 1774"/>
                      <a:gd name="T24" fmla="*/ 0 w 1140"/>
                      <a:gd name="T25" fmla="*/ 1037 h 1774"/>
                      <a:gd name="T26" fmla="*/ 85 w 1140"/>
                      <a:gd name="T27" fmla="*/ 1297 h 1774"/>
                      <a:gd name="T28" fmla="*/ 437 w 1140"/>
                      <a:gd name="T29" fmla="*/ 1565 h 1774"/>
                      <a:gd name="T30" fmla="*/ 804 w 1140"/>
                      <a:gd name="T31" fmla="*/ 1700 h 1774"/>
                      <a:gd name="T32" fmla="*/ 880 w 1140"/>
                      <a:gd name="T33" fmla="*/ 1719 h 1774"/>
                      <a:gd name="T34" fmla="*/ 1076 w 1140"/>
                      <a:gd name="T35" fmla="*/ 1767 h 1774"/>
                      <a:gd name="T36" fmla="*/ 1101 w 1140"/>
                      <a:gd name="T37" fmla="*/ 1773 h 1774"/>
                      <a:gd name="T38" fmla="*/ 1140 w 1140"/>
                      <a:gd name="T39" fmla="*/ 1637 h 1774"/>
                      <a:gd name="T40" fmla="*/ 1070 w 1140"/>
                      <a:gd name="T41" fmla="*/ 1620 h 1774"/>
                      <a:gd name="T42" fmla="*/ 867 w 1140"/>
                      <a:gd name="T43" fmla="*/ 1570 h 1774"/>
                      <a:gd name="T44" fmla="*/ 842 w 1140"/>
                      <a:gd name="T45" fmla="*/ 1564 h 1774"/>
                      <a:gd name="T46" fmla="*/ 839 w 1140"/>
                      <a:gd name="T47" fmla="*/ 1563 h 1774"/>
                      <a:gd name="T48" fmla="*/ 839 w 1140"/>
                      <a:gd name="T49" fmla="*/ 1564 h 1774"/>
                      <a:gd name="T50" fmla="*/ 839 w 1140"/>
                      <a:gd name="T51" fmla="*/ 1563 h 1774"/>
                      <a:gd name="T52" fmla="*/ 839 w 1140"/>
                      <a:gd name="T53" fmla="*/ 1563 h 1774"/>
                      <a:gd name="T54" fmla="*/ 321 w 1140"/>
                      <a:gd name="T55" fmla="*/ 1334 h 1774"/>
                      <a:gd name="T56" fmla="*/ 162 w 1140"/>
                      <a:gd name="T57" fmla="*/ 1146 h 1774"/>
                      <a:gd name="T58" fmla="*/ 154 w 1140"/>
                      <a:gd name="T59" fmla="*/ 944 h 1774"/>
                      <a:gd name="T60" fmla="*/ 320 w 1140"/>
                      <a:gd name="T61" fmla="*/ 654 h 1774"/>
                      <a:gd name="T62" fmla="*/ 541 w 1140"/>
                      <a:gd name="T63" fmla="*/ 423 h 1774"/>
                      <a:gd name="T64" fmla="*/ 819 w 1140"/>
                      <a:gd name="T65" fmla="*/ 143 h 1774"/>
                      <a:gd name="T66" fmla="*/ 868 w 1140"/>
                      <a:gd name="T67" fmla="*/ 90 h 1774"/>
                      <a:gd name="T68" fmla="*/ 759 w 1140"/>
                      <a:gd name="T69" fmla="*/ 0 h 17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140" h="1774">
                        <a:moveTo>
                          <a:pt x="759" y="0"/>
                        </a:moveTo>
                        <a:cubicBezTo>
                          <a:pt x="813" y="45"/>
                          <a:pt x="813" y="45"/>
                          <a:pt x="813" y="45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  <a:cubicBezTo>
                          <a:pt x="813" y="45"/>
                          <a:pt x="813" y="45"/>
                          <a:pt x="813" y="45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  <a:cubicBezTo>
                          <a:pt x="792" y="27"/>
                          <a:pt x="792" y="27"/>
                          <a:pt x="792" y="27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  <a:cubicBezTo>
                          <a:pt x="792" y="27"/>
                          <a:pt x="792" y="27"/>
                          <a:pt x="792" y="27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  <a:cubicBezTo>
                          <a:pt x="765" y="4"/>
                          <a:pt x="765" y="4"/>
                          <a:pt x="765" y="4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  <a:cubicBezTo>
                          <a:pt x="765" y="4"/>
                          <a:pt x="765" y="4"/>
                          <a:pt x="765" y="4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  <a:cubicBezTo>
                          <a:pt x="759" y="0"/>
                          <a:pt x="757" y="3"/>
                          <a:pt x="749" y="11"/>
                        </a:cubicBezTo>
                        <a:cubicBezTo>
                          <a:pt x="738" y="23"/>
                          <a:pt x="717" y="46"/>
                          <a:pt x="677" y="87"/>
                        </a:cubicBezTo>
                        <a:cubicBezTo>
                          <a:pt x="638" y="127"/>
                          <a:pt x="582" y="185"/>
                          <a:pt x="500" y="266"/>
                        </a:cubicBezTo>
                        <a:cubicBezTo>
                          <a:pt x="484" y="282"/>
                          <a:pt x="465" y="301"/>
                          <a:pt x="443" y="322"/>
                        </a:cubicBezTo>
                        <a:cubicBezTo>
                          <a:pt x="404" y="359"/>
                          <a:pt x="357" y="404"/>
                          <a:pt x="309" y="454"/>
                        </a:cubicBezTo>
                        <a:cubicBezTo>
                          <a:pt x="273" y="491"/>
                          <a:pt x="236" y="532"/>
                          <a:pt x="201" y="576"/>
                        </a:cubicBezTo>
                        <a:cubicBezTo>
                          <a:pt x="148" y="642"/>
                          <a:pt x="99" y="713"/>
                          <a:pt x="62" y="790"/>
                        </a:cubicBezTo>
                        <a:cubicBezTo>
                          <a:pt x="43" y="829"/>
                          <a:pt x="28" y="868"/>
                          <a:pt x="17" y="910"/>
                        </a:cubicBezTo>
                        <a:cubicBezTo>
                          <a:pt x="6" y="951"/>
                          <a:pt x="0" y="993"/>
                          <a:pt x="0" y="1037"/>
                        </a:cubicBezTo>
                        <a:cubicBezTo>
                          <a:pt x="0" y="1068"/>
                          <a:pt x="3" y="1100"/>
                          <a:pt x="10" y="1132"/>
                        </a:cubicBezTo>
                        <a:cubicBezTo>
                          <a:pt x="23" y="1189"/>
                          <a:pt x="48" y="1244"/>
                          <a:pt x="85" y="1297"/>
                        </a:cubicBezTo>
                        <a:cubicBezTo>
                          <a:pt x="113" y="1337"/>
                          <a:pt x="149" y="1375"/>
                          <a:pt x="191" y="1411"/>
                        </a:cubicBezTo>
                        <a:cubicBezTo>
                          <a:pt x="255" y="1466"/>
                          <a:pt x="336" y="1517"/>
                          <a:pt x="437" y="1565"/>
                        </a:cubicBezTo>
                        <a:cubicBezTo>
                          <a:pt x="537" y="1613"/>
                          <a:pt x="657" y="1658"/>
                          <a:pt x="800" y="1699"/>
                        </a:cubicBezTo>
                        <a:cubicBezTo>
                          <a:pt x="802" y="1699"/>
                          <a:pt x="803" y="1699"/>
                          <a:pt x="804" y="1700"/>
                        </a:cubicBezTo>
                        <a:cubicBezTo>
                          <a:pt x="807" y="1701"/>
                          <a:pt x="810" y="1701"/>
                          <a:pt x="814" y="1702"/>
                        </a:cubicBezTo>
                        <a:cubicBezTo>
                          <a:pt x="828" y="1706"/>
                          <a:pt x="852" y="1712"/>
                          <a:pt x="880" y="1719"/>
                        </a:cubicBezTo>
                        <a:cubicBezTo>
                          <a:pt x="923" y="1729"/>
                          <a:pt x="976" y="1742"/>
                          <a:pt x="1019" y="1753"/>
                        </a:cubicBezTo>
                        <a:cubicBezTo>
                          <a:pt x="1041" y="1758"/>
                          <a:pt x="1061" y="1763"/>
                          <a:pt x="1076" y="1767"/>
                        </a:cubicBezTo>
                        <a:cubicBezTo>
                          <a:pt x="1084" y="1769"/>
                          <a:pt x="1090" y="1770"/>
                          <a:pt x="1095" y="1772"/>
                        </a:cubicBezTo>
                        <a:cubicBezTo>
                          <a:pt x="1097" y="1772"/>
                          <a:pt x="1099" y="1773"/>
                          <a:pt x="1101" y="1773"/>
                        </a:cubicBezTo>
                        <a:cubicBezTo>
                          <a:pt x="1102" y="1774"/>
                          <a:pt x="1104" y="1774"/>
                          <a:pt x="1104" y="1774"/>
                        </a:cubicBezTo>
                        <a:cubicBezTo>
                          <a:pt x="1140" y="1637"/>
                          <a:pt x="1140" y="1637"/>
                          <a:pt x="1140" y="1637"/>
                        </a:cubicBezTo>
                        <a:cubicBezTo>
                          <a:pt x="1138" y="1637"/>
                          <a:pt x="1136" y="1636"/>
                          <a:pt x="1133" y="1636"/>
                        </a:cubicBezTo>
                        <a:cubicBezTo>
                          <a:pt x="1121" y="1633"/>
                          <a:pt x="1098" y="1627"/>
                          <a:pt x="1070" y="1620"/>
                        </a:cubicBezTo>
                        <a:cubicBezTo>
                          <a:pt x="1027" y="1609"/>
                          <a:pt x="972" y="1596"/>
                          <a:pt x="926" y="1585"/>
                        </a:cubicBezTo>
                        <a:cubicBezTo>
                          <a:pt x="904" y="1579"/>
                          <a:pt x="883" y="1574"/>
                          <a:pt x="867" y="1570"/>
                        </a:cubicBezTo>
                        <a:cubicBezTo>
                          <a:pt x="859" y="1568"/>
                          <a:pt x="853" y="1566"/>
                          <a:pt x="848" y="1565"/>
                        </a:cubicBezTo>
                        <a:cubicBezTo>
                          <a:pt x="845" y="1565"/>
                          <a:pt x="843" y="1564"/>
                          <a:pt x="842" y="1564"/>
                        </a:cubicBezTo>
                        <a:cubicBezTo>
                          <a:pt x="841" y="1563"/>
                          <a:pt x="840" y="1563"/>
                          <a:pt x="840" y="1563"/>
                        </a:cubicBezTo>
                        <a:cubicBezTo>
                          <a:pt x="839" y="1563"/>
                          <a:pt x="839" y="1563"/>
                          <a:pt x="839" y="1563"/>
                        </a:cubicBezTo>
                        <a:cubicBezTo>
                          <a:pt x="839" y="1563"/>
                          <a:pt x="839" y="1563"/>
                          <a:pt x="839" y="1563"/>
                        </a:cubicBezTo>
                        <a:cubicBezTo>
                          <a:pt x="839" y="1564"/>
                          <a:pt x="839" y="1564"/>
                          <a:pt x="839" y="1564"/>
                        </a:cubicBezTo>
                        <a:cubicBezTo>
                          <a:pt x="839" y="1563"/>
                          <a:pt x="839" y="1563"/>
                          <a:pt x="839" y="1563"/>
                        </a:cubicBezTo>
                        <a:cubicBezTo>
                          <a:pt x="839" y="1563"/>
                          <a:pt x="839" y="1563"/>
                          <a:pt x="839" y="1563"/>
                        </a:cubicBezTo>
                        <a:cubicBezTo>
                          <a:pt x="839" y="1564"/>
                          <a:pt x="839" y="1564"/>
                          <a:pt x="839" y="1564"/>
                        </a:cubicBezTo>
                        <a:cubicBezTo>
                          <a:pt x="839" y="1563"/>
                          <a:pt x="839" y="1563"/>
                          <a:pt x="839" y="1563"/>
                        </a:cubicBezTo>
                        <a:cubicBezTo>
                          <a:pt x="700" y="1523"/>
                          <a:pt x="586" y="1480"/>
                          <a:pt x="493" y="1436"/>
                        </a:cubicBezTo>
                        <a:cubicBezTo>
                          <a:pt x="424" y="1402"/>
                          <a:pt x="367" y="1368"/>
                          <a:pt x="321" y="1334"/>
                        </a:cubicBezTo>
                        <a:cubicBezTo>
                          <a:pt x="286" y="1308"/>
                          <a:pt x="258" y="1282"/>
                          <a:pt x="234" y="1257"/>
                        </a:cubicBezTo>
                        <a:cubicBezTo>
                          <a:pt x="200" y="1219"/>
                          <a:pt x="177" y="1182"/>
                          <a:pt x="162" y="1146"/>
                        </a:cubicBezTo>
                        <a:cubicBezTo>
                          <a:pt x="148" y="1109"/>
                          <a:pt x="141" y="1073"/>
                          <a:pt x="141" y="1037"/>
                        </a:cubicBezTo>
                        <a:cubicBezTo>
                          <a:pt x="141" y="1006"/>
                          <a:pt x="146" y="975"/>
                          <a:pt x="154" y="944"/>
                        </a:cubicBezTo>
                        <a:cubicBezTo>
                          <a:pt x="169" y="889"/>
                          <a:pt x="196" y="832"/>
                          <a:pt x="231" y="776"/>
                        </a:cubicBezTo>
                        <a:cubicBezTo>
                          <a:pt x="257" y="734"/>
                          <a:pt x="287" y="693"/>
                          <a:pt x="320" y="654"/>
                        </a:cubicBezTo>
                        <a:cubicBezTo>
                          <a:pt x="369" y="594"/>
                          <a:pt x="422" y="539"/>
                          <a:pt x="471" y="491"/>
                        </a:cubicBezTo>
                        <a:cubicBezTo>
                          <a:pt x="496" y="466"/>
                          <a:pt x="520" y="444"/>
                          <a:pt x="541" y="423"/>
                        </a:cubicBezTo>
                        <a:cubicBezTo>
                          <a:pt x="563" y="402"/>
                          <a:pt x="583" y="383"/>
                          <a:pt x="600" y="366"/>
                        </a:cubicBezTo>
                        <a:cubicBezTo>
                          <a:pt x="715" y="251"/>
                          <a:pt x="782" y="183"/>
                          <a:pt x="819" y="143"/>
                        </a:cubicBezTo>
                        <a:cubicBezTo>
                          <a:pt x="838" y="123"/>
                          <a:pt x="850" y="111"/>
                          <a:pt x="857" y="103"/>
                        </a:cubicBezTo>
                        <a:cubicBezTo>
                          <a:pt x="864" y="95"/>
                          <a:pt x="867" y="92"/>
                          <a:pt x="868" y="90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  <a:cubicBezTo>
                          <a:pt x="759" y="0"/>
                          <a:pt x="759" y="0"/>
                          <a:pt x="759" y="0"/>
                        </a:cubicBezTo>
                      </a:path>
                    </a:pathLst>
                  </a:custGeom>
                  <a:solidFill>
                    <a:srgbClr val="C03B26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79" name="Group 2"/>
                  <p:cNvGrpSpPr/>
                  <p:nvPr/>
                </p:nvGrpSpPr>
                <p:grpSpPr>
                  <a:xfrm>
                    <a:off x="-5616" y="3436546"/>
                    <a:ext cx="3059196" cy="3401484"/>
                    <a:chOff x="-5616" y="3436546"/>
                    <a:chExt cx="3059196" cy="3401484"/>
                  </a:xfrm>
                </p:grpSpPr>
                <p:sp>
                  <p:nvSpPr>
                    <p:cNvPr id="180" name="Oval 109"/>
                    <p:cNvSpPr/>
                    <p:nvPr/>
                  </p:nvSpPr>
                  <p:spPr>
                    <a:xfrm>
                      <a:off x="1013636" y="5441544"/>
                      <a:ext cx="515055" cy="515055"/>
                    </a:xfrm>
                    <a:prstGeom prst="ellipse">
                      <a:avLst/>
                    </a:prstGeom>
                    <a:solidFill>
                      <a:srgbClr val="C03B26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1" name="Freeform 111"/>
                    <p:cNvSpPr/>
                    <p:nvPr/>
                  </p:nvSpPr>
                  <p:spPr>
                    <a:xfrm>
                      <a:off x="-5616" y="5328314"/>
                      <a:ext cx="3059196" cy="1509716"/>
                    </a:xfrm>
                    <a:custGeom>
                      <a:avLst/>
                      <a:gdLst>
                        <a:gd name="connsiteX0" fmla="*/ 597729 w 2597789"/>
                        <a:gd name="connsiteY0" fmla="*/ 0 h 1310324"/>
                        <a:gd name="connsiteX1" fmla="*/ 949096 w 2597789"/>
                        <a:gd name="connsiteY1" fmla="*/ 351367 h 1310324"/>
                        <a:gd name="connsiteX2" fmla="*/ 942666 w 2597789"/>
                        <a:gd name="connsiteY2" fmla="*/ 393897 h 1310324"/>
                        <a:gd name="connsiteX3" fmla="*/ 975283 w 2597789"/>
                        <a:gd name="connsiteY3" fmla="*/ 383772 h 1310324"/>
                        <a:gd name="connsiteX4" fmla="*/ 1046096 w 2597789"/>
                        <a:gd name="connsiteY4" fmla="*/ 376634 h 1310324"/>
                        <a:gd name="connsiteX5" fmla="*/ 1182864 w 2597789"/>
                        <a:gd name="connsiteY5" fmla="*/ 404246 h 1310324"/>
                        <a:gd name="connsiteX6" fmla="*/ 1235207 w 2597789"/>
                        <a:gd name="connsiteY6" fmla="*/ 432657 h 1310324"/>
                        <a:gd name="connsiteX7" fmla="*/ 1238351 w 2597789"/>
                        <a:gd name="connsiteY7" fmla="*/ 426865 h 1310324"/>
                        <a:gd name="connsiteX8" fmla="*/ 1529710 w 2597789"/>
                        <a:gd name="connsiteY8" fmla="*/ 271951 h 1310324"/>
                        <a:gd name="connsiteX9" fmla="*/ 1821069 w 2597789"/>
                        <a:gd name="connsiteY9" fmla="*/ 426865 h 1310324"/>
                        <a:gd name="connsiteX10" fmla="*/ 1833068 w 2597789"/>
                        <a:gd name="connsiteY10" fmla="*/ 448972 h 1310324"/>
                        <a:gd name="connsiteX11" fmla="*/ 1895055 w 2597789"/>
                        <a:gd name="connsiteY11" fmla="*/ 442723 h 1310324"/>
                        <a:gd name="connsiteX12" fmla="*/ 2143509 w 2597789"/>
                        <a:gd name="connsiteY12" fmla="*/ 545636 h 1310324"/>
                        <a:gd name="connsiteX13" fmla="*/ 2178267 w 2597789"/>
                        <a:gd name="connsiteY13" fmla="*/ 587763 h 1310324"/>
                        <a:gd name="connsiteX14" fmla="*/ 2192912 w 2597789"/>
                        <a:gd name="connsiteY14" fmla="*/ 584388 h 1310324"/>
                        <a:gd name="connsiteX15" fmla="*/ 2246422 w 2597789"/>
                        <a:gd name="connsiteY15" fmla="*/ 580339 h 1310324"/>
                        <a:gd name="connsiteX16" fmla="*/ 2570177 w 2597789"/>
                        <a:gd name="connsiteY16" fmla="*/ 794938 h 1310324"/>
                        <a:gd name="connsiteX17" fmla="*/ 2585954 w 2597789"/>
                        <a:gd name="connsiteY17" fmla="*/ 873084 h 1310324"/>
                        <a:gd name="connsiteX18" fmla="*/ 2597788 w 2597789"/>
                        <a:gd name="connsiteY18" fmla="*/ 873084 h 1310324"/>
                        <a:gd name="connsiteX19" fmla="*/ 2597788 w 2597789"/>
                        <a:gd name="connsiteY19" fmla="*/ 931701 h 1310324"/>
                        <a:gd name="connsiteX20" fmla="*/ 2597789 w 2597789"/>
                        <a:gd name="connsiteY20" fmla="*/ 931706 h 1310324"/>
                        <a:gd name="connsiteX21" fmla="*/ 2597788 w 2597789"/>
                        <a:gd name="connsiteY21" fmla="*/ 931711 h 1310324"/>
                        <a:gd name="connsiteX22" fmla="*/ 2597788 w 2597789"/>
                        <a:gd name="connsiteY22" fmla="*/ 1310324 h 1310324"/>
                        <a:gd name="connsiteX23" fmla="*/ 3 w 2597789"/>
                        <a:gd name="connsiteY23" fmla="*/ 1310324 h 1310324"/>
                        <a:gd name="connsiteX24" fmla="*/ 3 w 2597789"/>
                        <a:gd name="connsiteY24" fmla="*/ 1310323 h 1310324"/>
                        <a:gd name="connsiteX25" fmla="*/ 0 w 2597789"/>
                        <a:gd name="connsiteY25" fmla="*/ 1310323 h 1310324"/>
                        <a:gd name="connsiteX26" fmla="*/ 0 w 2597789"/>
                        <a:gd name="connsiteY26" fmla="*/ 738072 h 1310324"/>
                        <a:gd name="connsiteX27" fmla="*/ 214599 w 2597789"/>
                        <a:gd name="connsiteY27" fmla="*/ 414317 h 1310324"/>
                        <a:gd name="connsiteX28" fmla="*/ 256448 w 2597789"/>
                        <a:gd name="connsiteY28" fmla="*/ 401326 h 1310324"/>
                        <a:gd name="connsiteX29" fmla="*/ 246362 w 2597789"/>
                        <a:gd name="connsiteY29" fmla="*/ 351367 h 1310324"/>
                        <a:gd name="connsiteX30" fmla="*/ 597729 w 2597789"/>
                        <a:gd name="connsiteY30" fmla="*/ 0 h 13103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2597789" h="1310324">
                          <a:moveTo>
                            <a:pt x="597729" y="0"/>
                          </a:moveTo>
                          <a:cubicBezTo>
                            <a:pt x="791784" y="0"/>
                            <a:pt x="949096" y="157312"/>
                            <a:pt x="949096" y="351367"/>
                          </a:cubicBezTo>
                          <a:lnTo>
                            <a:pt x="942666" y="393897"/>
                          </a:lnTo>
                          <a:lnTo>
                            <a:pt x="975283" y="383772"/>
                          </a:lnTo>
                          <a:cubicBezTo>
                            <a:pt x="998156" y="379092"/>
                            <a:pt x="1021839" y="376634"/>
                            <a:pt x="1046096" y="376634"/>
                          </a:cubicBezTo>
                          <a:cubicBezTo>
                            <a:pt x="1094610" y="376634"/>
                            <a:pt x="1140827" y="386466"/>
                            <a:pt x="1182864" y="404246"/>
                          </a:cubicBezTo>
                          <a:lnTo>
                            <a:pt x="1235207" y="432657"/>
                          </a:lnTo>
                          <a:lnTo>
                            <a:pt x="1238351" y="426865"/>
                          </a:lnTo>
                          <a:cubicBezTo>
                            <a:pt x="1301494" y="333401"/>
                            <a:pt x="1408425" y="271951"/>
                            <a:pt x="1529710" y="271951"/>
                          </a:cubicBezTo>
                          <a:cubicBezTo>
                            <a:pt x="1650994" y="271951"/>
                            <a:pt x="1757926" y="333401"/>
                            <a:pt x="1821069" y="426865"/>
                          </a:cubicBezTo>
                          <a:lnTo>
                            <a:pt x="1833068" y="448972"/>
                          </a:lnTo>
                          <a:lnTo>
                            <a:pt x="1895055" y="442723"/>
                          </a:lnTo>
                          <a:cubicBezTo>
                            <a:pt x="1992083" y="442723"/>
                            <a:pt x="2079925" y="482051"/>
                            <a:pt x="2143509" y="545636"/>
                          </a:cubicBezTo>
                          <a:lnTo>
                            <a:pt x="2178267" y="587763"/>
                          </a:lnTo>
                          <a:lnTo>
                            <a:pt x="2192912" y="584388"/>
                          </a:lnTo>
                          <a:cubicBezTo>
                            <a:pt x="2210360" y="581722"/>
                            <a:pt x="2228230" y="580339"/>
                            <a:pt x="2246422" y="580339"/>
                          </a:cubicBezTo>
                          <a:cubicBezTo>
                            <a:pt x="2391964" y="580339"/>
                            <a:pt x="2516837" y="668827"/>
                            <a:pt x="2570177" y="794938"/>
                          </a:cubicBezTo>
                          <a:lnTo>
                            <a:pt x="2585954" y="873084"/>
                          </a:lnTo>
                          <a:lnTo>
                            <a:pt x="2597788" y="873084"/>
                          </a:lnTo>
                          <a:lnTo>
                            <a:pt x="2597788" y="931701"/>
                          </a:lnTo>
                          <a:lnTo>
                            <a:pt x="2597789" y="931706"/>
                          </a:lnTo>
                          <a:lnTo>
                            <a:pt x="2597788" y="931711"/>
                          </a:lnTo>
                          <a:lnTo>
                            <a:pt x="2597788" y="1310324"/>
                          </a:lnTo>
                          <a:lnTo>
                            <a:pt x="3" y="1310324"/>
                          </a:lnTo>
                          <a:lnTo>
                            <a:pt x="3" y="1310323"/>
                          </a:lnTo>
                          <a:lnTo>
                            <a:pt x="0" y="1310323"/>
                          </a:lnTo>
                          <a:lnTo>
                            <a:pt x="0" y="738072"/>
                          </a:lnTo>
                          <a:cubicBezTo>
                            <a:pt x="0" y="592531"/>
                            <a:pt x="88488" y="467657"/>
                            <a:pt x="214599" y="414317"/>
                          </a:cubicBezTo>
                          <a:lnTo>
                            <a:pt x="256448" y="401326"/>
                          </a:lnTo>
                          <a:lnTo>
                            <a:pt x="246362" y="351367"/>
                          </a:lnTo>
                          <a:cubicBezTo>
                            <a:pt x="246362" y="157312"/>
                            <a:pt x="403674" y="0"/>
                            <a:pt x="597729" y="0"/>
                          </a:cubicBezTo>
                          <a:close/>
                        </a:path>
                      </a:pathLst>
                    </a:custGeom>
                    <a:solidFill>
                      <a:srgbClr val="C03B26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2" name="Freeform 16"/>
                    <p:cNvSpPr/>
                    <p:nvPr/>
                  </p:nvSpPr>
                  <p:spPr bwMode="auto">
                    <a:xfrm>
                      <a:off x="273959" y="3436546"/>
                      <a:ext cx="1648814" cy="3024870"/>
                    </a:xfrm>
                    <a:custGeom>
                      <a:avLst/>
                      <a:gdLst>
                        <a:gd name="T0" fmla="*/ 754 w 872"/>
                        <a:gd name="T1" fmla="*/ 1 h 1683"/>
                        <a:gd name="T2" fmla="*/ 779 w 872"/>
                        <a:gd name="T3" fmla="*/ 21 h 1683"/>
                        <a:gd name="T4" fmla="*/ 754 w 872"/>
                        <a:gd name="T5" fmla="*/ 0 h 1683"/>
                        <a:gd name="T6" fmla="*/ 754 w 872"/>
                        <a:gd name="T7" fmla="*/ 1 h 1683"/>
                        <a:gd name="T8" fmla="*/ 779 w 872"/>
                        <a:gd name="T9" fmla="*/ 21 h 1683"/>
                        <a:gd name="T10" fmla="*/ 754 w 872"/>
                        <a:gd name="T11" fmla="*/ 0 h 1683"/>
                        <a:gd name="T12" fmla="*/ 754 w 872"/>
                        <a:gd name="T13" fmla="*/ 0 h 1683"/>
                        <a:gd name="T14" fmla="*/ 744 w 872"/>
                        <a:gd name="T15" fmla="*/ 12 h 1683"/>
                        <a:gd name="T16" fmla="*/ 494 w 872"/>
                        <a:gd name="T17" fmla="*/ 268 h 1683"/>
                        <a:gd name="T18" fmla="*/ 436 w 872"/>
                        <a:gd name="T19" fmla="*/ 324 h 1683"/>
                        <a:gd name="T20" fmla="*/ 303 w 872"/>
                        <a:gd name="T21" fmla="*/ 455 h 1683"/>
                        <a:gd name="T22" fmla="*/ 99 w 872"/>
                        <a:gd name="T23" fmla="*/ 713 h 1683"/>
                        <a:gd name="T24" fmla="*/ 28 w 872"/>
                        <a:gd name="T25" fmla="*/ 863 h 1683"/>
                        <a:gd name="T26" fmla="*/ 0 w 872"/>
                        <a:gd name="T27" fmla="*/ 1024 h 1683"/>
                        <a:gd name="T28" fmla="*/ 45 w 872"/>
                        <a:gd name="T29" fmla="*/ 1212 h 1683"/>
                        <a:gd name="T30" fmla="*/ 144 w 872"/>
                        <a:gd name="T31" fmla="*/ 1346 h 1683"/>
                        <a:gd name="T32" fmla="*/ 412 w 872"/>
                        <a:gd name="T33" fmla="*/ 1527 h 1683"/>
                        <a:gd name="T34" fmla="*/ 846 w 872"/>
                        <a:gd name="T35" fmla="*/ 1683 h 1683"/>
                        <a:gd name="T36" fmla="*/ 872 w 872"/>
                        <a:gd name="T37" fmla="*/ 1586 h 1683"/>
                        <a:gd name="T38" fmla="*/ 493 w 872"/>
                        <a:gd name="T39" fmla="*/ 1455 h 1683"/>
                        <a:gd name="T40" fmla="*/ 302 w 872"/>
                        <a:gd name="T41" fmla="*/ 1348 h 1683"/>
                        <a:gd name="T42" fmla="*/ 206 w 872"/>
                        <a:gd name="T43" fmla="*/ 1266 h 1683"/>
                        <a:gd name="T44" fmla="*/ 123 w 872"/>
                        <a:gd name="T45" fmla="*/ 1144 h 1683"/>
                        <a:gd name="T46" fmla="*/ 99 w 872"/>
                        <a:gd name="T47" fmla="*/ 1024 h 1683"/>
                        <a:gd name="T48" fmla="*/ 113 w 872"/>
                        <a:gd name="T49" fmla="*/ 926 h 1683"/>
                        <a:gd name="T50" fmla="*/ 192 w 872"/>
                        <a:gd name="T51" fmla="*/ 752 h 1683"/>
                        <a:gd name="T52" fmla="*/ 385 w 872"/>
                        <a:gd name="T53" fmla="*/ 514 h 1683"/>
                        <a:gd name="T54" fmla="*/ 484 w 872"/>
                        <a:gd name="T55" fmla="*/ 416 h 1683"/>
                        <a:gd name="T56" fmla="*/ 564 w 872"/>
                        <a:gd name="T57" fmla="*/ 338 h 1683"/>
                        <a:gd name="T58" fmla="*/ 783 w 872"/>
                        <a:gd name="T59" fmla="*/ 116 h 1683"/>
                        <a:gd name="T60" fmla="*/ 821 w 872"/>
                        <a:gd name="T61" fmla="*/ 76 h 1683"/>
                        <a:gd name="T62" fmla="*/ 831 w 872"/>
                        <a:gd name="T63" fmla="*/ 64 h 1683"/>
                        <a:gd name="T64" fmla="*/ 754 w 872"/>
                        <a:gd name="T65" fmla="*/ 1 h 1683"/>
                        <a:gd name="T66" fmla="*/ 754 w 872"/>
                        <a:gd name="T67" fmla="*/ 1 h 16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872" h="1683">
                          <a:moveTo>
                            <a:pt x="754" y="1"/>
                          </a:moveTo>
                          <a:cubicBezTo>
                            <a:pt x="779" y="21"/>
                            <a:pt x="779" y="21"/>
                            <a:pt x="779" y="21"/>
                          </a:cubicBezTo>
                          <a:cubicBezTo>
                            <a:pt x="754" y="0"/>
                            <a:pt x="754" y="0"/>
                            <a:pt x="754" y="0"/>
                          </a:cubicBezTo>
                          <a:cubicBezTo>
                            <a:pt x="754" y="1"/>
                            <a:pt x="754" y="1"/>
                            <a:pt x="754" y="1"/>
                          </a:cubicBezTo>
                          <a:cubicBezTo>
                            <a:pt x="779" y="21"/>
                            <a:pt x="779" y="21"/>
                            <a:pt x="779" y="21"/>
                          </a:cubicBezTo>
                          <a:cubicBezTo>
                            <a:pt x="754" y="0"/>
                            <a:pt x="754" y="0"/>
                            <a:pt x="754" y="0"/>
                          </a:cubicBezTo>
                          <a:cubicBezTo>
                            <a:pt x="754" y="0"/>
                            <a:pt x="754" y="0"/>
                            <a:pt x="754" y="0"/>
                          </a:cubicBezTo>
                          <a:cubicBezTo>
                            <a:pt x="754" y="1"/>
                            <a:pt x="751" y="4"/>
                            <a:pt x="744" y="12"/>
                          </a:cubicBezTo>
                          <a:cubicBezTo>
                            <a:pt x="722" y="36"/>
                            <a:pt x="658" y="103"/>
                            <a:pt x="494" y="268"/>
                          </a:cubicBezTo>
                          <a:cubicBezTo>
                            <a:pt x="478" y="284"/>
                            <a:pt x="458" y="303"/>
                            <a:pt x="436" y="324"/>
                          </a:cubicBezTo>
                          <a:cubicBezTo>
                            <a:pt x="397" y="361"/>
                            <a:pt x="351" y="405"/>
                            <a:pt x="303" y="455"/>
                          </a:cubicBezTo>
                          <a:cubicBezTo>
                            <a:pt x="232" y="530"/>
                            <a:pt x="157" y="617"/>
                            <a:pt x="99" y="713"/>
                          </a:cubicBezTo>
                          <a:cubicBezTo>
                            <a:pt x="70" y="760"/>
                            <a:pt x="46" y="811"/>
                            <a:pt x="28" y="863"/>
                          </a:cubicBezTo>
                          <a:cubicBezTo>
                            <a:pt x="10" y="914"/>
                            <a:pt x="0" y="969"/>
                            <a:pt x="0" y="1024"/>
                          </a:cubicBezTo>
                          <a:cubicBezTo>
                            <a:pt x="0" y="1086"/>
                            <a:pt x="13" y="1150"/>
                            <a:pt x="45" y="1212"/>
                          </a:cubicBezTo>
                          <a:cubicBezTo>
                            <a:pt x="68" y="1258"/>
                            <a:pt x="101" y="1303"/>
                            <a:pt x="144" y="1346"/>
                          </a:cubicBezTo>
                          <a:cubicBezTo>
                            <a:pt x="209" y="1411"/>
                            <a:pt x="297" y="1471"/>
                            <a:pt x="412" y="1527"/>
                          </a:cubicBezTo>
                          <a:cubicBezTo>
                            <a:pt x="527" y="1584"/>
                            <a:pt x="670" y="1636"/>
                            <a:pt x="846" y="1683"/>
                          </a:cubicBezTo>
                          <a:cubicBezTo>
                            <a:pt x="872" y="1586"/>
                            <a:pt x="872" y="1586"/>
                            <a:pt x="872" y="1586"/>
                          </a:cubicBezTo>
                          <a:cubicBezTo>
                            <a:pt x="720" y="1546"/>
                            <a:pt x="595" y="1502"/>
                            <a:pt x="493" y="1455"/>
                          </a:cubicBezTo>
                          <a:cubicBezTo>
                            <a:pt x="417" y="1421"/>
                            <a:pt x="354" y="1385"/>
                            <a:pt x="302" y="1348"/>
                          </a:cubicBezTo>
                          <a:cubicBezTo>
                            <a:pt x="264" y="1321"/>
                            <a:pt x="232" y="1294"/>
                            <a:pt x="206" y="1266"/>
                          </a:cubicBezTo>
                          <a:cubicBezTo>
                            <a:pt x="166" y="1225"/>
                            <a:pt x="140" y="1185"/>
                            <a:pt x="123" y="1144"/>
                          </a:cubicBezTo>
                          <a:cubicBezTo>
                            <a:pt x="107" y="1104"/>
                            <a:pt x="99" y="1064"/>
                            <a:pt x="99" y="1024"/>
                          </a:cubicBezTo>
                          <a:cubicBezTo>
                            <a:pt x="99" y="991"/>
                            <a:pt x="104" y="959"/>
                            <a:pt x="113" y="926"/>
                          </a:cubicBezTo>
                          <a:cubicBezTo>
                            <a:pt x="128" y="868"/>
                            <a:pt x="156" y="809"/>
                            <a:pt x="192" y="752"/>
                          </a:cubicBezTo>
                          <a:cubicBezTo>
                            <a:pt x="246" y="666"/>
                            <a:pt x="317" y="585"/>
                            <a:pt x="385" y="514"/>
                          </a:cubicBezTo>
                          <a:cubicBezTo>
                            <a:pt x="419" y="478"/>
                            <a:pt x="453" y="446"/>
                            <a:pt x="484" y="416"/>
                          </a:cubicBezTo>
                          <a:cubicBezTo>
                            <a:pt x="514" y="387"/>
                            <a:pt x="542" y="361"/>
                            <a:pt x="564" y="338"/>
                          </a:cubicBezTo>
                          <a:cubicBezTo>
                            <a:pt x="680" y="223"/>
                            <a:pt x="746" y="155"/>
                            <a:pt x="783" y="116"/>
                          </a:cubicBezTo>
                          <a:cubicBezTo>
                            <a:pt x="802" y="96"/>
                            <a:pt x="814" y="84"/>
                            <a:pt x="821" y="76"/>
                          </a:cubicBezTo>
                          <a:cubicBezTo>
                            <a:pt x="828" y="68"/>
                            <a:pt x="830" y="65"/>
                            <a:pt x="831" y="64"/>
                          </a:cubicBezTo>
                          <a:cubicBezTo>
                            <a:pt x="754" y="1"/>
                            <a:pt x="754" y="1"/>
                            <a:pt x="754" y="1"/>
                          </a:cubicBezTo>
                          <a:cubicBezTo>
                            <a:pt x="754" y="1"/>
                            <a:pt x="754" y="1"/>
                            <a:pt x="754" y="1"/>
                          </a:cubicBezTo>
                        </a:path>
                      </a:pathLst>
                    </a:custGeom>
                    <a:solidFill>
                      <a:srgbClr val="F59B1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sp>
              <p:nvSpPr>
                <p:cNvPr id="175" name="Freeform 114"/>
                <p:cNvSpPr/>
                <p:nvPr/>
              </p:nvSpPr>
              <p:spPr>
                <a:xfrm>
                  <a:off x="-5615" y="5646963"/>
                  <a:ext cx="3059196" cy="1192438"/>
                </a:xfrm>
                <a:custGeom>
                  <a:avLst/>
                  <a:gdLst>
                    <a:gd name="connsiteX0" fmla="*/ 722783 w 2615931"/>
                    <a:gd name="connsiteY0" fmla="*/ 0 h 1018361"/>
                    <a:gd name="connsiteX1" fmla="*/ 1147662 w 2615931"/>
                    <a:gd name="connsiteY1" fmla="*/ 413621 h 1018361"/>
                    <a:gd name="connsiteX2" fmla="*/ 1139886 w 2615931"/>
                    <a:gd name="connsiteY2" fmla="*/ 463686 h 1018361"/>
                    <a:gd name="connsiteX3" fmla="*/ 1179328 w 2615931"/>
                    <a:gd name="connsiteY3" fmla="*/ 451767 h 1018361"/>
                    <a:gd name="connsiteX4" fmla="*/ 1264956 w 2615931"/>
                    <a:gd name="connsiteY4" fmla="*/ 443364 h 1018361"/>
                    <a:gd name="connsiteX5" fmla="*/ 1430338 w 2615931"/>
                    <a:gd name="connsiteY5" fmla="*/ 475868 h 1018361"/>
                    <a:gd name="connsiteX6" fmla="*/ 1493632 w 2615931"/>
                    <a:gd name="connsiteY6" fmla="*/ 509313 h 1018361"/>
                    <a:gd name="connsiteX7" fmla="*/ 1497434 w 2615931"/>
                    <a:gd name="connsiteY7" fmla="*/ 502495 h 1018361"/>
                    <a:gd name="connsiteX8" fmla="*/ 1849749 w 2615931"/>
                    <a:gd name="connsiteY8" fmla="*/ 320134 h 1018361"/>
                    <a:gd name="connsiteX9" fmla="*/ 2202065 w 2615931"/>
                    <a:gd name="connsiteY9" fmla="*/ 502495 h 1018361"/>
                    <a:gd name="connsiteX10" fmla="*/ 2216574 w 2615931"/>
                    <a:gd name="connsiteY10" fmla="*/ 528519 h 1018361"/>
                    <a:gd name="connsiteX11" fmla="*/ 2291530 w 2615931"/>
                    <a:gd name="connsiteY11" fmla="*/ 521163 h 1018361"/>
                    <a:gd name="connsiteX12" fmla="*/ 2591965 w 2615931"/>
                    <a:gd name="connsiteY12" fmla="*/ 642309 h 1018361"/>
                    <a:gd name="connsiteX13" fmla="*/ 2615931 w 2615931"/>
                    <a:gd name="connsiteY13" fmla="*/ 670587 h 1018361"/>
                    <a:gd name="connsiteX14" fmla="*/ 2615931 w 2615931"/>
                    <a:gd name="connsiteY14" fmla="*/ 861481 h 1018361"/>
                    <a:gd name="connsiteX15" fmla="*/ 2615477 w 2615931"/>
                    <a:gd name="connsiteY15" fmla="*/ 861481 h 1018361"/>
                    <a:gd name="connsiteX16" fmla="*/ 2615477 w 2615931"/>
                    <a:gd name="connsiteY16" fmla="*/ 1018361 h 1018361"/>
                    <a:gd name="connsiteX17" fmla="*/ 0 w 2615931"/>
                    <a:gd name="connsiteY17" fmla="*/ 1018361 h 1018361"/>
                    <a:gd name="connsiteX18" fmla="*/ 0 w 2615931"/>
                    <a:gd name="connsiteY18" fmla="*/ 868840 h 1018361"/>
                    <a:gd name="connsiteX19" fmla="*/ 259497 w 2615931"/>
                    <a:gd name="connsiteY19" fmla="*/ 487724 h 1018361"/>
                    <a:gd name="connsiteX20" fmla="*/ 310101 w 2615931"/>
                    <a:gd name="connsiteY20" fmla="*/ 472431 h 1018361"/>
                    <a:gd name="connsiteX21" fmla="*/ 297905 w 2615931"/>
                    <a:gd name="connsiteY21" fmla="*/ 413621 h 1018361"/>
                    <a:gd name="connsiteX22" fmla="*/ 722783 w 2615931"/>
                    <a:gd name="connsiteY22" fmla="*/ 0 h 1018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615931" h="1018361">
                      <a:moveTo>
                        <a:pt x="722783" y="0"/>
                      </a:moveTo>
                      <a:cubicBezTo>
                        <a:pt x="957438" y="0"/>
                        <a:pt x="1147662" y="185184"/>
                        <a:pt x="1147662" y="413621"/>
                      </a:cubicBezTo>
                      <a:lnTo>
                        <a:pt x="1139886" y="463686"/>
                      </a:lnTo>
                      <a:lnTo>
                        <a:pt x="1179328" y="451767"/>
                      </a:lnTo>
                      <a:cubicBezTo>
                        <a:pt x="1206986" y="446258"/>
                        <a:pt x="1235624" y="443364"/>
                        <a:pt x="1264956" y="443364"/>
                      </a:cubicBezTo>
                      <a:cubicBezTo>
                        <a:pt x="1323620" y="443364"/>
                        <a:pt x="1379506" y="454938"/>
                        <a:pt x="1430338" y="475868"/>
                      </a:cubicBezTo>
                      <a:lnTo>
                        <a:pt x="1493632" y="509313"/>
                      </a:lnTo>
                      <a:lnTo>
                        <a:pt x="1497434" y="502495"/>
                      </a:lnTo>
                      <a:cubicBezTo>
                        <a:pt x="1573787" y="392472"/>
                        <a:pt x="1703090" y="320134"/>
                        <a:pt x="1849749" y="320134"/>
                      </a:cubicBezTo>
                      <a:cubicBezTo>
                        <a:pt x="1996408" y="320134"/>
                        <a:pt x="2125712" y="392472"/>
                        <a:pt x="2202065" y="502495"/>
                      </a:cubicBezTo>
                      <a:lnTo>
                        <a:pt x="2216574" y="528519"/>
                      </a:lnTo>
                      <a:lnTo>
                        <a:pt x="2291530" y="521163"/>
                      </a:lnTo>
                      <a:cubicBezTo>
                        <a:pt x="2408858" y="521163"/>
                        <a:pt x="2515078" y="567459"/>
                        <a:pt x="2591965" y="642309"/>
                      </a:cubicBezTo>
                      <a:lnTo>
                        <a:pt x="2615931" y="670587"/>
                      </a:lnTo>
                      <a:lnTo>
                        <a:pt x="2615931" y="861481"/>
                      </a:lnTo>
                      <a:lnTo>
                        <a:pt x="2615477" y="861481"/>
                      </a:lnTo>
                      <a:lnTo>
                        <a:pt x="2615477" y="1018361"/>
                      </a:lnTo>
                      <a:lnTo>
                        <a:pt x="0" y="1018361"/>
                      </a:lnTo>
                      <a:lnTo>
                        <a:pt x="0" y="868840"/>
                      </a:lnTo>
                      <a:cubicBezTo>
                        <a:pt x="0" y="697513"/>
                        <a:pt x="107001" y="550514"/>
                        <a:pt x="259497" y="487724"/>
                      </a:cubicBezTo>
                      <a:lnTo>
                        <a:pt x="310101" y="472431"/>
                      </a:lnTo>
                      <a:lnTo>
                        <a:pt x="297905" y="413621"/>
                      </a:lnTo>
                      <a:cubicBezTo>
                        <a:pt x="297905" y="185184"/>
                        <a:pt x="488130" y="0"/>
                        <a:pt x="722783" y="0"/>
                      </a:cubicBezTo>
                      <a:close/>
                    </a:path>
                  </a:pathLst>
                </a:custGeom>
                <a:solidFill>
                  <a:srgbClr val="F59B1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 115"/>
                <p:cNvSpPr/>
                <p:nvPr/>
              </p:nvSpPr>
              <p:spPr>
                <a:xfrm>
                  <a:off x="645033" y="5935996"/>
                  <a:ext cx="2398634" cy="907771"/>
                </a:xfrm>
                <a:custGeom>
                  <a:avLst/>
                  <a:gdLst>
                    <a:gd name="connsiteX0" fmla="*/ 597729 w 2584340"/>
                    <a:gd name="connsiteY0" fmla="*/ 0 h 865089"/>
                    <a:gd name="connsiteX1" fmla="*/ 949096 w 2584340"/>
                    <a:gd name="connsiteY1" fmla="*/ 351367 h 865089"/>
                    <a:gd name="connsiteX2" fmla="*/ 942666 w 2584340"/>
                    <a:gd name="connsiteY2" fmla="*/ 393897 h 865089"/>
                    <a:gd name="connsiteX3" fmla="*/ 975283 w 2584340"/>
                    <a:gd name="connsiteY3" fmla="*/ 383772 h 865089"/>
                    <a:gd name="connsiteX4" fmla="*/ 1046096 w 2584340"/>
                    <a:gd name="connsiteY4" fmla="*/ 376634 h 865089"/>
                    <a:gd name="connsiteX5" fmla="*/ 1182864 w 2584340"/>
                    <a:gd name="connsiteY5" fmla="*/ 404246 h 865089"/>
                    <a:gd name="connsiteX6" fmla="*/ 1235207 w 2584340"/>
                    <a:gd name="connsiteY6" fmla="*/ 432657 h 865089"/>
                    <a:gd name="connsiteX7" fmla="*/ 1238351 w 2584340"/>
                    <a:gd name="connsiteY7" fmla="*/ 426865 h 865089"/>
                    <a:gd name="connsiteX8" fmla="*/ 1529710 w 2584340"/>
                    <a:gd name="connsiteY8" fmla="*/ 271951 h 865089"/>
                    <a:gd name="connsiteX9" fmla="*/ 1821069 w 2584340"/>
                    <a:gd name="connsiteY9" fmla="*/ 426865 h 865089"/>
                    <a:gd name="connsiteX10" fmla="*/ 1833068 w 2584340"/>
                    <a:gd name="connsiteY10" fmla="*/ 448972 h 865089"/>
                    <a:gd name="connsiteX11" fmla="*/ 1895055 w 2584340"/>
                    <a:gd name="connsiteY11" fmla="*/ 442723 h 865089"/>
                    <a:gd name="connsiteX12" fmla="*/ 2143509 w 2584340"/>
                    <a:gd name="connsiteY12" fmla="*/ 545636 h 865089"/>
                    <a:gd name="connsiteX13" fmla="*/ 2178267 w 2584340"/>
                    <a:gd name="connsiteY13" fmla="*/ 587763 h 865089"/>
                    <a:gd name="connsiteX14" fmla="*/ 2192912 w 2584340"/>
                    <a:gd name="connsiteY14" fmla="*/ 584388 h 865089"/>
                    <a:gd name="connsiteX15" fmla="*/ 2246422 w 2584340"/>
                    <a:gd name="connsiteY15" fmla="*/ 580339 h 865089"/>
                    <a:gd name="connsiteX16" fmla="*/ 2570177 w 2584340"/>
                    <a:gd name="connsiteY16" fmla="*/ 794938 h 865089"/>
                    <a:gd name="connsiteX17" fmla="*/ 2584340 w 2584340"/>
                    <a:gd name="connsiteY17" fmla="*/ 865089 h 865089"/>
                    <a:gd name="connsiteX18" fmla="*/ 0 w 2584340"/>
                    <a:gd name="connsiteY18" fmla="*/ 865089 h 865089"/>
                    <a:gd name="connsiteX19" fmla="*/ 0 w 2584340"/>
                    <a:gd name="connsiteY19" fmla="*/ 738072 h 865089"/>
                    <a:gd name="connsiteX20" fmla="*/ 214599 w 2584340"/>
                    <a:gd name="connsiteY20" fmla="*/ 414317 h 865089"/>
                    <a:gd name="connsiteX21" fmla="*/ 256448 w 2584340"/>
                    <a:gd name="connsiteY21" fmla="*/ 401326 h 865089"/>
                    <a:gd name="connsiteX22" fmla="*/ 246362 w 2584340"/>
                    <a:gd name="connsiteY22" fmla="*/ 351367 h 865089"/>
                    <a:gd name="connsiteX23" fmla="*/ 597729 w 2584340"/>
                    <a:gd name="connsiteY23" fmla="*/ 0 h 865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584340" h="865089">
                      <a:moveTo>
                        <a:pt x="597729" y="0"/>
                      </a:moveTo>
                      <a:cubicBezTo>
                        <a:pt x="791784" y="0"/>
                        <a:pt x="949096" y="157312"/>
                        <a:pt x="949096" y="351367"/>
                      </a:cubicBezTo>
                      <a:lnTo>
                        <a:pt x="942666" y="393897"/>
                      </a:lnTo>
                      <a:lnTo>
                        <a:pt x="975283" y="383772"/>
                      </a:lnTo>
                      <a:cubicBezTo>
                        <a:pt x="998156" y="379092"/>
                        <a:pt x="1021839" y="376634"/>
                        <a:pt x="1046096" y="376634"/>
                      </a:cubicBezTo>
                      <a:cubicBezTo>
                        <a:pt x="1094610" y="376634"/>
                        <a:pt x="1140827" y="386466"/>
                        <a:pt x="1182864" y="404246"/>
                      </a:cubicBezTo>
                      <a:lnTo>
                        <a:pt x="1235207" y="432657"/>
                      </a:lnTo>
                      <a:lnTo>
                        <a:pt x="1238351" y="426865"/>
                      </a:lnTo>
                      <a:cubicBezTo>
                        <a:pt x="1301494" y="333401"/>
                        <a:pt x="1408425" y="271951"/>
                        <a:pt x="1529710" y="271951"/>
                      </a:cubicBezTo>
                      <a:cubicBezTo>
                        <a:pt x="1650994" y="271951"/>
                        <a:pt x="1757926" y="333401"/>
                        <a:pt x="1821069" y="426865"/>
                      </a:cubicBezTo>
                      <a:lnTo>
                        <a:pt x="1833068" y="448972"/>
                      </a:lnTo>
                      <a:lnTo>
                        <a:pt x="1895055" y="442723"/>
                      </a:lnTo>
                      <a:cubicBezTo>
                        <a:pt x="1992083" y="442723"/>
                        <a:pt x="2079925" y="482051"/>
                        <a:pt x="2143509" y="545636"/>
                      </a:cubicBezTo>
                      <a:lnTo>
                        <a:pt x="2178267" y="587763"/>
                      </a:lnTo>
                      <a:lnTo>
                        <a:pt x="2192912" y="584388"/>
                      </a:lnTo>
                      <a:cubicBezTo>
                        <a:pt x="2210360" y="581722"/>
                        <a:pt x="2228230" y="580339"/>
                        <a:pt x="2246422" y="580339"/>
                      </a:cubicBezTo>
                      <a:cubicBezTo>
                        <a:pt x="2391964" y="580339"/>
                        <a:pt x="2516837" y="668827"/>
                        <a:pt x="2570177" y="794938"/>
                      </a:cubicBezTo>
                      <a:lnTo>
                        <a:pt x="2584340" y="865089"/>
                      </a:lnTo>
                      <a:lnTo>
                        <a:pt x="0" y="865089"/>
                      </a:lnTo>
                      <a:lnTo>
                        <a:pt x="0" y="738072"/>
                      </a:lnTo>
                      <a:cubicBezTo>
                        <a:pt x="0" y="592531"/>
                        <a:pt x="88488" y="467657"/>
                        <a:pt x="214599" y="414317"/>
                      </a:cubicBezTo>
                      <a:lnTo>
                        <a:pt x="256448" y="401326"/>
                      </a:lnTo>
                      <a:lnTo>
                        <a:pt x="246362" y="351367"/>
                      </a:lnTo>
                      <a:cubicBezTo>
                        <a:pt x="246362" y="157312"/>
                        <a:pt x="403674" y="0"/>
                        <a:pt x="597729" y="0"/>
                      </a:cubicBezTo>
                      <a:close/>
                    </a:path>
                  </a:pathLst>
                </a:custGeom>
                <a:solidFill>
                  <a:srgbClr val="9EBE5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 18"/>
                <p:cNvSpPr/>
                <p:nvPr/>
              </p:nvSpPr>
              <p:spPr bwMode="auto">
                <a:xfrm>
                  <a:off x="327308" y="3482396"/>
                  <a:ext cx="2035458" cy="3045135"/>
                </a:xfrm>
                <a:custGeom>
                  <a:avLst/>
                  <a:gdLst>
                    <a:gd name="T0" fmla="*/ 748 w 1078"/>
                    <a:gd name="T1" fmla="*/ 0 h 1694"/>
                    <a:gd name="T2" fmla="*/ 757 w 1078"/>
                    <a:gd name="T3" fmla="*/ 8 h 1694"/>
                    <a:gd name="T4" fmla="*/ 748 w 1078"/>
                    <a:gd name="T5" fmla="*/ 0 h 1694"/>
                    <a:gd name="T6" fmla="*/ 748 w 1078"/>
                    <a:gd name="T7" fmla="*/ 0 h 1694"/>
                    <a:gd name="T8" fmla="*/ 757 w 1078"/>
                    <a:gd name="T9" fmla="*/ 8 h 1694"/>
                    <a:gd name="T10" fmla="*/ 748 w 1078"/>
                    <a:gd name="T11" fmla="*/ 0 h 1694"/>
                    <a:gd name="T12" fmla="*/ 747 w 1078"/>
                    <a:gd name="T13" fmla="*/ 1 h 1694"/>
                    <a:gd name="T14" fmla="*/ 694 w 1078"/>
                    <a:gd name="T15" fmla="*/ 57 h 1694"/>
                    <a:gd name="T16" fmla="*/ 485 w 1078"/>
                    <a:gd name="T17" fmla="*/ 269 h 1694"/>
                    <a:gd name="T18" fmla="*/ 355 w 1078"/>
                    <a:gd name="T19" fmla="*/ 396 h 1694"/>
                    <a:gd name="T20" fmla="*/ 120 w 1078"/>
                    <a:gd name="T21" fmla="*/ 669 h 1694"/>
                    <a:gd name="T22" fmla="*/ 34 w 1078"/>
                    <a:gd name="T23" fmla="*/ 832 h 1694"/>
                    <a:gd name="T24" fmla="*/ 0 w 1078"/>
                    <a:gd name="T25" fmla="*/ 1005 h 1694"/>
                    <a:gd name="T26" fmla="*/ 39 w 1078"/>
                    <a:gd name="T27" fmla="*/ 1174 h 1694"/>
                    <a:gd name="T28" fmla="*/ 126 w 1078"/>
                    <a:gd name="T29" fmla="*/ 1297 h 1694"/>
                    <a:gd name="T30" fmla="*/ 368 w 1078"/>
                    <a:gd name="T31" fmla="*/ 1468 h 1694"/>
                    <a:gd name="T32" fmla="*/ 764 w 1078"/>
                    <a:gd name="T33" fmla="*/ 1619 h 1694"/>
                    <a:gd name="T34" fmla="*/ 771 w 1078"/>
                    <a:gd name="T35" fmla="*/ 1621 h 1694"/>
                    <a:gd name="T36" fmla="*/ 834 w 1078"/>
                    <a:gd name="T37" fmla="*/ 1636 h 1694"/>
                    <a:gd name="T38" fmla="*/ 977 w 1078"/>
                    <a:gd name="T39" fmla="*/ 1672 h 1694"/>
                    <a:gd name="T40" fmla="*/ 1037 w 1078"/>
                    <a:gd name="T41" fmla="*/ 1686 h 1694"/>
                    <a:gd name="T42" fmla="*/ 1056 w 1078"/>
                    <a:gd name="T43" fmla="*/ 1691 h 1694"/>
                    <a:gd name="T44" fmla="*/ 1067 w 1078"/>
                    <a:gd name="T45" fmla="*/ 1694 h 1694"/>
                    <a:gd name="T46" fmla="*/ 1078 w 1078"/>
                    <a:gd name="T47" fmla="*/ 1654 h 1694"/>
                    <a:gd name="T48" fmla="*/ 1071 w 1078"/>
                    <a:gd name="T49" fmla="*/ 1652 h 1694"/>
                    <a:gd name="T50" fmla="*/ 912 w 1078"/>
                    <a:gd name="T51" fmla="*/ 1613 h 1694"/>
                    <a:gd name="T52" fmla="*/ 822 w 1078"/>
                    <a:gd name="T53" fmla="*/ 1591 h 1694"/>
                    <a:gd name="T54" fmla="*/ 791 w 1078"/>
                    <a:gd name="T55" fmla="*/ 1583 h 1694"/>
                    <a:gd name="T56" fmla="*/ 781 w 1078"/>
                    <a:gd name="T57" fmla="*/ 1580 h 1694"/>
                    <a:gd name="T58" fmla="*/ 776 w 1078"/>
                    <a:gd name="T59" fmla="*/ 1579 h 1694"/>
                    <a:gd name="T60" fmla="*/ 422 w 1078"/>
                    <a:gd name="T61" fmla="*/ 1449 h 1694"/>
                    <a:gd name="T62" fmla="*/ 124 w 1078"/>
                    <a:gd name="T63" fmla="*/ 1231 h 1694"/>
                    <a:gd name="T64" fmla="*/ 60 w 1078"/>
                    <a:gd name="T65" fmla="*/ 1118 h 1694"/>
                    <a:gd name="T66" fmla="*/ 41 w 1078"/>
                    <a:gd name="T67" fmla="*/ 1005 h 1694"/>
                    <a:gd name="T68" fmla="*/ 96 w 1078"/>
                    <a:gd name="T69" fmla="*/ 794 h 1694"/>
                    <a:gd name="T70" fmla="*/ 305 w 1078"/>
                    <a:gd name="T71" fmla="*/ 506 h 1694"/>
                    <a:gd name="T72" fmla="*/ 421 w 1078"/>
                    <a:gd name="T73" fmla="*/ 389 h 1694"/>
                    <a:gd name="T74" fmla="*/ 515 w 1078"/>
                    <a:gd name="T75" fmla="*/ 299 h 1694"/>
                    <a:gd name="T76" fmla="*/ 733 w 1078"/>
                    <a:gd name="T77" fmla="*/ 77 h 1694"/>
                    <a:gd name="T78" fmla="*/ 780 w 1078"/>
                    <a:gd name="T79" fmla="*/ 27 h 1694"/>
                    <a:gd name="T80" fmla="*/ 748 w 1078"/>
                    <a:gd name="T81" fmla="*/ 0 h 1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078" h="1694">
                      <a:moveTo>
                        <a:pt x="748" y="0"/>
                      </a:moveTo>
                      <a:cubicBezTo>
                        <a:pt x="757" y="8"/>
                        <a:pt x="757" y="8"/>
                        <a:pt x="757" y="8"/>
                      </a:cubicBezTo>
                      <a:cubicBezTo>
                        <a:pt x="748" y="0"/>
                        <a:pt x="748" y="0"/>
                        <a:pt x="748" y="0"/>
                      </a:cubicBezTo>
                      <a:cubicBezTo>
                        <a:pt x="748" y="0"/>
                        <a:pt x="748" y="0"/>
                        <a:pt x="748" y="0"/>
                      </a:cubicBezTo>
                      <a:cubicBezTo>
                        <a:pt x="757" y="8"/>
                        <a:pt x="757" y="8"/>
                        <a:pt x="757" y="8"/>
                      </a:cubicBezTo>
                      <a:cubicBezTo>
                        <a:pt x="748" y="0"/>
                        <a:pt x="748" y="0"/>
                        <a:pt x="748" y="0"/>
                      </a:cubicBezTo>
                      <a:cubicBezTo>
                        <a:pt x="748" y="0"/>
                        <a:pt x="747" y="0"/>
                        <a:pt x="747" y="1"/>
                      </a:cubicBezTo>
                      <a:cubicBezTo>
                        <a:pt x="745" y="3"/>
                        <a:pt x="732" y="17"/>
                        <a:pt x="694" y="57"/>
                      </a:cubicBezTo>
                      <a:cubicBezTo>
                        <a:pt x="656" y="97"/>
                        <a:pt x="592" y="163"/>
                        <a:pt x="485" y="269"/>
                      </a:cubicBezTo>
                      <a:cubicBezTo>
                        <a:pt x="453" y="302"/>
                        <a:pt x="406" y="345"/>
                        <a:pt x="355" y="396"/>
                      </a:cubicBezTo>
                      <a:cubicBezTo>
                        <a:pt x="278" y="472"/>
                        <a:pt x="189" y="566"/>
                        <a:pt x="120" y="669"/>
                      </a:cubicBezTo>
                      <a:cubicBezTo>
                        <a:pt x="85" y="721"/>
                        <a:pt x="55" y="776"/>
                        <a:pt x="34" y="832"/>
                      </a:cubicBezTo>
                      <a:cubicBezTo>
                        <a:pt x="13" y="888"/>
                        <a:pt x="0" y="946"/>
                        <a:pt x="0" y="1005"/>
                      </a:cubicBezTo>
                      <a:cubicBezTo>
                        <a:pt x="0" y="1061"/>
                        <a:pt x="12" y="1118"/>
                        <a:pt x="39" y="1174"/>
                      </a:cubicBezTo>
                      <a:cubicBezTo>
                        <a:pt x="59" y="1216"/>
                        <a:pt x="88" y="1257"/>
                        <a:pt x="126" y="1297"/>
                      </a:cubicBezTo>
                      <a:cubicBezTo>
                        <a:pt x="184" y="1357"/>
                        <a:pt x="263" y="1414"/>
                        <a:pt x="368" y="1468"/>
                      </a:cubicBezTo>
                      <a:cubicBezTo>
                        <a:pt x="472" y="1522"/>
                        <a:pt x="603" y="1573"/>
                        <a:pt x="764" y="1619"/>
                      </a:cubicBezTo>
                      <a:cubicBezTo>
                        <a:pt x="766" y="1619"/>
                        <a:pt x="768" y="1620"/>
                        <a:pt x="771" y="1621"/>
                      </a:cubicBezTo>
                      <a:cubicBezTo>
                        <a:pt x="783" y="1624"/>
                        <a:pt x="805" y="1629"/>
                        <a:pt x="834" y="1636"/>
                      </a:cubicBezTo>
                      <a:cubicBezTo>
                        <a:pt x="876" y="1647"/>
                        <a:pt x="931" y="1660"/>
                        <a:pt x="977" y="1672"/>
                      </a:cubicBezTo>
                      <a:cubicBezTo>
                        <a:pt x="1000" y="1677"/>
                        <a:pt x="1021" y="1682"/>
                        <a:pt x="1037" y="1686"/>
                      </a:cubicBezTo>
                      <a:cubicBezTo>
                        <a:pt x="1045" y="1688"/>
                        <a:pt x="1051" y="1690"/>
                        <a:pt x="1056" y="1691"/>
                      </a:cubicBezTo>
                      <a:cubicBezTo>
                        <a:pt x="1062" y="1692"/>
                        <a:pt x="1065" y="1693"/>
                        <a:pt x="1067" y="1694"/>
                      </a:cubicBezTo>
                      <a:cubicBezTo>
                        <a:pt x="1078" y="1654"/>
                        <a:pt x="1078" y="1654"/>
                        <a:pt x="1078" y="1654"/>
                      </a:cubicBezTo>
                      <a:cubicBezTo>
                        <a:pt x="1076" y="1653"/>
                        <a:pt x="1074" y="1653"/>
                        <a:pt x="1071" y="1652"/>
                      </a:cubicBezTo>
                      <a:cubicBezTo>
                        <a:pt x="1048" y="1646"/>
                        <a:pt x="978" y="1629"/>
                        <a:pt x="912" y="1613"/>
                      </a:cubicBezTo>
                      <a:cubicBezTo>
                        <a:pt x="879" y="1605"/>
                        <a:pt x="847" y="1597"/>
                        <a:pt x="822" y="1591"/>
                      </a:cubicBezTo>
                      <a:cubicBezTo>
                        <a:pt x="810" y="1588"/>
                        <a:pt x="799" y="1585"/>
                        <a:pt x="791" y="1583"/>
                      </a:cubicBezTo>
                      <a:cubicBezTo>
                        <a:pt x="787" y="1582"/>
                        <a:pt x="784" y="1581"/>
                        <a:pt x="781" y="1580"/>
                      </a:cubicBezTo>
                      <a:cubicBezTo>
                        <a:pt x="778" y="1580"/>
                        <a:pt x="776" y="1579"/>
                        <a:pt x="776" y="1579"/>
                      </a:cubicBezTo>
                      <a:cubicBezTo>
                        <a:pt x="634" y="1538"/>
                        <a:pt x="517" y="1495"/>
                        <a:pt x="422" y="1449"/>
                      </a:cubicBezTo>
                      <a:cubicBezTo>
                        <a:pt x="278" y="1380"/>
                        <a:pt x="183" y="1306"/>
                        <a:pt x="124" y="1231"/>
                      </a:cubicBezTo>
                      <a:cubicBezTo>
                        <a:pt x="94" y="1193"/>
                        <a:pt x="74" y="1156"/>
                        <a:pt x="60" y="1118"/>
                      </a:cubicBezTo>
                      <a:cubicBezTo>
                        <a:pt x="47" y="1080"/>
                        <a:pt x="41" y="1043"/>
                        <a:pt x="41" y="1005"/>
                      </a:cubicBezTo>
                      <a:cubicBezTo>
                        <a:pt x="41" y="934"/>
                        <a:pt x="62" y="864"/>
                        <a:pt x="96" y="794"/>
                      </a:cubicBezTo>
                      <a:cubicBezTo>
                        <a:pt x="146" y="691"/>
                        <a:pt x="226" y="591"/>
                        <a:pt x="305" y="506"/>
                      </a:cubicBezTo>
                      <a:cubicBezTo>
                        <a:pt x="345" y="463"/>
                        <a:pt x="385" y="424"/>
                        <a:pt x="421" y="389"/>
                      </a:cubicBezTo>
                      <a:cubicBezTo>
                        <a:pt x="457" y="354"/>
                        <a:pt x="489" y="324"/>
                        <a:pt x="515" y="299"/>
                      </a:cubicBezTo>
                      <a:cubicBezTo>
                        <a:pt x="630" y="183"/>
                        <a:pt x="696" y="116"/>
                        <a:pt x="733" y="77"/>
                      </a:cubicBezTo>
                      <a:cubicBezTo>
                        <a:pt x="771" y="38"/>
                        <a:pt x="779" y="27"/>
                        <a:pt x="780" y="27"/>
                      </a:cubicBezTo>
                      <a:cubicBezTo>
                        <a:pt x="748" y="0"/>
                        <a:pt x="748" y="0"/>
                        <a:pt x="748" y="0"/>
                      </a:cubicBezTo>
                    </a:path>
                  </a:pathLst>
                </a:custGeom>
                <a:solidFill>
                  <a:srgbClr val="9EBE5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1" name="Group 22"/>
            <p:cNvGrpSpPr/>
            <p:nvPr/>
          </p:nvGrpSpPr>
          <p:grpSpPr>
            <a:xfrm rot="2829923">
              <a:off x="2465599" y="1073029"/>
              <a:ext cx="1739928" cy="3365050"/>
              <a:chOff x="6969126" y="1568450"/>
              <a:chExt cx="2487613" cy="4811086"/>
            </a:xfrm>
          </p:grpSpPr>
          <p:sp>
            <p:nvSpPr>
              <p:cNvPr id="112" name="Freeform 913"/>
              <p:cNvSpPr/>
              <p:nvPr/>
            </p:nvSpPr>
            <p:spPr bwMode="auto">
              <a:xfrm>
                <a:off x="7072313" y="3597275"/>
                <a:ext cx="858838" cy="844550"/>
              </a:xfrm>
              <a:custGeom>
                <a:avLst/>
                <a:gdLst>
                  <a:gd name="T0" fmla="*/ 507 w 541"/>
                  <a:gd name="T1" fmla="*/ 0 h 532"/>
                  <a:gd name="T2" fmla="*/ 541 w 541"/>
                  <a:gd name="T3" fmla="*/ 347 h 532"/>
                  <a:gd name="T4" fmla="*/ 538 w 541"/>
                  <a:gd name="T5" fmla="*/ 346 h 532"/>
                  <a:gd name="T6" fmla="*/ 529 w 541"/>
                  <a:gd name="T7" fmla="*/ 343 h 532"/>
                  <a:gd name="T8" fmla="*/ 515 w 541"/>
                  <a:gd name="T9" fmla="*/ 339 h 532"/>
                  <a:gd name="T10" fmla="*/ 495 w 541"/>
                  <a:gd name="T11" fmla="*/ 335 h 532"/>
                  <a:gd name="T12" fmla="*/ 470 w 541"/>
                  <a:gd name="T13" fmla="*/ 333 h 532"/>
                  <a:gd name="T14" fmla="*/ 441 w 541"/>
                  <a:gd name="T15" fmla="*/ 331 h 532"/>
                  <a:gd name="T16" fmla="*/ 407 w 541"/>
                  <a:gd name="T17" fmla="*/ 331 h 532"/>
                  <a:gd name="T18" fmla="*/ 369 w 541"/>
                  <a:gd name="T19" fmla="*/ 335 h 532"/>
                  <a:gd name="T20" fmla="*/ 328 w 541"/>
                  <a:gd name="T21" fmla="*/ 344 h 532"/>
                  <a:gd name="T22" fmla="*/ 282 w 541"/>
                  <a:gd name="T23" fmla="*/ 356 h 532"/>
                  <a:gd name="T24" fmla="*/ 232 w 541"/>
                  <a:gd name="T25" fmla="*/ 376 h 532"/>
                  <a:gd name="T26" fmla="*/ 181 w 541"/>
                  <a:gd name="T27" fmla="*/ 399 h 532"/>
                  <a:gd name="T28" fmla="*/ 136 w 541"/>
                  <a:gd name="T29" fmla="*/ 422 h 532"/>
                  <a:gd name="T30" fmla="*/ 100 w 541"/>
                  <a:gd name="T31" fmla="*/ 444 h 532"/>
                  <a:gd name="T32" fmla="*/ 71 w 541"/>
                  <a:gd name="T33" fmla="*/ 465 h 532"/>
                  <a:gd name="T34" fmla="*/ 46 w 541"/>
                  <a:gd name="T35" fmla="*/ 483 h 532"/>
                  <a:gd name="T36" fmla="*/ 29 w 541"/>
                  <a:gd name="T37" fmla="*/ 500 h 532"/>
                  <a:gd name="T38" fmla="*/ 16 w 541"/>
                  <a:gd name="T39" fmla="*/ 513 h 532"/>
                  <a:gd name="T40" fmla="*/ 7 w 541"/>
                  <a:gd name="T41" fmla="*/ 522 h 532"/>
                  <a:gd name="T42" fmla="*/ 2 w 541"/>
                  <a:gd name="T43" fmla="*/ 529 h 532"/>
                  <a:gd name="T44" fmla="*/ 0 w 541"/>
                  <a:gd name="T45" fmla="*/ 532 h 532"/>
                  <a:gd name="T46" fmla="*/ 38 w 541"/>
                  <a:gd name="T47" fmla="*/ 241 h 532"/>
                  <a:gd name="T48" fmla="*/ 507 w 541"/>
                  <a:gd name="T4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41" h="532">
                    <a:moveTo>
                      <a:pt x="507" y="0"/>
                    </a:moveTo>
                    <a:lnTo>
                      <a:pt x="541" y="347"/>
                    </a:lnTo>
                    <a:lnTo>
                      <a:pt x="538" y="346"/>
                    </a:lnTo>
                    <a:lnTo>
                      <a:pt x="529" y="343"/>
                    </a:lnTo>
                    <a:lnTo>
                      <a:pt x="515" y="339"/>
                    </a:lnTo>
                    <a:lnTo>
                      <a:pt x="495" y="335"/>
                    </a:lnTo>
                    <a:lnTo>
                      <a:pt x="470" y="333"/>
                    </a:lnTo>
                    <a:lnTo>
                      <a:pt x="441" y="331"/>
                    </a:lnTo>
                    <a:lnTo>
                      <a:pt x="407" y="331"/>
                    </a:lnTo>
                    <a:lnTo>
                      <a:pt x="369" y="335"/>
                    </a:lnTo>
                    <a:lnTo>
                      <a:pt x="328" y="344"/>
                    </a:lnTo>
                    <a:lnTo>
                      <a:pt x="282" y="356"/>
                    </a:lnTo>
                    <a:lnTo>
                      <a:pt x="232" y="376"/>
                    </a:lnTo>
                    <a:lnTo>
                      <a:pt x="181" y="399"/>
                    </a:lnTo>
                    <a:lnTo>
                      <a:pt x="136" y="422"/>
                    </a:lnTo>
                    <a:lnTo>
                      <a:pt x="100" y="444"/>
                    </a:lnTo>
                    <a:lnTo>
                      <a:pt x="71" y="465"/>
                    </a:lnTo>
                    <a:lnTo>
                      <a:pt x="46" y="483"/>
                    </a:lnTo>
                    <a:lnTo>
                      <a:pt x="29" y="500"/>
                    </a:lnTo>
                    <a:lnTo>
                      <a:pt x="16" y="513"/>
                    </a:lnTo>
                    <a:lnTo>
                      <a:pt x="7" y="522"/>
                    </a:lnTo>
                    <a:lnTo>
                      <a:pt x="2" y="529"/>
                    </a:lnTo>
                    <a:lnTo>
                      <a:pt x="0" y="532"/>
                    </a:lnTo>
                    <a:lnTo>
                      <a:pt x="38" y="241"/>
                    </a:lnTo>
                    <a:lnTo>
                      <a:pt x="507" y="0"/>
                    </a:lnTo>
                    <a:close/>
                  </a:path>
                </a:pathLst>
              </a:custGeom>
              <a:solidFill>
                <a:srgbClr val="DB1300"/>
              </a:solidFill>
              <a:ln w="0">
                <a:solidFill>
                  <a:srgbClr val="DB13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914"/>
              <p:cNvSpPr/>
              <p:nvPr/>
            </p:nvSpPr>
            <p:spPr bwMode="auto">
              <a:xfrm>
                <a:off x="7866063" y="4613275"/>
                <a:ext cx="636588" cy="176213"/>
              </a:xfrm>
              <a:custGeom>
                <a:avLst/>
                <a:gdLst>
                  <a:gd name="T0" fmla="*/ 7 w 401"/>
                  <a:gd name="T1" fmla="*/ 0 h 111"/>
                  <a:gd name="T2" fmla="*/ 401 w 401"/>
                  <a:gd name="T3" fmla="*/ 53 h 111"/>
                  <a:gd name="T4" fmla="*/ 393 w 401"/>
                  <a:gd name="T5" fmla="*/ 111 h 111"/>
                  <a:gd name="T6" fmla="*/ 0 w 401"/>
                  <a:gd name="T7" fmla="*/ 60 h 111"/>
                  <a:gd name="T8" fmla="*/ 7 w 401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111">
                    <a:moveTo>
                      <a:pt x="7" y="0"/>
                    </a:moveTo>
                    <a:lnTo>
                      <a:pt x="401" y="53"/>
                    </a:lnTo>
                    <a:lnTo>
                      <a:pt x="393" y="111"/>
                    </a:lnTo>
                    <a:lnTo>
                      <a:pt x="0" y="6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0000"/>
              </a:solidFill>
              <a:ln w="0">
                <a:solidFill>
                  <a:srgbClr val="BE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915"/>
              <p:cNvSpPr/>
              <p:nvPr/>
            </p:nvSpPr>
            <p:spPr bwMode="auto">
              <a:xfrm>
                <a:off x="8572501" y="3713163"/>
                <a:ext cx="815975" cy="1022350"/>
              </a:xfrm>
              <a:custGeom>
                <a:avLst/>
                <a:gdLst>
                  <a:gd name="T0" fmla="*/ 122 w 514"/>
                  <a:gd name="T1" fmla="*/ 0 h 644"/>
                  <a:gd name="T2" fmla="*/ 514 w 514"/>
                  <a:gd name="T3" fmla="*/ 352 h 644"/>
                  <a:gd name="T4" fmla="*/ 476 w 514"/>
                  <a:gd name="T5" fmla="*/ 644 h 644"/>
                  <a:gd name="T6" fmla="*/ 474 w 514"/>
                  <a:gd name="T7" fmla="*/ 642 h 644"/>
                  <a:gd name="T8" fmla="*/ 472 w 514"/>
                  <a:gd name="T9" fmla="*/ 634 h 644"/>
                  <a:gd name="T10" fmla="*/ 465 w 514"/>
                  <a:gd name="T11" fmla="*/ 622 h 644"/>
                  <a:gd name="T12" fmla="*/ 456 w 514"/>
                  <a:gd name="T13" fmla="*/ 606 h 644"/>
                  <a:gd name="T14" fmla="*/ 443 w 514"/>
                  <a:gd name="T15" fmla="*/ 586 h 644"/>
                  <a:gd name="T16" fmla="*/ 425 w 514"/>
                  <a:gd name="T17" fmla="*/ 562 h 644"/>
                  <a:gd name="T18" fmla="*/ 401 w 514"/>
                  <a:gd name="T19" fmla="*/ 534 h 644"/>
                  <a:gd name="T20" fmla="*/ 372 w 514"/>
                  <a:gd name="T21" fmla="*/ 503 h 644"/>
                  <a:gd name="T22" fmla="*/ 336 w 514"/>
                  <a:gd name="T23" fmla="*/ 470 h 644"/>
                  <a:gd name="T24" fmla="*/ 291 w 514"/>
                  <a:gd name="T25" fmla="*/ 434 h 644"/>
                  <a:gd name="T26" fmla="*/ 244 w 514"/>
                  <a:gd name="T27" fmla="*/ 401 h 644"/>
                  <a:gd name="T28" fmla="*/ 199 w 514"/>
                  <a:gd name="T29" fmla="*/ 375 h 644"/>
                  <a:gd name="T30" fmla="*/ 158 w 514"/>
                  <a:gd name="T31" fmla="*/ 355 h 644"/>
                  <a:gd name="T32" fmla="*/ 120 w 514"/>
                  <a:gd name="T33" fmla="*/ 342 h 644"/>
                  <a:gd name="T34" fmla="*/ 86 w 514"/>
                  <a:gd name="T35" fmla="*/ 333 h 644"/>
                  <a:gd name="T36" fmla="*/ 57 w 514"/>
                  <a:gd name="T37" fmla="*/ 329 h 644"/>
                  <a:gd name="T38" fmla="*/ 33 w 514"/>
                  <a:gd name="T39" fmla="*/ 326 h 644"/>
                  <a:gd name="T40" fmla="*/ 15 w 514"/>
                  <a:gd name="T41" fmla="*/ 326 h 644"/>
                  <a:gd name="T42" fmla="*/ 4 w 514"/>
                  <a:gd name="T43" fmla="*/ 326 h 644"/>
                  <a:gd name="T44" fmla="*/ 0 w 514"/>
                  <a:gd name="T45" fmla="*/ 328 h 644"/>
                  <a:gd name="T46" fmla="*/ 122 w 514"/>
                  <a:gd name="T47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4" h="644">
                    <a:moveTo>
                      <a:pt x="122" y="0"/>
                    </a:moveTo>
                    <a:lnTo>
                      <a:pt x="514" y="352"/>
                    </a:lnTo>
                    <a:lnTo>
                      <a:pt x="476" y="644"/>
                    </a:lnTo>
                    <a:lnTo>
                      <a:pt x="474" y="642"/>
                    </a:lnTo>
                    <a:lnTo>
                      <a:pt x="472" y="634"/>
                    </a:lnTo>
                    <a:lnTo>
                      <a:pt x="465" y="622"/>
                    </a:lnTo>
                    <a:lnTo>
                      <a:pt x="456" y="606"/>
                    </a:lnTo>
                    <a:lnTo>
                      <a:pt x="443" y="586"/>
                    </a:lnTo>
                    <a:lnTo>
                      <a:pt x="425" y="562"/>
                    </a:lnTo>
                    <a:lnTo>
                      <a:pt x="401" y="534"/>
                    </a:lnTo>
                    <a:lnTo>
                      <a:pt x="372" y="503"/>
                    </a:lnTo>
                    <a:lnTo>
                      <a:pt x="336" y="470"/>
                    </a:lnTo>
                    <a:lnTo>
                      <a:pt x="291" y="434"/>
                    </a:lnTo>
                    <a:lnTo>
                      <a:pt x="244" y="401"/>
                    </a:lnTo>
                    <a:lnTo>
                      <a:pt x="199" y="375"/>
                    </a:lnTo>
                    <a:lnTo>
                      <a:pt x="158" y="355"/>
                    </a:lnTo>
                    <a:lnTo>
                      <a:pt x="120" y="342"/>
                    </a:lnTo>
                    <a:lnTo>
                      <a:pt x="86" y="333"/>
                    </a:lnTo>
                    <a:lnTo>
                      <a:pt x="57" y="329"/>
                    </a:lnTo>
                    <a:lnTo>
                      <a:pt x="33" y="326"/>
                    </a:lnTo>
                    <a:lnTo>
                      <a:pt x="15" y="326"/>
                    </a:lnTo>
                    <a:lnTo>
                      <a:pt x="4" y="326"/>
                    </a:lnTo>
                    <a:lnTo>
                      <a:pt x="0" y="328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C50000"/>
              </a:solidFill>
              <a:ln w="0">
                <a:solidFill>
                  <a:srgbClr val="C5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916"/>
              <p:cNvSpPr/>
              <p:nvPr/>
            </p:nvSpPr>
            <p:spPr bwMode="auto">
              <a:xfrm>
                <a:off x="8739188" y="4249738"/>
                <a:ext cx="68263" cy="20638"/>
              </a:xfrm>
              <a:custGeom>
                <a:avLst/>
                <a:gdLst>
                  <a:gd name="T0" fmla="*/ 0 w 43"/>
                  <a:gd name="T1" fmla="*/ 0 h 13"/>
                  <a:gd name="T2" fmla="*/ 0 w 43"/>
                  <a:gd name="T3" fmla="*/ 0 h 13"/>
                  <a:gd name="T4" fmla="*/ 16 w 43"/>
                  <a:gd name="T5" fmla="*/ 4 h 13"/>
                  <a:gd name="T6" fmla="*/ 43 w 43"/>
                  <a:gd name="T7" fmla="*/ 13 h 13"/>
                  <a:gd name="T8" fmla="*/ 43 w 43"/>
                  <a:gd name="T9" fmla="*/ 13 h 13"/>
                  <a:gd name="T10" fmla="*/ 16 w 43"/>
                  <a:gd name="T11" fmla="*/ 4 h 13"/>
                  <a:gd name="T12" fmla="*/ 0 w 4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3">
                    <a:moveTo>
                      <a:pt x="0" y="0"/>
                    </a:moveTo>
                    <a:lnTo>
                      <a:pt x="0" y="0"/>
                    </a:lnTo>
                    <a:lnTo>
                      <a:pt x="16" y="4"/>
                    </a:lnTo>
                    <a:lnTo>
                      <a:pt x="43" y="13"/>
                    </a:lnTo>
                    <a:lnTo>
                      <a:pt x="43" y="13"/>
                    </a:lnTo>
                    <a:lnTo>
                      <a:pt x="1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18"/>
              </a:solidFill>
              <a:ln w="0">
                <a:solidFill>
                  <a:srgbClr val="00001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917"/>
              <p:cNvSpPr/>
              <p:nvPr/>
            </p:nvSpPr>
            <p:spPr bwMode="auto">
              <a:xfrm>
                <a:off x="8724901" y="4244975"/>
                <a:ext cx="14288" cy="4763"/>
              </a:xfrm>
              <a:custGeom>
                <a:avLst/>
                <a:gdLst>
                  <a:gd name="T0" fmla="*/ 0 w 9"/>
                  <a:gd name="T1" fmla="*/ 0 h 3"/>
                  <a:gd name="T2" fmla="*/ 9 w 9"/>
                  <a:gd name="T3" fmla="*/ 3 h 3"/>
                  <a:gd name="T4" fmla="*/ 9 w 9"/>
                  <a:gd name="T5" fmla="*/ 3 h 3"/>
                  <a:gd name="T6" fmla="*/ 0 w 9"/>
                  <a:gd name="T7" fmla="*/ 0 h 3"/>
                  <a:gd name="T8" fmla="*/ 0 w 9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0" y="0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15"/>
              </a:solidFill>
              <a:ln w="0">
                <a:solidFill>
                  <a:srgbClr val="00001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918"/>
              <p:cNvSpPr/>
              <p:nvPr/>
            </p:nvSpPr>
            <p:spPr bwMode="auto">
              <a:xfrm>
                <a:off x="8913813" y="3846513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8 w 8"/>
                  <a:gd name="T5" fmla="*/ 8 h 8"/>
                  <a:gd name="T6" fmla="*/ 8 w 8"/>
                  <a:gd name="T7" fmla="*/ 8 h 8"/>
                  <a:gd name="T8" fmla="*/ 0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919"/>
              <p:cNvSpPr/>
              <p:nvPr/>
            </p:nvSpPr>
            <p:spPr bwMode="auto">
              <a:xfrm>
                <a:off x="8888413" y="3825875"/>
                <a:ext cx="25400" cy="20638"/>
              </a:xfrm>
              <a:custGeom>
                <a:avLst/>
                <a:gdLst>
                  <a:gd name="T0" fmla="*/ 0 w 16"/>
                  <a:gd name="T1" fmla="*/ 0 h 13"/>
                  <a:gd name="T2" fmla="*/ 0 w 16"/>
                  <a:gd name="T3" fmla="*/ 0 h 13"/>
                  <a:gd name="T4" fmla="*/ 16 w 16"/>
                  <a:gd name="T5" fmla="*/ 13 h 13"/>
                  <a:gd name="T6" fmla="*/ 16 w 16"/>
                  <a:gd name="T7" fmla="*/ 13 h 13"/>
                  <a:gd name="T8" fmla="*/ 0 w 16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0"/>
                    </a:moveTo>
                    <a:lnTo>
                      <a:pt x="0" y="0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9" name="Freeform 920"/>
              <p:cNvSpPr/>
              <p:nvPr/>
            </p:nvSpPr>
            <p:spPr bwMode="auto">
              <a:xfrm>
                <a:off x="8864601" y="3803650"/>
                <a:ext cx="23813" cy="22225"/>
              </a:xfrm>
              <a:custGeom>
                <a:avLst/>
                <a:gdLst>
                  <a:gd name="T0" fmla="*/ 0 w 15"/>
                  <a:gd name="T1" fmla="*/ 0 h 14"/>
                  <a:gd name="T2" fmla="*/ 0 w 15"/>
                  <a:gd name="T3" fmla="*/ 0 h 14"/>
                  <a:gd name="T4" fmla="*/ 15 w 15"/>
                  <a:gd name="T5" fmla="*/ 14 h 14"/>
                  <a:gd name="T6" fmla="*/ 15 w 15"/>
                  <a:gd name="T7" fmla="*/ 14 h 14"/>
                  <a:gd name="T8" fmla="*/ 0 w 1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0" y="0"/>
                    </a:moveTo>
                    <a:lnTo>
                      <a:pt x="0" y="0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921"/>
              <p:cNvSpPr/>
              <p:nvPr/>
            </p:nvSpPr>
            <p:spPr bwMode="auto">
              <a:xfrm>
                <a:off x="8853488" y="3792538"/>
                <a:ext cx="11113" cy="11113"/>
              </a:xfrm>
              <a:custGeom>
                <a:avLst/>
                <a:gdLst>
                  <a:gd name="T0" fmla="*/ 0 w 7"/>
                  <a:gd name="T1" fmla="*/ 0 h 7"/>
                  <a:gd name="T2" fmla="*/ 7 w 7"/>
                  <a:gd name="T3" fmla="*/ 7 h 7"/>
                  <a:gd name="T4" fmla="*/ 7 w 7"/>
                  <a:gd name="T5" fmla="*/ 7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7" y="7"/>
                    </a:lnTo>
                    <a:lnTo>
                      <a:pt x="7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922"/>
              <p:cNvSpPr/>
              <p:nvPr/>
            </p:nvSpPr>
            <p:spPr bwMode="auto">
              <a:xfrm>
                <a:off x="8724901" y="3792538"/>
                <a:ext cx="201613" cy="477838"/>
              </a:xfrm>
              <a:custGeom>
                <a:avLst/>
                <a:gdLst>
                  <a:gd name="T0" fmla="*/ 81 w 127"/>
                  <a:gd name="T1" fmla="*/ 0 h 301"/>
                  <a:gd name="T2" fmla="*/ 127 w 127"/>
                  <a:gd name="T3" fmla="*/ 42 h 301"/>
                  <a:gd name="T4" fmla="*/ 103 w 127"/>
                  <a:gd name="T5" fmla="*/ 132 h 301"/>
                  <a:gd name="T6" fmla="*/ 79 w 127"/>
                  <a:gd name="T7" fmla="*/ 219 h 301"/>
                  <a:gd name="T8" fmla="*/ 52 w 127"/>
                  <a:gd name="T9" fmla="*/ 301 h 301"/>
                  <a:gd name="T10" fmla="*/ 25 w 127"/>
                  <a:gd name="T11" fmla="*/ 292 h 301"/>
                  <a:gd name="T12" fmla="*/ 0 w 127"/>
                  <a:gd name="T13" fmla="*/ 285 h 301"/>
                  <a:gd name="T14" fmla="*/ 29 w 127"/>
                  <a:gd name="T15" fmla="*/ 195 h 301"/>
                  <a:gd name="T16" fmla="*/ 56 w 127"/>
                  <a:gd name="T17" fmla="*/ 100 h 301"/>
                  <a:gd name="T18" fmla="*/ 81 w 127"/>
                  <a:gd name="T1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301">
                    <a:moveTo>
                      <a:pt x="81" y="0"/>
                    </a:moveTo>
                    <a:lnTo>
                      <a:pt x="127" y="42"/>
                    </a:lnTo>
                    <a:lnTo>
                      <a:pt x="103" y="132"/>
                    </a:lnTo>
                    <a:lnTo>
                      <a:pt x="79" y="219"/>
                    </a:lnTo>
                    <a:lnTo>
                      <a:pt x="52" y="301"/>
                    </a:lnTo>
                    <a:lnTo>
                      <a:pt x="25" y="292"/>
                    </a:lnTo>
                    <a:lnTo>
                      <a:pt x="0" y="285"/>
                    </a:lnTo>
                    <a:lnTo>
                      <a:pt x="29" y="195"/>
                    </a:lnTo>
                    <a:lnTo>
                      <a:pt x="56" y="10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9F0000"/>
              </a:solidFill>
              <a:ln w="0">
                <a:solidFill>
                  <a:srgbClr val="9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923"/>
              <p:cNvSpPr/>
              <p:nvPr/>
            </p:nvSpPr>
            <p:spPr bwMode="auto">
              <a:xfrm>
                <a:off x="9110663" y="3968750"/>
                <a:ext cx="346075" cy="819150"/>
              </a:xfrm>
              <a:custGeom>
                <a:avLst/>
                <a:gdLst>
                  <a:gd name="T0" fmla="*/ 164 w 218"/>
                  <a:gd name="T1" fmla="*/ 0 h 516"/>
                  <a:gd name="T2" fmla="*/ 177 w 218"/>
                  <a:gd name="T3" fmla="*/ 6 h 516"/>
                  <a:gd name="T4" fmla="*/ 188 w 218"/>
                  <a:gd name="T5" fmla="*/ 20 h 516"/>
                  <a:gd name="T6" fmla="*/ 197 w 218"/>
                  <a:gd name="T7" fmla="*/ 41 h 516"/>
                  <a:gd name="T8" fmla="*/ 205 w 218"/>
                  <a:gd name="T9" fmla="*/ 68 h 516"/>
                  <a:gd name="T10" fmla="*/ 211 w 218"/>
                  <a:gd name="T11" fmla="*/ 104 h 516"/>
                  <a:gd name="T12" fmla="*/ 215 w 218"/>
                  <a:gd name="T13" fmla="*/ 144 h 516"/>
                  <a:gd name="T14" fmla="*/ 218 w 218"/>
                  <a:gd name="T15" fmla="*/ 193 h 516"/>
                  <a:gd name="T16" fmla="*/ 218 w 218"/>
                  <a:gd name="T17" fmla="*/ 246 h 516"/>
                  <a:gd name="T18" fmla="*/ 215 w 218"/>
                  <a:gd name="T19" fmla="*/ 305 h 516"/>
                  <a:gd name="T20" fmla="*/ 211 w 218"/>
                  <a:gd name="T21" fmla="*/ 371 h 516"/>
                  <a:gd name="T22" fmla="*/ 205 w 218"/>
                  <a:gd name="T23" fmla="*/ 442 h 516"/>
                  <a:gd name="T24" fmla="*/ 196 w 218"/>
                  <a:gd name="T25" fmla="*/ 516 h 516"/>
                  <a:gd name="T26" fmla="*/ 0 w 218"/>
                  <a:gd name="T27" fmla="*/ 490 h 516"/>
                  <a:gd name="T28" fmla="*/ 12 w 218"/>
                  <a:gd name="T29" fmla="*/ 409 h 516"/>
                  <a:gd name="T30" fmla="*/ 25 w 218"/>
                  <a:gd name="T31" fmla="*/ 334 h 516"/>
                  <a:gd name="T32" fmla="*/ 38 w 218"/>
                  <a:gd name="T33" fmla="*/ 266 h 516"/>
                  <a:gd name="T34" fmla="*/ 54 w 218"/>
                  <a:gd name="T35" fmla="*/ 205 h 516"/>
                  <a:gd name="T36" fmla="*/ 69 w 218"/>
                  <a:gd name="T37" fmla="*/ 151 h 516"/>
                  <a:gd name="T38" fmla="*/ 84 w 218"/>
                  <a:gd name="T39" fmla="*/ 105 h 516"/>
                  <a:gd name="T40" fmla="*/ 101 w 218"/>
                  <a:gd name="T41" fmla="*/ 66 h 516"/>
                  <a:gd name="T42" fmla="*/ 117 w 218"/>
                  <a:gd name="T43" fmla="*/ 37 h 516"/>
                  <a:gd name="T44" fmla="*/ 133 w 218"/>
                  <a:gd name="T45" fmla="*/ 15 h 516"/>
                  <a:gd name="T46" fmla="*/ 148 w 218"/>
                  <a:gd name="T47" fmla="*/ 3 h 516"/>
                  <a:gd name="T48" fmla="*/ 164 w 218"/>
                  <a:gd name="T49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8" h="516">
                    <a:moveTo>
                      <a:pt x="164" y="0"/>
                    </a:moveTo>
                    <a:lnTo>
                      <a:pt x="177" y="6"/>
                    </a:lnTo>
                    <a:lnTo>
                      <a:pt x="188" y="20"/>
                    </a:lnTo>
                    <a:lnTo>
                      <a:pt x="197" y="41"/>
                    </a:lnTo>
                    <a:lnTo>
                      <a:pt x="205" y="68"/>
                    </a:lnTo>
                    <a:lnTo>
                      <a:pt x="211" y="104"/>
                    </a:lnTo>
                    <a:lnTo>
                      <a:pt x="215" y="144"/>
                    </a:lnTo>
                    <a:lnTo>
                      <a:pt x="218" y="193"/>
                    </a:lnTo>
                    <a:lnTo>
                      <a:pt x="218" y="246"/>
                    </a:lnTo>
                    <a:lnTo>
                      <a:pt x="215" y="305"/>
                    </a:lnTo>
                    <a:lnTo>
                      <a:pt x="211" y="371"/>
                    </a:lnTo>
                    <a:lnTo>
                      <a:pt x="205" y="442"/>
                    </a:lnTo>
                    <a:lnTo>
                      <a:pt x="196" y="516"/>
                    </a:lnTo>
                    <a:lnTo>
                      <a:pt x="0" y="490"/>
                    </a:lnTo>
                    <a:lnTo>
                      <a:pt x="12" y="409"/>
                    </a:lnTo>
                    <a:lnTo>
                      <a:pt x="25" y="334"/>
                    </a:lnTo>
                    <a:lnTo>
                      <a:pt x="38" y="266"/>
                    </a:lnTo>
                    <a:lnTo>
                      <a:pt x="54" y="205"/>
                    </a:lnTo>
                    <a:lnTo>
                      <a:pt x="69" y="151"/>
                    </a:lnTo>
                    <a:lnTo>
                      <a:pt x="84" y="105"/>
                    </a:lnTo>
                    <a:lnTo>
                      <a:pt x="101" y="66"/>
                    </a:lnTo>
                    <a:lnTo>
                      <a:pt x="117" y="37"/>
                    </a:lnTo>
                    <a:lnTo>
                      <a:pt x="133" y="15"/>
                    </a:lnTo>
                    <a:lnTo>
                      <a:pt x="148" y="3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rgbClr val="FA3E16"/>
              </a:solidFill>
              <a:ln w="0">
                <a:solidFill>
                  <a:srgbClr val="FA3E1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924"/>
              <p:cNvSpPr/>
              <p:nvPr/>
            </p:nvSpPr>
            <p:spPr bwMode="auto">
              <a:xfrm>
                <a:off x="9110663" y="4705350"/>
                <a:ext cx="315913" cy="82550"/>
              </a:xfrm>
              <a:custGeom>
                <a:avLst/>
                <a:gdLst>
                  <a:gd name="T0" fmla="*/ 3 w 199"/>
                  <a:gd name="T1" fmla="*/ 0 h 52"/>
                  <a:gd name="T2" fmla="*/ 199 w 199"/>
                  <a:gd name="T3" fmla="*/ 26 h 52"/>
                  <a:gd name="T4" fmla="*/ 196 w 199"/>
                  <a:gd name="T5" fmla="*/ 52 h 52"/>
                  <a:gd name="T6" fmla="*/ 0 w 199"/>
                  <a:gd name="T7" fmla="*/ 26 h 52"/>
                  <a:gd name="T8" fmla="*/ 3 w 199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52">
                    <a:moveTo>
                      <a:pt x="3" y="0"/>
                    </a:moveTo>
                    <a:lnTo>
                      <a:pt x="199" y="26"/>
                    </a:lnTo>
                    <a:lnTo>
                      <a:pt x="196" y="52"/>
                    </a:lnTo>
                    <a:lnTo>
                      <a:pt x="0" y="2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81B00"/>
              </a:solidFill>
              <a:ln w="0">
                <a:solidFill>
                  <a:srgbClr val="D81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925"/>
              <p:cNvSpPr/>
              <p:nvPr/>
            </p:nvSpPr>
            <p:spPr bwMode="auto">
              <a:xfrm>
                <a:off x="9126538" y="4748213"/>
                <a:ext cx="277813" cy="57150"/>
              </a:xfrm>
              <a:custGeom>
                <a:avLst/>
                <a:gdLst>
                  <a:gd name="T0" fmla="*/ 1 w 175"/>
                  <a:gd name="T1" fmla="*/ 0 h 36"/>
                  <a:gd name="T2" fmla="*/ 175 w 175"/>
                  <a:gd name="T3" fmla="*/ 24 h 36"/>
                  <a:gd name="T4" fmla="*/ 174 w 175"/>
                  <a:gd name="T5" fmla="*/ 36 h 36"/>
                  <a:gd name="T6" fmla="*/ 0 w 175"/>
                  <a:gd name="T7" fmla="*/ 13 h 36"/>
                  <a:gd name="T8" fmla="*/ 1 w 175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6">
                    <a:moveTo>
                      <a:pt x="1" y="0"/>
                    </a:moveTo>
                    <a:lnTo>
                      <a:pt x="175" y="24"/>
                    </a:lnTo>
                    <a:lnTo>
                      <a:pt x="174" y="36"/>
                    </a:lnTo>
                    <a:lnTo>
                      <a:pt x="0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E0000"/>
              </a:solidFill>
              <a:ln w="0">
                <a:solidFill>
                  <a:srgbClr val="BE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926"/>
              <p:cNvSpPr/>
              <p:nvPr/>
            </p:nvSpPr>
            <p:spPr bwMode="auto">
              <a:xfrm>
                <a:off x="7770813" y="1568450"/>
                <a:ext cx="1211263" cy="3151188"/>
              </a:xfrm>
              <a:custGeom>
                <a:avLst/>
                <a:gdLst>
                  <a:gd name="T0" fmla="*/ 521 w 763"/>
                  <a:gd name="T1" fmla="*/ 4 h 1985"/>
                  <a:gd name="T2" fmla="*/ 536 w 763"/>
                  <a:gd name="T3" fmla="*/ 28 h 1985"/>
                  <a:gd name="T4" fmla="*/ 562 w 763"/>
                  <a:gd name="T5" fmla="*/ 72 h 1985"/>
                  <a:gd name="T6" fmla="*/ 596 w 763"/>
                  <a:gd name="T7" fmla="*/ 138 h 1985"/>
                  <a:gd name="T8" fmla="*/ 635 w 763"/>
                  <a:gd name="T9" fmla="*/ 222 h 1985"/>
                  <a:gd name="T10" fmla="*/ 673 w 763"/>
                  <a:gd name="T11" fmla="*/ 322 h 1985"/>
                  <a:gd name="T12" fmla="*/ 710 w 763"/>
                  <a:gd name="T13" fmla="*/ 439 h 1985"/>
                  <a:gd name="T14" fmla="*/ 738 w 763"/>
                  <a:gd name="T15" fmla="*/ 569 h 1985"/>
                  <a:gd name="T16" fmla="*/ 758 w 763"/>
                  <a:gd name="T17" fmla="*/ 711 h 1985"/>
                  <a:gd name="T18" fmla="*/ 763 w 763"/>
                  <a:gd name="T19" fmla="*/ 864 h 1985"/>
                  <a:gd name="T20" fmla="*/ 752 w 763"/>
                  <a:gd name="T21" fmla="*/ 1025 h 1985"/>
                  <a:gd name="T22" fmla="*/ 724 w 763"/>
                  <a:gd name="T23" fmla="*/ 1203 h 1985"/>
                  <a:gd name="T24" fmla="*/ 686 w 763"/>
                  <a:gd name="T25" fmla="*/ 1385 h 1985"/>
                  <a:gd name="T26" fmla="*/ 640 w 763"/>
                  <a:gd name="T27" fmla="*/ 1561 h 1985"/>
                  <a:gd name="T28" fmla="*/ 588 w 763"/>
                  <a:gd name="T29" fmla="*/ 1724 h 1985"/>
                  <a:gd name="T30" fmla="*/ 533 w 763"/>
                  <a:gd name="T31" fmla="*/ 1867 h 1985"/>
                  <a:gd name="T32" fmla="*/ 474 w 763"/>
                  <a:gd name="T33" fmla="*/ 1981 h 1985"/>
                  <a:gd name="T34" fmla="*/ 333 w 763"/>
                  <a:gd name="T35" fmla="*/ 1985 h 1985"/>
                  <a:gd name="T36" fmla="*/ 189 w 763"/>
                  <a:gd name="T37" fmla="*/ 1965 h 1985"/>
                  <a:gd name="T38" fmla="*/ 52 w 763"/>
                  <a:gd name="T39" fmla="*/ 1925 h 1985"/>
                  <a:gd name="T40" fmla="*/ 28 w 763"/>
                  <a:gd name="T41" fmla="*/ 1811 h 1985"/>
                  <a:gd name="T42" fmla="*/ 11 w 763"/>
                  <a:gd name="T43" fmla="*/ 1673 h 1985"/>
                  <a:gd name="T44" fmla="*/ 1 w 763"/>
                  <a:gd name="T45" fmla="*/ 1518 h 1985"/>
                  <a:gd name="T46" fmla="*/ 0 w 763"/>
                  <a:gd name="T47" fmla="*/ 1351 h 1985"/>
                  <a:gd name="T48" fmla="*/ 7 w 763"/>
                  <a:gd name="T49" fmla="*/ 1181 h 1985"/>
                  <a:gd name="T50" fmla="*/ 20 w 763"/>
                  <a:gd name="T51" fmla="*/ 1012 h 1985"/>
                  <a:gd name="T52" fmla="*/ 43 w 763"/>
                  <a:gd name="T53" fmla="*/ 850 h 1985"/>
                  <a:gd name="T54" fmla="*/ 81 w 763"/>
                  <a:gd name="T55" fmla="*/ 697 h 1985"/>
                  <a:gd name="T56" fmla="*/ 131 w 763"/>
                  <a:gd name="T57" fmla="*/ 558 h 1985"/>
                  <a:gd name="T58" fmla="*/ 190 w 763"/>
                  <a:gd name="T59" fmla="*/ 432 h 1985"/>
                  <a:gd name="T60" fmla="*/ 254 w 763"/>
                  <a:gd name="T61" fmla="*/ 321 h 1985"/>
                  <a:gd name="T62" fmla="*/ 318 w 763"/>
                  <a:gd name="T63" fmla="*/ 227 h 1985"/>
                  <a:gd name="T64" fmla="*/ 381 w 763"/>
                  <a:gd name="T65" fmla="*/ 147 h 1985"/>
                  <a:gd name="T66" fmla="*/ 435 w 763"/>
                  <a:gd name="T67" fmla="*/ 84 h 1985"/>
                  <a:gd name="T68" fmla="*/ 479 w 763"/>
                  <a:gd name="T69" fmla="*/ 38 h 1985"/>
                  <a:gd name="T70" fmla="*/ 508 w 763"/>
                  <a:gd name="T71" fmla="*/ 11 h 1985"/>
                  <a:gd name="T72" fmla="*/ 519 w 763"/>
                  <a:gd name="T73" fmla="*/ 0 h 1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3" h="1985">
                    <a:moveTo>
                      <a:pt x="519" y="0"/>
                    </a:moveTo>
                    <a:lnTo>
                      <a:pt x="521" y="4"/>
                    </a:lnTo>
                    <a:lnTo>
                      <a:pt x="526" y="13"/>
                    </a:lnTo>
                    <a:lnTo>
                      <a:pt x="536" y="28"/>
                    </a:lnTo>
                    <a:lnTo>
                      <a:pt x="547" y="47"/>
                    </a:lnTo>
                    <a:lnTo>
                      <a:pt x="562" y="72"/>
                    </a:lnTo>
                    <a:lnTo>
                      <a:pt x="579" y="102"/>
                    </a:lnTo>
                    <a:lnTo>
                      <a:pt x="596" y="138"/>
                    </a:lnTo>
                    <a:lnTo>
                      <a:pt x="615" y="177"/>
                    </a:lnTo>
                    <a:lnTo>
                      <a:pt x="635" y="222"/>
                    </a:lnTo>
                    <a:lnTo>
                      <a:pt x="655" y="270"/>
                    </a:lnTo>
                    <a:lnTo>
                      <a:pt x="673" y="322"/>
                    </a:lnTo>
                    <a:lnTo>
                      <a:pt x="693" y="379"/>
                    </a:lnTo>
                    <a:lnTo>
                      <a:pt x="710" y="439"/>
                    </a:lnTo>
                    <a:lnTo>
                      <a:pt x="725" y="502"/>
                    </a:lnTo>
                    <a:lnTo>
                      <a:pt x="738" y="569"/>
                    </a:lnTo>
                    <a:lnTo>
                      <a:pt x="750" y="639"/>
                    </a:lnTo>
                    <a:lnTo>
                      <a:pt x="758" y="711"/>
                    </a:lnTo>
                    <a:lnTo>
                      <a:pt x="763" y="786"/>
                    </a:lnTo>
                    <a:lnTo>
                      <a:pt x="763" y="864"/>
                    </a:lnTo>
                    <a:lnTo>
                      <a:pt x="761" y="944"/>
                    </a:lnTo>
                    <a:lnTo>
                      <a:pt x="752" y="1025"/>
                    </a:lnTo>
                    <a:lnTo>
                      <a:pt x="740" y="1114"/>
                    </a:lnTo>
                    <a:lnTo>
                      <a:pt x="724" y="1203"/>
                    </a:lnTo>
                    <a:lnTo>
                      <a:pt x="706" y="1295"/>
                    </a:lnTo>
                    <a:lnTo>
                      <a:pt x="686" y="1385"/>
                    </a:lnTo>
                    <a:lnTo>
                      <a:pt x="664" y="1474"/>
                    </a:lnTo>
                    <a:lnTo>
                      <a:pt x="640" y="1561"/>
                    </a:lnTo>
                    <a:lnTo>
                      <a:pt x="615" y="1645"/>
                    </a:lnTo>
                    <a:lnTo>
                      <a:pt x="588" y="1724"/>
                    </a:lnTo>
                    <a:lnTo>
                      <a:pt x="560" y="1799"/>
                    </a:lnTo>
                    <a:lnTo>
                      <a:pt x="533" y="1867"/>
                    </a:lnTo>
                    <a:lnTo>
                      <a:pt x="504" y="1927"/>
                    </a:lnTo>
                    <a:lnTo>
                      <a:pt x="474" y="1981"/>
                    </a:lnTo>
                    <a:lnTo>
                      <a:pt x="403" y="1985"/>
                    </a:lnTo>
                    <a:lnTo>
                      <a:pt x="333" y="1985"/>
                    </a:lnTo>
                    <a:lnTo>
                      <a:pt x="261" y="1978"/>
                    </a:lnTo>
                    <a:lnTo>
                      <a:pt x="189" y="1965"/>
                    </a:lnTo>
                    <a:lnTo>
                      <a:pt x="119" y="1948"/>
                    </a:lnTo>
                    <a:lnTo>
                      <a:pt x="52" y="1925"/>
                    </a:lnTo>
                    <a:lnTo>
                      <a:pt x="38" y="1871"/>
                    </a:lnTo>
                    <a:lnTo>
                      <a:pt x="28" y="1811"/>
                    </a:lnTo>
                    <a:lnTo>
                      <a:pt x="17" y="1744"/>
                    </a:lnTo>
                    <a:lnTo>
                      <a:pt x="11" y="1673"/>
                    </a:lnTo>
                    <a:lnTo>
                      <a:pt x="4" y="1597"/>
                    </a:lnTo>
                    <a:lnTo>
                      <a:pt x="1" y="1518"/>
                    </a:lnTo>
                    <a:lnTo>
                      <a:pt x="0" y="1436"/>
                    </a:lnTo>
                    <a:lnTo>
                      <a:pt x="0" y="1351"/>
                    </a:lnTo>
                    <a:lnTo>
                      <a:pt x="3" y="1266"/>
                    </a:lnTo>
                    <a:lnTo>
                      <a:pt x="7" y="1181"/>
                    </a:lnTo>
                    <a:lnTo>
                      <a:pt x="12" y="1096"/>
                    </a:lnTo>
                    <a:lnTo>
                      <a:pt x="20" y="1012"/>
                    </a:lnTo>
                    <a:lnTo>
                      <a:pt x="30" y="931"/>
                    </a:lnTo>
                    <a:lnTo>
                      <a:pt x="43" y="850"/>
                    </a:lnTo>
                    <a:lnTo>
                      <a:pt x="60" y="771"/>
                    </a:lnTo>
                    <a:lnTo>
                      <a:pt x="81" y="697"/>
                    </a:lnTo>
                    <a:lnTo>
                      <a:pt x="105" y="626"/>
                    </a:lnTo>
                    <a:lnTo>
                      <a:pt x="131" y="558"/>
                    </a:lnTo>
                    <a:lnTo>
                      <a:pt x="160" y="493"/>
                    </a:lnTo>
                    <a:lnTo>
                      <a:pt x="190" y="432"/>
                    </a:lnTo>
                    <a:lnTo>
                      <a:pt x="221" y="375"/>
                    </a:lnTo>
                    <a:lnTo>
                      <a:pt x="254" y="321"/>
                    </a:lnTo>
                    <a:lnTo>
                      <a:pt x="287" y="271"/>
                    </a:lnTo>
                    <a:lnTo>
                      <a:pt x="318" y="227"/>
                    </a:lnTo>
                    <a:lnTo>
                      <a:pt x="350" y="185"/>
                    </a:lnTo>
                    <a:lnTo>
                      <a:pt x="381" y="147"/>
                    </a:lnTo>
                    <a:lnTo>
                      <a:pt x="409" y="113"/>
                    </a:lnTo>
                    <a:lnTo>
                      <a:pt x="435" y="84"/>
                    </a:lnTo>
                    <a:lnTo>
                      <a:pt x="458" y="59"/>
                    </a:lnTo>
                    <a:lnTo>
                      <a:pt x="479" y="38"/>
                    </a:lnTo>
                    <a:lnTo>
                      <a:pt x="496" y="23"/>
                    </a:lnTo>
                    <a:lnTo>
                      <a:pt x="508" y="11"/>
                    </a:lnTo>
                    <a:lnTo>
                      <a:pt x="516" y="3"/>
                    </a:lnTo>
                    <a:lnTo>
                      <a:pt x="519" y="0"/>
                    </a:lnTo>
                    <a:close/>
                  </a:path>
                </a:pathLst>
              </a:custGeom>
              <a:solidFill>
                <a:srgbClr val="F6F8AC"/>
              </a:solidFill>
              <a:ln w="0">
                <a:solidFill>
                  <a:srgbClr val="F6F8AC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928"/>
              <p:cNvSpPr/>
              <p:nvPr/>
            </p:nvSpPr>
            <p:spPr bwMode="auto">
              <a:xfrm>
                <a:off x="7831138" y="4537075"/>
                <a:ext cx="738188" cy="182563"/>
              </a:xfrm>
              <a:custGeom>
                <a:avLst/>
                <a:gdLst>
                  <a:gd name="T0" fmla="*/ 0 w 465"/>
                  <a:gd name="T1" fmla="*/ 0 h 115"/>
                  <a:gd name="T2" fmla="*/ 73 w 465"/>
                  <a:gd name="T3" fmla="*/ 25 h 115"/>
                  <a:gd name="T4" fmla="*/ 151 w 465"/>
                  <a:gd name="T5" fmla="*/ 44 h 115"/>
                  <a:gd name="T6" fmla="*/ 229 w 465"/>
                  <a:gd name="T7" fmla="*/ 57 h 115"/>
                  <a:gd name="T8" fmla="*/ 308 w 465"/>
                  <a:gd name="T9" fmla="*/ 65 h 115"/>
                  <a:gd name="T10" fmla="*/ 386 w 465"/>
                  <a:gd name="T11" fmla="*/ 65 h 115"/>
                  <a:gd name="T12" fmla="*/ 465 w 465"/>
                  <a:gd name="T13" fmla="*/ 60 h 115"/>
                  <a:gd name="T14" fmla="*/ 436 w 465"/>
                  <a:gd name="T15" fmla="*/ 111 h 115"/>
                  <a:gd name="T16" fmla="*/ 365 w 465"/>
                  <a:gd name="T17" fmla="*/ 115 h 115"/>
                  <a:gd name="T18" fmla="*/ 295 w 465"/>
                  <a:gd name="T19" fmla="*/ 115 h 115"/>
                  <a:gd name="T20" fmla="*/ 223 w 465"/>
                  <a:gd name="T21" fmla="*/ 108 h 115"/>
                  <a:gd name="T22" fmla="*/ 151 w 465"/>
                  <a:gd name="T23" fmla="*/ 95 h 115"/>
                  <a:gd name="T24" fmla="*/ 81 w 465"/>
                  <a:gd name="T25" fmla="*/ 78 h 115"/>
                  <a:gd name="T26" fmla="*/ 14 w 465"/>
                  <a:gd name="T27" fmla="*/ 55 h 115"/>
                  <a:gd name="T28" fmla="*/ 0 w 465"/>
                  <a:gd name="T2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5" h="115">
                    <a:moveTo>
                      <a:pt x="0" y="0"/>
                    </a:moveTo>
                    <a:lnTo>
                      <a:pt x="73" y="25"/>
                    </a:lnTo>
                    <a:lnTo>
                      <a:pt x="151" y="44"/>
                    </a:lnTo>
                    <a:lnTo>
                      <a:pt x="229" y="57"/>
                    </a:lnTo>
                    <a:lnTo>
                      <a:pt x="308" y="65"/>
                    </a:lnTo>
                    <a:lnTo>
                      <a:pt x="386" y="65"/>
                    </a:lnTo>
                    <a:lnTo>
                      <a:pt x="465" y="60"/>
                    </a:lnTo>
                    <a:lnTo>
                      <a:pt x="436" y="111"/>
                    </a:lnTo>
                    <a:lnTo>
                      <a:pt x="365" y="115"/>
                    </a:lnTo>
                    <a:lnTo>
                      <a:pt x="295" y="115"/>
                    </a:lnTo>
                    <a:lnTo>
                      <a:pt x="223" y="108"/>
                    </a:lnTo>
                    <a:lnTo>
                      <a:pt x="151" y="95"/>
                    </a:lnTo>
                    <a:lnTo>
                      <a:pt x="81" y="78"/>
                    </a:lnTo>
                    <a:lnTo>
                      <a:pt x="14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0000"/>
              </a:solidFill>
              <a:ln w="0">
                <a:solidFill>
                  <a:srgbClr val="FA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929"/>
              <p:cNvSpPr/>
              <p:nvPr/>
            </p:nvSpPr>
            <p:spPr bwMode="auto">
              <a:xfrm>
                <a:off x="7694613" y="4122738"/>
                <a:ext cx="84138" cy="3175"/>
              </a:xfrm>
              <a:custGeom>
                <a:avLst/>
                <a:gdLst>
                  <a:gd name="T0" fmla="*/ 43 w 53"/>
                  <a:gd name="T1" fmla="*/ 0 h 2"/>
                  <a:gd name="T2" fmla="*/ 53 w 53"/>
                  <a:gd name="T3" fmla="*/ 0 h 2"/>
                  <a:gd name="T4" fmla="*/ 53 w 53"/>
                  <a:gd name="T5" fmla="*/ 0 h 2"/>
                  <a:gd name="T6" fmla="*/ 43 w 53"/>
                  <a:gd name="T7" fmla="*/ 0 h 2"/>
                  <a:gd name="T8" fmla="*/ 22 w 53"/>
                  <a:gd name="T9" fmla="*/ 0 h 2"/>
                  <a:gd name="T10" fmla="*/ 0 w 53"/>
                  <a:gd name="T11" fmla="*/ 2 h 2"/>
                  <a:gd name="T12" fmla="*/ 0 w 53"/>
                  <a:gd name="T13" fmla="*/ 2 h 2"/>
                  <a:gd name="T14" fmla="*/ 22 w 53"/>
                  <a:gd name="T15" fmla="*/ 0 h 2"/>
                  <a:gd name="T16" fmla="*/ 43 w 5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2">
                    <a:moveTo>
                      <a:pt x="43" y="0"/>
                    </a:moveTo>
                    <a:lnTo>
                      <a:pt x="53" y="0"/>
                    </a:lnTo>
                    <a:lnTo>
                      <a:pt x="53" y="0"/>
                    </a:lnTo>
                    <a:lnTo>
                      <a:pt x="43" y="0"/>
                    </a:lnTo>
                    <a:lnTo>
                      <a:pt x="2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2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1936FF"/>
              </a:solidFill>
              <a:ln w="0">
                <a:solidFill>
                  <a:srgbClr val="1936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930"/>
              <p:cNvSpPr/>
              <p:nvPr/>
            </p:nvSpPr>
            <p:spPr bwMode="auto">
              <a:xfrm>
                <a:off x="7683501" y="3651250"/>
                <a:ext cx="95250" cy="474663"/>
              </a:xfrm>
              <a:custGeom>
                <a:avLst/>
                <a:gdLst>
                  <a:gd name="T0" fmla="*/ 55 w 60"/>
                  <a:gd name="T1" fmla="*/ 0 h 299"/>
                  <a:gd name="T2" fmla="*/ 55 w 60"/>
                  <a:gd name="T3" fmla="*/ 102 h 299"/>
                  <a:gd name="T4" fmla="*/ 56 w 60"/>
                  <a:gd name="T5" fmla="*/ 202 h 299"/>
                  <a:gd name="T6" fmla="*/ 60 w 60"/>
                  <a:gd name="T7" fmla="*/ 297 h 299"/>
                  <a:gd name="T8" fmla="*/ 50 w 60"/>
                  <a:gd name="T9" fmla="*/ 297 h 299"/>
                  <a:gd name="T10" fmla="*/ 29 w 60"/>
                  <a:gd name="T11" fmla="*/ 297 h 299"/>
                  <a:gd name="T12" fmla="*/ 7 w 60"/>
                  <a:gd name="T13" fmla="*/ 299 h 299"/>
                  <a:gd name="T14" fmla="*/ 3 w 60"/>
                  <a:gd name="T15" fmla="*/ 212 h 299"/>
                  <a:gd name="T16" fmla="*/ 0 w 60"/>
                  <a:gd name="T17" fmla="*/ 122 h 299"/>
                  <a:gd name="T18" fmla="*/ 0 w 60"/>
                  <a:gd name="T19" fmla="*/ 29 h 299"/>
                  <a:gd name="T20" fmla="*/ 55 w 60"/>
                  <a:gd name="T21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299">
                    <a:moveTo>
                      <a:pt x="55" y="0"/>
                    </a:moveTo>
                    <a:lnTo>
                      <a:pt x="55" y="102"/>
                    </a:lnTo>
                    <a:lnTo>
                      <a:pt x="56" y="202"/>
                    </a:lnTo>
                    <a:lnTo>
                      <a:pt x="60" y="297"/>
                    </a:lnTo>
                    <a:lnTo>
                      <a:pt x="50" y="297"/>
                    </a:lnTo>
                    <a:lnTo>
                      <a:pt x="29" y="297"/>
                    </a:lnTo>
                    <a:lnTo>
                      <a:pt x="7" y="299"/>
                    </a:lnTo>
                    <a:lnTo>
                      <a:pt x="3" y="212"/>
                    </a:lnTo>
                    <a:lnTo>
                      <a:pt x="0" y="122"/>
                    </a:lnTo>
                    <a:lnTo>
                      <a:pt x="0" y="29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C00000"/>
              </a:solidFill>
              <a:ln w="0">
                <a:solidFill>
                  <a:srgbClr val="C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9" name="Freeform 931"/>
              <p:cNvSpPr>
                <a:spLocks noEditPoints="1"/>
              </p:cNvSpPr>
              <p:nvPr/>
            </p:nvSpPr>
            <p:spPr bwMode="auto">
              <a:xfrm>
                <a:off x="7770813" y="3597275"/>
                <a:ext cx="107950" cy="525463"/>
              </a:xfrm>
              <a:custGeom>
                <a:avLst/>
                <a:gdLst>
                  <a:gd name="T0" fmla="*/ 1 w 68"/>
                  <a:gd name="T1" fmla="*/ 34 h 331"/>
                  <a:gd name="T2" fmla="*/ 0 w 68"/>
                  <a:gd name="T3" fmla="*/ 136 h 331"/>
                  <a:gd name="T4" fmla="*/ 1 w 68"/>
                  <a:gd name="T5" fmla="*/ 236 h 331"/>
                  <a:gd name="T6" fmla="*/ 5 w 68"/>
                  <a:gd name="T7" fmla="*/ 331 h 331"/>
                  <a:gd name="T8" fmla="*/ 5 w 68"/>
                  <a:gd name="T9" fmla="*/ 331 h 331"/>
                  <a:gd name="T10" fmla="*/ 5 w 68"/>
                  <a:gd name="T11" fmla="*/ 331 h 331"/>
                  <a:gd name="T12" fmla="*/ 1 w 68"/>
                  <a:gd name="T13" fmla="*/ 236 h 331"/>
                  <a:gd name="T14" fmla="*/ 0 w 68"/>
                  <a:gd name="T15" fmla="*/ 136 h 331"/>
                  <a:gd name="T16" fmla="*/ 0 w 68"/>
                  <a:gd name="T17" fmla="*/ 34 h 331"/>
                  <a:gd name="T18" fmla="*/ 1 w 68"/>
                  <a:gd name="T19" fmla="*/ 34 h 331"/>
                  <a:gd name="T20" fmla="*/ 67 w 68"/>
                  <a:gd name="T21" fmla="*/ 0 h 331"/>
                  <a:gd name="T22" fmla="*/ 68 w 68"/>
                  <a:gd name="T23" fmla="*/ 14 h 331"/>
                  <a:gd name="T24" fmla="*/ 47 w 68"/>
                  <a:gd name="T25" fmla="*/ 11 h 331"/>
                  <a:gd name="T26" fmla="*/ 67 w 68"/>
                  <a:gd name="T2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331">
                    <a:moveTo>
                      <a:pt x="1" y="34"/>
                    </a:moveTo>
                    <a:lnTo>
                      <a:pt x="0" y="136"/>
                    </a:lnTo>
                    <a:lnTo>
                      <a:pt x="1" y="236"/>
                    </a:lnTo>
                    <a:lnTo>
                      <a:pt x="5" y="331"/>
                    </a:lnTo>
                    <a:lnTo>
                      <a:pt x="5" y="331"/>
                    </a:lnTo>
                    <a:lnTo>
                      <a:pt x="5" y="331"/>
                    </a:lnTo>
                    <a:lnTo>
                      <a:pt x="1" y="236"/>
                    </a:lnTo>
                    <a:lnTo>
                      <a:pt x="0" y="136"/>
                    </a:lnTo>
                    <a:lnTo>
                      <a:pt x="0" y="34"/>
                    </a:lnTo>
                    <a:lnTo>
                      <a:pt x="1" y="34"/>
                    </a:lnTo>
                    <a:close/>
                    <a:moveTo>
                      <a:pt x="67" y="0"/>
                    </a:moveTo>
                    <a:lnTo>
                      <a:pt x="68" y="14"/>
                    </a:lnTo>
                    <a:lnTo>
                      <a:pt x="47" y="1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2F388"/>
              </a:solidFill>
              <a:ln w="0">
                <a:solidFill>
                  <a:srgbClr val="F2F38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0" name="Freeform 932"/>
              <p:cNvSpPr/>
              <p:nvPr/>
            </p:nvSpPr>
            <p:spPr bwMode="auto">
              <a:xfrm>
                <a:off x="8124826" y="1568450"/>
                <a:ext cx="769938" cy="692150"/>
              </a:xfrm>
              <a:custGeom>
                <a:avLst/>
                <a:gdLst>
                  <a:gd name="T0" fmla="*/ 296 w 485"/>
                  <a:gd name="T1" fmla="*/ 0 h 436"/>
                  <a:gd name="T2" fmla="*/ 298 w 485"/>
                  <a:gd name="T3" fmla="*/ 4 h 436"/>
                  <a:gd name="T4" fmla="*/ 303 w 485"/>
                  <a:gd name="T5" fmla="*/ 12 h 436"/>
                  <a:gd name="T6" fmla="*/ 313 w 485"/>
                  <a:gd name="T7" fmla="*/ 27 h 436"/>
                  <a:gd name="T8" fmla="*/ 324 w 485"/>
                  <a:gd name="T9" fmla="*/ 47 h 436"/>
                  <a:gd name="T10" fmla="*/ 339 w 485"/>
                  <a:gd name="T11" fmla="*/ 72 h 436"/>
                  <a:gd name="T12" fmla="*/ 354 w 485"/>
                  <a:gd name="T13" fmla="*/ 102 h 436"/>
                  <a:gd name="T14" fmla="*/ 373 w 485"/>
                  <a:gd name="T15" fmla="*/ 137 h 436"/>
                  <a:gd name="T16" fmla="*/ 391 w 485"/>
                  <a:gd name="T17" fmla="*/ 177 h 436"/>
                  <a:gd name="T18" fmla="*/ 411 w 485"/>
                  <a:gd name="T19" fmla="*/ 220 h 436"/>
                  <a:gd name="T20" fmla="*/ 430 w 485"/>
                  <a:gd name="T21" fmla="*/ 269 h 436"/>
                  <a:gd name="T22" fmla="*/ 450 w 485"/>
                  <a:gd name="T23" fmla="*/ 321 h 436"/>
                  <a:gd name="T24" fmla="*/ 468 w 485"/>
                  <a:gd name="T25" fmla="*/ 377 h 436"/>
                  <a:gd name="T26" fmla="*/ 485 w 485"/>
                  <a:gd name="T27" fmla="*/ 436 h 436"/>
                  <a:gd name="T28" fmla="*/ 0 w 485"/>
                  <a:gd name="T29" fmla="*/ 373 h 436"/>
                  <a:gd name="T30" fmla="*/ 32 w 485"/>
                  <a:gd name="T31" fmla="*/ 320 h 436"/>
                  <a:gd name="T32" fmla="*/ 65 w 485"/>
                  <a:gd name="T33" fmla="*/ 270 h 436"/>
                  <a:gd name="T34" fmla="*/ 97 w 485"/>
                  <a:gd name="T35" fmla="*/ 226 h 436"/>
                  <a:gd name="T36" fmla="*/ 128 w 485"/>
                  <a:gd name="T37" fmla="*/ 184 h 436"/>
                  <a:gd name="T38" fmla="*/ 158 w 485"/>
                  <a:gd name="T39" fmla="*/ 146 h 436"/>
                  <a:gd name="T40" fmla="*/ 187 w 485"/>
                  <a:gd name="T41" fmla="*/ 113 h 436"/>
                  <a:gd name="T42" fmla="*/ 213 w 485"/>
                  <a:gd name="T43" fmla="*/ 84 h 436"/>
                  <a:gd name="T44" fmla="*/ 237 w 485"/>
                  <a:gd name="T45" fmla="*/ 59 h 436"/>
                  <a:gd name="T46" fmla="*/ 256 w 485"/>
                  <a:gd name="T47" fmla="*/ 38 h 436"/>
                  <a:gd name="T48" fmla="*/ 273 w 485"/>
                  <a:gd name="T49" fmla="*/ 23 h 436"/>
                  <a:gd name="T50" fmla="*/ 285 w 485"/>
                  <a:gd name="T51" fmla="*/ 11 h 436"/>
                  <a:gd name="T52" fmla="*/ 293 w 485"/>
                  <a:gd name="T53" fmla="*/ 3 h 436"/>
                  <a:gd name="T54" fmla="*/ 296 w 485"/>
                  <a:gd name="T55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5" h="436">
                    <a:moveTo>
                      <a:pt x="296" y="0"/>
                    </a:moveTo>
                    <a:lnTo>
                      <a:pt x="298" y="4"/>
                    </a:lnTo>
                    <a:lnTo>
                      <a:pt x="303" y="12"/>
                    </a:lnTo>
                    <a:lnTo>
                      <a:pt x="313" y="27"/>
                    </a:lnTo>
                    <a:lnTo>
                      <a:pt x="324" y="47"/>
                    </a:lnTo>
                    <a:lnTo>
                      <a:pt x="339" y="72"/>
                    </a:lnTo>
                    <a:lnTo>
                      <a:pt x="354" y="102"/>
                    </a:lnTo>
                    <a:lnTo>
                      <a:pt x="373" y="137"/>
                    </a:lnTo>
                    <a:lnTo>
                      <a:pt x="391" y="177"/>
                    </a:lnTo>
                    <a:lnTo>
                      <a:pt x="411" y="220"/>
                    </a:lnTo>
                    <a:lnTo>
                      <a:pt x="430" y="269"/>
                    </a:lnTo>
                    <a:lnTo>
                      <a:pt x="450" y="321"/>
                    </a:lnTo>
                    <a:lnTo>
                      <a:pt x="468" y="377"/>
                    </a:lnTo>
                    <a:lnTo>
                      <a:pt x="485" y="436"/>
                    </a:lnTo>
                    <a:lnTo>
                      <a:pt x="0" y="373"/>
                    </a:lnTo>
                    <a:lnTo>
                      <a:pt x="32" y="320"/>
                    </a:lnTo>
                    <a:lnTo>
                      <a:pt x="65" y="270"/>
                    </a:lnTo>
                    <a:lnTo>
                      <a:pt x="97" y="226"/>
                    </a:lnTo>
                    <a:lnTo>
                      <a:pt x="128" y="184"/>
                    </a:lnTo>
                    <a:lnTo>
                      <a:pt x="158" y="146"/>
                    </a:lnTo>
                    <a:lnTo>
                      <a:pt x="187" y="113"/>
                    </a:lnTo>
                    <a:lnTo>
                      <a:pt x="213" y="84"/>
                    </a:lnTo>
                    <a:lnTo>
                      <a:pt x="237" y="59"/>
                    </a:lnTo>
                    <a:lnTo>
                      <a:pt x="256" y="38"/>
                    </a:lnTo>
                    <a:lnTo>
                      <a:pt x="273" y="23"/>
                    </a:lnTo>
                    <a:lnTo>
                      <a:pt x="285" y="11"/>
                    </a:lnTo>
                    <a:lnTo>
                      <a:pt x="293" y="3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rgbClr val="C03B2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1" name="Freeform 933"/>
              <p:cNvSpPr/>
              <p:nvPr/>
            </p:nvSpPr>
            <p:spPr bwMode="auto">
              <a:xfrm>
                <a:off x="8132763" y="2381250"/>
                <a:ext cx="630238" cy="630238"/>
              </a:xfrm>
              <a:custGeom>
                <a:avLst/>
                <a:gdLst>
                  <a:gd name="T0" fmla="*/ 188 w 397"/>
                  <a:gd name="T1" fmla="*/ 0 h 397"/>
                  <a:gd name="T2" fmla="*/ 224 w 397"/>
                  <a:gd name="T3" fmla="*/ 2 h 397"/>
                  <a:gd name="T4" fmla="*/ 259 w 397"/>
                  <a:gd name="T5" fmla="*/ 9 h 397"/>
                  <a:gd name="T6" fmla="*/ 291 w 397"/>
                  <a:gd name="T7" fmla="*/ 22 h 397"/>
                  <a:gd name="T8" fmla="*/ 319 w 397"/>
                  <a:gd name="T9" fmla="*/ 41 h 397"/>
                  <a:gd name="T10" fmla="*/ 344 w 397"/>
                  <a:gd name="T11" fmla="*/ 64 h 397"/>
                  <a:gd name="T12" fmla="*/ 365 w 397"/>
                  <a:gd name="T13" fmla="*/ 91 h 397"/>
                  <a:gd name="T14" fmla="*/ 381 w 397"/>
                  <a:gd name="T15" fmla="*/ 121 h 397"/>
                  <a:gd name="T16" fmla="*/ 391 w 397"/>
                  <a:gd name="T17" fmla="*/ 153 h 397"/>
                  <a:gd name="T18" fmla="*/ 397 w 397"/>
                  <a:gd name="T19" fmla="*/ 187 h 397"/>
                  <a:gd name="T20" fmla="*/ 395 w 397"/>
                  <a:gd name="T21" fmla="*/ 224 h 397"/>
                  <a:gd name="T22" fmla="*/ 387 w 397"/>
                  <a:gd name="T23" fmla="*/ 259 h 397"/>
                  <a:gd name="T24" fmla="*/ 373 w 397"/>
                  <a:gd name="T25" fmla="*/ 291 h 397"/>
                  <a:gd name="T26" fmla="*/ 355 w 397"/>
                  <a:gd name="T27" fmla="*/ 320 h 397"/>
                  <a:gd name="T28" fmla="*/ 332 w 397"/>
                  <a:gd name="T29" fmla="*/ 345 h 397"/>
                  <a:gd name="T30" fmla="*/ 305 w 397"/>
                  <a:gd name="T31" fmla="*/ 365 h 397"/>
                  <a:gd name="T32" fmla="*/ 275 w 397"/>
                  <a:gd name="T33" fmla="*/ 381 h 397"/>
                  <a:gd name="T34" fmla="*/ 242 w 397"/>
                  <a:gd name="T35" fmla="*/ 392 h 397"/>
                  <a:gd name="T36" fmla="*/ 208 w 397"/>
                  <a:gd name="T37" fmla="*/ 397 h 397"/>
                  <a:gd name="T38" fmla="*/ 173 w 397"/>
                  <a:gd name="T39" fmla="*/ 394 h 397"/>
                  <a:gd name="T40" fmla="*/ 137 w 397"/>
                  <a:gd name="T41" fmla="*/ 388 h 397"/>
                  <a:gd name="T42" fmla="*/ 105 w 397"/>
                  <a:gd name="T43" fmla="*/ 373 h 397"/>
                  <a:gd name="T44" fmla="*/ 76 w 397"/>
                  <a:gd name="T45" fmla="*/ 355 h 397"/>
                  <a:gd name="T46" fmla="*/ 51 w 397"/>
                  <a:gd name="T47" fmla="*/ 331 h 397"/>
                  <a:gd name="T48" fmla="*/ 31 w 397"/>
                  <a:gd name="T49" fmla="*/ 305 h 397"/>
                  <a:gd name="T50" fmla="*/ 16 w 397"/>
                  <a:gd name="T51" fmla="*/ 275 h 397"/>
                  <a:gd name="T52" fmla="*/ 4 w 397"/>
                  <a:gd name="T53" fmla="*/ 242 h 397"/>
                  <a:gd name="T54" fmla="*/ 0 w 397"/>
                  <a:gd name="T55" fmla="*/ 208 h 397"/>
                  <a:gd name="T56" fmla="*/ 1 w 397"/>
                  <a:gd name="T57" fmla="*/ 172 h 397"/>
                  <a:gd name="T58" fmla="*/ 9 w 397"/>
                  <a:gd name="T59" fmla="*/ 138 h 397"/>
                  <a:gd name="T60" fmla="*/ 22 w 397"/>
                  <a:gd name="T61" fmla="*/ 105 h 397"/>
                  <a:gd name="T62" fmla="*/ 40 w 397"/>
                  <a:gd name="T63" fmla="*/ 76 h 397"/>
                  <a:gd name="T64" fmla="*/ 64 w 397"/>
                  <a:gd name="T65" fmla="*/ 51 h 397"/>
                  <a:gd name="T66" fmla="*/ 92 w 397"/>
                  <a:gd name="T67" fmla="*/ 30 h 397"/>
                  <a:gd name="T68" fmla="*/ 120 w 397"/>
                  <a:gd name="T69" fmla="*/ 15 h 397"/>
                  <a:gd name="T70" fmla="*/ 153 w 397"/>
                  <a:gd name="T71" fmla="*/ 4 h 397"/>
                  <a:gd name="T72" fmla="*/ 188 w 397"/>
                  <a:gd name="T73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7" h="397">
                    <a:moveTo>
                      <a:pt x="188" y="0"/>
                    </a:moveTo>
                    <a:lnTo>
                      <a:pt x="224" y="2"/>
                    </a:lnTo>
                    <a:lnTo>
                      <a:pt x="259" y="9"/>
                    </a:lnTo>
                    <a:lnTo>
                      <a:pt x="291" y="22"/>
                    </a:lnTo>
                    <a:lnTo>
                      <a:pt x="319" y="41"/>
                    </a:lnTo>
                    <a:lnTo>
                      <a:pt x="344" y="64"/>
                    </a:lnTo>
                    <a:lnTo>
                      <a:pt x="365" y="91"/>
                    </a:lnTo>
                    <a:lnTo>
                      <a:pt x="381" y="121"/>
                    </a:lnTo>
                    <a:lnTo>
                      <a:pt x="391" y="153"/>
                    </a:lnTo>
                    <a:lnTo>
                      <a:pt x="397" y="187"/>
                    </a:lnTo>
                    <a:lnTo>
                      <a:pt x="395" y="224"/>
                    </a:lnTo>
                    <a:lnTo>
                      <a:pt x="387" y="259"/>
                    </a:lnTo>
                    <a:lnTo>
                      <a:pt x="373" y="291"/>
                    </a:lnTo>
                    <a:lnTo>
                      <a:pt x="355" y="320"/>
                    </a:lnTo>
                    <a:lnTo>
                      <a:pt x="332" y="345"/>
                    </a:lnTo>
                    <a:lnTo>
                      <a:pt x="305" y="365"/>
                    </a:lnTo>
                    <a:lnTo>
                      <a:pt x="275" y="381"/>
                    </a:lnTo>
                    <a:lnTo>
                      <a:pt x="242" y="392"/>
                    </a:lnTo>
                    <a:lnTo>
                      <a:pt x="208" y="397"/>
                    </a:lnTo>
                    <a:lnTo>
                      <a:pt x="173" y="394"/>
                    </a:lnTo>
                    <a:lnTo>
                      <a:pt x="137" y="388"/>
                    </a:lnTo>
                    <a:lnTo>
                      <a:pt x="105" y="373"/>
                    </a:lnTo>
                    <a:lnTo>
                      <a:pt x="76" y="355"/>
                    </a:lnTo>
                    <a:lnTo>
                      <a:pt x="51" y="331"/>
                    </a:lnTo>
                    <a:lnTo>
                      <a:pt x="31" y="305"/>
                    </a:lnTo>
                    <a:lnTo>
                      <a:pt x="16" y="275"/>
                    </a:lnTo>
                    <a:lnTo>
                      <a:pt x="4" y="242"/>
                    </a:lnTo>
                    <a:lnTo>
                      <a:pt x="0" y="208"/>
                    </a:lnTo>
                    <a:lnTo>
                      <a:pt x="1" y="172"/>
                    </a:lnTo>
                    <a:lnTo>
                      <a:pt x="9" y="138"/>
                    </a:lnTo>
                    <a:lnTo>
                      <a:pt x="22" y="105"/>
                    </a:lnTo>
                    <a:lnTo>
                      <a:pt x="40" y="76"/>
                    </a:lnTo>
                    <a:lnTo>
                      <a:pt x="64" y="51"/>
                    </a:lnTo>
                    <a:lnTo>
                      <a:pt x="92" y="30"/>
                    </a:lnTo>
                    <a:lnTo>
                      <a:pt x="120" y="15"/>
                    </a:lnTo>
                    <a:lnTo>
                      <a:pt x="153" y="4"/>
                    </a:lnTo>
                    <a:lnTo>
                      <a:pt x="188" y="0"/>
                    </a:lnTo>
                    <a:close/>
                  </a:path>
                </a:pathLst>
              </a:custGeom>
              <a:solidFill>
                <a:srgbClr val="FA0000"/>
              </a:solidFill>
              <a:ln w="0">
                <a:solidFill>
                  <a:srgbClr val="FA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2" name="Freeform 934"/>
              <p:cNvSpPr/>
              <p:nvPr/>
            </p:nvSpPr>
            <p:spPr bwMode="auto">
              <a:xfrm>
                <a:off x="7770813" y="3605213"/>
                <a:ext cx="1093788" cy="688975"/>
              </a:xfrm>
              <a:custGeom>
                <a:avLst/>
                <a:gdLst>
                  <a:gd name="T0" fmla="*/ 1 w 689"/>
                  <a:gd name="T1" fmla="*/ 0 h 434"/>
                  <a:gd name="T2" fmla="*/ 689 w 689"/>
                  <a:gd name="T3" fmla="*/ 91 h 434"/>
                  <a:gd name="T4" fmla="*/ 666 w 689"/>
                  <a:gd name="T5" fmla="*/ 181 h 434"/>
                  <a:gd name="T6" fmla="*/ 643 w 689"/>
                  <a:gd name="T7" fmla="*/ 269 h 434"/>
                  <a:gd name="T8" fmla="*/ 618 w 689"/>
                  <a:gd name="T9" fmla="*/ 354 h 434"/>
                  <a:gd name="T10" fmla="*/ 591 w 689"/>
                  <a:gd name="T11" fmla="*/ 434 h 434"/>
                  <a:gd name="T12" fmla="*/ 8 w 689"/>
                  <a:gd name="T13" fmla="*/ 358 h 434"/>
                  <a:gd name="T14" fmla="*/ 3 w 689"/>
                  <a:gd name="T15" fmla="*/ 273 h 434"/>
                  <a:gd name="T16" fmla="*/ 0 w 689"/>
                  <a:gd name="T17" fmla="*/ 185 h 434"/>
                  <a:gd name="T18" fmla="*/ 0 w 689"/>
                  <a:gd name="T19" fmla="*/ 93 h 434"/>
                  <a:gd name="T20" fmla="*/ 1 w 689"/>
                  <a:gd name="T2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9" h="434">
                    <a:moveTo>
                      <a:pt x="1" y="0"/>
                    </a:moveTo>
                    <a:lnTo>
                      <a:pt x="689" y="91"/>
                    </a:lnTo>
                    <a:lnTo>
                      <a:pt x="666" y="181"/>
                    </a:lnTo>
                    <a:lnTo>
                      <a:pt x="643" y="269"/>
                    </a:lnTo>
                    <a:lnTo>
                      <a:pt x="618" y="354"/>
                    </a:lnTo>
                    <a:lnTo>
                      <a:pt x="591" y="434"/>
                    </a:lnTo>
                    <a:lnTo>
                      <a:pt x="8" y="358"/>
                    </a:lnTo>
                    <a:lnTo>
                      <a:pt x="3" y="273"/>
                    </a:lnTo>
                    <a:lnTo>
                      <a:pt x="0" y="185"/>
                    </a:lnTo>
                    <a:lnTo>
                      <a:pt x="0" y="9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rgbClr val="C03B2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3" name="Freeform 935"/>
              <p:cNvSpPr/>
              <p:nvPr/>
            </p:nvSpPr>
            <p:spPr bwMode="auto">
              <a:xfrm>
                <a:off x="8175626" y="2425700"/>
                <a:ext cx="542925" cy="541338"/>
              </a:xfrm>
              <a:custGeom>
                <a:avLst/>
                <a:gdLst>
                  <a:gd name="T0" fmla="*/ 159 w 342"/>
                  <a:gd name="T1" fmla="*/ 0 h 341"/>
                  <a:gd name="T2" fmla="*/ 193 w 342"/>
                  <a:gd name="T3" fmla="*/ 0 h 341"/>
                  <a:gd name="T4" fmla="*/ 227 w 342"/>
                  <a:gd name="T5" fmla="*/ 9 h 341"/>
                  <a:gd name="T6" fmla="*/ 257 w 342"/>
                  <a:gd name="T7" fmla="*/ 22 h 341"/>
                  <a:gd name="T8" fmla="*/ 284 w 342"/>
                  <a:gd name="T9" fmla="*/ 42 h 341"/>
                  <a:gd name="T10" fmla="*/ 307 w 342"/>
                  <a:gd name="T11" fmla="*/ 65 h 341"/>
                  <a:gd name="T12" fmla="*/ 324 w 342"/>
                  <a:gd name="T13" fmla="*/ 94 h 341"/>
                  <a:gd name="T14" fmla="*/ 336 w 342"/>
                  <a:gd name="T15" fmla="*/ 124 h 341"/>
                  <a:gd name="T16" fmla="*/ 342 w 342"/>
                  <a:gd name="T17" fmla="*/ 158 h 341"/>
                  <a:gd name="T18" fmla="*/ 341 w 342"/>
                  <a:gd name="T19" fmla="*/ 192 h 341"/>
                  <a:gd name="T20" fmla="*/ 333 w 342"/>
                  <a:gd name="T21" fmla="*/ 226 h 341"/>
                  <a:gd name="T22" fmla="*/ 319 w 342"/>
                  <a:gd name="T23" fmla="*/ 256 h 341"/>
                  <a:gd name="T24" fmla="*/ 299 w 342"/>
                  <a:gd name="T25" fmla="*/ 284 h 341"/>
                  <a:gd name="T26" fmla="*/ 275 w 342"/>
                  <a:gd name="T27" fmla="*/ 306 h 341"/>
                  <a:gd name="T28" fmla="*/ 248 w 342"/>
                  <a:gd name="T29" fmla="*/ 323 h 341"/>
                  <a:gd name="T30" fmla="*/ 216 w 342"/>
                  <a:gd name="T31" fmla="*/ 335 h 341"/>
                  <a:gd name="T32" fmla="*/ 184 w 342"/>
                  <a:gd name="T33" fmla="*/ 341 h 341"/>
                  <a:gd name="T34" fmla="*/ 148 w 342"/>
                  <a:gd name="T35" fmla="*/ 340 h 341"/>
                  <a:gd name="T36" fmla="*/ 116 w 342"/>
                  <a:gd name="T37" fmla="*/ 332 h 341"/>
                  <a:gd name="T38" fmla="*/ 84 w 342"/>
                  <a:gd name="T39" fmla="*/ 318 h 341"/>
                  <a:gd name="T40" fmla="*/ 58 w 342"/>
                  <a:gd name="T41" fmla="*/ 298 h 341"/>
                  <a:gd name="T42" fmla="*/ 36 w 342"/>
                  <a:gd name="T43" fmla="*/ 275 h 341"/>
                  <a:gd name="T44" fmla="*/ 17 w 342"/>
                  <a:gd name="T45" fmla="*/ 246 h 341"/>
                  <a:gd name="T46" fmla="*/ 6 w 342"/>
                  <a:gd name="T47" fmla="*/ 216 h 341"/>
                  <a:gd name="T48" fmla="*/ 0 w 342"/>
                  <a:gd name="T49" fmla="*/ 183 h 341"/>
                  <a:gd name="T50" fmla="*/ 2 w 342"/>
                  <a:gd name="T51" fmla="*/ 148 h 341"/>
                  <a:gd name="T52" fmla="*/ 10 w 342"/>
                  <a:gd name="T53" fmla="*/ 114 h 341"/>
                  <a:gd name="T54" fmla="*/ 24 w 342"/>
                  <a:gd name="T55" fmla="*/ 83 h 341"/>
                  <a:gd name="T56" fmla="*/ 42 w 342"/>
                  <a:gd name="T57" fmla="*/ 57 h 341"/>
                  <a:gd name="T58" fmla="*/ 67 w 342"/>
                  <a:gd name="T59" fmla="*/ 34 h 341"/>
                  <a:gd name="T60" fmla="*/ 95 w 342"/>
                  <a:gd name="T61" fmla="*/ 17 h 341"/>
                  <a:gd name="T62" fmla="*/ 126 w 342"/>
                  <a:gd name="T63" fmla="*/ 5 h 341"/>
                  <a:gd name="T64" fmla="*/ 159 w 342"/>
                  <a:gd name="T65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2" h="341">
                    <a:moveTo>
                      <a:pt x="159" y="0"/>
                    </a:moveTo>
                    <a:lnTo>
                      <a:pt x="193" y="0"/>
                    </a:lnTo>
                    <a:lnTo>
                      <a:pt x="227" y="9"/>
                    </a:lnTo>
                    <a:lnTo>
                      <a:pt x="257" y="22"/>
                    </a:lnTo>
                    <a:lnTo>
                      <a:pt x="284" y="42"/>
                    </a:lnTo>
                    <a:lnTo>
                      <a:pt x="307" y="65"/>
                    </a:lnTo>
                    <a:lnTo>
                      <a:pt x="324" y="94"/>
                    </a:lnTo>
                    <a:lnTo>
                      <a:pt x="336" y="124"/>
                    </a:lnTo>
                    <a:lnTo>
                      <a:pt x="342" y="158"/>
                    </a:lnTo>
                    <a:lnTo>
                      <a:pt x="341" y="192"/>
                    </a:lnTo>
                    <a:lnTo>
                      <a:pt x="333" y="226"/>
                    </a:lnTo>
                    <a:lnTo>
                      <a:pt x="319" y="256"/>
                    </a:lnTo>
                    <a:lnTo>
                      <a:pt x="299" y="284"/>
                    </a:lnTo>
                    <a:lnTo>
                      <a:pt x="275" y="306"/>
                    </a:lnTo>
                    <a:lnTo>
                      <a:pt x="248" y="323"/>
                    </a:lnTo>
                    <a:lnTo>
                      <a:pt x="216" y="335"/>
                    </a:lnTo>
                    <a:lnTo>
                      <a:pt x="184" y="341"/>
                    </a:lnTo>
                    <a:lnTo>
                      <a:pt x="148" y="340"/>
                    </a:lnTo>
                    <a:lnTo>
                      <a:pt x="116" y="332"/>
                    </a:lnTo>
                    <a:lnTo>
                      <a:pt x="84" y="318"/>
                    </a:lnTo>
                    <a:lnTo>
                      <a:pt x="58" y="298"/>
                    </a:lnTo>
                    <a:lnTo>
                      <a:pt x="36" y="275"/>
                    </a:lnTo>
                    <a:lnTo>
                      <a:pt x="17" y="246"/>
                    </a:lnTo>
                    <a:lnTo>
                      <a:pt x="6" y="216"/>
                    </a:lnTo>
                    <a:lnTo>
                      <a:pt x="0" y="183"/>
                    </a:lnTo>
                    <a:lnTo>
                      <a:pt x="2" y="148"/>
                    </a:lnTo>
                    <a:lnTo>
                      <a:pt x="10" y="114"/>
                    </a:lnTo>
                    <a:lnTo>
                      <a:pt x="24" y="83"/>
                    </a:lnTo>
                    <a:lnTo>
                      <a:pt x="42" y="57"/>
                    </a:lnTo>
                    <a:lnTo>
                      <a:pt x="67" y="34"/>
                    </a:lnTo>
                    <a:lnTo>
                      <a:pt x="95" y="17"/>
                    </a:lnTo>
                    <a:lnTo>
                      <a:pt x="126" y="5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4" name="Freeform 936"/>
              <p:cNvSpPr>
                <a:spLocks noEditPoints="1"/>
              </p:cNvSpPr>
              <p:nvPr/>
            </p:nvSpPr>
            <p:spPr bwMode="auto">
              <a:xfrm>
                <a:off x="8194676" y="1593851"/>
                <a:ext cx="790575" cy="3090863"/>
              </a:xfrm>
              <a:custGeom>
                <a:avLst/>
                <a:gdLst>
                  <a:gd name="T0" fmla="*/ 235 w 498"/>
                  <a:gd name="T1" fmla="*/ 1914 h 1947"/>
                  <a:gd name="T2" fmla="*/ 324 w 498"/>
                  <a:gd name="T3" fmla="*/ 1701 h 1947"/>
                  <a:gd name="T4" fmla="*/ 32 w 498"/>
                  <a:gd name="T5" fmla="*/ 1663 h 1947"/>
                  <a:gd name="T6" fmla="*/ 278 w 498"/>
                  <a:gd name="T7" fmla="*/ 1824 h 1947"/>
                  <a:gd name="T8" fmla="*/ 182 w 498"/>
                  <a:gd name="T9" fmla="*/ 1919 h 1947"/>
                  <a:gd name="T10" fmla="*/ 0 w 498"/>
                  <a:gd name="T11" fmla="*/ 1911 h 1947"/>
                  <a:gd name="T12" fmla="*/ 334 w 498"/>
                  <a:gd name="T13" fmla="*/ 1670 h 1947"/>
                  <a:gd name="T14" fmla="*/ 342 w 498"/>
                  <a:gd name="T15" fmla="*/ 1648 h 1947"/>
                  <a:gd name="T16" fmla="*/ 342 w 498"/>
                  <a:gd name="T17" fmla="*/ 1648 h 1947"/>
                  <a:gd name="T18" fmla="*/ 363 w 498"/>
                  <a:gd name="T19" fmla="*/ 1580 h 1947"/>
                  <a:gd name="T20" fmla="*/ 384 w 498"/>
                  <a:gd name="T21" fmla="*/ 1507 h 1947"/>
                  <a:gd name="T22" fmla="*/ 384 w 498"/>
                  <a:gd name="T23" fmla="*/ 1507 h 1947"/>
                  <a:gd name="T24" fmla="*/ 384 w 498"/>
                  <a:gd name="T25" fmla="*/ 1507 h 1947"/>
                  <a:gd name="T26" fmla="*/ 399 w 498"/>
                  <a:gd name="T27" fmla="*/ 1448 h 1947"/>
                  <a:gd name="T28" fmla="*/ 418 w 498"/>
                  <a:gd name="T29" fmla="*/ 1371 h 1947"/>
                  <a:gd name="T30" fmla="*/ 418 w 498"/>
                  <a:gd name="T31" fmla="*/ 1371 h 1947"/>
                  <a:gd name="T32" fmla="*/ 418 w 498"/>
                  <a:gd name="T33" fmla="*/ 1371 h 1947"/>
                  <a:gd name="T34" fmla="*/ 441 w 498"/>
                  <a:gd name="T35" fmla="*/ 420 h 1947"/>
                  <a:gd name="T36" fmla="*/ 199 w 498"/>
                  <a:gd name="T37" fmla="*/ 389 h 1947"/>
                  <a:gd name="T38" fmla="*/ 466 w 498"/>
                  <a:gd name="T39" fmla="*/ 525 h 1947"/>
                  <a:gd name="T40" fmla="*/ 495 w 498"/>
                  <a:gd name="T41" fmla="*/ 745 h 1947"/>
                  <a:gd name="T42" fmla="*/ 485 w 498"/>
                  <a:gd name="T43" fmla="*/ 1009 h 1947"/>
                  <a:gd name="T44" fmla="*/ 436 w 498"/>
                  <a:gd name="T45" fmla="*/ 1291 h 1947"/>
                  <a:gd name="T46" fmla="*/ 134 w 498"/>
                  <a:gd name="T47" fmla="*/ 890 h 1947"/>
                  <a:gd name="T48" fmla="*/ 229 w 498"/>
                  <a:gd name="T49" fmla="*/ 880 h 1947"/>
                  <a:gd name="T50" fmla="*/ 314 w 498"/>
                  <a:gd name="T51" fmla="*/ 818 h 1947"/>
                  <a:gd name="T52" fmla="*/ 356 w 498"/>
                  <a:gd name="T53" fmla="*/ 720 h 1947"/>
                  <a:gd name="T54" fmla="*/ 342 w 498"/>
                  <a:gd name="T55" fmla="*/ 617 h 1947"/>
                  <a:gd name="T56" fmla="*/ 280 w 498"/>
                  <a:gd name="T57" fmla="*/ 537 h 1947"/>
                  <a:gd name="T58" fmla="*/ 185 w 498"/>
                  <a:gd name="T59" fmla="*/ 498 h 1947"/>
                  <a:gd name="T60" fmla="*/ 435 w 498"/>
                  <a:gd name="T61" fmla="*/ 394 h 1947"/>
                  <a:gd name="T62" fmla="*/ 420 w 498"/>
                  <a:gd name="T63" fmla="*/ 347 h 1947"/>
                  <a:gd name="T64" fmla="*/ 420 w 498"/>
                  <a:gd name="T65" fmla="*/ 347 h 1947"/>
                  <a:gd name="T66" fmla="*/ 420 w 498"/>
                  <a:gd name="T67" fmla="*/ 347 h 1947"/>
                  <a:gd name="T68" fmla="*/ 403 w 498"/>
                  <a:gd name="T69" fmla="*/ 297 h 1947"/>
                  <a:gd name="T70" fmla="*/ 388 w 498"/>
                  <a:gd name="T71" fmla="*/ 255 h 1947"/>
                  <a:gd name="T72" fmla="*/ 388 w 498"/>
                  <a:gd name="T73" fmla="*/ 255 h 1947"/>
                  <a:gd name="T74" fmla="*/ 388 w 498"/>
                  <a:gd name="T75" fmla="*/ 255 h 1947"/>
                  <a:gd name="T76" fmla="*/ 376 w 498"/>
                  <a:gd name="T77" fmla="*/ 227 h 1947"/>
                  <a:gd name="T78" fmla="*/ 359 w 498"/>
                  <a:gd name="T79" fmla="*/ 186 h 1947"/>
                  <a:gd name="T80" fmla="*/ 359 w 498"/>
                  <a:gd name="T81" fmla="*/ 186 h 1947"/>
                  <a:gd name="T82" fmla="*/ 359 w 498"/>
                  <a:gd name="T83" fmla="*/ 186 h 1947"/>
                  <a:gd name="T84" fmla="*/ 341 w 498"/>
                  <a:gd name="T85" fmla="*/ 145 h 1947"/>
                  <a:gd name="T86" fmla="*/ 326 w 498"/>
                  <a:gd name="T87" fmla="*/ 115 h 1947"/>
                  <a:gd name="T88" fmla="*/ 326 w 498"/>
                  <a:gd name="T89" fmla="*/ 115 h 1947"/>
                  <a:gd name="T90" fmla="*/ 326 w 498"/>
                  <a:gd name="T91" fmla="*/ 115 h 1947"/>
                  <a:gd name="T92" fmla="*/ 318 w 498"/>
                  <a:gd name="T93" fmla="*/ 98 h 1947"/>
                  <a:gd name="T94" fmla="*/ 301 w 498"/>
                  <a:gd name="T95" fmla="*/ 68 h 1947"/>
                  <a:gd name="T96" fmla="*/ 301 w 498"/>
                  <a:gd name="T97" fmla="*/ 68 h 1947"/>
                  <a:gd name="T98" fmla="*/ 301 w 498"/>
                  <a:gd name="T99" fmla="*/ 68 h 1947"/>
                  <a:gd name="T100" fmla="*/ 286 w 498"/>
                  <a:gd name="T101" fmla="*/ 41 h 1947"/>
                  <a:gd name="T102" fmla="*/ 274 w 498"/>
                  <a:gd name="T103" fmla="*/ 20 h 1947"/>
                  <a:gd name="T104" fmla="*/ 274 w 498"/>
                  <a:gd name="T105" fmla="*/ 20 h 1947"/>
                  <a:gd name="T106" fmla="*/ 274 w 498"/>
                  <a:gd name="T107" fmla="*/ 20 h 1947"/>
                  <a:gd name="T108" fmla="*/ 271 w 498"/>
                  <a:gd name="T109" fmla="*/ 16 h 1947"/>
                  <a:gd name="T110" fmla="*/ 262 w 498"/>
                  <a:gd name="T111" fmla="*/ 0 h 1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8" h="1947">
                    <a:moveTo>
                      <a:pt x="236" y="1914"/>
                    </a:moveTo>
                    <a:lnTo>
                      <a:pt x="217" y="1947"/>
                    </a:lnTo>
                    <a:lnTo>
                      <a:pt x="235" y="1914"/>
                    </a:lnTo>
                    <a:lnTo>
                      <a:pt x="236" y="1914"/>
                    </a:lnTo>
                    <a:close/>
                    <a:moveTo>
                      <a:pt x="329" y="1685"/>
                    </a:moveTo>
                    <a:lnTo>
                      <a:pt x="324" y="1701"/>
                    </a:lnTo>
                    <a:lnTo>
                      <a:pt x="324" y="1701"/>
                    </a:lnTo>
                    <a:lnTo>
                      <a:pt x="329" y="1685"/>
                    </a:lnTo>
                    <a:close/>
                    <a:moveTo>
                      <a:pt x="32" y="1663"/>
                    </a:moveTo>
                    <a:lnTo>
                      <a:pt x="324" y="1701"/>
                    </a:lnTo>
                    <a:lnTo>
                      <a:pt x="307" y="1750"/>
                    </a:lnTo>
                    <a:lnTo>
                      <a:pt x="278" y="1824"/>
                    </a:lnTo>
                    <a:lnTo>
                      <a:pt x="248" y="1889"/>
                    </a:lnTo>
                    <a:lnTo>
                      <a:pt x="235" y="1914"/>
                    </a:lnTo>
                    <a:lnTo>
                      <a:pt x="182" y="1919"/>
                    </a:lnTo>
                    <a:lnTo>
                      <a:pt x="128" y="1921"/>
                    </a:lnTo>
                    <a:lnTo>
                      <a:pt x="64" y="1918"/>
                    </a:lnTo>
                    <a:lnTo>
                      <a:pt x="0" y="1911"/>
                    </a:lnTo>
                    <a:lnTo>
                      <a:pt x="32" y="1663"/>
                    </a:lnTo>
                    <a:close/>
                    <a:moveTo>
                      <a:pt x="342" y="1648"/>
                    </a:moveTo>
                    <a:lnTo>
                      <a:pt x="334" y="1670"/>
                    </a:lnTo>
                    <a:lnTo>
                      <a:pt x="334" y="1670"/>
                    </a:lnTo>
                    <a:lnTo>
                      <a:pt x="329" y="1685"/>
                    </a:lnTo>
                    <a:lnTo>
                      <a:pt x="342" y="1648"/>
                    </a:lnTo>
                    <a:close/>
                    <a:moveTo>
                      <a:pt x="358" y="1598"/>
                    </a:moveTo>
                    <a:lnTo>
                      <a:pt x="351" y="1621"/>
                    </a:lnTo>
                    <a:lnTo>
                      <a:pt x="342" y="1648"/>
                    </a:lnTo>
                    <a:lnTo>
                      <a:pt x="358" y="1598"/>
                    </a:lnTo>
                    <a:close/>
                    <a:moveTo>
                      <a:pt x="369" y="1559"/>
                    </a:moveTo>
                    <a:lnTo>
                      <a:pt x="363" y="1580"/>
                    </a:lnTo>
                    <a:lnTo>
                      <a:pt x="358" y="1598"/>
                    </a:lnTo>
                    <a:lnTo>
                      <a:pt x="369" y="1559"/>
                    </a:lnTo>
                    <a:close/>
                    <a:moveTo>
                      <a:pt x="384" y="1507"/>
                    </a:moveTo>
                    <a:lnTo>
                      <a:pt x="376" y="1536"/>
                    </a:lnTo>
                    <a:lnTo>
                      <a:pt x="369" y="1559"/>
                    </a:lnTo>
                    <a:lnTo>
                      <a:pt x="384" y="1507"/>
                    </a:lnTo>
                    <a:close/>
                    <a:moveTo>
                      <a:pt x="394" y="1466"/>
                    </a:moveTo>
                    <a:lnTo>
                      <a:pt x="390" y="1485"/>
                    </a:lnTo>
                    <a:lnTo>
                      <a:pt x="384" y="1507"/>
                    </a:lnTo>
                    <a:lnTo>
                      <a:pt x="394" y="1466"/>
                    </a:lnTo>
                    <a:close/>
                    <a:moveTo>
                      <a:pt x="409" y="1413"/>
                    </a:moveTo>
                    <a:lnTo>
                      <a:pt x="399" y="1448"/>
                    </a:lnTo>
                    <a:lnTo>
                      <a:pt x="394" y="1466"/>
                    </a:lnTo>
                    <a:lnTo>
                      <a:pt x="409" y="1413"/>
                    </a:lnTo>
                    <a:close/>
                    <a:moveTo>
                      <a:pt x="418" y="1371"/>
                    </a:moveTo>
                    <a:lnTo>
                      <a:pt x="415" y="1385"/>
                    </a:lnTo>
                    <a:lnTo>
                      <a:pt x="409" y="1413"/>
                    </a:lnTo>
                    <a:lnTo>
                      <a:pt x="418" y="1371"/>
                    </a:lnTo>
                    <a:close/>
                    <a:moveTo>
                      <a:pt x="422" y="1358"/>
                    </a:moveTo>
                    <a:lnTo>
                      <a:pt x="422" y="1358"/>
                    </a:lnTo>
                    <a:lnTo>
                      <a:pt x="418" y="1371"/>
                    </a:lnTo>
                    <a:lnTo>
                      <a:pt x="422" y="1358"/>
                    </a:lnTo>
                    <a:close/>
                    <a:moveTo>
                      <a:pt x="439" y="409"/>
                    </a:moveTo>
                    <a:lnTo>
                      <a:pt x="441" y="420"/>
                    </a:lnTo>
                    <a:lnTo>
                      <a:pt x="441" y="420"/>
                    </a:lnTo>
                    <a:lnTo>
                      <a:pt x="439" y="409"/>
                    </a:lnTo>
                    <a:close/>
                    <a:moveTo>
                      <a:pt x="199" y="389"/>
                    </a:moveTo>
                    <a:lnTo>
                      <a:pt x="441" y="420"/>
                    </a:lnTo>
                    <a:lnTo>
                      <a:pt x="452" y="458"/>
                    </a:lnTo>
                    <a:lnTo>
                      <a:pt x="466" y="525"/>
                    </a:lnTo>
                    <a:lnTo>
                      <a:pt x="479" y="596"/>
                    </a:lnTo>
                    <a:lnTo>
                      <a:pt x="488" y="669"/>
                    </a:lnTo>
                    <a:lnTo>
                      <a:pt x="495" y="745"/>
                    </a:lnTo>
                    <a:lnTo>
                      <a:pt x="498" y="825"/>
                    </a:lnTo>
                    <a:lnTo>
                      <a:pt x="494" y="915"/>
                    </a:lnTo>
                    <a:lnTo>
                      <a:pt x="485" y="1009"/>
                    </a:lnTo>
                    <a:lnTo>
                      <a:pt x="471" y="1102"/>
                    </a:lnTo>
                    <a:lnTo>
                      <a:pt x="456" y="1197"/>
                    </a:lnTo>
                    <a:lnTo>
                      <a:pt x="436" y="1291"/>
                    </a:lnTo>
                    <a:lnTo>
                      <a:pt x="422" y="1358"/>
                    </a:lnTo>
                    <a:lnTo>
                      <a:pt x="79" y="1312"/>
                    </a:lnTo>
                    <a:lnTo>
                      <a:pt x="134" y="890"/>
                    </a:lnTo>
                    <a:lnTo>
                      <a:pt x="160" y="893"/>
                    </a:lnTo>
                    <a:lnTo>
                      <a:pt x="195" y="889"/>
                    </a:lnTo>
                    <a:lnTo>
                      <a:pt x="229" y="880"/>
                    </a:lnTo>
                    <a:lnTo>
                      <a:pt x="261" y="864"/>
                    </a:lnTo>
                    <a:lnTo>
                      <a:pt x="289" y="843"/>
                    </a:lnTo>
                    <a:lnTo>
                      <a:pt x="314" y="818"/>
                    </a:lnTo>
                    <a:lnTo>
                      <a:pt x="334" y="789"/>
                    </a:lnTo>
                    <a:lnTo>
                      <a:pt x="347" y="755"/>
                    </a:lnTo>
                    <a:lnTo>
                      <a:pt x="356" y="720"/>
                    </a:lnTo>
                    <a:lnTo>
                      <a:pt x="358" y="683"/>
                    </a:lnTo>
                    <a:lnTo>
                      <a:pt x="352" y="649"/>
                    </a:lnTo>
                    <a:lnTo>
                      <a:pt x="342" y="617"/>
                    </a:lnTo>
                    <a:lnTo>
                      <a:pt x="326" y="587"/>
                    </a:lnTo>
                    <a:lnTo>
                      <a:pt x="305" y="560"/>
                    </a:lnTo>
                    <a:lnTo>
                      <a:pt x="280" y="537"/>
                    </a:lnTo>
                    <a:lnTo>
                      <a:pt x="252" y="518"/>
                    </a:lnTo>
                    <a:lnTo>
                      <a:pt x="220" y="505"/>
                    </a:lnTo>
                    <a:lnTo>
                      <a:pt x="185" y="498"/>
                    </a:lnTo>
                    <a:lnTo>
                      <a:pt x="199" y="389"/>
                    </a:lnTo>
                    <a:close/>
                    <a:moveTo>
                      <a:pt x="428" y="372"/>
                    </a:moveTo>
                    <a:lnTo>
                      <a:pt x="435" y="394"/>
                    </a:lnTo>
                    <a:lnTo>
                      <a:pt x="439" y="409"/>
                    </a:lnTo>
                    <a:lnTo>
                      <a:pt x="428" y="372"/>
                    </a:lnTo>
                    <a:close/>
                    <a:moveTo>
                      <a:pt x="420" y="347"/>
                    </a:moveTo>
                    <a:lnTo>
                      <a:pt x="423" y="356"/>
                    </a:lnTo>
                    <a:lnTo>
                      <a:pt x="428" y="372"/>
                    </a:lnTo>
                    <a:lnTo>
                      <a:pt x="420" y="347"/>
                    </a:lnTo>
                    <a:close/>
                    <a:moveTo>
                      <a:pt x="409" y="312"/>
                    </a:moveTo>
                    <a:lnTo>
                      <a:pt x="416" y="335"/>
                    </a:lnTo>
                    <a:lnTo>
                      <a:pt x="420" y="347"/>
                    </a:lnTo>
                    <a:lnTo>
                      <a:pt x="409" y="312"/>
                    </a:lnTo>
                    <a:close/>
                    <a:moveTo>
                      <a:pt x="399" y="289"/>
                    </a:moveTo>
                    <a:lnTo>
                      <a:pt x="403" y="297"/>
                    </a:lnTo>
                    <a:lnTo>
                      <a:pt x="409" y="312"/>
                    </a:lnTo>
                    <a:lnTo>
                      <a:pt x="399" y="289"/>
                    </a:lnTo>
                    <a:close/>
                    <a:moveTo>
                      <a:pt x="388" y="255"/>
                    </a:moveTo>
                    <a:lnTo>
                      <a:pt x="397" y="279"/>
                    </a:lnTo>
                    <a:lnTo>
                      <a:pt x="399" y="289"/>
                    </a:lnTo>
                    <a:lnTo>
                      <a:pt x="388" y="255"/>
                    </a:lnTo>
                    <a:close/>
                    <a:moveTo>
                      <a:pt x="380" y="236"/>
                    </a:moveTo>
                    <a:lnTo>
                      <a:pt x="382" y="241"/>
                    </a:lnTo>
                    <a:lnTo>
                      <a:pt x="388" y="255"/>
                    </a:lnTo>
                    <a:lnTo>
                      <a:pt x="380" y="236"/>
                    </a:lnTo>
                    <a:close/>
                    <a:moveTo>
                      <a:pt x="367" y="204"/>
                    </a:moveTo>
                    <a:lnTo>
                      <a:pt x="376" y="227"/>
                    </a:lnTo>
                    <a:lnTo>
                      <a:pt x="380" y="236"/>
                    </a:lnTo>
                    <a:lnTo>
                      <a:pt x="367" y="204"/>
                    </a:lnTo>
                    <a:close/>
                    <a:moveTo>
                      <a:pt x="359" y="186"/>
                    </a:moveTo>
                    <a:lnTo>
                      <a:pt x="361" y="191"/>
                    </a:lnTo>
                    <a:lnTo>
                      <a:pt x="367" y="204"/>
                    </a:lnTo>
                    <a:lnTo>
                      <a:pt x="359" y="186"/>
                    </a:lnTo>
                    <a:close/>
                    <a:moveTo>
                      <a:pt x="346" y="157"/>
                    </a:moveTo>
                    <a:lnTo>
                      <a:pt x="356" y="179"/>
                    </a:lnTo>
                    <a:lnTo>
                      <a:pt x="359" y="186"/>
                    </a:lnTo>
                    <a:lnTo>
                      <a:pt x="346" y="157"/>
                    </a:lnTo>
                    <a:close/>
                    <a:moveTo>
                      <a:pt x="339" y="141"/>
                    </a:moveTo>
                    <a:lnTo>
                      <a:pt x="341" y="145"/>
                    </a:lnTo>
                    <a:lnTo>
                      <a:pt x="346" y="157"/>
                    </a:lnTo>
                    <a:lnTo>
                      <a:pt x="339" y="141"/>
                    </a:lnTo>
                    <a:close/>
                    <a:moveTo>
                      <a:pt x="326" y="115"/>
                    </a:moveTo>
                    <a:lnTo>
                      <a:pt x="337" y="136"/>
                    </a:lnTo>
                    <a:lnTo>
                      <a:pt x="339" y="141"/>
                    </a:lnTo>
                    <a:lnTo>
                      <a:pt x="326" y="115"/>
                    </a:lnTo>
                    <a:close/>
                    <a:moveTo>
                      <a:pt x="320" y="102"/>
                    </a:moveTo>
                    <a:lnTo>
                      <a:pt x="321" y="105"/>
                    </a:lnTo>
                    <a:lnTo>
                      <a:pt x="326" y="115"/>
                    </a:lnTo>
                    <a:lnTo>
                      <a:pt x="320" y="102"/>
                    </a:lnTo>
                    <a:close/>
                    <a:moveTo>
                      <a:pt x="307" y="77"/>
                    </a:moveTo>
                    <a:lnTo>
                      <a:pt x="318" y="98"/>
                    </a:lnTo>
                    <a:lnTo>
                      <a:pt x="320" y="102"/>
                    </a:lnTo>
                    <a:lnTo>
                      <a:pt x="307" y="77"/>
                    </a:lnTo>
                    <a:close/>
                    <a:moveTo>
                      <a:pt x="301" y="68"/>
                    </a:moveTo>
                    <a:lnTo>
                      <a:pt x="303" y="69"/>
                    </a:lnTo>
                    <a:lnTo>
                      <a:pt x="307" y="77"/>
                    </a:lnTo>
                    <a:lnTo>
                      <a:pt x="301" y="68"/>
                    </a:lnTo>
                    <a:close/>
                    <a:moveTo>
                      <a:pt x="289" y="46"/>
                    </a:moveTo>
                    <a:lnTo>
                      <a:pt x="300" y="66"/>
                    </a:lnTo>
                    <a:lnTo>
                      <a:pt x="301" y="68"/>
                    </a:lnTo>
                    <a:lnTo>
                      <a:pt x="289" y="46"/>
                    </a:lnTo>
                    <a:close/>
                    <a:moveTo>
                      <a:pt x="286" y="39"/>
                    </a:moveTo>
                    <a:lnTo>
                      <a:pt x="286" y="41"/>
                    </a:lnTo>
                    <a:lnTo>
                      <a:pt x="289" y="46"/>
                    </a:lnTo>
                    <a:lnTo>
                      <a:pt x="286" y="39"/>
                    </a:lnTo>
                    <a:close/>
                    <a:moveTo>
                      <a:pt x="274" y="20"/>
                    </a:moveTo>
                    <a:lnTo>
                      <a:pt x="284" y="38"/>
                    </a:lnTo>
                    <a:lnTo>
                      <a:pt x="286" y="39"/>
                    </a:lnTo>
                    <a:lnTo>
                      <a:pt x="274" y="20"/>
                    </a:lnTo>
                    <a:close/>
                    <a:moveTo>
                      <a:pt x="272" y="17"/>
                    </a:moveTo>
                    <a:lnTo>
                      <a:pt x="272" y="17"/>
                    </a:lnTo>
                    <a:lnTo>
                      <a:pt x="274" y="20"/>
                    </a:lnTo>
                    <a:lnTo>
                      <a:pt x="272" y="17"/>
                    </a:lnTo>
                    <a:close/>
                    <a:moveTo>
                      <a:pt x="262" y="0"/>
                    </a:moveTo>
                    <a:lnTo>
                      <a:pt x="271" y="16"/>
                    </a:lnTo>
                    <a:lnTo>
                      <a:pt x="272" y="17"/>
                    </a:lnTo>
                    <a:lnTo>
                      <a:pt x="262" y="0"/>
                    </a:ln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F2F388"/>
              </a:solidFill>
              <a:ln w="0">
                <a:solidFill>
                  <a:srgbClr val="F2F38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5" name="Freeform 938"/>
              <p:cNvSpPr/>
              <p:nvPr/>
            </p:nvSpPr>
            <p:spPr bwMode="auto">
              <a:xfrm>
                <a:off x="8185151" y="4627563"/>
                <a:ext cx="384175" cy="93663"/>
              </a:xfrm>
              <a:custGeom>
                <a:avLst/>
                <a:gdLst>
                  <a:gd name="T0" fmla="*/ 6 w 242"/>
                  <a:gd name="T1" fmla="*/ 0 h 59"/>
                  <a:gd name="T2" fmla="*/ 70 w 242"/>
                  <a:gd name="T3" fmla="*/ 7 h 59"/>
                  <a:gd name="T4" fmla="*/ 134 w 242"/>
                  <a:gd name="T5" fmla="*/ 10 h 59"/>
                  <a:gd name="T6" fmla="*/ 188 w 242"/>
                  <a:gd name="T7" fmla="*/ 8 h 59"/>
                  <a:gd name="T8" fmla="*/ 242 w 242"/>
                  <a:gd name="T9" fmla="*/ 3 h 59"/>
                  <a:gd name="T10" fmla="*/ 223 w 242"/>
                  <a:gd name="T11" fmla="*/ 36 h 59"/>
                  <a:gd name="T12" fmla="*/ 223 w 242"/>
                  <a:gd name="T13" fmla="*/ 36 h 59"/>
                  <a:gd name="T14" fmla="*/ 223 w 242"/>
                  <a:gd name="T15" fmla="*/ 36 h 59"/>
                  <a:gd name="T16" fmla="*/ 213 w 242"/>
                  <a:gd name="T17" fmla="*/ 54 h 59"/>
                  <a:gd name="T18" fmla="*/ 165 w 242"/>
                  <a:gd name="T19" fmla="*/ 58 h 59"/>
                  <a:gd name="T20" fmla="*/ 116 w 242"/>
                  <a:gd name="T21" fmla="*/ 59 h 59"/>
                  <a:gd name="T22" fmla="*/ 57 w 242"/>
                  <a:gd name="T23" fmla="*/ 57 h 59"/>
                  <a:gd name="T24" fmla="*/ 0 w 242"/>
                  <a:gd name="T25" fmla="*/ 51 h 59"/>
                  <a:gd name="T26" fmla="*/ 6 w 242"/>
                  <a:gd name="T2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2" h="59">
                    <a:moveTo>
                      <a:pt x="6" y="0"/>
                    </a:moveTo>
                    <a:lnTo>
                      <a:pt x="70" y="7"/>
                    </a:lnTo>
                    <a:lnTo>
                      <a:pt x="134" y="10"/>
                    </a:lnTo>
                    <a:lnTo>
                      <a:pt x="188" y="8"/>
                    </a:lnTo>
                    <a:lnTo>
                      <a:pt x="242" y="3"/>
                    </a:lnTo>
                    <a:lnTo>
                      <a:pt x="223" y="36"/>
                    </a:lnTo>
                    <a:lnTo>
                      <a:pt x="223" y="36"/>
                    </a:lnTo>
                    <a:lnTo>
                      <a:pt x="223" y="36"/>
                    </a:lnTo>
                    <a:lnTo>
                      <a:pt x="213" y="54"/>
                    </a:lnTo>
                    <a:lnTo>
                      <a:pt x="165" y="58"/>
                    </a:lnTo>
                    <a:lnTo>
                      <a:pt x="116" y="59"/>
                    </a:lnTo>
                    <a:lnTo>
                      <a:pt x="57" y="57"/>
                    </a:lnTo>
                    <a:lnTo>
                      <a:pt x="0" y="5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10000"/>
              </a:solidFill>
              <a:ln w="0">
                <a:solidFill>
                  <a:srgbClr val="F1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6" name="Freeform 939"/>
              <p:cNvSpPr/>
              <p:nvPr/>
            </p:nvSpPr>
            <p:spPr bwMode="auto">
              <a:xfrm>
                <a:off x="8510588" y="1568450"/>
                <a:ext cx="384175" cy="692150"/>
              </a:xfrm>
              <a:custGeom>
                <a:avLst/>
                <a:gdLst>
                  <a:gd name="T0" fmla="*/ 53 w 242"/>
                  <a:gd name="T1" fmla="*/ 0 h 436"/>
                  <a:gd name="T2" fmla="*/ 53 w 242"/>
                  <a:gd name="T3" fmla="*/ 0 h 436"/>
                  <a:gd name="T4" fmla="*/ 54 w 242"/>
                  <a:gd name="T5" fmla="*/ 2 h 436"/>
                  <a:gd name="T6" fmla="*/ 55 w 242"/>
                  <a:gd name="T7" fmla="*/ 3 h 436"/>
                  <a:gd name="T8" fmla="*/ 56 w 242"/>
                  <a:gd name="T9" fmla="*/ 7 h 436"/>
                  <a:gd name="T10" fmla="*/ 59 w 242"/>
                  <a:gd name="T11" fmla="*/ 11 h 436"/>
                  <a:gd name="T12" fmla="*/ 63 w 242"/>
                  <a:gd name="T13" fmla="*/ 16 h 436"/>
                  <a:gd name="T14" fmla="*/ 73 w 242"/>
                  <a:gd name="T15" fmla="*/ 33 h 436"/>
                  <a:gd name="T16" fmla="*/ 87 w 242"/>
                  <a:gd name="T17" fmla="*/ 57 h 436"/>
                  <a:gd name="T18" fmla="*/ 104 w 242"/>
                  <a:gd name="T19" fmla="*/ 85 h 436"/>
                  <a:gd name="T20" fmla="*/ 122 w 242"/>
                  <a:gd name="T21" fmla="*/ 121 h 436"/>
                  <a:gd name="T22" fmla="*/ 142 w 242"/>
                  <a:gd name="T23" fmla="*/ 161 h 436"/>
                  <a:gd name="T24" fmla="*/ 162 w 242"/>
                  <a:gd name="T25" fmla="*/ 207 h 436"/>
                  <a:gd name="T26" fmla="*/ 183 w 242"/>
                  <a:gd name="T27" fmla="*/ 257 h 436"/>
                  <a:gd name="T28" fmla="*/ 204 w 242"/>
                  <a:gd name="T29" fmla="*/ 313 h 436"/>
                  <a:gd name="T30" fmla="*/ 224 w 242"/>
                  <a:gd name="T31" fmla="*/ 372 h 436"/>
                  <a:gd name="T32" fmla="*/ 242 w 242"/>
                  <a:gd name="T33" fmla="*/ 436 h 436"/>
                  <a:gd name="T34" fmla="*/ 0 w 242"/>
                  <a:gd name="T35" fmla="*/ 405 h 436"/>
                  <a:gd name="T36" fmla="*/ 53 w 242"/>
                  <a:gd name="T37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2" h="436">
                    <a:moveTo>
                      <a:pt x="53" y="0"/>
                    </a:moveTo>
                    <a:lnTo>
                      <a:pt x="53" y="0"/>
                    </a:lnTo>
                    <a:lnTo>
                      <a:pt x="54" y="2"/>
                    </a:lnTo>
                    <a:lnTo>
                      <a:pt x="55" y="3"/>
                    </a:lnTo>
                    <a:lnTo>
                      <a:pt x="56" y="7"/>
                    </a:lnTo>
                    <a:lnTo>
                      <a:pt x="59" y="11"/>
                    </a:lnTo>
                    <a:lnTo>
                      <a:pt x="63" y="16"/>
                    </a:lnTo>
                    <a:lnTo>
                      <a:pt x="73" y="33"/>
                    </a:lnTo>
                    <a:lnTo>
                      <a:pt x="87" y="57"/>
                    </a:lnTo>
                    <a:lnTo>
                      <a:pt x="104" y="85"/>
                    </a:lnTo>
                    <a:lnTo>
                      <a:pt x="122" y="121"/>
                    </a:lnTo>
                    <a:lnTo>
                      <a:pt x="142" y="161"/>
                    </a:lnTo>
                    <a:lnTo>
                      <a:pt x="162" y="207"/>
                    </a:lnTo>
                    <a:lnTo>
                      <a:pt x="183" y="257"/>
                    </a:lnTo>
                    <a:lnTo>
                      <a:pt x="204" y="313"/>
                    </a:lnTo>
                    <a:lnTo>
                      <a:pt x="224" y="372"/>
                    </a:lnTo>
                    <a:lnTo>
                      <a:pt x="242" y="436"/>
                    </a:lnTo>
                    <a:lnTo>
                      <a:pt x="0" y="405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C03B26">
                  <a:lumMod val="75000"/>
                </a:srgbClr>
              </a:solidFill>
              <a:ln w="0">
                <a:solidFill>
                  <a:srgbClr val="F1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7" name="Freeform 940"/>
              <p:cNvSpPr/>
              <p:nvPr/>
            </p:nvSpPr>
            <p:spPr bwMode="auto">
              <a:xfrm>
                <a:off x="8407401" y="2384425"/>
                <a:ext cx="355600" cy="627063"/>
              </a:xfrm>
              <a:custGeom>
                <a:avLst/>
                <a:gdLst>
                  <a:gd name="T0" fmla="*/ 51 w 224"/>
                  <a:gd name="T1" fmla="*/ 0 h 395"/>
                  <a:gd name="T2" fmla="*/ 86 w 224"/>
                  <a:gd name="T3" fmla="*/ 7 h 395"/>
                  <a:gd name="T4" fmla="*/ 118 w 224"/>
                  <a:gd name="T5" fmla="*/ 20 h 395"/>
                  <a:gd name="T6" fmla="*/ 146 w 224"/>
                  <a:gd name="T7" fmla="*/ 39 h 395"/>
                  <a:gd name="T8" fmla="*/ 171 w 224"/>
                  <a:gd name="T9" fmla="*/ 62 h 395"/>
                  <a:gd name="T10" fmla="*/ 192 w 224"/>
                  <a:gd name="T11" fmla="*/ 89 h 395"/>
                  <a:gd name="T12" fmla="*/ 208 w 224"/>
                  <a:gd name="T13" fmla="*/ 119 h 395"/>
                  <a:gd name="T14" fmla="*/ 218 w 224"/>
                  <a:gd name="T15" fmla="*/ 151 h 395"/>
                  <a:gd name="T16" fmla="*/ 224 w 224"/>
                  <a:gd name="T17" fmla="*/ 185 h 395"/>
                  <a:gd name="T18" fmla="*/ 222 w 224"/>
                  <a:gd name="T19" fmla="*/ 222 h 395"/>
                  <a:gd name="T20" fmla="*/ 213 w 224"/>
                  <a:gd name="T21" fmla="*/ 257 h 395"/>
                  <a:gd name="T22" fmla="*/ 200 w 224"/>
                  <a:gd name="T23" fmla="*/ 291 h 395"/>
                  <a:gd name="T24" fmla="*/ 180 w 224"/>
                  <a:gd name="T25" fmla="*/ 320 h 395"/>
                  <a:gd name="T26" fmla="*/ 155 w 224"/>
                  <a:gd name="T27" fmla="*/ 345 h 395"/>
                  <a:gd name="T28" fmla="*/ 127 w 224"/>
                  <a:gd name="T29" fmla="*/ 366 h 395"/>
                  <a:gd name="T30" fmla="*/ 95 w 224"/>
                  <a:gd name="T31" fmla="*/ 382 h 395"/>
                  <a:gd name="T32" fmla="*/ 61 w 224"/>
                  <a:gd name="T33" fmla="*/ 391 h 395"/>
                  <a:gd name="T34" fmla="*/ 26 w 224"/>
                  <a:gd name="T35" fmla="*/ 395 h 395"/>
                  <a:gd name="T36" fmla="*/ 0 w 224"/>
                  <a:gd name="T37" fmla="*/ 392 h 395"/>
                  <a:gd name="T38" fmla="*/ 2 w 224"/>
                  <a:gd name="T39" fmla="*/ 366 h 395"/>
                  <a:gd name="T40" fmla="*/ 26 w 224"/>
                  <a:gd name="T41" fmla="*/ 367 h 395"/>
                  <a:gd name="T42" fmla="*/ 56 w 224"/>
                  <a:gd name="T43" fmla="*/ 365 h 395"/>
                  <a:gd name="T44" fmla="*/ 86 w 224"/>
                  <a:gd name="T45" fmla="*/ 356 h 395"/>
                  <a:gd name="T46" fmla="*/ 114 w 224"/>
                  <a:gd name="T47" fmla="*/ 343 h 395"/>
                  <a:gd name="T48" fmla="*/ 137 w 224"/>
                  <a:gd name="T49" fmla="*/ 325 h 395"/>
                  <a:gd name="T50" fmla="*/ 158 w 224"/>
                  <a:gd name="T51" fmla="*/ 303 h 395"/>
                  <a:gd name="T52" fmla="*/ 175 w 224"/>
                  <a:gd name="T53" fmla="*/ 278 h 395"/>
                  <a:gd name="T54" fmla="*/ 188 w 224"/>
                  <a:gd name="T55" fmla="*/ 250 h 395"/>
                  <a:gd name="T56" fmla="*/ 195 w 224"/>
                  <a:gd name="T57" fmla="*/ 218 h 395"/>
                  <a:gd name="T58" fmla="*/ 196 w 224"/>
                  <a:gd name="T59" fmla="*/ 184 h 395"/>
                  <a:gd name="T60" fmla="*/ 190 w 224"/>
                  <a:gd name="T61" fmla="*/ 150 h 395"/>
                  <a:gd name="T62" fmla="*/ 178 w 224"/>
                  <a:gd name="T63" fmla="*/ 120 h 395"/>
                  <a:gd name="T64" fmla="*/ 161 w 224"/>
                  <a:gd name="T65" fmla="*/ 91 h 395"/>
                  <a:gd name="T66" fmla="*/ 138 w 224"/>
                  <a:gd name="T67" fmla="*/ 68 h 395"/>
                  <a:gd name="T68" fmla="*/ 111 w 224"/>
                  <a:gd name="T69" fmla="*/ 48 h 395"/>
                  <a:gd name="T70" fmla="*/ 81 w 224"/>
                  <a:gd name="T71" fmla="*/ 35 h 395"/>
                  <a:gd name="T72" fmla="*/ 47 w 224"/>
                  <a:gd name="T73" fmla="*/ 26 h 395"/>
                  <a:gd name="T74" fmla="*/ 51 w 224"/>
                  <a:gd name="T75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4" h="395">
                    <a:moveTo>
                      <a:pt x="51" y="0"/>
                    </a:moveTo>
                    <a:lnTo>
                      <a:pt x="86" y="7"/>
                    </a:lnTo>
                    <a:lnTo>
                      <a:pt x="118" y="20"/>
                    </a:lnTo>
                    <a:lnTo>
                      <a:pt x="146" y="39"/>
                    </a:lnTo>
                    <a:lnTo>
                      <a:pt x="171" y="62"/>
                    </a:lnTo>
                    <a:lnTo>
                      <a:pt x="192" y="89"/>
                    </a:lnTo>
                    <a:lnTo>
                      <a:pt x="208" y="119"/>
                    </a:lnTo>
                    <a:lnTo>
                      <a:pt x="218" y="151"/>
                    </a:lnTo>
                    <a:lnTo>
                      <a:pt x="224" y="185"/>
                    </a:lnTo>
                    <a:lnTo>
                      <a:pt x="222" y="222"/>
                    </a:lnTo>
                    <a:lnTo>
                      <a:pt x="213" y="257"/>
                    </a:lnTo>
                    <a:lnTo>
                      <a:pt x="200" y="291"/>
                    </a:lnTo>
                    <a:lnTo>
                      <a:pt x="180" y="320"/>
                    </a:lnTo>
                    <a:lnTo>
                      <a:pt x="155" y="345"/>
                    </a:lnTo>
                    <a:lnTo>
                      <a:pt x="127" y="366"/>
                    </a:lnTo>
                    <a:lnTo>
                      <a:pt x="95" y="382"/>
                    </a:lnTo>
                    <a:lnTo>
                      <a:pt x="61" y="391"/>
                    </a:lnTo>
                    <a:lnTo>
                      <a:pt x="26" y="395"/>
                    </a:lnTo>
                    <a:lnTo>
                      <a:pt x="0" y="392"/>
                    </a:lnTo>
                    <a:lnTo>
                      <a:pt x="2" y="366"/>
                    </a:lnTo>
                    <a:lnTo>
                      <a:pt x="26" y="367"/>
                    </a:lnTo>
                    <a:lnTo>
                      <a:pt x="56" y="365"/>
                    </a:lnTo>
                    <a:lnTo>
                      <a:pt x="86" y="356"/>
                    </a:lnTo>
                    <a:lnTo>
                      <a:pt x="114" y="343"/>
                    </a:lnTo>
                    <a:lnTo>
                      <a:pt x="137" y="325"/>
                    </a:lnTo>
                    <a:lnTo>
                      <a:pt x="158" y="303"/>
                    </a:lnTo>
                    <a:lnTo>
                      <a:pt x="175" y="278"/>
                    </a:lnTo>
                    <a:lnTo>
                      <a:pt x="188" y="250"/>
                    </a:lnTo>
                    <a:lnTo>
                      <a:pt x="195" y="218"/>
                    </a:lnTo>
                    <a:lnTo>
                      <a:pt x="196" y="184"/>
                    </a:lnTo>
                    <a:lnTo>
                      <a:pt x="190" y="150"/>
                    </a:lnTo>
                    <a:lnTo>
                      <a:pt x="178" y="120"/>
                    </a:lnTo>
                    <a:lnTo>
                      <a:pt x="161" y="91"/>
                    </a:lnTo>
                    <a:lnTo>
                      <a:pt x="138" y="68"/>
                    </a:lnTo>
                    <a:lnTo>
                      <a:pt x="111" y="48"/>
                    </a:lnTo>
                    <a:lnTo>
                      <a:pt x="81" y="35"/>
                    </a:lnTo>
                    <a:lnTo>
                      <a:pt x="47" y="26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10000"/>
              </a:solidFill>
              <a:ln w="0">
                <a:solidFill>
                  <a:srgbClr val="F1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8" name="Freeform 941"/>
              <p:cNvSpPr/>
              <p:nvPr/>
            </p:nvSpPr>
            <p:spPr bwMode="auto">
              <a:xfrm>
                <a:off x="8245476" y="3676650"/>
                <a:ext cx="619125" cy="617538"/>
              </a:xfrm>
              <a:custGeom>
                <a:avLst/>
                <a:gdLst>
                  <a:gd name="T0" fmla="*/ 47 w 390"/>
                  <a:gd name="T1" fmla="*/ 0 h 389"/>
                  <a:gd name="T2" fmla="*/ 390 w 390"/>
                  <a:gd name="T3" fmla="*/ 46 h 389"/>
                  <a:gd name="T4" fmla="*/ 367 w 390"/>
                  <a:gd name="T5" fmla="*/ 136 h 389"/>
                  <a:gd name="T6" fmla="*/ 344 w 390"/>
                  <a:gd name="T7" fmla="*/ 224 h 389"/>
                  <a:gd name="T8" fmla="*/ 319 w 390"/>
                  <a:gd name="T9" fmla="*/ 309 h 389"/>
                  <a:gd name="T10" fmla="*/ 292 w 390"/>
                  <a:gd name="T11" fmla="*/ 389 h 389"/>
                  <a:gd name="T12" fmla="*/ 0 w 390"/>
                  <a:gd name="T13" fmla="*/ 351 h 389"/>
                  <a:gd name="T14" fmla="*/ 47 w 390"/>
                  <a:gd name="T15" fmla="*/ 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0" h="389">
                    <a:moveTo>
                      <a:pt x="47" y="0"/>
                    </a:moveTo>
                    <a:lnTo>
                      <a:pt x="390" y="46"/>
                    </a:lnTo>
                    <a:lnTo>
                      <a:pt x="367" y="136"/>
                    </a:lnTo>
                    <a:lnTo>
                      <a:pt x="344" y="224"/>
                    </a:lnTo>
                    <a:lnTo>
                      <a:pt x="319" y="309"/>
                    </a:lnTo>
                    <a:lnTo>
                      <a:pt x="292" y="389"/>
                    </a:lnTo>
                    <a:lnTo>
                      <a:pt x="0" y="351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C03B26">
                  <a:lumMod val="75000"/>
                </a:srgbClr>
              </a:solidFill>
              <a:ln w="0">
                <a:solidFill>
                  <a:srgbClr val="C03B26">
                    <a:lumMod val="75000"/>
                  </a:srgb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9" name="Freeform 942"/>
              <p:cNvSpPr/>
              <p:nvPr/>
            </p:nvSpPr>
            <p:spPr bwMode="auto">
              <a:xfrm>
                <a:off x="8410576" y="2425700"/>
                <a:ext cx="307975" cy="541338"/>
              </a:xfrm>
              <a:custGeom>
                <a:avLst/>
                <a:gdLst>
                  <a:gd name="T0" fmla="*/ 45 w 194"/>
                  <a:gd name="T1" fmla="*/ 0 h 341"/>
                  <a:gd name="T2" fmla="*/ 79 w 194"/>
                  <a:gd name="T3" fmla="*/ 9 h 341"/>
                  <a:gd name="T4" fmla="*/ 109 w 194"/>
                  <a:gd name="T5" fmla="*/ 22 h 341"/>
                  <a:gd name="T6" fmla="*/ 136 w 194"/>
                  <a:gd name="T7" fmla="*/ 42 h 341"/>
                  <a:gd name="T8" fmla="*/ 159 w 194"/>
                  <a:gd name="T9" fmla="*/ 65 h 341"/>
                  <a:gd name="T10" fmla="*/ 176 w 194"/>
                  <a:gd name="T11" fmla="*/ 94 h 341"/>
                  <a:gd name="T12" fmla="*/ 188 w 194"/>
                  <a:gd name="T13" fmla="*/ 124 h 341"/>
                  <a:gd name="T14" fmla="*/ 194 w 194"/>
                  <a:gd name="T15" fmla="*/ 158 h 341"/>
                  <a:gd name="T16" fmla="*/ 193 w 194"/>
                  <a:gd name="T17" fmla="*/ 192 h 341"/>
                  <a:gd name="T18" fmla="*/ 186 w 194"/>
                  <a:gd name="T19" fmla="*/ 224 h 341"/>
                  <a:gd name="T20" fmla="*/ 173 w 194"/>
                  <a:gd name="T21" fmla="*/ 252 h 341"/>
                  <a:gd name="T22" fmla="*/ 156 w 194"/>
                  <a:gd name="T23" fmla="*/ 277 h 341"/>
                  <a:gd name="T24" fmla="*/ 135 w 194"/>
                  <a:gd name="T25" fmla="*/ 299 h 341"/>
                  <a:gd name="T26" fmla="*/ 112 w 194"/>
                  <a:gd name="T27" fmla="*/ 317 h 341"/>
                  <a:gd name="T28" fmla="*/ 84 w 194"/>
                  <a:gd name="T29" fmla="*/ 330 h 341"/>
                  <a:gd name="T30" fmla="*/ 54 w 194"/>
                  <a:gd name="T31" fmla="*/ 339 h 341"/>
                  <a:gd name="T32" fmla="*/ 24 w 194"/>
                  <a:gd name="T33" fmla="*/ 341 h 341"/>
                  <a:gd name="T34" fmla="*/ 0 w 194"/>
                  <a:gd name="T35" fmla="*/ 340 h 341"/>
                  <a:gd name="T36" fmla="*/ 45 w 194"/>
                  <a:gd name="T37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4" h="341">
                    <a:moveTo>
                      <a:pt x="45" y="0"/>
                    </a:moveTo>
                    <a:lnTo>
                      <a:pt x="79" y="9"/>
                    </a:lnTo>
                    <a:lnTo>
                      <a:pt x="109" y="22"/>
                    </a:lnTo>
                    <a:lnTo>
                      <a:pt x="136" y="42"/>
                    </a:lnTo>
                    <a:lnTo>
                      <a:pt x="159" y="65"/>
                    </a:lnTo>
                    <a:lnTo>
                      <a:pt x="176" y="94"/>
                    </a:lnTo>
                    <a:lnTo>
                      <a:pt x="188" y="124"/>
                    </a:lnTo>
                    <a:lnTo>
                      <a:pt x="194" y="158"/>
                    </a:lnTo>
                    <a:lnTo>
                      <a:pt x="193" y="192"/>
                    </a:lnTo>
                    <a:lnTo>
                      <a:pt x="186" y="224"/>
                    </a:lnTo>
                    <a:lnTo>
                      <a:pt x="173" y="252"/>
                    </a:lnTo>
                    <a:lnTo>
                      <a:pt x="156" y="277"/>
                    </a:lnTo>
                    <a:lnTo>
                      <a:pt x="135" y="299"/>
                    </a:lnTo>
                    <a:lnTo>
                      <a:pt x="112" y="317"/>
                    </a:lnTo>
                    <a:lnTo>
                      <a:pt x="84" y="330"/>
                    </a:lnTo>
                    <a:lnTo>
                      <a:pt x="54" y="339"/>
                    </a:lnTo>
                    <a:lnTo>
                      <a:pt x="24" y="341"/>
                    </a:lnTo>
                    <a:lnTo>
                      <a:pt x="0" y="34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0" name="Freeform 943"/>
              <p:cNvSpPr/>
              <p:nvPr/>
            </p:nvSpPr>
            <p:spPr bwMode="auto">
              <a:xfrm>
                <a:off x="8188326" y="2438400"/>
                <a:ext cx="517525" cy="514350"/>
              </a:xfrm>
              <a:custGeom>
                <a:avLst/>
                <a:gdLst>
                  <a:gd name="T0" fmla="*/ 151 w 326"/>
                  <a:gd name="T1" fmla="*/ 0 h 324"/>
                  <a:gd name="T2" fmla="*/ 185 w 326"/>
                  <a:gd name="T3" fmla="*/ 1 h 324"/>
                  <a:gd name="T4" fmla="*/ 216 w 326"/>
                  <a:gd name="T5" fmla="*/ 7 h 324"/>
                  <a:gd name="T6" fmla="*/ 245 w 326"/>
                  <a:gd name="T7" fmla="*/ 22 h 324"/>
                  <a:gd name="T8" fmla="*/ 271 w 326"/>
                  <a:gd name="T9" fmla="*/ 40 h 324"/>
                  <a:gd name="T10" fmla="*/ 292 w 326"/>
                  <a:gd name="T11" fmla="*/ 62 h 324"/>
                  <a:gd name="T12" fmla="*/ 309 w 326"/>
                  <a:gd name="T13" fmla="*/ 89 h 324"/>
                  <a:gd name="T14" fmla="*/ 320 w 326"/>
                  <a:gd name="T15" fmla="*/ 119 h 324"/>
                  <a:gd name="T16" fmla="*/ 326 w 326"/>
                  <a:gd name="T17" fmla="*/ 150 h 324"/>
                  <a:gd name="T18" fmla="*/ 325 w 326"/>
                  <a:gd name="T19" fmla="*/ 183 h 324"/>
                  <a:gd name="T20" fmla="*/ 317 w 326"/>
                  <a:gd name="T21" fmla="*/ 216 h 324"/>
                  <a:gd name="T22" fmla="*/ 304 w 326"/>
                  <a:gd name="T23" fmla="*/ 244 h 324"/>
                  <a:gd name="T24" fmla="*/ 286 w 326"/>
                  <a:gd name="T25" fmla="*/ 271 h 324"/>
                  <a:gd name="T26" fmla="*/ 262 w 326"/>
                  <a:gd name="T27" fmla="*/ 291 h 324"/>
                  <a:gd name="T28" fmla="*/ 236 w 326"/>
                  <a:gd name="T29" fmla="*/ 309 h 324"/>
                  <a:gd name="T30" fmla="*/ 207 w 326"/>
                  <a:gd name="T31" fmla="*/ 319 h 324"/>
                  <a:gd name="T32" fmla="*/ 174 w 326"/>
                  <a:gd name="T33" fmla="*/ 324 h 324"/>
                  <a:gd name="T34" fmla="*/ 142 w 326"/>
                  <a:gd name="T35" fmla="*/ 324 h 324"/>
                  <a:gd name="T36" fmla="*/ 110 w 326"/>
                  <a:gd name="T37" fmla="*/ 316 h 324"/>
                  <a:gd name="T38" fmla="*/ 80 w 326"/>
                  <a:gd name="T39" fmla="*/ 303 h 324"/>
                  <a:gd name="T40" fmla="*/ 55 w 326"/>
                  <a:gd name="T41" fmla="*/ 284 h 324"/>
                  <a:gd name="T42" fmla="*/ 34 w 326"/>
                  <a:gd name="T43" fmla="*/ 261 h 324"/>
                  <a:gd name="T44" fmla="*/ 17 w 326"/>
                  <a:gd name="T45" fmla="*/ 235 h 324"/>
                  <a:gd name="T46" fmla="*/ 5 w 326"/>
                  <a:gd name="T47" fmla="*/ 205 h 324"/>
                  <a:gd name="T48" fmla="*/ 0 w 326"/>
                  <a:gd name="T49" fmla="*/ 174 h 324"/>
                  <a:gd name="T50" fmla="*/ 2 w 326"/>
                  <a:gd name="T51" fmla="*/ 141 h 324"/>
                  <a:gd name="T52" fmla="*/ 9 w 326"/>
                  <a:gd name="T53" fmla="*/ 108 h 324"/>
                  <a:gd name="T54" fmla="*/ 23 w 326"/>
                  <a:gd name="T55" fmla="*/ 79 h 324"/>
                  <a:gd name="T56" fmla="*/ 41 w 326"/>
                  <a:gd name="T57" fmla="*/ 55 h 324"/>
                  <a:gd name="T58" fmla="*/ 63 w 326"/>
                  <a:gd name="T59" fmla="*/ 32 h 324"/>
                  <a:gd name="T60" fmla="*/ 91 w 326"/>
                  <a:gd name="T61" fmla="*/ 17 h 324"/>
                  <a:gd name="T62" fmla="*/ 119 w 326"/>
                  <a:gd name="T63" fmla="*/ 5 h 324"/>
                  <a:gd name="T64" fmla="*/ 151 w 326"/>
                  <a:gd name="T65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6" h="324">
                    <a:moveTo>
                      <a:pt x="151" y="0"/>
                    </a:moveTo>
                    <a:lnTo>
                      <a:pt x="185" y="1"/>
                    </a:lnTo>
                    <a:lnTo>
                      <a:pt x="216" y="7"/>
                    </a:lnTo>
                    <a:lnTo>
                      <a:pt x="245" y="22"/>
                    </a:lnTo>
                    <a:lnTo>
                      <a:pt x="271" y="40"/>
                    </a:lnTo>
                    <a:lnTo>
                      <a:pt x="292" y="62"/>
                    </a:lnTo>
                    <a:lnTo>
                      <a:pt x="309" y="89"/>
                    </a:lnTo>
                    <a:lnTo>
                      <a:pt x="320" y="119"/>
                    </a:lnTo>
                    <a:lnTo>
                      <a:pt x="326" y="150"/>
                    </a:lnTo>
                    <a:lnTo>
                      <a:pt x="325" y="183"/>
                    </a:lnTo>
                    <a:lnTo>
                      <a:pt x="317" y="216"/>
                    </a:lnTo>
                    <a:lnTo>
                      <a:pt x="304" y="244"/>
                    </a:lnTo>
                    <a:lnTo>
                      <a:pt x="286" y="271"/>
                    </a:lnTo>
                    <a:lnTo>
                      <a:pt x="262" y="291"/>
                    </a:lnTo>
                    <a:lnTo>
                      <a:pt x="236" y="309"/>
                    </a:lnTo>
                    <a:lnTo>
                      <a:pt x="207" y="319"/>
                    </a:lnTo>
                    <a:lnTo>
                      <a:pt x="174" y="324"/>
                    </a:lnTo>
                    <a:lnTo>
                      <a:pt x="142" y="324"/>
                    </a:lnTo>
                    <a:lnTo>
                      <a:pt x="110" y="316"/>
                    </a:lnTo>
                    <a:lnTo>
                      <a:pt x="80" y="303"/>
                    </a:lnTo>
                    <a:lnTo>
                      <a:pt x="55" y="284"/>
                    </a:lnTo>
                    <a:lnTo>
                      <a:pt x="34" y="261"/>
                    </a:lnTo>
                    <a:lnTo>
                      <a:pt x="17" y="235"/>
                    </a:lnTo>
                    <a:lnTo>
                      <a:pt x="5" y="205"/>
                    </a:lnTo>
                    <a:lnTo>
                      <a:pt x="0" y="174"/>
                    </a:lnTo>
                    <a:lnTo>
                      <a:pt x="2" y="141"/>
                    </a:lnTo>
                    <a:lnTo>
                      <a:pt x="9" y="108"/>
                    </a:lnTo>
                    <a:lnTo>
                      <a:pt x="23" y="79"/>
                    </a:lnTo>
                    <a:lnTo>
                      <a:pt x="41" y="55"/>
                    </a:lnTo>
                    <a:lnTo>
                      <a:pt x="63" y="32"/>
                    </a:lnTo>
                    <a:lnTo>
                      <a:pt x="91" y="17"/>
                    </a:lnTo>
                    <a:lnTo>
                      <a:pt x="119" y="5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2580B7"/>
              </a:solidFill>
              <a:ln w="0">
                <a:solidFill>
                  <a:srgbClr val="2580B7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1" name="Freeform 944"/>
              <p:cNvSpPr/>
              <p:nvPr/>
            </p:nvSpPr>
            <p:spPr bwMode="auto">
              <a:xfrm>
                <a:off x="8274051" y="2535238"/>
                <a:ext cx="80963" cy="74613"/>
              </a:xfrm>
              <a:custGeom>
                <a:avLst/>
                <a:gdLst>
                  <a:gd name="T0" fmla="*/ 33 w 51"/>
                  <a:gd name="T1" fmla="*/ 0 h 47"/>
                  <a:gd name="T2" fmla="*/ 41 w 51"/>
                  <a:gd name="T3" fmla="*/ 3 h 47"/>
                  <a:gd name="T4" fmla="*/ 47 w 51"/>
                  <a:gd name="T5" fmla="*/ 8 h 47"/>
                  <a:gd name="T6" fmla="*/ 51 w 51"/>
                  <a:gd name="T7" fmla="*/ 16 h 47"/>
                  <a:gd name="T8" fmla="*/ 50 w 51"/>
                  <a:gd name="T9" fmla="*/ 24 h 47"/>
                  <a:gd name="T10" fmla="*/ 46 w 51"/>
                  <a:gd name="T11" fmla="*/ 33 h 47"/>
                  <a:gd name="T12" fmla="*/ 38 w 51"/>
                  <a:gd name="T13" fmla="*/ 41 h 47"/>
                  <a:gd name="T14" fmla="*/ 29 w 51"/>
                  <a:gd name="T15" fmla="*/ 46 h 47"/>
                  <a:gd name="T16" fmla="*/ 18 w 51"/>
                  <a:gd name="T17" fmla="*/ 47 h 47"/>
                  <a:gd name="T18" fmla="*/ 10 w 51"/>
                  <a:gd name="T19" fmla="*/ 46 h 47"/>
                  <a:gd name="T20" fmla="*/ 4 w 51"/>
                  <a:gd name="T21" fmla="*/ 41 h 47"/>
                  <a:gd name="T22" fmla="*/ 0 w 51"/>
                  <a:gd name="T23" fmla="*/ 33 h 47"/>
                  <a:gd name="T24" fmla="*/ 1 w 51"/>
                  <a:gd name="T25" fmla="*/ 24 h 47"/>
                  <a:gd name="T26" fmla="*/ 5 w 51"/>
                  <a:gd name="T27" fmla="*/ 14 h 47"/>
                  <a:gd name="T28" fmla="*/ 13 w 51"/>
                  <a:gd name="T29" fmla="*/ 8 h 47"/>
                  <a:gd name="T30" fmla="*/ 22 w 51"/>
                  <a:gd name="T31" fmla="*/ 3 h 47"/>
                  <a:gd name="T32" fmla="*/ 33 w 51"/>
                  <a:gd name="T3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47">
                    <a:moveTo>
                      <a:pt x="33" y="0"/>
                    </a:moveTo>
                    <a:lnTo>
                      <a:pt x="41" y="3"/>
                    </a:lnTo>
                    <a:lnTo>
                      <a:pt x="47" y="8"/>
                    </a:lnTo>
                    <a:lnTo>
                      <a:pt x="51" y="16"/>
                    </a:lnTo>
                    <a:lnTo>
                      <a:pt x="50" y="24"/>
                    </a:lnTo>
                    <a:lnTo>
                      <a:pt x="46" y="33"/>
                    </a:lnTo>
                    <a:lnTo>
                      <a:pt x="38" y="41"/>
                    </a:lnTo>
                    <a:lnTo>
                      <a:pt x="29" y="46"/>
                    </a:lnTo>
                    <a:lnTo>
                      <a:pt x="18" y="47"/>
                    </a:lnTo>
                    <a:lnTo>
                      <a:pt x="10" y="46"/>
                    </a:lnTo>
                    <a:lnTo>
                      <a:pt x="4" y="41"/>
                    </a:lnTo>
                    <a:lnTo>
                      <a:pt x="0" y="33"/>
                    </a:lnTo>
                    <a:lnTo>
                      <a:pt x="1" y="24"/>
                    </a:lnTo>
                    <a:lnTo>
                      <a:pt x="5" y="14"/>
                    </a:lnTo>
                    <a:lnTo>
                      <a:pt x="13" y="8"/>
                    </a:lnTo>
                    <a:lnTo>
                      <a:pt x="22" y="3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60BCE2"/>
              </a:solidFill>
              <a:ln w="0">
                <a:solidFill>
                  <a:srgbClr val="60BCE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2" name="Freeform 945"/>
              <p:cNvSpPr/>
              <p:nvPr/>
            </p:nvSpPr>
            <p:spPr bwMode="auto">
              <a:xfrm>
                <a:off x="6969126" y="3689350"/>
                <a:ext cx="344488" cy="817563"/>
              </a:xfrm>
              <a:custGeom>
                <a:avLst/>
                <a:gdLst>
                  <a:gd name="T0" fmla="*/ 163 w 217"/>
                  <a:gd name="T1" fmla="*/ 0 h 515"/>
                  <a:gd name="T2" fmla="*/ 175 w 217"/>
                  <a:gd name="T3" fmla="*/ 5 h 515"/>
                  <a:gd name="T4" fmla="*/ 187 w 217"/>
                  <a:gd name="T5" fmla="*/ 19 h 515"/>
                  <a:gd name="T6" fmla="*/ 196 w 217"/>
                  <a:gd name="T7" fmla="*/ 40 h 515"/>
                  <a:gd name="T8" fmla="*/ 204 w 217"/>
                  <a:gd name="T9" fmla="*/ 68 h 515"/>
                  <a:gd name="T10" fmla="*/ 211 w 217"/>
                  <a:gd name="T11" fmla="*/ 103 h 515"/>
                  <a:gd name="T12" fmla="*/ 215 w 217"/>
                  <a:gd name="T13" fmla="*/ 144 h 515"/>
                  <a:gd name="T14" fmla="*/ 217 w 217"/>
                  <a:gd name="T15" fmla="*/ 192 h 515"/>
                  <a:gd name="T16" fmla="*/ 217 w 217"/>
                  <a:gd name="T17" fmla="*/ 246 h 515"/>
                  <a:gd name="T18" fmla="*/ 215 w 217"/>
                  <a:gd name="T19" fmla="*/ 305 h 515"/>
                  <a:gd name="T20" fmla="*/ 211 w 217"/>
                  <a:gd name="T21" fmla="*/ 370 h 515"/>
                  <a:gd name="T22" fmla="*/ 204 w 217"/>
                  <a:gd name="T23" fmla="*/ 441 h 515"/>
                  <a:gd name="T24" fmla="*/ 195 w 217"/>
                  <a:gd name="T25" fmla="*/ 515 h 515"/>
                  <a:gd name="T26" fmla="*/ 0 w 217"/>
                  <a:gd name="T27" fmla="*/ 489 h 515"/>
                  <a:gd name="T28" fmla="*/ 12 w 217"/>
                  <a:gd name="T29" fmla="*/ 408 h 515"/>
                  <a:gd name="T30" fmla="*/ 23 w 217"/>
                  <a:gd name="T31" fmla="*/ 333 h 515"/>
                  <a:gd name="T32" fmla="*/ 38 w 217"/>
                  <a:gd name="T33" fmla="*/ 265 h 515"/>
                  <a:gd name="T34" fmla="*/ 52 w 217"/>
                  <a:gd name="T35" fmla="*/ 204 h 515"/>
                  <a:gd name="T36" fmla="*/ 68 w 217"/>
                  <a:gd name="T37" fmla="*/ 150 h 515"/>
                  <a:gd name="T38" fmla="*/ 84 w 217"/>
                  <a:gd name="T39" fmla="*/ 104 h 515"/>
                  <a:gd name="T40" fmla="*/ 101 w 217"/>
                  <a:gd name="T41" fmla="*/ 65 h 515"/>
                  <a:gd name="T42" fmla="*/ 116 w 217"/>
                  <a:gd name="T43" fmla="*/ 36 h 515"/>
                  <a:gd name="T44" fmla="*/ 132 w 217"/>
                  <a:gd name="T45" fmla="*/ 14 h 515"/>
                  <a:gd name="T46" fmla="*/ 148 w 217"/>
                  <a:gd name="T47" fmla="*/ 2 h 515"/>
                  <a:gd name="T48" fmla="*/ 163 w 217"/>
                  <a:gd name="T49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7" h="515">
                    <a:moveTo>
                      <a:pt x="163" y="0"/>
                    </a:moveTo>
                    <a:lnTo>
                      <a:pt x="175" y="5"/>
                    </a:lnTo>
                    <a:lnTo>
                      <a:pt x="187" y="19"/>
                    </a:lnTo>
                    <a:lnTo>
                      <a:pt x="196" y="40"/>
                    </a:lnTo>
                    <a:lnTo>
                      <a:pt x="204" y="68"/>
                    </a:lnTo>
                    <a:lnTo>
                      <a:pt x="211" y="103"/>
                    </a:lnTo>
                    <a:lnTo>
                      <a:pt x="215" y="144"/>
                    </a:lnTo>
                    <a:lnTo>
                      <a:pt x="217" y="192"/>
                    </a:lnTo>
                    <a:lnTo>
                      <a:pt x="217" y="246"/>
                    </a:lnTo>
                    <a:lnTo>
                      <a:pt x="215" y="305"/>
                    </a:lnTo>
                    <a:lnTo>
                      <a:pt x="211" y="370"/>
                    </a:lnTo>
                    <a:lnTo>
                      <a:pt x="204" y="441"/>
                    </a:lnTo>
                    <a:lnTo>
                      <a:pt x="195" y="515"/>
                    </a:lnTo>
                    <a:lnTo>
                      <a:pt x="0" y="489"/>
                    </a:lnTo>
                    <a:lnTo>
                      <a:pt x="12" y="408"/>
                    </a:lnTo>
                    <a:lnTo>
                      <a:pt x="23" y="333"/>
                    </a:lnTo>
                    <a:lnTo>
                      <a:pt x="38" y="265"/>
                    </a:lnTo>
                    <a:lnTo>
                      <a:pt x="52" y="204"/>
                    </a:lnTo>
                    <a:lnTo>
                      <a:pt x="68" y="150"/>
                    </a:lnTo>
                    <a:lnTo>
                      <a:pt x="84" y="104"/>
                    </a:lnTo>
                    <a:lnTo>
                      <a:pt x="101" y="65"/>
                    </a:lnTo>
                    <a:lnTo>
                      <a:pt x="116" y="36"/>
                    </a:lnTo>
                    <a:lnTo>
                      <a:pt x="132" y="14"/>
                    </a:lnTo>
                    <a:lnTo>
                      <a:pt x="148" y="2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A3E16"/>
              </a:solidFill>
              <a:ln w="0">
                <a:solidFill>
                  <a:srgbClr val="FA3E1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3" name="Freeform 946"/>
              <p:cNvSpPr/>
              <p:nvPr/>
            </p:nvSpPr>
            <p:spPr bwMode="auto">
              <a:xfrm>
                <a:off x="8355013" y="2501900"/>
                <a:ext cx="39688" cy="39688"/>
              </a:xfrm>
              <a:custGeom>
                <a:avLst/>
                <a:gdLst>
                  <a:gd name="T0" fmla="*/ 14 w 25"/>
                  <a:gd name="T1" fmla="*/ 0 h 25"/>
                  <a:gd name="T2" fmla="*/ 17 w 25"/>
                  <a:gd name="T3" fmla="*/ 1 h 25"/>
                  <a:gd name="T4" fmla="*/ 21 w 25"/>
                  <a:gd name="T5" fmla="*/ 4 h 25"/>
                  <a:gd name="T6" fmla="*/ 24 w 25"/>
                  <a:gd name="T7" fmla="*/ 7 h 25"/>
                  <a:gd name="T8" fmla="*/ 25 w 25"/>
                  <a:gd name="T9" fmla="*/ 11 h 25"/>
                  <a:gd name="T10" fmla="*/ 25 w 25"/>
                  <a:gd name="T11" fmla="*/ 15 h 25"/>
                  <a:gd name="T12" fmla="*/ 24 w 25"/>
                  <a:gd name="T13" fmla="*/ 18 h 25"/>
                  <a:gd name="T14" fmla="*/ 21 w 25"/>
                  <a:gd name="T15" fmla="*/ 21 h 25"/>
                  <a:gd name="T16" fmla="*/ 18 w 25"/>
                  <a:gd name="T17" fmla="*/ 24 h 25"/>
                  <a:gd name="T18" fmla="*/ 14 w 25"/>
                  <a:gd name="T19" fmla="*/ 25 h 25"/>
                  <a:gd name="T20" fmla="*/ 10 w 25"/>
                  <a:gd name="T21" fmla="*/ 25 h 25"/>
                  <a:gd name="T22" fmla="*/ 7 w 25"/>
                  <a:gd name="T23" fmla="*/ 24 h 25"/>
                  <a:gd name="T24" fmla="*/ 4 w 25"/>
                  <a:gd name="T25" fmla="*/ 22 h 25"/>
                  <a:gd name="T26" fmla="*/ 1 w 25"/>
                  <a:gd name="T27" fmla="*/ 18 h 25"/>
                  <a:gd name="T28" fmla="*/ 0 w 25"/>
                  <a:gd name="T29" fmla="*/ 16 h 25"/>
                  <a:gd name="T30" fmla="*/ 0 w 25"/>
                  <a:gd name="T31" fmla="*/ 12 h 25"/>
                  <a:gd name="T32" fmla="*/ 1 w 25"/>
                  <a:gd name="T33" fmla="*/ 8 h 25"/>
                  <a:gd name="T34" fmla="*/ 3 w 25"/>
                  <a:gd name="T35" fmla="*/ 4 h 25"/>
                  <a:gd name="T36" fmla="*/ 7 w 25"/>
                  <a:gd name="T37" fmla="*/ 1 h 25"/>
                  <a:gd name="T38" fmla="*/ 10 w 25"/>
                  <a:gd name="T39" fmla="*/ 0 h 25"/>
                  <a:gd name="T40" fmla="*/ 14 w 25"/>
                  <a:gd name="T4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5">
                    <a:moveTo>
                      <a:pt x="14" y="0"/>
                    </a:moveTo>
                    <a:lnTo>
                      <a:pt x="17" y="1"/>
                    </a:lnTo>
                    <a:lnTo>
                      <a:pt x="21" y="4"/>
                    </a:lnTo>
                    <a:lnTo>
                      <a:pt x="24" y="7"/>
                    </a:lnTo>
                    <a:lnTo>
                      <a:pt x="25" y="11"/>
                    </a:lnTo>
                    <a:lnTo>
                      <a:pt x="25" y="15"/>
                    </a:lnTo>
                    <a:lnTo>
                      <a:pt x="24" y="18"/>
                    </a:lnTo>
                    <a:lnTo>
                      <a:pt x="21" y="21"/>
                    </a:lnTo>
                    <a:lnTo>
                      <a:pt x="18" y="24"/>
                    </a:lnTo>
                    <a:lnTo>
                      <a:pt x="14" y="25"/>
                    </a:lnTo>
                    <a:lnTo>
                      <a:pt x="10" y="25"/>
                    </a:lnTo>
                    <a:lnTo>
                      <a:pt x="7" y="24"/>
                    </a:lnTo>
                    <a:lnTo>
                      <a:pt x="4" y="22"/>
                    </a:lnTo>
                    <a:lnTo>
                      <a:pt x="1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10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60BCE2"/>
              </a:solidFill>
              <a:ln w="0">
                <a:solidFill>
                  <a:srgbClr val="60BCE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Freeform 947"/>
              <p:cNvSpPr/>
              <p:nvPr/>
            </p:nvSpPr>
            <p:spPr bwMode="auto">
              <a:xfrm>
                <a:off x="6969126" y="4424363"/>
                <a:ext cx="315913" cy="82550"/>
              </a:xfrm>
              <a:custGeom>
                <a:avLst/>
                <a:gdLst>
                  <a:gd name="T0" fmla="*/ 2 w 199"/>
                  <a:gd name="T1" fmla="*/ 0 h 52"/>
                  <a:gd name="T2" fmla="*/ 199 w 199"/>
                  <a:gd name="T3" fmla="*/ 26 h 52"/>
                  <a:gd name="T4" fmla="*/ 195 w 199"/>
                  <a:gd name="T5" fmla="*/ 52 h 52"/>
                  <a:gd name="T6" fmla="*/ 0 w 199"/>
                  <a:gd name="T7" fmla="*/ 26 h 52"/>
                  <a:gd name="T8" fmla="*/ 2 w 199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52">
                    <a:moveTo>
                      <a:pt x="2" y="0"/>
                    </a:moveTo>
                    <a:lnTo>
                      <a:pt x="199" y="26"/>
                    </a:lnTo>
                    <a:lnTo>
                      <a:pt x="195" y="52"/>
                    </a:lnTo>
                    <a:lnTo>
                      <a:pt x="0" y="2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81B00"/>
              </a:solidFill>
              <a:ln w="0">
                <a:solidFill>
                  <a:srgbClr val="D81B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5" name="Freeform 948"/>
              <p:cNvSpPr/>
              <p:nvPr/>
            </p:nvSpPr>
            <p:spPr bwMode="auto">
              <a:xfrm>
                <a:off x="6983413" y="4468813"/>
                <a:ext cx="277813" cy="55563"/>
              </a:xfrm>
              <a:custGeom>
                <a:avLst/>
                <a:gdLst>
                  <a:gd name="T0" fmla="*/ 1 w 175"/>
                  <a:gd name="T1" fmla="*/ 0 h 35"/>
                  <a:gd name="T2" fmla="*/ 175 w 175"/>
                  <a:gd name="T3" fmla="*/ 23 h 35"/>
                  <a:gd name="T4" fmla="*/ 173 w 175"/>
                  <a:gd name="T5" fmla="*/ 35 h 35"/>
                  <a:gd name="T6" fmla="*/ 0 w 175"/>
                  <a:gd name="T7" fmla="*/ 13 h 35"/>
                  <a:gd name="T8" fmla="*/ 1 w 17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5">
                    <a:moveTo>
                      <a:pt x="1" y="0"/>
                    </a:moveTo>
                    <a:lnTo>
                      <a:pt x="175" y="23"/>
                    </a:lnTo>
                    <a:lnTo>
                      <a:pt x="173" y="35"/>
                    </a:lnTo>
                    <a:lnTo>
                      <a:pt x="0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E0000"/>
              </a:solidFill>
              <a:ln w="0">
                <a:solidFill>
                  <a:srgbClr val="BE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6" name="Freeform 949"/>
              <p:cNvSpPr>
                <a:spLocks noEditPoints="1"/>
              </p:cNvSpPr>
              <p:nvPr/>
            </p:nvSpPr>
            <p:spPr bwMode="auto">
              <a:xfrm>
                <a:off x="7129463" y="3689350"/>
                <a:ext cx="184150" cy="817563"/>
              </a:xfrm>
              <a:custGeom>
                <a:avLst/>
                <a:gdLst>
                  <a:gd name="T0" fmla="*/ 98 w 116"/>
                  <a:gd name="T1" fmla="*/ 489 h 515"/>
                  <a:gd name="T2" fmla="*/ 98 w 116"/>
                  <a:gd name="T3" fmla="*/ 489 h 515"/>
                  <a:gd name="T4" fmla="*/ 94 w 116"/>
                  <a:gd name="T5" fmla="*/ 515 h 515"/>
                  <a:gd name="T6" fmla="*/ 98 w 116"/>
                  <a:gd name="T7" fmla="*/ 489 h 515"/>
                  <a:gd name="T8" fmla="*/ 62 w 116"/>
                  <a:gd name="T9" fmla="*/ 0 h 515"/>
                  <a:gd name="T10" fmla="*/ 74 w 116"/>
                  <a:gd name="T11" fmla="*/ 5 h 515"/>
                  <a:gd name="T12" fmla="*/ 85 w 116"/>
                  <a:gd name="T13" fmla="*/ 17 h 515"/>
                  <a:gd name="T14" fmla="*/ 94 w 116"/>
                  <a:gd name="T15" fmla="*/ 36 h 515"/>
                  <a:gd name="T16" fmla="*/ 102 w 116"/>
                  <a:gd name="T17" fmla="*/ 61 h 515"/>
                  <a:gd name="T18" fmla="*/ 108 w 116"/>
                  <a:gd name="T19" fmla="*/ 93 h 515"/>
                  <a:gd name="T20" fmla="*/ 112 w 116"/>
                  <a:gd name="T21" fmla="*/ 129 h 515"/>
                  <a:gd name="T22" fmla="*/ 115 w 116"/>
                  <a:gd name="T23" fmla="*/ 172 h 515"/>
                  <a:gd name="T24" fmla="*/ 116 w 116"/>
                  <a:gd name="T25" fmla="*/ 221 h 515"/>
                  <a:gd name="T26" fmla="*/ 115 w 116"/>
                  <a:gd name="T27" fmla="*/ 267 h 515"/>
                  <a:gd name="T28" fmla="*/ 114 w 116"/>
                  <a:gd name="T29" fmla="*/ 316 h 515"/>
                  <a:gd name="T30" fmla="*/ 110 w 116"/>
                  <a:gd name="T31" fmla="*/ 370 h 515"/>
                  <a:gd name="T32" fmla="*/ 108 w 116"/>
                  <a:gd name="T33" fmla="*/ 381 h 515"/>
                  <a:gd name="T34" fmla="*/ 108 w 116"/>
                  <a:gd name="T35" fmla="*/ 381 h 515"/>
                  <a:gd name="T36" fmla="*/ 102 w 116"/>
                  <a:gd name="T37" fmla="*/ 446 h 515"/>
                  <a:gd name="T38" fmla="*/ 98 w 116"/>
                  <a:gd name="T39" fmla="*/ 489 h 515"/>
                  <a:gd name="T40" fmla="*/ 0 w 116"/>
                  <a:gd name="T41" fmla="*/ 476 h 515"/>
                  <a:gd name="T42" fmla="*/ 62 w 116"/>
                  <a:gd name="T43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6" h="515">
                    <a:moveTo>
                      <a:pt x="98" y="489"/>
                    </a:moveTo>
                    <a:lnTo>
                      <a:pt x="98" y="489"/>
                    </a:lnTo>
                    <a:lnTo>
                      <a:pt x="94" y="515"/>
                    </a:lnTo>
                    <a:lnTo>
                      <a:pt x="98" y="489"/>
                    </a:lnTo>
                    <a:close/>
                    <a:moveTo>
                      <a:pt x="62" y="0"/>
                    </a:moveTo>
                    <a:lnTo>
                      <a:pt x="74" y="5"/>
                    </a:lnTo>
                    <a:lnTo>
                      <a:pt x="85" y="17"/>
                    </a:lnTo>
                    <a:lnTo>
                      <a:pt x="94" y="36"/>
                    </a:lnTo>
                    <a:lnTo>
                      <a:pt x="102" y="61"/>
                    </a:lnTo>
                    <a:lnTo>
                      <a:pt x="108" y="93"/>
                    </a:lnTo>
                    <a:lnTo>
                      <a:pt x="112" y="129"/>
                    </a:lnTo>
                    <a:lnTo>
                      <a:pt x="115" y="172"/>
                    </a:lnTo>
                    <a:lnTo>
                      <a:pt x="116" y="221"/>
                    </a:lnTo>
                    <a:lnTo>
                      <a:pt x="115" y="267"/>
                    </a:lnTo>
                    <a:lnTo>
                      <a:pt x="114" y="316"/>
                    </a:lnTo>
                    <a:lnTo>
                      <a:pt x="110" y="370"/>
                    </a:lnTo>
                    <a:lnTo>
                      <a:pt x="108" y="381"/>
                    </a:lnTo>
                    <a:lnTo>
                      <a:pt x="108" y="381"/>
                    </a:lnTo>
                    <a:lnTo>
                      <a:pt x="102" y="446"/>
                    </a:lnTo>
                    <a:lnTo>
                      <a:pt x="98" y="489"/>
                    </a:lnTo>
                    <a:lnTo>
                      <a:pt x="0" y="476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71E00"/>
              </a:solidFill>
              <a:ln w="0">
                <a:solidFill>
                  <a:srgbClr val="F71E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7" name="Freeform 950"/>
              <p:cNvSpPr/>
              <p:nvPr/>
            </p:nvSpPr>
            <p:spPr bwMode="auto">
              <a:xfrm>
                <a:off x="7123113" y="4445000"/>
                <a:ext cx="161925" cy="61913"/>
              </a:xfrm>
              <a:custGeom>
                <a:avLst/>
                <a:gdLst>
                  <a:gd name="T0" fmla="*/ 4 w 102"/>
                  <a:gd name="T1" fmla="*/ 0 h 39"/>
                  <a:gd name="T2" fmla="*/ 102 w 102"/>
                  <a:gd name="T3" fmla="*/ 13 h 39"/>
                  <a:gd name="T4" fmla="*/ 98 w 102"/>
                  <a:gd name="T5" fmla="*/ 39 h 39"/>
                  <a:gd name="T6" fmla="*/ 87 w 102"/>
                  <a:gd name="T7" fmla="*/ 38 h 39"/>
                  <a:gd name="T8" fmla="*/ 32 w 102"/>
                  <a:gd name="T9" fmla="*/ 30 h 39"/>
                  <a:gd name="T10" fmla="*/ 0 w 102"/>
                  <a:gd name="T11" fmla="*/ 26 h 39"/>
                  <a:gd name="T12" fmla="*/ 4 w 102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39">
                    <a:moveTo>
                      <a:pt x="4" y="0"/>
                    </a:moveTo>
                    <a:lnTo>
                      <a:pt x="102" y="13"/>
                    </a:lnTo>
                    <a:lnTo>
                      <a:pt x="98" y="39"/>
                    </a:lnTo>
                    <a:lnTo>
                      <a:pt x="87" y="38"/>
                    </a:lnTo>
                    <a:lnTo>
                      <a:pt x="32" y="30"/>
                    </a:lnTo>
                    <a:lnTo>
                      <a:pt x="0" y="2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40000"/>
              </a:solidFill>
              <a:ln w="0">
                <a:solidFill>
                  <a:srgbClr val="C4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8" name="Freeform 951"/>
              <p:cNvSpPr/>
              <p:nvPr/>
            </p:nvSpPr>
            <p:spPr bwMode="auto">
              <a:xfrm>
                <a:off x="7123113" y="4486275"/>
                <a:ext cx="138113" cy="19050"/>
              </a:xfrm>
              <a:custGeom>
                <a:avLst/>
                <a:gdLst>
                  <a:gd name="T0" fmla="*/ 0 w 87"/>
                  <a:gd name="T1" fmla="*/ 0 h 12"/>
                  <a:gd name="T2" fmla="*/ 32 w 87"/>
                  <a:gd name="T3" fmla="*/ 4 h 12"/>
                  <a:gd name="T4" fmla="*/ 87 w 87"/>
                  <a:gd name="T5" fmla="*/ 12 h 12"/>
                  <a:gd name="T6" fmla="*/ 0 w 87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">
                    <a:moveTo>
                      <a:pt x="0" y="0"/>
                    </a:moveTo>
                    <a:lnTo>
                      <a:pt x="32" y="4"/>
                    </a:lnTo>
                    <a:lnTo>
                      <a:pt x="87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F0000"/>
              </a:solidFill>
              <a:ln w="0">
                <a:solidFill>
                  <a:srgbClr val="9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9" name="Freeform 952"/>
              <p:cNvSpPr/>
              <p:nvPr/>
            </p:nvSpPr>
            <p:spPr bwMode="auto">
              <a:xfrm>
                <a:off x="9456738" y="4316413"/>
                <a:ext cx="0" cy="476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3B"/>
              </a:solidFill>
              <a:ln w="0">
                <a:solidFill>
                  <a:srgbClr val="00003B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0" name="Freeform 953"/>
              <p:cNvSpPr/>
              <p:nvPr/>
            </p:nvSpPr>
            <p:spPr bwMode="auto">
              <a:xfrm>
                <a:off x="9456738" y="4295775"/>
                <a:ext cx="0" cy="20638"/>
              </a:xfrm>
              <a:custGeom>
                <a:avLst/>
                <a:gdLst>
                  <a:gd name="T0" fmla="*/ 0 h 13"/>
                  <a:gd name="T1" fmla="*/ 13 h 13"/>
                  <a:gd name="T2" fmla="*/ 0 h 1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3">
                    <a:moveTo>
                      <a:pt x="0" y="0"/>
                    </a:move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39"/>
              </a:solidFill>
              <a:ln w="0">
                <a:solidFill>
                  <a:srgbClr val="00003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1" name="Freeform 954"/>
              <p:cNvSpPr/>
              <p:nvPr/>
            </p:nvSpPr>
            <p:spPr bwMode="auto">
              <a:xfrm>
                <a:off x="9456738" y="4271963"/>
                <a:ext cx="0" cy="23813"/>
              </a:xfrm>
              <a:custGeom>
                <a:avLst/>
                <a:gdLst>
                  <a:gd name="T0" fmla="*/ 0 h 15"/>
                  <a:gd name="T1" fmla="*/ 0 h 15"/>
                  <a:gd name="T2" fmla="*/ 15 h 15"/>
                  <a:gd name="T3" fmla="*/ 0 h 1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37"/>
              </a:solidFill>
              <a:ln w="0">
                <a:solidFill>
                  <a:srgbClr val="000037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2" name="Freeform 955"/>
              <p:cNvSpPr/>
              <p:nvPr/>
            </p:nvSpPr>
            <p:spPr bwMode="auto">
              <a:xfrm>
                <a:off x="9453563" y="4249738"/>
                <a:ext cx="3175" cy="22225"/>
              </a:xfrm>
              <a:custGeom>
                <a:avLst/>
                <a:gdLst>
                  <a:gd name="T0" fmla="*/ 0 w 2"/>
                  <a:gd name="T1" fmla="*/ 0 h 14"/>
                  <a:gd name="T2" fmla="*/ 0 w 2"/>
                  <a:gd name="T3" fmla="*/ 0 h 14"/>
                  <a:gd name="T4" fmla="*/ 2 w 2"/>
                  <a:gd name="T5" fmla="*/ 14 h 14"/>
                  <a:gd name="T6" fmla="*/ 2 w 2"/>
                  <a:gd name="T7" fmla="*/ 14 h 14"/>
                  <a:gd name="T8" fmla="*/ 0 w 2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0" y="0"/>
                    </a:moveTo>
                    <a:lnTo>
                      <a:pt x="0" y="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36"/>
              </a:solidFill>
              <a:ln w="0">
                <a:solidFill>
                  <a:srgbClr val="00003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3" name="Freeform 956"/>
              <p:cNvSpPr/>
              <p:nvPr/>
            </p:nvSpPr>
            <p:spPr bwMode="auto">
              <a:xfrm>
                <a:off x="9453563" y="4227513"/>
                <a:ext cx="0" cy="22225"/>
              </a:xfrm>
              <a:custGeom>
                <a:avLst/>
                <a:gdLst>
                  <a:gd name="T0" fmla="*/ 0 h 14"/>
                  <a:gd name="T1" fmla="*/ 0 h 14"/>
                  <a:gd name="T2" fmla="*/ 10 h 14"/>
                  <a:gd name="T3" fmla="*/ 14 h 14"/>
                  <a:gd name="T4" fmla="*/ 14 h 14"/>
                  <a:gd name="T5" fmla="*/ 10 h 14"/>
                  <a:gd name="T6" fmla="*/ 0 h 1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4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33"/>
              </a:solidFill>
              <a:ln w="0">
                <a:solidFill>
                  <a:srgbClr val="00003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4" name="Freeform 957"/>
              <p:cNvSpPr/>
              <p:nvPr/>
            </p:nvSpPr>
            <p:spPr bwMode="auto">
              <a:xfrm>
                <a:off x="9451976" y="4206875"/>
                <a:ext cx="1588" cy="20638"/>
              </a:xfrm>
              <a:custGeom>
                <a:avLst/>
                <a:gdLst>
                  <a:gd name="T0" fmla="*/ 0 w 1"/>
                  <a:gd name="T1" fmla="*/ 0 h 13"/>
                  <a:gd name="T2" fmla="*/ 1 w 1"/>
                  <a:gd name="T3" fmla="*/ 13 h 13"/>
                  <a:gd name="T4" fmla="*/ 1 w 1"/>
                  <a:gd name="T5" fmla="*/ 13 h 13"/>
                  <a:gd name="T6" fmla="*/ 0 w 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lnTo>
                      <a:pt x="1" y="13"/>
                    </a:lnTo>
                    <a:lnTo>
                      <a:pt x="1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32"/>
              </a:solidFill>
              <a:ln w="0">
                <a:solidFill>
                  <a:srgbClr val="00003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5" name="Freeform 958"/>
              <p:cNvSpPr/>
              <p:nvPr/>
            </p:nvSpPr>
            <p:spPr bwMode="auto">
              <a:xfrm>
                <a:off x="9450388" y="4183063"/>
                <a:ext cx="1588" cy="23813"/>
              </a:xfrm>
              <a:custGeom>
                <a:avLst/>
                <a:gdLst>
                  <a:gd name="T0" fmla="*/ 0 w 1"/>
                  <a:gd name="T1" fmla="*/ 0 h 15"/>
                  <a:gd name="T2" fmla="*/ 1 w 1"/>
                  <a:gd name="T3" fmla="*/ 15 h 15"/>
                  <a:gd name="T4" fmla="*/ 0 w 1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5">
                    <a:moveTo>
                      <a:pt x="0" y="0"/>
                    </a:move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31"/>
              </a:solidFill>
              <a:ln w="0">
                <a:solidFill>
                  <a:srgbClr val="00003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6" name="Freeform 959"/>
              <p:cNvSpPr>
                <a:spLocks noEditPoints="1"/>
              </p:cNvSpPr>
              <p:nvPr/>
            </p:nvSpPr>
            <p:spPr bwMode="auto">
              <a:xfrm>
                <a:off x="9448801" y="4160838"/>
                <a:ext cx="1588" cy="22225"/>
              </a:xfrm>
              <a:custGeom>
                <a:avLst/>
                <a:gdLst>
                  <a:gd name="T0" fmla="*/ 1 w 1"/>
                  <a:gd name="T1" fmla="*/ 9 h 14"/>
                  <a:gd name="T2" fmla="*/ 1 w 1"/>
                  <a:gd name="T3" fmla="*/ 14 h 14"/>
                  <a:gd name="T4" fmla="*/ 1 w 1"/>
                  <a:gd name="T5" fmla="*/ 9 h 14"/>
                  <a:gd name="T6" fmla="*/ 0 w 1"/>
                  <a:gd name="T7" fmla="*/ 0 h 14"/>
                  <a:gd name="T8" fmla="*/ 1 w 1"/>
                  <a:gd name="T9" fmla="*/ 9 h 14"/>
                  <a:gd name="T10" fmla="*/ 0 w 1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4">
                    <a:moveTo>
                      <a:pt x="1" y="9"/>
                    </a:moveTo>
                    <a:lnTo>
                      <a:pt x="1" y="14"/>
                    </a:lnTo>
                    <a:lnTo>
                      <a:pt x="1" y="9"/>
                    </a:lnTo>
                    <a:close/>
                    <a:moveTo>
                      <a:pt x="0" y="0"/>
                    </a:moveTo>
                    <a:lnTo>
                      <a:pt x="1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30"/>
              </a:solidFill>
              <a:ln w="0">
                <a:solidFill>
                  <a:srgbClr val="00003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7" name="Freeform 960"/>
              <p:cNvSpPr/>
              <p:nvPr/>
            </p:nvSpPr>
            <p:spPr bwMode="auto">
              <a:xfrm>
                <a:off x="9445626" y="4137025"/>
                <a:ext cx="3175" cy="23813"/>
              </a:xfrm>
              <a:custGeom>
                <a:avLst/>
                <a:gdLst>
                  <a:gd name="T0" fmla="*/ 0 w 2"/>
                  <a:gd name="T1" fmla="*/ 0 h 15"/>
                  <a:gd name="T2" fmla="*/ 0 w 2"/>
                  <a:gd name="T3" fmla="*/ 0 h 15"/>
                  <a:gd name="T4" fmla="*/ 2 w 2"/>
                  <a:gd name="T5" fmla="*/ 15 h 15"/>
                  <a:gd name="T6" fmla="*/ 0 w 2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lnTo>
                      <a:pt x="0" y="0"/>
                    </a:lnTo>
                    <a:lnTo>
                      <a:pt x="2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2D"/>
              </a:solidFill>
              <a:ln w="0">
                <a:solidFill>
                  <a:srgbClr val="00002D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8" name="Freeform 961"/>
              <p:cNvSpPr/>
              <p:nvPr/>
            </p:nvSpPr>
            <p:spPr bwMode="auto">
              <a:xfrm>
                <a:off x="9444038" y="4116388"/>
                <a:ext cx="1588" cy="20638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0 h 13"/>
                  <a:gd name="T4" fmla="*/ 1 w 1"/>
                  <a:gd name="T5" fmla="*/ 13 h 13"/>
                  <a:gd name="T6" fmla="*/ 1 w 1"/>
                  <a:gd name="T7" fmla="*/ 13 h 13"/>
                  <a:gd name="T8" fmla="*/ 0 w 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lnTo>
                      <a:pt x="0" y="0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2C"/>
              </a:solidFill>
              <a:ln w="0">
                <a:solidFill>
                  <a:srgbClr val="00002C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9" name="Freeform 962"/>
              <p:cNvSpPr>
                <a:spLocks noEditPoints="1"/>
              </p:cNvSpPr>
              <p:nvPr/>
            </p:nvSpPr>
            <p:spPr bwMode="auto">
              <a:xfrm>
                <a:off x="9439276" y="4094163"/>
                <a:ext cx="4763" cy="22225"/>
              </a:xfrm>
              <a:custGeom>
                <a:avLst/>
                <a:gdLst>
                  <a:gd name="T0" fmla="*/ 0 w 3"/>
                  <a:gd name="T1" fmla="*/ 0 h 14"/>
                  <a:gd name="T2" fmla="*/ 3 w 3"/>
                  <a:gd name="T3" fmla="*/ 13 h 14"/>
                  <a:gd name="T4" fmla="*/ 3 w 3"/>
                  <a:gd name="T5" fmla="*/ 14 h 14"/>
                  <a:gd name="T6" fmla="*/ 3 w 3"/>
                  <a:gd name="T7" fmla="*/ 14 h 14"/>
                  <a:gd name="T8" fmla="*/ 3 w 3"/>
                  <a:gd name="T9" fmla="*/ 13 h 14"/>
                  <a:gd name="T10" fmla="*/ 0 w 3"/>
                  <a:gd name="T11" fmla="*/ 0 h 14"/>
                  <a:gd name="T12" fmla="*/ 0 w 3"/>
                  <a:gd name="T13" fmla="*/ 0 h 14"/>
                  <a:gd name="T14" fmla="*/ 0 w 3"/>
                  <a:gd name="T15" fmla="*/ 0 h 14"/>
                  <a:gd name="T16" fmla="*/ 0 w 3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lnTo>
                      <a:pt x="3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2C"/>
              </a:solidFill>
              <a:ln w="0">
                <a:solidFill>
                  <a:srgbClr val="00002C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0" name="Freeform 963"/>
              <p:cNvSpPr/>
              <p:nvPr/>
            </p:nvSpPr>
            <p:spPr bwMode="auto">
              <a:xfrm>
                <a:off x="9436101" y="4071938"/>
                <a:ext cx="3175" cy="22225"/>
              </a:xfrm>
              <a:custGeom>
                <a:avLst/>
                <a:gdLst>
                  <a:gd name="T0" fmla="*/ 0 w 2"/>
                  <a:gd name="T1" fmla="*/ 0 h 14"/>
                  <a:gd name="T2" fmla="*/ 0 w 2"/>
                  <a:gd name="T3" fmla="*/ 0 h 14"/>
                  <a:gd name="T4" fmla="*/ 2 w 2"/>
                  <a:gd name="T5" fmla="*/ 14 h 14"/>
                  <a:gd name="T6" fmla="*/ 0 w 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4">
                    <a:moveTo>
                      <a:pt x="0" y="0"/>
                    </a:moveTo>
                    <a:lnTo>
                      <a:pt x="0" y="0"/>
                    </a:lnTo>
                    <a:lnTo>
                      <a:pt x="2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2C"/>
              </a:solidFill>
              <a:ln w="0">
                <a:solidFill>
                  <a:srgbClr val="00002C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1" name="Freeform 964"/>
              <p:cNvSpPr/>
              <p:nvPr/>
            </p:nvSpPr>
            <p:spPr bwMode="auto">
              <a:xfrm>
                <a:off x="9429751" y="4048125"/>
                <a:ext cx="6350" cy="23813"/>
              </a:xfrm>
              <a:custGeom>
                <a:avLst/>
                <a:gdLst>
                  <a:gd name="T0" fmla="*/ 0 w 4"/>
                  <a:gd name="T1" fmla="*/ 0 h 15"/>
                  <a:gd name="T2" fmla="*/ 2 w 4"/>
                  <a:gd name="T3" fmla="*/ 11 h 15"/>
                  <a:gd name="T4" fmla="*/ 4 w 4"/>
                  <a:gd name="T5" fmla="*/ 15 h 15"/>
                  <a:gd name="T6" fmla="*/ 4 w 4"/>
                  <a:gd name="T7" fmla="*/ 15 h 15"/>
                  <a:gd name="T8" fmla="*/ 2 w 4"/>
                  <a:gd name="T9" fmla="*/ 11 h 15"/>
                  <a:gd name="T10" fmla="*/ 0 w 4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5">
                    <a:moveTo>
                      <a:pt x="0" y="0"/>
                    </a:moveTo>
                    <a:lnTo>
                      <a:pt x="2" y="11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29"/>
              </a:solidFill>
              <a:ln w="0">
                <a:solidFill>
                  <a:srgbClr val="000029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2" name="Freeform 965"/>
              <p:cNvSpPr/>
              <p:nvPr/>
            </p:nvSpPr>
            <p:spPr bwMode="auto">
              <a:xfrm>
                <a:off x="9421813" y="4027488"/>
                <a:ext cx="7938" cy="20638"/>
              </a:xfrm>
              <a:custGeom>
                <a:avLst/>
                <a:gdLst>
                  <a:gd name="T0" fmla="*/ 0 w 5"/>
                  <a:gd name="T1" fmla="*/ 0 h 13"/>
                  <a:gd name="T2" fmla="*/ 0 w 5"/>
                  <a:gd name="T3" fmla="*/ 0 h 13"/>
                  <a:gd name="T4" fmla="*/ 5 w 5"/>
                  <a:gd name="T5" fmla="*/ 13 h 13"/>
                  <a:gd name="T6" fmla="*/ 0 w 5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3">
                    <a:moveTo>
                      <a:pt x="0" y="0"/>
                    </a:moveTo>
                    <a:lnTo>
                      <a:pt x="0" y="0"/>
                    </a:lnTo>
                    <a:lnTo>
                      <a:pt x="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28"/>
              </a:solidFill>
              <a:ln w="0">
                <a:solidFill>
                  <a:srgbClr val="000028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3" name="Rectangle 966"/>
              <p:cNvSpPr>
                <a:spLocks noChangeArrowheads="1"/>
              </p:cNvSpPr>
              <p:nvPr/>
            </p:nvSpPr>
            <p:spPr bwMode="auto">
              <a:xfrm>
                <a:off x="9421813" y="4025900"/>
                <a:ext cx="1588" cy="1588"/>
              </a:xfrm>
              <a:prstGeom prst="rect">
                <a:avLst/>
              </a:prstGeom>
              <a:solidFill>
                <a:srgbClr val="000028"/>
              </a:solidFill>
              <a:ln w="0">
                <a:solidFill>
                  <a:srgbClr val="000028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4" name="Freeform 967"/>
              <p:cNvSpPr>
                <a:spLocks noEditPoints="1"/>
              </p:cNvSpPr>
              <p:nvPr/>
            </p:nvSpPr>
            <p:spPr bwMode="auto">
              <a:xfrm>
                <a:off x="9271001" y="3968750"/>
                <a:ext cx="185738" cy="815975"/>
              </a:xfrm>
              <a:custGeom>
                <a:avLst/>
                <a:gdLst>
                  <a:gd name="T0" fmla="*/ 98 w 117"/>
                  <a:gd name="T1" fmla="*/ 490 h 514"/>
                  <a:gd name="T2" fmla="*/ 98 w 117"/>
                  <a:gd name="T3" fmla="*/ 490 h 514"/>
                  <a:gd name="T4" fmla="*/ 96 w 117"/>
                  <a:gd name="T5" fmla="*/ 514 h 514"/>
                  <a:gd name="T6" fmla="*/ 98 w 117"/>
                  <a:gd name="T7" fmla="*/ 490 h 514"/>
                  <a:gd name="T8" fmla="*/ 63 w 117"/>
                  <a:gd name="T9" fmla="*/ 0 h 514"/>
                  <a:gd name="T10" fmla="*/ 68 w 117"/>
                  <a:gd name="T11" fmla="*/ 2 h 514"/>
                  <a:gd name="T12" fmla="*/ 74 w 117"/>
                  <a:gd name="T13" fmla="*/ 4 h 514"/>
                  <a:gd name="T14" fmla="*/ 85 w 117"/>
                  <a:gd name="T15" fmla="*/ 16 h 514"/>
                  <a:gd name="T16" fmla="*/ 95 w 117"/>
                  <a:gd name="T17" fmla="*/ 36 h 514"/>
                  <a:gd name="T18" fmla="*/ 102 w 117"/>
                  <a:gd name="T19" fmla="*/ 61 h 514"/>
                  <a:gd name="T20" fmla="*/ 109 w 117"/>
                  <a:gd name="T21" fmla="*/ 92 h 514"/>
                  <a:gd name="T22" fmla="*/ 113 w 117"/>
                  <a:gd name="T23" fmla="*/ 130 h 514"/>
                  <a:gd name="T24" fmla="*/ 115 w 117"/>
                  <a:gd name="T25" fmla="*/ 173 h 514"/>
                  <a:gd name="T26" fmla="*/ 117 w 117"/>
                  <a:gd name="T27" fmla="*/ 222 h 514"/>
                  <a:gd name="T28" fmla="*/ 115 w 117"/>
                  <a:gd name="T29" fmla="*/ 284 h 514"/>
                  <a:gd name="T30" fmla="*/ 112 w 117"/>
                  <a:gd name="T31" fmla="*/ 355 h 514"/>
                  <a:gd name="T32" fmla="*/ 105 w 117"/>
                  <a:gd name="T33" fmla="*/ 431 h 514"/>
                  <a:gd name="T34" fmla="*/ 98 w 117"/>
                  <a:gd name="T35" fmla="*/ 490 h 514"/>
                  <a:gd name="T36" fmla="*/ 0 w 117"/>
                  <a:gd name="T37" fmla="*/ 477 h 514"/>
                  <a:gd name="T38" fmla="*/ 63 w 117"/>
                  <a:gd name="T39" fmla="*/ 0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7" h="514">
                    <a:moveTo>
                      <a:pt x="98" y="490"/>
                    </a:moveTo>
                    <a:lnTo>
                      <a:pt x="98" y="490"/>
                    </a:lnTo>
                    <a:lnTo>
                      <a:pt x="96" y="514"/>
                    </a:lnTo>
                    <a:lnTo>
                      <a:pt x="98" y="490"/>
                    </a:lnTo>
                    <a:close/>
                    <a:moveTo>
                      <a:pt x="63" y="0"/>
                    </a:moveTo>
                    <a:lnTo>
                      <a:pt x="68" y="2"/>
                    </a:lnTo>
                    <a:lnTo>
                      <a:pt x="74" y="4"/>
                    </a:lnTo>
                    <a:lnTo>
                      <a:pt x="85" y="16"/>
                    </a:lnTo>
                    <a:lnTo>
                      <a:pt x="95" y="36"/>
                    </a:lnTo>
                    <a:lnTo>
                      <a:pt x="102" y="61"/>
                    </a:lnTo>
                    <a:lnTo>
                      <a:pt x="109" y="92"/>
                    </a:lnTo>
                    <a:lnTo>
                      <a:pt x="113" y="130"/>
                    </a:lnTo>
                    <a:lnTo>
                      <a:pt x="115" y="173"/>
                    </a:lnTo>
                    <a:lnTo>
                      <a:pt x="117" y="222"/>
                    </a:lnTo>
                    <a:lnTo>
                      <a:pt x="115" y="284"/>
                    </a:lnTo>
                    <a:lnTo>
                      <a:pt x="112" y="355"/>
                    </a:lnTo>
                    <a:lnTo>
                      <a:pt x="105" y="431"/>
                    </a:lnTo>
                    <a:lnTo>
                      <a:pt x="98" y="490"/>
                    </a:lnTo>
                    <a:lnTo>
                      <a:pt x="0" y="477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71E00"/>
              </a:solidFill>
              <a:ln w="0">
                <a:solidFill>
                  <a:srgbClr val="F71E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5" name="Freeform 968"/>
              <p:cNvSpPr/>
              <p:nvPr/>
            </p:nvSpPr>
            <p:spPr bwMode="auto">
              <a:xfrm>
                <a:off x="9267826" y="4725988"/>
                <a:ext cx="158750" cy="61913"/>
              </a:xfrm>
              <a:custGeom>
                <a:avLst/>
                <a:gdLst>
                  <a:gd name="T0" fmla="*/ 2 w 100"/>
                  <a:gd name="T1" fmla="*/ 0 h 39"/>
                  <a:gd name="T2" fmla="*/ 100 w 100"/>
                  <a:gd name="T3" fmla="*/ 13 h 39"/>
                  <a:gd name="T4" fmla="*/ 98 w 100"/>
                  <a:gd name="T5" fmla="*/ 37 h 39"/>
                  <a:gd name="T6" fmla="*/ 97 w 100"/>
                  <a:gd name="T7" fmla="*/ 39 h 39"/>
                  <a:gd name="T8" fmla="*/ 0 w 100"/>
                  <a:gd name="T9" fmla="*/ 26 h 39"/>
                  <a:gd name="T10" fmla="*/ 2 w 100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39">
                    <a:moveTo>
                      <a:pt x="2" y="0"/>
                    </a:moveTo>
                    <a:lnTo>
                      <a:pt x="100" y="13"/>
                    </a:lnTo>
                    <a:lnTo>
                      <a:pt x="98" y="37"/>
                    </a:lnTo>
                    <a:lnTo>
                      <a:pt x="97" y="39"/>
                    </a:lnTo>
                    <a:lnTo>
                      <a:pt x="0" y="2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0000"/>
              </a:solidFill>
              <a:ln w="0">
                <a:solidFill>
                  <a:srgbClr val="C4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6" name="Freeform 969"/>
              <p:cNvSpPr/>
              <p:nvPr/>
            </p:nvSpPr>
            <p:spPr bwMode="auto">
              <a:xfrm>
                <a:off x="7004051" y="4525963"/>
                <a:ext cx="206375" cy="579438"/>
              </a:xfrm>
              <a:custGeom>
                <a:avLst/>
                <a:gdLst>
                  <a:gd name="T0" fmla="*/ 12 w 130"/>
                  <a:gd name="T1" fmla="*/ 0 h 365"/>
                  <a:gd name="T2" fmla="*/ 130 w 130"/>
                  <a:gd name="T3" fmla="*/ 16 h 365"/>
                  <a:gd name="T4" fmla="*/ 122 w 130"/>
                  <a:gd name="T5" fmla="*/ 68 h 365"/>
                  <a:gd name="T6" fmla="*/ 113 w 130"/>
                  <a:gd name="T7" fmla="*/ 119 h 365"/>
                  <a:gd name="T8" fmla="*/ 102 w 130"/>
                  <a:gd name="T9" fmla="*/ 165 h 365"/>
                  <a:gd name="T10" fmla="*/ 92 w 130"/>
                  <a:gd name="T11" fmla="*/ 208 h 365"/>
                  <a:gd name="T12" fmla="*/ 80 w 130"/>
                  <a:gd name="T13" fmla="*/ 248 h 365"/>
                  <a:gd name="T14" fmla="*/ 68 w 130"/>
                  <a:gd name="T15" fmla="*/ 282 h 365"/>
                  <a:gd name="T16" fmla="*/ 58 w 130"/>
                  <a:gd name="T17" fmla="*/ 312 h 365"/>
                  <a:gd name="T18" fmla="*/ 47 w 130"/>
                  <a:gd name="T19" fmla="*/ 334 h 365"/>
                  <a:gd name="T20" fmla="*/ 38 w 130"/>
                  <a:gd name="T21" fmla="*/ 352 h 365"/>
                  <a:gd name="T22" fmla="*/ 30 w 130"/>
                  <a:gd name="T23" fmla="*/ 363 h 365"/>
                  <a:gd name="T24" fmla="*/ 24 w 130"/>
                  <a:gd name="T25" fmla="*/ 365 h 365"/>
                  <a:gd name="T26" fmla="*/ 18 w 130"/>
                  <a:gd name="T27" fmla="*/ 360 h 365"/>
                  <a:gd name="T28" fmla="*/ 13 w 130"/>
                  <a:gd name="T29" fmla="*/ 346 h 365"/>
                  <a:gd name="T30" fmla="*/ 9 w 130"/>
                  <a:gd name="T31" fmla="*/ 322 h 365"/>
                  <a:gd name="T32" fmla="*/ 5 w 130"/>
                  <a:gd name="T33" fmla="*/ 293 h 365"/>
                  <a:gd name="T34" fmla="*/ 1 w 130"/>
                  <a:gd name="T35" fmla="*/ 255 h 365"/>
                  <a:gd name="T36" fmla="*/ 0 w 130"/>
                  <a:gd name="T37" fmla="*/ 214 h 365"/>
                  <a:gd name="T38" fmla="*/ 0 w 130"/>
                  <a:gd name="T39" fmla="*/ 166 h 365"/>
                  <a:gd name="T40" fmla="*/ 1 w 130"/>
                  <a:gd name="T41" fmla="*/ 114 h 365"/>
                  <a:gd name="T42" fmla="*/ 5 w 130"/>
                  <a:gd name="T43" fmla="*/ 59 h 365"/>
                  <a:gd name="T44" fmla="*/ 12 w 130"/>
                  <a:gd name="T45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0" h="365">
                    <a:moveTo>
                      <a:pt x="12" y="0"/>
                    </a:moveTo>
                    <a:lnTo>
                      <a:pt x="130" y="16"/>
                    </a:lnTo>
                    <a:lnTo>
                      <a:pt x="122" y="68"/>
                    </a:lnTo>
                    <a:lnTo>
                      <a:pt x="113" y="119"/>
                    </a:lnTo>
                    <a:lnTo>
                      <a:pt x="102" y="165"/>
                    </a:lnTo>
                    <a:lnTo>
                      <a:pt x="92" y="208"/>
                    </a:lnTo>
                    <a:lnTo>
                      <a:pt x="80" y="248"/>
                    </a:lnTo>
                    <a:lnTo>
                      <a:pt x="68" y="282"/>
                    </a:lnTo>
                    <a:lnTo>
                      <a:pt x="58" y="312"/>
                    </a:lnTo>
                    <a:lnTo>
                      <a:pt x="47" y="334"/>
                    </a:lnTo>
                    <a:lnTo>
                      <a:pt x="38" y="352"/>
                    </a:lnTo>
                    <a:lnTo>
                      <a:pt x="30" y="363"/>
                    </a:lnTo>
                    <a:lnTo>
                      <a:pt x="24" y="365"/>
                    </a:lnTo>
                    <a:lnTo>
                      <a:pt x="18" y="360"/>
                    </a:lnTo>
                    <a:lnTo>
                      <a:pt x="13" y="346"/>
                    </a:lnTo>
                    <a:lnTo>
                      <a:pt x="9" y="322"/>
                    </a:lnTo>
                    <a:lnTo>
                      <a:pt x="5" y="293"/>
                    </a:lnTo>
                    <a:lnTo>
                      <a:pt x="1" y="255"/>
                    </a:lnTo>
                    <a:lnTo>
                      <a:pt x="0" y="214"/>
                    </a:lnTo>
                    <a:lnTo>
                      <a:pt x="0" y="166"/>
                    </a:lnTo>
                    <a:lnTo>
                      <a:pt x="1" y="114"/>
                    </a:lnTo>
                    <a:lnTo>
                      <a:pt x="5" y="5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DD707"/>
              </a:solidFill>
              <a:ln w="0">
                <a:solidFill>
                  <a:srgbClr val="FDD707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7" name="Freeform 970"/>
              <p:cNvSpPr/>
              <p:nvPr/>
            </p:nvSpPr>
            <p:spPr bwMode="auto">
              <a:xfrm>
                <a:off x="7045326" y="4532313"/>
                <a:ext cx="128588" cy="360363"/>
              </a:xfrm>
              <a:custGeom>
                <a:avLst/>
                <a:gdLst>
                  <a:gd name="T0" fmla="*/ 8 w 81"/>
                  <a:gd name="T1" fmla="*/ 0 h 227"/>
                  <a:gd name="T2" fmla="*/ 81 w 81"/>
                  <a:gd name="T3" fmla="*/ 9 h 227"/>
                  <a:gd name="T4" fmla="*/ 75 w 81"/>
                  <a:gd name="T5" fmla="*/ 49 h 227"/>
                  <a:gd name="T6" fmla="*/ 68 w 81"/>
                  <a:gd name="T7" fmla="*/ 87 h 227"/>
                  <a:gd name="T8" fmla="*/ 60 w 81"/>
                  <a:gd name="T9" fmla="*/ 121 h 227"/>
                  <a:gd name="T10" fmla="*/ 51 w 81"/>
                  <a:gd name="T11" fmla="*/ 151 h 227"/>
                  <a:gd name="T12" fmla="*/ 42 w 81"/>
                  <a:gd name="T13" fmla="*/ 177 h 227"/>
                  <a:gd name="T14" fmla="*/ 34 w 81"/>
                  <a:gd name="T15" fmla="*/ 198 h 227"/>
                  <a:gd name="T16" fmla="*/ 26 w 81"/>
                  <a:gd name="T17" fmla="*/ 214 h 227"/>
                  <a:gd name="T18" fmla="*/ 20 w 81"/>
                  <a:gd name="T19" fmla="*/ 223 h 227"/>
                  <a:gd name="T20" fmla="*/ 16 w 81"/>
                  <a:gd name="T21" fmla="*/ 227 h 227"/>
                  <a:gd name="T22" fmla="*/ 12 w 81"/>
                  <a:gd name="T23" fmla="*/ 221 h 227"/>
                  <a:gd name="T24" fmla="*/ 8 w 81"/>
                  <a:gd name="T25" fmla="*/ 207 h 227"/>
                  <a:gd name="T26" fmla="*/ 4 w 81"/>
                  <a:gd name="T27" fmla="*/ 186 h 227"/>
                  <a:gd name="T28" fmla="*/ 2 w 81"/>
                  <a:gd name="T29" fmla="*/ 159 h 227"/>
                  <a:gd name="T30" fmla="*/ 0 w 81"/>
                  <a:gd name="T31" fmla="*/ 124 h 227"/>
                  <a:gd name="T32" fmla="*/ 2 w 81"/>
                  <a:gd name="T33" fmla="*/ 87 h 227"/>
                  <a:gd name="T34" fmla="*/ 3 w 81"/>
                  <a:gd name="T35" fmla="*/ 45 h 227"/>
                  <a:gd name="T36" fmla="*/ 8 w 81"/>
                  <a:gd name="T37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1" h="227">
                    <a:moveTo>
                      <a:pt x="8" y="0"/>
                    </a:moveTo>
                    <a:lnTo>
                      <a:pt x="81" y="9"/>
                    </a:lnTo>
                    <a:lnTo>
                      <a:pt x="75" y="49"/>
                    </a:lnTo>
                    <a:lnTo>
                      <a:pt x="68" y="87"/>
                    </a:lnTo>
                    <a:lnTo>
                      <a:pt x="60" y="121"/>
                    </a:lnTo>
                    <a:lnTo>
                      <a:pt x="51" y="151"/>
                    </a:lnTo>
                    <a:lnTo>
                      <a:pt x="42" y="177"/>
                    </a:lnTo>
                    <a:lnTo>
                      <a:pt x="34" y="198"/>
                    </a:lnTo>
                    <a:lnTo>
                      <a:pt x="26" y="214"/>
                    </a:lnTo>
                    <a:lnTo>
                      <a:pt x="20" y="223"/>
                    </a:lnTo>
                    <a:lnTo>
                      <a:pt x="16" y="227"/>
                    </a:lnTo>
                    <a:lnTo>
                      <a:pt x="12" y="221"/>
                    </a:lnTo>
                    <a:lnTo>
                      <a:pt x="8" y="207"/>
                    </a:lnTo>
                    <a:lnTo>
                      <a:pt x="4" y="186"/>
                    </a:lnTo>
                    <a:lnTo>
                      <a:pt x="2" y="159"/>
                    </a:lnTo>
                    <a:lnTo>
                      <a:pt x="0" y="124"/>
                    </a:lnTo>
                    <a:lnTo>
                      <a:pt x="2" y="87"/>
                    </a:lnTo>
                    <a:lnTo>
                      <a:pt x="3" y="4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5212"/>
              </a:solidFill>
              <a:ln w="0">
                <a:solidFill>
                  <a:srgbClr val="FF521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8" name="Freeform 971"/>
              <p:cNvSpPr/>
              <p:nvPr/>
            </p:nvSpPr>
            <p:spPr bwMode="auto">
              <a:xfrm>
                <a:off x="9147176" y="4806950"/>
                <a:ext cx="204788" cy="579438"/>
              </a:xfrm>
              <a:custGeom>
                <a:avLst/>
                <a:gdLst>
                  <a:gd name="T0" fmla="*/ 12 w 129"/>
                  <a:gd name="T1" fmla="*/ 0 h 365"/>
                  <a:gd name="T2" fmla="*/ 129 w 129"/>
                  <a:gd name="T3" fmla="*/ 16 h 365"/>
                  <a:gd name="T4" fmla="*/ 121 w 129"/>
                  <a:gd name="T5" fmla="*/ 68 h 365"/>
                  <a:gd name="T6" fmla="*/ 112 w 129"/>
                  <a:gd name="T7" fmla="*/ 119 h 365"/>
                  <a:gd name="T8" fmla="*/ 102 w 129"/>
                  <a:gd name="T9" fmla="*/ 165 h 365"/>
                  <a:gd name="T10" fmla="*/ 91 w 129"/>
                  <a:gd name="T11" fmla="*/ 208 h 365"/>
                  <a:gd name="T12" fmla="*/ 80 w 129"/>
                  <a:gd name="T13" fmla="*/ 247 h 365"/>
                  <a:gd name="T14" fmla="*/ 68 w 129"/>
                  <a:gd name="T15" fmla="*/ 281 h 365"/>
                  <a:gd name="T16" fmla="*/ 57 w 129"/>
                  <a:gd name="T17" fmla="*/ 311 h 365"/>
                  <a:gd name="T18" fmla="*/ 47 w 129"/>
                  <a:gd name="T19" fmla="*/ 334 h 365"/>
                  <a:gd name="T20" fmla="*/ 38 w 129"/>
                  <a:gd name="T21" fmla="*/ 352 h 365"/>
                  <a:gd name="T22" fmla="*/ 30 w 129"/>
                  <a:gd name="T23" fmla="*/ 363 h 365"/>
                  <a:gd name="T24" fmla="*/ 23 w 129"/>
                  <a:gd name="T25" fmla="*/ 365 h 365"/>
                  <a:gd name="T26" fmla="*/ 18 w 129"/>
                  <a:gd name="T27" fmla="*/ 360 h 365"/>
                  <a:gd name="T28" fmla="*/ 13 w 129"/>
                  <a:gd name="T29" fmla="*/ 346 h 365"/>
                  <a:gd name="T30" fmla="*/ 9 w 129"/>
                  <a:gd name="T31" fmla="*/ 323 h 365"/>
                  <a:gd name="T32" fmla="*/ 5 w 129"/>
                  <a:gd name="T33" fmla="*/ 293 h 365"/>
                  <a:gd name="T34" fmla="*/ 1 w 129"/>
                  <a:gd name="T35" fmla="*/ 257 h 365"/>
                  <a:gd name="T36" fmla="*/ 0 w 129"/>
                  <a:gd name="T37" fmla="*/ 213 h 365"/>
                  <a:gd name="T38" fmla="*/ 0 w 129"/>
                  <a:gd name="T39" fmla="*/ 166 h 365"/>
                  <a:gd name="T40" fmla="*/ 1 w 129"/>
                  <a:gd name="T41" fmla="*/ 114 h 365"/>
                  <a:gd name="T42" fmla="*/ 5 w 129"/>
                  <a:gd name="T43" fmla="*/ 59 h 365"/>
                  <a:gd name="T44" fmla="*/ 12 w 129"/>
                  <a:gd name="T45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365">
                    <a:moveTo>
                      <a:pt x="12" y="0"/>
                    </a:moveTo>
                    <a:lnTo>
                      <a:pt x="129" y="16"/>
                    </a:lnTo>
                    <a:lnTo>
                      <a:pt x="121" y="68"/>
                    </a:lnTo>
                    <a:lnTo>
                      <a:pt x="112" y="119"/>
                    </a:lnTo>
                    <a:lnTo>
                      <a:pt x="102" y="165"/>
                    </a:lnTo>
                    <a:lnTo>
                      <a:pt x="91" y="208"/>
                    </a:lnTo>
                    <a:lnTo>
                      <a:pt x="80" y="247"/>
                    </a:lnTo>
                    <a:lnTo>
                      <a:pt x="68" y="281"/>
                    </a:lnTo>
                    <a:lnTo>
                      <a:pt x="57" y="311"/>
                    </a:lnTo>
                    <a:lnTo>
                      <a:pt x="47" y="334"/>
                    </a:lnTo>
                    <a:lnTo>
                      <a:pt x="38" y="352"/>
                    </a:lnTo>
                    <a:lnTo>
                      <a:pt x="30" y="363"/>
                    </a:lnTo>
                    <a:lnTo>
                      <a:pt x="23" y="365"/>
                    </a:lnTo>
                    <a:lnTo>
                      <a:pt x="18" y="360"/>
                    </a:lnTo>
                    <a:lnTo>
                      <a:pt x="13" y="346"/>
                    </a:lnTo>
                    <a:lnTo>
                      <a:pt x="9" y="323"/>
                    </a:lnTo>
                    <a:lnTo>
                      <a:pt x="5" y="293"/>
                    </a:lnTo>
                    <a:lnTo>
                      <a:pt x="1" y="257"/>
                    </a:lnTo>
                    <a:lnTo>
                      <a:pt x="0" y="213"/>
                    </a:lnTo>
                    <a:lnTo>
                      <a:pt x="0" y="166"/>
                    </a:lnTo>
                    <a:lnTo>
                      <a:pt x="1" y="114"/>
                    </a:lnTo>
                    <a:lnTo>
                      <a:pt x="5" y="5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DD707"/>
              </a:solidFill>
              <a:ln w="0">
                <a:solidFill>
                  <a:srgbClr val="FDD707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9" name="Freeform 972"/>
              <p:cNvSpPr/>
              <p:nvPr/>
            </p:nvSpPr>
            <p:spPr bwMode="auto">
              <a:xfrm>
                <a:off x="9188451" y="4813300"/>
                <a:ext cx="128588" cy="358775"/>
              </a:xfrm>
              <a:custGeom>
                <a:avLst/>
                <a:gdLst>
                  <a:gd name="T0" fmla="*/ 8 w 81"/>
                  <a:gd name="T1" fmla="*/ 0 h 226"/>
                  <a:gd name="T2" fmla="*/ 81 w 81"/>
                  <a:gd name="T3" fmla="*/ 9 h 226"/>
                  <a:gd name="T4" fmla="*/ 76 w 81"/>
                  <a:gd name="T5" fmla="*/ 48 h 226"/>
                  <a:gd name="T6" fmla="*/ 68 w 81"/>
                  <a:gd name="T7" fmla="*/ 86 h 226"/>
                  <a:gd name="T8" fmla="*/ 60 w 81"/>
                  <a:gd name="T9" fmla="*/ 120 h 226"/>
                  <a:gd name="T10" fmla="*/ 51 w 81"/>
                  <a:gd name="T11" fmla="*/ 150 h 226"/>
                  <a:gd name="T12" fmla="*/ 42 w 81"/>
                  <a:gd name="T13" fmla="*/ 177 h 226"/>
                  <a:gd name="T14" fmla="*/ 34 w 81"/>
                  <a:gd name="T15" fmla="*/ 198 h 226"/>
                  <a:gd name="T16" fmla="*/ 26 w 81"/>
                  <a:gd name="T17" fmla="*/ 213 h 226"/>
                  <a:gd name="T18" fmla="*/ 21 w 81"/>
                  <a:gd name="T19" fmla="*/ 222 h 226"/>
                  <a:gd name="T20" fmla="*/ 16 w 81"/>
                  <a:gd name="T21" fmla="*/ 226 h 226"/>
                  <a:gd name="T22" fmla="*/ 12 w 81"/>
                  <a:gd name="T23" fmla="*/ 221 h 226"/>
                  <a:gd name="T24" fmla="*/ 8 w 81"/>
                  <a:gd name="T25" fmla="*/ 207 h 226"/>
                  <a:gd name="T26" fmla="*/ 4 w 81"/>
                  <a:gd name="T27" fmla="*/ 186 h 226"/>
                  <a:gd name="T28" fmla="*/ 1 w 81"/>
                  <a:gd name="T29" fmla="*/ 158 h 226"/>
                  <a:gd name="T30" fmla="*/ 0 w 81"/>
                  <a:gd name="T31" fmla="*/ 124 h 226"/>
                  <a:gd name="T32" fmla="*/ 1 w 81"/>
                  <a:gd name="T33" fmla="*/ 86 h 226"/>
                  <a:gd name="T34" fmla="*/ 3 w 81"/>
                  <a:gd name="T35" fmla="*/ 44 h 226"/>
                  <a:gd name="T36" fmla="*/ 8 w 81"/>
                  <a:gd name="T3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1" h="226">
                    <a:moveTo>
                      <a:pt x="8" y="0"/>
                    </a:moveTo>
                    <a:lnTo>
                      <a:pt x="81" y="9"/>
                    </a:lnTo>
                    <a:lnTo>
                      <a:pt x="76" y="48"/>
                    </a:lnTo>
                    <a:lnTo>
                      <a:pt x="68" y="86"/>
                    </a:lnTo>
                    <a:lnTo>
                      <a:pt x="60" y="120"/>
                    </a:lnTo>
                    <a:lnTo>
                      <a:pt x="51" y="150"/>
                    </a:lnTo>
                    <a:lnTo>
                      <a:pt x="42" y="177"/>
                    </a:lnTo>
                    <a:lnTo>
                      <a:pt x="34" y="198"/>
                    </a:lnTo>
                    <a:lnTo>
                      <a:pt x="26" y="213"/>
                    </a:lnTo>
                    <a:lnTo>
                      <a:pt x="21" y="222"/>
                    </a:lnTo>
                    <a:lnTo>
                      <a:pt x="16" y="226"/>
                    </a:lnTo>
                    <a:lnTo>
                      <a:pt x="12" y="221"/>
                    </a:lnTo>
                    <a:lnTo>
                      <a:pt x="8" y="207"/>
                    </a:lnTo>
                    <a:lnTo>
                      <a:pt x="4" y="186"/>
                    </a:lnTo>
                    <a:lnTo>
                      <a:pt x="1" y="158"/>
                    </a:lnTo>
                    <a:lnTo>
                      <a:pt x="0" y="124"/>
                    </a:lnTo>
                    <a:lnTo>
                      <a:pt x="1" y="86"/>
                    </a:lnTo>
                    <a:lnTo>
                      <a:pt x="3" y="4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5212"/>
              </a:solidFill>
              <a:ln w="0">
                <a:solidFill>
                  <a:srgbClr val="FF521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0" name="Freeform 973"/>
              <p:cNvSpPr/>
              <p:nvPr/>
            </p:nvSpPr>
            <p:spPr bwMode="auto">
              <a:xfrm>
                <a:off x="7854723" y="4751086"/>
                <a:ext cx="582306" cy="1628450"/>
              </a:xfrm>
              <a:custGeom>
                <a:avLst/>
                <a:gdLst>
                  <a:gd name="T0" fmla="*/ 33 w 349"/>
                  <a:gd name="T1" fmla="*/ 0 h 976"/>
                  <a:gd name="T2" fmla="*/ 349 w 349"/>
                  <a:gd name="T3" fmla="*/ 41 h 976"/>
                  <a:gd name="T4" fmla="*/ 336 w 349"/>
                  <a:gd name="T5" fmla="*/ 128 h 976"/>
                  <a:gd name="T6" fmla="*/ 323 w 349"/>
                  <a:gd name="T7" fmla="*/ 213 h 976"/>
                  <a:gd name="T8" fmla="*/ 308 w 349"/>
                  <a:gd name="T9" fmla="*/ 294 h 976"/>
                  <a:gd name="T10" fmla="*/ 291 w 349"/>
                  <a:gd name="T11" fmla="*/ 373 h 976"/>
                  <a:gd name="T12" fmla="*/ 274 w 349"/>
                  <a:gd name="T13" fmla="*/ 449 h 976"/>
                  <a:gd name="T14" fmla="*/ 255 w 349"/>
                  <a:gd name="T15" fmla="*/ 519 h 976"/>
                  <a:gd name="T16" fmla="*/ 237 w 349"/>
                  <a:gd name="T17" fmla="*/ 587 h 976"/>
                  <a:gd name="T18" fmla="*/ 219 w 349"/>
                  <a:gd name="T19" fmla="*/ 650 h 976"/>
                  <a:gd name="T20" fmla="*/ 199 w 349"/>
                  <a:gd name="T21" fmla="*/ 709 h 976"/>
                  <a:gd name="T22" fmla="*/ 181 w 349"/>
                  <a:gd name="T23" fmla="*/ 763 h 976"/>
                  <a:gd name="T24" fmla="*/ 162 w 349"/>
                  <a:gd name="T25" fmla="*/ 811 h 976"/>
                  <a:gd name="T26" fmla="*/ 145 w 349"/>
                  <a:gd name="T27" fmla="*/ 853 h 976"/>
                  <a:gd name="T28" fmla="*/ 128 w 349"/>
                  <a:gd name="T29" fmla="*/ 891 h 976"/>
                  <a:gd name="T30" fmla="*/ 113 w 349"/>
                  <a:gd name="T31" fmla="*/ 921 h 976"/>
                  <a:gd name="T32" fmla="*/ 98 w 349"/>
                  <a:gd name="T33" fmla="*/ 946 h 976"/>
                  <a:gd name="T34" fmla="*/ 85 w 349"/>
                  <a:gd name="T35" fmla="*/ 963 h 976"/>
                  <a:gd name="T36" fmla="*/ 75 w 349"/>
                  <a:gd name="T37" fmla="*/ 974 h 976"/>
                  <a:gd name="T38" fmla="*/ 65 w 349"/>
                  <a:gd name="T39" fmla="*/ 976 h 976"/>
                  <a:gd name="T40" fmla="*/ 56 w 349"/>
                  <a:gd name="T41" fmla="*/ 970 h 976"/>
                  <a:gd name="T42" fmla="*/ 48 w 349"/>
                  <a:gd name="T43" fmla="*/ 954 h 976"/>
                  <a:gd name="T44" fmla="*/ 39 w 349"/>
                  <a:gd name="T45" fmla="*/ 929 h 976"/>
                  <a:gd name="T46" fmla="*/ 31 w 349"/>
                  <a:gd name="T47" fmla="*/ 895 h 976"/>
                  <a:gd name="T48" fmla="*/ 24 w 349"/>
                  <a:gd name="T49" fmla="*/ 853 h 976"/>
                  <a:gd name="T50" fmla="*/ 16 w 349"/>
                  <a:gd name="T51" fmla="*/ 803 h 976"/>
                  <a:gd name="T52" fmla="*/ 10 w 349"/>
                  <a:gd name="T53" fmla="*/ 747 h 976"/>
                  <a:gd name="T54" fmla="*/ 5 w 349"/>
                  <a:gd name="T55" fmla="*/ 683 h 976"/>
                  <a:gd name="T56" fmla="*/ 3 w 349"/>
                  <a:gd name="T57" fmla="*/ 614 h 976"/>
                  <a:gd name="T58" fmla="*/ 0 w 349"/>
                  <a:gd name="T59" fmla="*/ 539 h 976"/>
                  <a:gd name="T60" fmla="*/ 0 w 349"/>
                  <a:gd name="T61" fmla="*/ 459 h 976"/>
                  <a:gd name="T62" fmla="*/ 1 w 349"/>
                  <a:gd name="T63" fmla="*/ 374 h 976"/>
                  <a:gd name="T64" fmla="*/ 5 w 349"/>
                  <a:gd name="T65" fmla="*/ 285 h 976"/>
                  <a:gd name="T66" fmla="*/ 12 w 349"/>
                  <a:gd name="T67" fmla="*/ 193 h 976"/>
                  <a:gd name="T68" fmla="*/ 21 w 349"/>
                  <a:gd name="T69" fmla="*/ 98 h 976"/>
                  <a:gd name="T70" fmla="*/ 33 w 349"/>
                  <a:gd name="T71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976">
                    <a:moveTo>
                      <a:pt x="33" y="0"/>
                    </a:moveTo>
                    <a:lnTo>
                      <a:pt x="349" y="41"/>
                    </a:lnTo>
                    <a:lnTo>
                      <a:pt x="336" y="128"/>
                    </a:lnTo>
                    <a:lnTo>
                      <a:pt x="323" y="213"/>
                    </a:lnTo>
                    <a:lnTo>
                      <a:pt x="308" y="294"/>
                    </a:lnTo>
                    <a:lnTo>
                      <a:pt x="291" y="373"/>
                    </a:lnTo>
                    <a:lnTo>
                      <a:pt x="274" y="449"/>
                    </a:lnTo>
                    <a:lnTo>
                      <a:pt x="255" y="519"/>
                    </a:lnTo>
                    <a:lnTo>
                      <a:pt x="237" y="587"/>
                    </a:lnTo>
                    <a:lnTo>
                      <a:pt x="219" y="650"/>
                    </a:lnTo>
                    <a:lnTo>
                      <a:pt x="199" y="709"/>
                    </a:lnTo>
                    <a:lnTo>
                      <a:pt x="181" y="763"/>
                    </a:lnTo>
                    <a:lnTo>
                      <a:pt x="162" y="811"/>
                    </a:lnTo>
                    <a:lnTo>
                      <a:pt x="145" y="853"/>
                    </a:lnTo>
                    <a:lnTo>
                      <a:pt x="128" y="891"/>
                    </a:lnTo>
                    <a:lnTo>
                      <a:pt x="113" y="921"/>
                    </a:lnTo>
                    <a:lnTo>
                      <a:pt x="98" y="946"/>
                    </a:lnTo>
                    <a:lnTo>
                      <a:pt x="85" y="963"/>
                    </a:lnTo>
                    <a:lnTo>
                      <a:pt x="75" y="974"/>
                    </a:lnTo>
                    <a:lnTo>
                      <a:pt x="65" y="976"/>
                    </a:lnTo>
                    <a:lnTo>
                      <a:pt x="56" y="970"/>
                    </a:lnTo>
                    <a:lnTo>
                      <a:pt x="48" y="954"/>
                    </a:lnTo>
                    <a:lnTo>
                      <a:pt x="39" y="929"/>
                    </a:lnTo>
                    <a:lnTo>
                      <a:pt x="31" y="895"/>
                    </a:lnTo>
                    <a:lnTo>
                      <a:pt x="24" y="853"/>
                    </a:lnTo>
                    <a:lnTo>
                      <a:pt x="16" y="803"/>
                    </a:lnTo>
                    <a:lnTo>
                      <a:pt x="10" y="747"/>
                    </a:lnTo>
                    <a:lnTo>
                      <a:pt x="5" y="683"/>
                    </a:lnTo>
                    <a:lnTo>
                      <a:pt x="3" y="614"/>
                    </a:lnTo>
                    <a:lnTo>
                      <a:pt x="0" y="539"/>
                    </a:lnTo>
                    <a:lnTo>
                      <a:pt x="0" y="459"/>
                    </a:lnTo>
                    <a:lnTo>
                      <a:pt x="1" y="374"/>
                    </a:lnTo>
                    <a:lnTo>
                      <a:pt x="5" y="285"/>
                    </a:lnTo>
                    <a:lnTo>
                      <a:pt x="12" y="193"/>
                    </a:lnTo>
                    <a:lnTo>
                      <a:pt x="21" y="98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DD707"/>
              </a:solidFill>
              <a:ln w="0">
                <a:solidFill>
                  <a:srgbClr val="FDD707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1" name="Freeform 974"/>
              <p:cNvSpPr/>
              <p:nvPr/>
            </p:nvSpPr>
            <p:spPr bwMode="auto">
              <a:xfrm>
                <a:off x="7975727" y="4753784"/>
                <a:ext cx="344489" cy="963612"/>
              </a:xfrm>
              <a:custGeom>
                <a:avLst/>
                <a:gdLst>
                  <a:gd name="T0" fmla="*/ 21 w 217"/>
                  <a:gd name="T1" fmla="*/ 0 h 607"/>
                  <a:gd name="T2" fmla="*/ 217 w 217"/>
                  <a:gd name="T3" fmla="*/ 27 h 607"/>
                  <a:gd name="T4" fmla="*/ 207 w 217"/>
                  <a:gd name="T5" fmla="*/ 96 h 607"/>
                  <a:gd name="T6" fmla="*/ 195 w 217"/>
                  <a:gd name="T7" fmla="*/ 163 h 607"/>
                  <a:gd name="T8" fmla="*/ 182 w 217"/>
                  <a:gd name="T9" fmla="*/ 226 h 607"/>
                  <a:gd name="T10" fmla="*/ 169 w 217"/>
                  <a:gd name="T11" fmla="*/ 286 h 607"/>
                  <a:gd name="T12" fmla="*/ 154 w 217"/>
                  <a:gd name="T13" fmla="*/ 342 h 607"/>
                  <a:gd name="T14" fmla="*/ 139 w 217"/>
                  <a:gd name="T15" fmla="*/ 394 h 607"/>
                  <a:gd name="T16" fmla="*/ 124 w 217"/>
                  <a:gd name="T17" fmla="*/ 442 h 607"/>
                  <a:gd name="T18" fmla="*/ 109 w 217"/>
                  <a:gd name="T19" fmla="*/ 483 h 607"/>
                  <a:gd name="T20" fmla="*/ 94 w 217"/>
                  <a:gd name="T21" fmla="*/ 520 h 607"/>
                  <a:gd name="T22" fmla="*/ 81 w 217"/>
                  <a:gd name="T23" fmla="*/ 552 h 607"/>
                  <a:gd name="T24" fmla="*/ 69 w 217"/>
                  <a:gd name="T25" fmla="*/ 575 h 607"/>
                  <a:gd name="T26" fmla="*/ 58 w 217"/>
                  <a:gd name="T27" fmla="*/ 593 h 607"/>
                  <a:gd name="T28" fmla="*/ 48 w 217"/>
                  <a:gd name="T29" fmla="*/ 604 h 607"/>
                  <a:gd name="T30" fmla="*/ 41 w 217"/>
                  <a:gd name="T31" fmla="*/ 607 h 607"/>
                  <a:gd name="T32" fmla="*/ 34 w 217"/>
                  <a:gd name="T33" fmla="*/ 601 h 607"/>
                  <a:gd name="T34" fmla="*/ 27 w 217"/>
                  <a:gd name="T35" fmla="*/ 587 h 607"/>
                  <a:gd name="T36" fmla="*/ 21 w 217"/>
                  <a:gd name="T37" fmla="*/ 563 h 607"/>
                  <a:gd name="T38" fmla="*/ 14 w 217"/>
                  <a:gd name="T39" fmla="*/ 533 h 607"/>
                  <a:gd name="T40" fmla="*/ 9 w 217"/>
                  <a:gd name="T41" fmla="*/ 495 h 607"/>
                  <a:gd name="T42" fmla="*/ 5 w 217"/>
                  <a:gd name="T43" fmla="*/ 451 h 607"/>
                  <a:gd name="T44" fmla="*/ 3 w 217"/>
                  <a:gd name="T45" fmla="*/ 400 h 607"/>
                  <a:gd name="T46" fmla="*/ 0 w 217"/>
                  <a:gd name="T47" fmla="*/ 343 h 607"/>
                  <a:gd name="T48" fmla="*/ 0 w 217"/>
                  <a:gd name="T49" fmla="*/ 282 h 607"/>
                  <a:gd name="T50" fmla="*/ 3 w 217"/>
                  <a:gd name="T51" fmla="*/ 216 h 607"/>
                  <a:gd name="T52" fmla="*/ 5 w 217"/>
                  <a:gd name="T53" fmla="*/ 147 h 607"/>
                  <a:gd name="T54" fmla="*/ 12 w 217"/>
                  <a:gd name="T55" fmla="*/ 75 h 607"/>
                  <a:gd name="T56" fmla="*/ 21 w 217"/>
                  <a:gd name="T57" fmla="*/ 0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7" h="607">
                    <a:moveTo>
                      <a:pt x="21" y="0"/>
                    </a:moveTo>
                    <a:lnTo>
                      <a:pt x="217" y="27"/>
                    </a:lnTo>
                    <a:lnTo>
                      <a:pt x="207" y="96"/>
                    </a:lnTo>
                    <a:lnTo>
                      <a:pt x="195" y="163"/>
                    </a:lnTo>
                    <a:lnTo>
                      <a:pt x="182" y="226"/>
                    </a:lnTo>
                    <a:lnTo>
                      <a:pt x="169" y="286"/>
                    </a:lnTo>
                    <a:lnTo>
                      <a:pt x="154" y="342"/>
                    </a:lnTo>
                    <a:lnTo>
                      <a:pt x="139" y="394"/>
                    </a:lnTo>
                    <a:lnTo>
                      <a:pt x="124" y="442"/>
                    </a:lnTo>
                    <a:lnTo>
                      <a:pt x="109" y="483"/>
                    </a:lnTo>
                    <a:lnTo>
                      <a:pt x="94" y="520"/>
                    </a:lnTo>
                    <a:lnTo>
                      <a:pt x="81" y="552"/>
                    </a:lnTo>
                    <a:lnTo>
                      <a:pt x="69" y="575"/>
                    </a:lnTo>
                    <a:lnTo>
                      <a:pt x="58" y="593"/>
                    </a:lnTo>
                    <a:lnTo>
                      <a:pt x="48" y="604"/>
                    </a:lnTo>
                    <a:lnTo>
                      <a:pt x="41" y="607"/>
                    </a:lnTo>
                    <a:lnTo>
                      <a:pt x="34" y="601"/>
                    </a:lnTo>
                    <a:lnTo>
                      <a:pt x="27" y="587"/>
                    </a:lnTo>
                    <a:lnTo>
                      <a:pt x="21" y="563"/>
                    </a:lnTo>
                    <a:lnTo>
                      <a:pt x="14" y="533"/>
                    </a:lnTo>
                    <a:lnTo>
                      <a:pt x="9" y="495"/>
                    </a:lnTo>
                    <a:lnTo>
                      <a:pt x="5" y="451"/>
                    </a:lnTo>
                    <a:lnTo>
                      <a:pt x="3" y="400"/>
                    </a:lnTo>
                    <a:lnTo>
                      <a:pt x="0" y="343"/>
                    </a:lnTo>
                    <a:lnTo>
                      <a:pt x="0" y="282"/>
                    </a:lnTo>
                    <a:lnTo>
                      <a:pt x="3" y="216"/>
                    </a:lnTo>
                    <a:lnTo>
                      <a:pt x="5" y="147"/>
                    </a:lnTo>
                    <a:lnTo>
                      <a:pt x="12" y="7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5212"/>
              </a:solidFill>
              <a:ln w="0">
                <a:solidFill>
                  <a:srgbClr val="FF521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83" name="Right Triangle 88"/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009A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4" name="Title 1"/>
          <p:cNvSpPr txBox="1"/>
          <p:nvPr/>
        </p:nvSpPr>
        <p:spPr>
          <a:xfrm>
            <a:off x="838200" y="4385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85" name="Straight Connector 20"/>
          <p:cNvCxnSpPr/>
          <p:nvPr/>
        </p:nvCxnSpPr>
        <p:spPr>
          <a:xfrm>
            <a:off x="917193" y="1143000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186" name="Straight Connector 21"/>
          <p:cNvCxnSpPr/>
          <p:nvPr/>
        </p:nvCxnSpPr>
        <p:spPr>
          <a:xfrm>
            <a:off x="917193" y="1244600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grpSp>
        <p:nvGrpSpPr>
          <p:cNvPr id="187" name="Group 5"/>
          <p:cNvGrpSpPr/>
          <p:nvPr/>
        </p:nvGrpSpPr>
        <p:grpSpPr>
          <a:xfrm>
            <a:off x="3509678" y="4144009"/>
            <a:ext cx="894945" cy="894945"/>
            <a:chOff x="3509678" y="4144009"/>
            <a:chExt cx="894945" cy="894945"/>
          </a:xfrm>
        </p:grpSpPr>
        <p:sp>
          <p:nvSpPr>
            <p:cNvPr id="188" name="Oval 85"/>
            <p:cNvSpPr/>
            <p:nvPr/>
          </p:nvSpPr>
          <p:spPr>
            <a:xfrm>
              <a:off x="3509678" y="4144009"/>
              <a:ext cx="894945" cy="894945"/>
            </a:xfrm>
            <a:prstGeom prst="ellipse">
              <a:avLst/>
            </a:prstGeom>
            <a:solidFill>
              <a:srgbClr val="179E8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9" name="Freeform 237"/>
            <p:cNvSpPr>
              <a:spLocks noChangeAspect="1" noChangeArrowheads="1"/>
            </p:cNvSpPr>
            <p:nvPr/>
          </p:nvSpPr>
          <p:spPr bwMode="auto">
            <a:xfrm>
              <a:off x="3731682" y="4418212"/>
              <a:ext cx="471725" cy="346538"/>
            </a:xfrm>
            <a:custGeom>
              <a:avLst/>
              <a:gdLst>
                <a:gd name="T0" fmla="*/ 586 w 1347"/>
                <a:gd name="T1" fmla="*/ 602 h 987"/>
                <a:gd name="T2" fmla="*/ 502 w 1347"/>
                <a:gd name="T3" fmla="*/ 535 h 987"/>
                <a:gd name="T4" fmla="*/ 42 w 1347"/>
                <a:gd name="T5" fmla="*/ 117 h 987"/>
                <a:gd name="T6" fmla="*/ 17 w 1347"/>
                <a:gd name="T7" fmla="*/ 33 h 987"/>
                <a:gd name="T8" fmla="*/ 92 w 1347"/>
                <a:gd name="T9" fmla="*/ 0 h 987"/>
                <a:gd name="T10" fmla="*/ 1255 w 1347"/>
                <a:gd name="T11" fmla="*/ 0 h 987"/>
                <a:gd name="T12" fmla="*/ 1330 w 1347"/>
                <a:gd name="T13" fmla="*/ 41 h 987"/>
                <a:gd name="T14" fmla="*/ 1305 w 1347"/>
                <a:gd name="T15" fmla="*/ 125 h 987"/>
                <a:gd name="T16" fmla="*/ 803 w 1347"/>
                <a:gd name="T17" fmla="*/ 576 h 987"/>
                <a:gd name="T18" fmla="*/ 586 w 1347"/>
                <a:gd name="T19" fmla="*/ 602 h 987"/>
                <a:gd name="T20" fmla="*/ 92 w 1347"/>
                <a:gd name="T21" fmla="*/ 986 h 987"/>
                <a:gd name="T22" fmla="*/ 0 w 1347"/>
                <a:gd name="T23" fmla="*/ 894 h 987"/>
                <a:gd name="T24" fmla="*/ 0 w 1347"/>
                <a:gd name="T25" fmla="*/ 225 h 987"/>
                <a:gd name="T26" fmla="*/ 42 w 1347"/>
                <a:gd name="T27" fmla="*/ 217 h 987"/>
                <a:gd name="T28" fmla="*/ 234 w 1347"/>
                <a:gd name="T29" fmla="*/ 409 h 987"/>
                <a:gd name="T30" fmla="*/ 251 w 1347"/>
                <a:gd name="T31" fmla="*/ 493 h 987"/>
                <a:gd name="T32" fmla="*/ 109 w 1347"/>
                <a:gd name="T33" fmla="*/ 827 h 987"/>
                <a:gd name="T34" fmla="*/ 126 w 1347"/>
                <a:gd name="T35" fmla="*/ 827 h 987"/>
                <a:gd name="T36" fmla="*/ 318 w 1347"/>
                <a:gd name="T37" fmla="*/ 576 h 987"/>
                <a:gd name="T38" fmla="*/ 393 w 1347"/>
                <a:gd name="T39" fmla="*/ 568 h 987"/>
                <a:gd name="T40" fmla="*/ 477 w 1347"/>
                <a:gd name="T41" fmla="*/ 643 h 987"/>
                <a:gd name="T42" fmla="*/ 569 w 1347"/>
                <a:gd name="T43" fmla="*/ 694 h 987"/>
                <a:gd name="T44" fmla="*/ 820 w 1347"/>
                <a:gd name="T45" fmla="*/ 677 h 987"/>
                <a:gd name="T46" fmla="*/ 945 w 1347"/>
                <a:gd name="T47" fmla="*/ 568 h 987"/>
                <a:gd name="T48" fmla="*/ 1020 w 1347"/>
                <a:gd name="T49" fmla="*/ 576 h 987"/>
                <a:gd name="T50" fmla="*/ 1229 w 1347"/>
                <a:gd name="T51" fmla="*/ 853 h 987"/>
                <a:gd name="T52" fmla="*/ 1238 w 1347"/>
                <a:gd name="T53" fmla="*/ 844 h 987"/>
                <a:gd name="T54" fmla="*/ 1096 w 1347"/>
                <a:gd name="T55" fmla="*/ 493 h 987"/>
                <a:gd name="T56" fmla="*/ 1112 w 1347"/>
                <a:gd name="T57" fmla="*/ 409 h 987"/>
                <a:gd name="T58" fmla="*/ 1313 w 1347"/>
                <a:gd name="T59" fmla="*/ 217 h 987"/>
                <a:gd name="T60" fmla="*/ 1346 w 1347"/>
                <a:gd name="T61" fmla="*/ 225 h 987"/>
                <a:gd name="T62" fmla="*/ 1346 w 1347"/>
                <a:gd name="T63" fmla="*/ 903 h 987"/>
                <a:gd name="T64" fmla="*/ 1246 w 1347"/>
                <a:gd name="T65" fmla="*/ 986 h 987"/>
                <a:gd name="T66" fmla="*/ 92 w 1347"/>
                <a:gd name="T67" fmla="*/ 986 h 987"/>
                <a:gd name="T68" fmla="*/ 92 w 1347"/>
                <a:gd name="T69" fmla="*/ 986 h 987"/>
                <a:gd name="T70" fmla="*/ 92 w 1347"/>
                <a:gd name="T71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121893" tIns="60946" rIns="121893" bIns="60946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0" name="Group 8"/>
          <p:cNvGrpSpPr/>
          <p:nvPr/>
        </p:nvGrpSpPr>
        <p:grpSpPr>
          <a:xfrm>
            <a:off x="5163291" y="3249064"/>
            <a:ext cx="894945" cy="894945"/>
            <a:chOff x="5163291" y="3249064"/>
            <a:chExt cx="894945" cy="894945"/>
          </a:xfrm>
        </p:grpSpPr>
        <p:sp>
          <p:nvSpPr>
            <p:cNvPr id="191" name="Oval 86"/>
            <p:cNvSpPr/>
            <p:nvPr/>
          </p:nvSpPr>
          <p:spPr>
            <a:xfrm>
              <a:off x="5163291" y="3249064"/>
              <a:ext cx="894945" cy="894945"/>
            </a:xfrm>
            <a:prstGeom prst="ellipse">
              <a:avLst/>
            </a:prstGeom>
            <a:solidFill>
              <a:srgbClr val="9EB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2" name="Freeform 290"/>
            <p:cNvSpPr>
              <a:spLocks noChangeAspect="1" noChangeArrowheads="1"/>
            </p:cNvSpPr>
            <p:nvPr/>
          </p:nvSpPr>
          <p:spPr bwMode="auto">
            <a:xfrm>
              <a:off x="5369011" y="3493973"/>
              <a:ext cx="545651" cy="422627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3" name="Group 10"/>
          <p:cNvGrpSpPr/>
          <p:nvPr/>
        </p:nvGrpSpPr>
        <p:grpSpPr>
          <a:xfrm>
            <a:off x="8599601" y="1273755"/>
            <a:ext cx="894945" cy="894945"/>
            <a:chOff x="8599601" y="1273755"/>
            <a:chExt cx="894945" cy="894945"/>
          </a:xfrm>
        </p:grpSpPr>
        <p:sp>
          <p:nvSpPr>
            <p:cNvPr id="194" name="Oval 90"/>
            <p:cNvSpPr/>
            <p:nvPr/>
          </p:nvSpPr>
          <p:spPr>
            <a:xfrm>
              <a:off x="8599601" y="1273755"/>
              <a:ext cx="894945" cy="894945"/>
            </a:xfrm>
            <a:prstGeom prst="ellipse">
              <a:avLst/>
            </a:prstGeom>
            <a:solidFill>
              <a:srgbClr val="C03B2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5" name="Freeform 93"/>
            <p:cNvSpPr>
              <a:spLocks noChangeAspect="1" noChangeArrowheads="1"/>
            </p:cNvSpPr>
            <p:nvPr/>
          </p:nvSpPr>
          <p:spPr bwMode="auto">
            <a:xfrm rot="21184855">
              <a:off x="8827980" y="1476708"/>
              <a:ext cx="399273" cy="47787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6" name="Group 9"/>
          <p:cNvGrpSpPr/>
          <p:nvPr/>
        </p:nvGrpSpPr>
        <p:grpSpPr>
          <a:xfrm>
            <a:off x="6827786" y="2265844"/>
            <a:ext cx="894945" cy="894945"/>
            <a:chOff x="6827786" y="2265844"/>
            <a:chExt cx="894945" cy="894945"/>
          </a:xfrm>
        </p:grpSpPr>
        <p:sp>
          <p:nvSpPr>
            <p:cNvPr id="197" name="Oval 87"/>
            <p:cNvSpPr/>
            <p:nvPr/>
          </p:nvSpPr>
          <p:spPr>
            <a:xfrm>
              <a:off x="6827786" y="2265844"/>
              <a:ext cx="894945" cy="894945"/>
            </a:xfrm>
            <a:prstGeom prst="ellipse">
              <a:avLst/>
            </a:prstGeom>
            <a:solidFill>
              <a:srgbClr val="F59B1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8" name="Freeform 526"/>
            <p:cNvSpPr>
              <a:spLocks noChangeAspect="1" noChangeArrowheads="1"/>
            </p:cNvSpPr>
            <p:nvPr/>
          </p:nvSpPr>
          <p:spPr bwMode="auto">
            <a:xfrm rot="20271644">
              <a:off x="7098496" y="2440881"/>
              <a:ext cx="393176" cy="509699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9" name="Group 3"/>
          <p:cNvGrpSpPr/>
          <p:nvPr/>
        </p:nvGrpSpPr>
        <p:grpSpPr>
          <a:xfrm>
            <a:off x="1774374" y="5038954"/>
            <a:ext cx="894945" cy="894945"/>
            <a:chOff x="1774374" y="5038954"/>
            <a:chExt cx="894945" cy="894945"/>
          </a:xfrm>
        </p:grpSpPr>
        <p:sp>
          <p:nvSpPr>
            <p:cNvPr id="200" name="Oval 84"/>
            <p:cNvSpPr/>
            <p:nvPr/>
          </p:nvSpPr>
          <p:spPr>
            <a:xfrm>
              <a:off x="1774374" y="5038954"/>
              <a:ext cx="894945" cy="894945"/>
            </a:xfrm>
            <a:prstGeom prst="ellipse">
              <a:avLst/>
            </a:prstGeom>
            <a:solidFill>
              <a:srgbClr val="2580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1" name="Freeform 106"/>
            <p:cNvSpPr>
              <a:spLocks noChangeAspect="1" noChangeArrowheads="1"/>
            </p:cNvSpPr>
            <p:nvPr/>
          </p:nvSpPr>
          <p:spPr bwMode="auto">
            <a:xfrm>
              <a:off x="1972826" y="5270915"/>
              <a:ext cx="498039" cy="431022"/>
            </a:xfrm>
            <a:custGeom>
              <a:avLst/>
              <a:gdLst>
                <a:gd name="T0" fmla="*/ 502 w 1013"/>
                <a:gd name="T1" fmla="*/ 0 h 879"/>
                <a:gd name="T2" fmla="*/ 0 w 1013"/>
                <a:gd name="T3" fmla="*/ 351 h 879"/>
                <a:gd name="T4" fmla="*/ 193 w 1013"/>
                <a:gd name="T5" fmla="*/ 636 h 879"/>
                <a:gd name="T6" fmla="*/ 92 w 1013"/>
                <a:gd name="T7" fmla="*/ 862 h 879"/>
                <a:gd name="T8" fmla="*/ 92 w 1013"/>
                <a:gd name="T9" fmla="*/ 878 h 879"/>
                <a:gd name="T10" fmla="*/ 101 w 1013"/>
                <a:gd name="T11" fmla="*/ 878 h 879"/>
                <a:gd name="T12" fmla="*/ 109 w 1013"/>
                <a:gd name="T13" fmla="*/ 878 h 879"/>
                <a:gd name="T14" fmla="*/ 485 w 1013"/>
                <a:gd name="T15" fmla="*/ 711 h 879"/>
                <a:gd name="T16" fmla="*/ 502 w 1013"/>
                <a:gd name="T17" fmla="*/ 711 h 879"/>
                <a:gd name="T18" fmla="*/ 1012 w 1013"/>
                <a:gd name="T19" fmla="*/ 351 h 879"/>
                <a:gd name="T20" fmla="*/ 502 w 1013"/>
                <a:gd name="T21" fmla="*/ 0 h 879"/>
                <a:gd name="T22" fmla="*/ 502 w 1013"/>
                <a:gd name="T23" fmla="*/ 0 h 879"/>
                <a:gd name="T24" fmla="*/ 502 w 1013"/>
                <a:gd name="T25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3" h="879">
                  <a:moveTo>
                    <a:pt x="502" y="0"/>
                  </a:moveTo>
                  <a:cubicBezTo>
                    <a:pt x="226" y="0"/>
                    <a:pt x="0" y="159"/>
                    <a:pt x="0" y="351"/>
                  </a:cubicBezTo>
                  <a:cubicBezTo>
                    <a:pt x="0" y="469"/>
                    <a:pt x="67" y="569"/>
                    <a:pt x="193" y="636"/>
                  </a:cubicBezTo>
                  <a:cubicBezTo>
                    <a:pt x="176" y="711"/>
                    <a:pt x="142" y="811"/>
                    <a:pt x="92" y="862"/>
                  </a:cubicBezTo>
                  <a:cubicBezTo>
                    <a:pt x="92" y="870"/>
                    <a:pt x="92" y="870"/>
                    <a:pt x="92" y="878"/>
                  </a:cubicBezTo>
                  <a:lnTo>
                    <a:pt x="101" y="878"/>
                  </a:lnTo>
                  <a:lnTo>
                    <a:pt x="109" y="878"/>
                  </a:lnTo>
                  <a:cubicBezTo>
                    <a:pt x="118" y="878"/>
                    <a:pt x="335" y="862"/>
                    <a:pt x="485" y="711"/>
                  </a:cubicBezTo>
                  <a:cubicBezTo>
                    <a:pt x="485" y="711"/>
                    <a:pt x="494" y="711"/>
                    <a:pt x="502" y="711"/>
                  </a:cubicBezTo>
                  <a:cubicBezTo>
                    <a:pt x="786" y="711"/>
                    <a:pt x="1012" y="552"/>
                    <a:pt x="1012" y="351"/>
                  </a:cubicBezTo>
                  <a:cubicBezTo>
                    <a:pt x="1012" y="159"/>
                    <a:pt x="786" y="0"/>
                    <a:pt x="502" y="0"/>
                  </a:cubicBezTo>
                  <a:close/>
                  <a:moveTo>
                    <a:pt x="502" y="0"/>
                  </a:moveTo>
                  <a:lnTo>
                    <a:pt x="502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02" name="Straight Connector 97"/>
          <p:cNvCxnSpPr/>
          <p:nvPr/>
        </p:nvCxnSpPr>
        <p:spPr>
          <a:xfrm>
            <a:off x="6232896" y="3834313"/>
            <a:ext cx="1831335" cy="0"/>
          </a:xfrm>
          <a:prstGeom prst="line">
            <a:avLst/>
          </a:prstGeom>
          <a:noFill/>
          <a:ln w="19050" cap="flat" cmpd="sng" algn="ctr">
            <a:solidFill>
              <a:sysClr val="window" lastClr="FFFFFF"/>
            </a:solidFill>
            <a:prstDash val="sysDash"/>
            <a:miter lim="800000"/>
            <a:headEnd type="oval"/>
            <a:tailEnd type="oval"/>
          </a:ln>
          <a:effectLst/>
        </p:spPr>
      </p:cxnSp>
      <p:cxnSp>
        <p:nvCxnSpPr>
          <p:cNvPr id="203" name="Straight Connector 98"/>
          <p:cNvCxnSpPr/>
          <p:nvPr/>
        </p:nvCxnSpPr>
        <p:spPr>
          <a:xfrm>
            <a:off x="4660122" y="4765509"/>
            <a:ext cx="1889676" cy="25850"/>
          </a:xfrm>
          <a:prstGeom prst="line">
            <a:avLst/>
          </a:prstGeom>
          <a:noFill/>
          <a:ln w="19050" cap="flat" cmpd="sng" algn="ctr">
            <a:solidFill>
              <a:sysClr val="window" lastClr="FFFFFF"/>
            </a:solidFill>
            <a:prstDash val="sysDash"/>
            <a:miter lim="800000"/>
            <a:headEnd type="oval"/>
            <a:tailEnd type="oval"/>
          </a:ln>
          <a:effectLst/>
        </p:spPr>
      </p:cxnSp>
      <p:cxnSp>
        <p:nvCxnSpPr>
          <p:cNvPr id="204" name="Straight Connector 99"/>
          <p:cNvCxnSpPr/>
          <p:nvPr/>
        </p:nvCxnSpPr>
        <p:spPr>
          <a:xfrm>
            <a:off x="2907621" y="5701937"/>
            <a:ext cx="2232253" cy="0"/>
          </a:xfrm>
          <a:prstGeom prst="line">
            <a:avLst/>
          </a:prstGeom>
          <a:noFill/>
          <a:ln w="19050" cap="flat" cmpd="sng" algn="ctr">
            <a:solidFill>
              <a:sysClr val="window" lastClr="FFFFFF"/>
            </a:solidFill>
            <a:prstDash val="sysDash"/>
            <a:miter lim="800000"/>
            <a:headEnd type="oval"/>
            <a:tailEnd type="oval"/>
          </a:ln>
          <a:effectLst/>
        </p:spPr>
      </p:cxnSp>
      <p:cxnSp>
        <p:nvCxnSpPr>
          <p:cNvPr id="205" name="Straight Connector 105"/>
          <p:cNvCxnSpPr/>
          <p:nvPr/>
        </p:nvCxnSpPr>
        <p:spPr>
          <a:xfrm>
            <a:off x="7904437" y="2874888"/>
            <a:ext cx="1369603" cy="1829"/>
          </a:xfrm>
          <a:prstGeom prst="line">
            <a:avLst/>
          </a:prstGeom>
          <a:noFill/>
          <a:ln w="19050" cap="flat" cmpd="sng" algn="ctr">
            <a:solidFill>
              <a:sysClr val="window" lastClr="FFFFFF"/>
            </a:solidFill>
            <a:prstDash val="sysDash"/>
            <a:miter lim="800000"/>
            <a:headEnd type="oval"/>
            <a:tailEnd type="oval"/>
          </a:ln>
          <a:effectLst/>
        </p:spPr>
      </p:cxnSp>
      <p:cxnSp>
        <p:nvCxnSpPr>
          <p:cNvPr id="206" name="Straight Connector 108"/>
          <p:cNvCxnSpPr/>
          <p:nvPr/>
        </p:nvCxnSpPr>
        <p:spPr>
          <a:xfrm>
            <a:off x="9712167" y="1838873"/>
            <a:ext cx="783979" cy="0"/>
          </a:xfrm>
          <a:prstGeom prst="line">
            <a:avLst/>
          </a:prstGeom>
          <a:noFill/>
          <a:ln w="19050" cap="flat" cmpd="sng" algn="ctr">
            <a:solidFill>
              <a:sysClr val="window" lastClr="FFFFFF"/>
            </a:solidFill>
            <a:prstDash val="sysDash"/>
            <a:miter lim="800000"/>
            <a:headEnd type="oval"/>
            <a:tailEnd type="oval"/>
          </a:ln>
          <a:effectLst/>
        </p:spPr>
      </p:cxnSp>
      <p:sp>
        <p:nvSpPr>
          <p:cNvPr id="207" name="TextBox 206"/>
          <p:cNvSpPr txBox="1"/>
          <p:nvPr/>
        </p:nvSpPr>
        <p:spPr>
          <a:xfrm>
            <a:off x="5259437" y="544017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5259437" y="5729821"/>
            <a:ext cx="236354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prstClr val="white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6669362" y="441737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6669362" y="4707025"/>
            <a:ext cx="236354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prstClr val="white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8179402" y="348666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8179402" y="3776309"/>
            <a:ext cx="236354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prstClr val="white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9375321" y="256363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9375321" y="2853284"/>
            <a:ext cx="236354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prstClr val="white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zh-CN" altLang="en-US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10593885" y="164806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 animBg="1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/>
          <p:cNvSpPr txBox="1"/>
          <p:nvPr/>
        </p:nvSpPr>
        <p:spPr>
          <a:xfrm>
            <a:off x="838200" y="67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Freeform 5"/>
          <p:cNvSpPr/>
          <p:nvPr/>
        </p:nvSpPr>
        <p:spPr bwMode="auto">
          <a:xfrm>
            <a:off x="303876" y="3060700"/>
            <a:ext cx="2316969" cy="1039840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rgbClr val="2580B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Freeform 6"/>
          <p:cNvSpPr/>
          <p:nvPr/>
        </p:nvSpPr>
        <p:spPr bwMode="auto">
          <a:xfrm>
            <a:off x="2620845" y="3060700"/>
            <a:ext cx="2319068" cy="1039840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rgbClr val="179E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Freeform 7"/>
          <p:cNvSpPr/>
          <p:nvPr/>
        </p:nvSpPr>
        <p:spPr bwMode="auto">
          <a:xfrm>
            <a:off x="4939913" y="3060700"/>
            <a:ext cx="2316969" cy="1039840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rgbClr val="9EBE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Freeform 8"/>
          <p:cNvSpPr/>
          <p:nvPr/>
        </p:nvSpPr>
        <p:spPr bwMode="auto">
          <a:xfrm>
            <a:off x="7256882" y="3060700"/>
            <a:ext cx="2316969" cy="1039840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rgbClr val="F59B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Freeform 9"/>
          <p:cNvSpPr/>
          <p:nvPr/>
        </p:nvSpPr>
        <p:spPr bwMode="auto">
          <a:xfrm>
            <a:off x="9573851" y="3060700"/>
            <a:ext cx="2316969" cy="1039840"/>
          </a:xfrm>
          <a:custGeom>
            <a:avLst/>
            <a:gdLst>
              <a:gd name="T0" fmla="*/ 75 w 467"/>
              <a:gd name="T1" fmla="*/ 125 h 131"/>
              <a:gd name="T2" fmla="*/ 5 w 467"/>
              <a:gd name="T3" fmla="*/ 18 h 131"/>
              <a:gd name="T4" fmla="*/ 14 w 467"/>
              <a:gd name="T5" fmla="*/ 0 h 131"/>
              <a:gd name="T6" fmla="*/ 382 w 467"/>
              <a:gd name="T7" fmla="*/ 0 h 131"/>
              <a:gd name="T8" fmla="*/ 392 w 467"/>
              <a:gd name="T9" fmla="*/ 6 h 131"/>
              <a:gd name="T10" fmla="*/ 462 w 467"/>
              <a:gd name="T11" fmla="*/ 113 h 131"/>
              <a:gd name="T12" fmla="*/ 453 w 467"/>
              <a:gd name="T13" fmla="*/ 131 h 131"/>
              <a:gd name="T14" fmla="*/ 85 w 467"/>
              <a:gd name="T15" fmla="*/ 131 h 131"/>
              <a:gd name="T16" fmla="*/ 75 w 467"/>
              <a:gd name="T17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7" h="131">
                <a:moveTo>
                  <a:pt x="75" y="125"/>
                </a:moveTo>
                <a:cubicBezTo>
                  <a:pt x="5" y="18"/>
                  <a:pt x="5" y="18"/>
                  <a:pt x="5" y="18"/>
                </a:cubicBezTo>
                <a:cubicBezTo>
                  <a:pt x="0" y="10"/>
                  <a:pt x="5" y="0"/>
                  <a:pt x="14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6" y="0"/>
                  <a:pt x="390" y="2"/>
                  <a:pt x="392" y="6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7" y="121"/>
                  <a:pt x="462" y="131"/>
                  <a:pt x="453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1" y="131"/>
                  <a:pt x="77" y="129"/>
                  <a:pt x="75" y="125"/>
                </a:cubicBezTo>
                <a:close/>
              </a:path>
            </a:pathLst>
          </a:custGeom>
          <a:solidFill>
            <a:srgbClr val="C03B2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1" name="Straight Connector 31"/>
          <p:cNvCxnSpPr/>
          <p:nvPr/>
        </p:nvCxnSpPr>
        <p:spPr>
          <a:xfrm>
            <a:off x="5357217" y="732367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52" name="Straight Connector 32"/>
          <p:cNvCxnSpPr/>
          <p:nvPr/>
        </p:nvCxnSpPr>
        <p:spPr>
          <a:xfrm>
            <a:off x="5509617" y="833967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sp>
        <p:nvSpPr>
          <p:cNvPr id="53" name="Freeform 32"/>
          <p:cNvSpPr>
            <a:spLocks noEditPoints="1"/>
          </p:cNvSpPr>
          <p:nvPr/>
        </p:nvSpPr>
        <p:spPr bwMode="auto">
          <a:xfrm>
            <a:off x="3442606" y="3304432"/>
            <a:ext cx="675545" cy="552376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4" name="Group 77"/>
          <p:cNvGrpSpPr/>
          <p:nvPr/>
        </p:nvGrpSpPr>
        <p:grpSpPr>
          <a:xfrm>
            <a:off x="5781973" y="3330558"/>
            <a:ext cx="653147" cy="500124"/>
            <a:chOff x="5552261" y="1554043"/>
            <a:chExt cx="363359" cy="278229"/>
          </a:xfrm>
          <a:solidFill>
            <a:sysClr val="window" lastClr="FFFFFF"/>
          </a:solidFill>
        </p:grpSpPr>
        <p:sp>
          <p:nvSpPr>
            <p:cNvPr id="55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Freeform 104"/>
          <p:cNvSpPr>
            <a:spLocks noEditPoints="1"/>
          </p:cNvSpPr>
          <p:nvPr/>
        </p:nvSpPr>
        <p:spPr bwMode="auto">
          <a:xfrm>
            <a:off x="8126114" y="3267105"/>
            <a:ext cx="578504" cy="563577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9" name="Group 40"/>
          <p:cNvGrpSpPr/>
          <p:nvPr/>
        </p:nvGrpSpPr>
        <p:grpSpPr>
          <a:xfrm>
            <a:off x="1125637" y="3317492"/>
            <a:ext cx="684405" cy="539203"/>
            <a:chOff x="1058564" y="1781841"/>
            <a:chExt cx="649993" cy="512092"/>
          </a:xfrm>
          <a:solidFill>
            <a:sysClr val="window" lastClr="FFFFFF"/>
          </a:solidFill>
        </p:grpSpPr>
        <p:sp>
          <p:nvSpPr>
            <p:cNvPr id="60" name="Freeform 31"/>
            <p:cNvSpPr/>
            <p:nvPr/>
          </p:nvSpPr>
          <p:spPr bwMode="auto">
            <a:xfrm>
              <a:off x="1058564" y="1823776"/>
              <a:ext cx="457253" cy="470157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32"/>
            <p:cNvSpPr/>
            <p:nvPr/>
          </p:nvSpPr>
          <p:spPr bwMode="auto">
            <a:xfrm>
              <a:off x="1378722" y="1781841"/>
              <a:ext cx="329835" cy="384674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2" name="Freeform 147"/>
          <p:cNvSpPr>
            <a:spLocks noEditPoints="1"/>
          </p:cNvSpPr>
          <p:nvPr/>
        </p:nvSpPr>
        <p:spPr bwMode="auto">
          <a:xfrm>
            <a:off x="10545675" y="3225216"/>
            <a:ext cx="373320" cy="58959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3" name="Straight Connector 44"/>
          <p:cNvCxnSpPr/>
          <p:nvPr/>
        </p:nvCxnSpPr>
        <p:spPr>
          <a:xfrm flipV="1">
            <a:off x="1366367" y="2513852"/>
            <a:ext cx="0" cy="546848"/>
          </a:xfrm>
          <a:prstGeom prst="line">
            <a:avLst/>
          </a:prstGeom>
          <a:noFill/>
          <a:ln w="28575" cap="flat" cmpd="sng" algn="ctr">
            <a:solidFill>
              <a:srgbClr val="2580B7">
                <a:lumMod val="75000"/>
              </a:srgbClr>
            </a:solidFill>
            <a:prstDash val="sysDot"/>
            <a:miter lim="800000"/>
            <a:headEnd type="oval"/>
            <a:tailEnd type="oval"/>
          </a:ln>
          <a:effectLst/>
        </p:spPr>
      </p:cxnSp>
      <p:cxnSp>
        <p:nvCxnSpPr>
          <p:cNvPr id="64" name="Straight Connector 47"/>
          <p:cNvCxnSpPr/>
          <p:nvPr/>
        </p:nvCxnSpPr>
        <p:spPr>
          <a:xfrm flipV="1">
            <a:off x="6005708" y="2513852"/>
            <a:ext cx="0" cy="546848"/>
          </a:xfrm>
          <a:prstGeom prst="line">
            <a:avLst/>
          </a:prstGeom>
          <a:noFill/>
          <a:ln w="28575" cap="flat" cmpd="sng" algn="ctr">
            <a:solidFill>
              <a:srgbClr val="9EBE5B">
                <a:lumMod val="75000"/>
              </a:srgbClr>
            </a:solidFill>
            <a:prstDash val="sysDot"/>
            <a:miter lim="800000"/>
            <a:headEnd type="oval"/>
            <a:tailEnd type="oval"/>
          </a:ln>
          <a:effectLst/>
        </p:spPr>
      </p:cxnSp>
      <p:cxnSp>
        <p:nvCxnSpPr>
          <p:cNvPr id="65" name="Straight Connector 48"/>
          <p:cNvCxnSpPr/>
          <p:nvPr/>
        </p:nvCxnSpPr>
        <p:spPr>
          <a:xfrm flipV="1">
            <a:off x="10645047" y="2513852"/>
            <a:ext cx="0" cy="546848"/>
          </a:xfrm>
          <a:prstGeom prst="line">
            <a:avLst/>
          </a:prstGeom>
          <a:noFill/>
          <a:ln w="28575" cap="flat" cmpd="sng" algn="ctr">
            <a:solidFill>
              <a:srgbClr val="C03B26">
                <a:lumMod val="75000"/>
              </a:srgbClr>
            </a:solidFill>
            <a:prstDash val="sysDot"/>
            <a:miter lim="800000"/>
            <a:headEnd type="oval"/>
            <a:tailEnd type="oval"/>
          </a:ln>
          <a:effectLst/>
        </p:spPr>
      </p:cxnSp>
      <p:cxnSp>
        <p:nvCxnSpPr>
          <p:cNvPr id="66" name="Straight Connector 49"/>
          <p:cNvCxnSpPr/>
          <p:nvPr/>
        </p:nvCxnSpPr>
        <p:spPr>
          <a:xfrm flipV="1">
            <a:off x="3885450" y="4100540"/>
            <a:ext cx="0" cy="546848"/>
          </a:xfrm>
          <a:prstGeom prst="line">
            <a:avLst/>
          </a:prstGeom>
          <a:noFill/>
          <a:ln w="28575" cap="flat" cmpd="sng" algn="ctr">
            <a:solidFill>
              <a:srgbClr val="179E86">
                <a:lumMod val="75000"/>
              </a:srgbClr>
            </a:solidFill>
            <a:prstDash val="sysDot"/>
            <a:miter lim="800000"/>
            <a:headEnd type="oval"/>
            <a:tailEnd type="oval"/>
          </a:ln>
          <a:effectLst/>
        </p:spPr>
      </p:cxnSp>
      <p:cxnSp>
        <p:nvCxnSpPr>
          <p:cNvPr id="67" name="Straight Connector 50"/>
          <p:cNvCxnSpPr/>
          <p:nvPr/>
        </p:nvCxnSpPr>
        <p:spPr>
          <a:xfrm flipV="1">
            <a:off x="8573419" y="4100540"/>
            <a:ext cx="0" cy="546848"/>
          </a:xfrm>
          <a:prstGeom prst="line">
            <a:avLst/>
          </a:prstGeom>
          <a:noFill/>
          <a:ln w="28575" cap="flat" cmpd="sng" algn="ctr">
            <a:solidFill>
              <a:srgbClr val="F59B11">
                <a:lumMod val="75000"/>
              </a:srgbClr>
            </a:solidFill>
            <a:prstDash val="sysDot"/>
            <a:miter lim="800000"/>
            <a:headEnd type="oval"/>
            <a:tailEnd type="oval"/>
          </a:ln>
          <a:effectLst/>
        </p:spPr>
      </p:cxnSp>
      <p:grpSp>
        <p:nvGrpSpPr>
          <p:cNvPr id="68" name="Group 54"/>
          <p:cNvGrpSpPr/>
          <p:nvPr/>
        </p:nvGrpSpPr>
        <p:grpSpPr>
          <a:xfrm>
            <a:off x="4866804" y="1395299"/>
            <a:ext cx="2277807" cy="1042936"/>
            <a:chOff x="8508023" y="2052255"/>
            <a:chExt cx="1920590" cy="1042936"/>
          </a:xfrm>
        </p:grpSpPr>
        <p:sp>
          <p:nvSpPr>
            <p:cNvPr id="69" name="TextBox 68"/>
            <p:cNvSpPr txBox="1"/>
            <p:nvPr/>
          </p:nvSpPr>
          <p:spPr>
            <a:xfrm>
              <a:off x="8890072" y="2052255"/>
              <a:ext cx="11937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9EBE5B"/>
                  </a:solidFill>
                  <a:cs typeface="+mn-ea"/>
                  <a:sym typeface="+mn-lt"/>
                </a:rPr>
                <a:t>添加标题内容</a:t>
              </a:r>
              <a:endParaRPr lang="id-ID" altLang="zh-CN" sz="1600" b="1" dirty="0">
                <a:solidFill>
                  <a:srgbClr val="9EBE5B"/>
                </a:solidFill>
                <a:cs typeface="+mn-ea"/>
                <a:sym typeface="+mn-lt"/>
              </a:endParaRPr>
            </a:p>
          </p:txBody>
        </p:sp>
        <p:sp>
          <p:nvSpPr>
            <p:cNvPr id="70" name="Rectangle 56"/>
            <p:cNvSpPr/>
            <p:nvPr/>
          </p:nvSpPr>
          <p:spPr>
            <a:xfrm>
              <a:off x="8508023" y="2393460"/>
              <a:ext cx="1920590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2A445D"/>
                  </a:solidFill>
                  <a:cs typeface="+mn-ea"/>
                  <a:sym typeface="+mn-lt"/>
                </a:rPr>
                <a:t>的内容打在这里，或者通过复制您的文本后，在此框中选择粘贴，并选择只保留文字。</a:t>
              </a:r>
              <a:endParaRPr lang="zh-CN" altLang="en-US" sz="110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Group 57"/>
          <p:cNvGrpSpPr/>
          <p:nvPr/>
        </p:nvGrpSpPr>
        <p:grpSpPr>
          <a:xfrm>
            <a:off x="9506145" y="1396358"/>
            <a:ext cx="2277807" cy="1042936"/>
            <a:chOff x="8508023" y="2052255"/>
            <a:chExt cx="1920590" cy="1042936"/>
          </a:xfrm>
        </p:grpSpPr>
        <p:sp>
          <p:nvSpPr>
            <p:cNvPr id="72" name="TextBox 71"/>
            <p:cNvSpPr txBox="1"/>
            <p:nvPr/>
          </p:nvSpPr>
          <p:spPr>
            <a:xfrm>
              <a:off x="8508023" y="2052255"/>
              <a:ext cx="19205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C03B26"/>
                  </a:solidFill>
                  <a:cs typeface="+mn-ea"/>
                  <a:sym typeface="+mn-lt"/>
                </a:rPr>
                <a:t>添加标题内容</a:t>
              </a:r>
              <a:endParaRPr lang="id-ID" altLang="zh-CN" sz="1600" b="1" dirty="0">
                <a:solidFill>
                  <a:srgbClr val="C03B26"/>
                </a:solidFill>
                <a:cs typeface="+mn-ea"/>
                <a:sym typeface="+mn-lt"/>
              </a:endParaRPr>
            </a:p>
          </p:txBody>
        </p:sp>
        <p:sp>
          <p:nvSpPr>
            <p:cNvPr id="73" name="Rectangle 59"/>
            <p:cNvSpPr/>
            <p:nvPr/>
          </p:nvSpPr>
          <p:spPr>
            <a:xfrm>
              <a:off x="8508023" y="2393460"/>
              <a:ext cx="1920590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2A445D"/>
                  </a:solidFill>
                  <a:cs typeface="+mn-ea"/>
                  <a:sym typeface="+mn-lt"/>
                </a:rPr>
                <a:t>的内容打在这里，或者通过复制您的文本后，在此框中选择粘贴，并选择只保留文字。</a:t>
              </a:r>
              <a:endParaRPr lang="zh-CN" altLang="en-US" sz="110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Group 60"/>
          <p:cNvGrpSpPr/>
          <p:nvPr/>
        </p:nvGrpSpPr>
        <p:grpSpPr>
          <a:xfrm>
            <a:off x="227463" y="1395299"/>
            <a:ext cx="2277807" cy="1042936"/>
            <a:chOff x="8508023" y="2052255"/>
            <a:chExt cx="1920590" cy="1042936"/>
          </a:xfrm>
        </p:grpSpPr>
        <p:sp>
          <p:nvSpPr>
            <p:cNvPr id="75" name="TextBox 74"/>
            <p:cNvSpPr txBox="1"/>
            <p:nvPr/>
          </p:nvSpPr>
          <p:spPr>
            <a:xfrm>
              <a:off x="8865996" y="2052255"/>
              <a:ext cx="11937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2580B7"/>
                  </a:solidFill>
                  <a:cs typeface="+mn-ea"/>
                  <a:sym typeface="+mn-lt"/>
                </a:rPr>
                <a:t>添加标题内容</a:t>
              </a:r>
              <a:endParaRPr lang="id-ID" altLang="zh-CN" sz="1600" b="1" dirty="0">
                <a:solidFill>
                  <a:srgbClr val="2580B7"/>
                </a:solidFill>
                <a:cs typeface="+mn-ea"/>
                <a:sym typeface="+mn-lt"/>
              </a:endParaRPr>
            </a:p>
          </p:txBody>
        </p:sp>
        <p:sp>
          <p:nvSpPr>
            <p:cNvPr id="76" name="Rectangle 62"/>
            <p:cNvSpPr/>
            <p:nvPr/>
          </p:nvSpPr>
          <p:spPr>
            <a:xfrm>
              <a:off x="8508023" y="2393460"/>
              <a:ext cx="1920590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2A445D"/>
                  </a:solidFill>
                  <a:cs typeface="+mn-ea"/>
                  <a:sym typeface="+mn-lt"/>
                </a:rPr>
                <a:t>的内容打在这里，或者通过复制您的文本后，在此框中选择粘贴，并选择只保留文字。</a:t>
              </a:r>
              <a:endParaRPr lang="zh-CN" altLang="en-US" sz="110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Group 63"/>
          <p:cNvGrpSpPr/>
          <p:nvPr/>
        </p:nvGrpSpPr>
        <p:grpSpPr>
          <a:xfrm>
            <a:off x="2746546" y="4778405"/>
            <a:ext cx="2277807" cy="1042936"/>
            <a:chOff x="8508023" y="2052255"/>
            <a:chExt cx="1920590" cy="1042936"/>
          </a:xfrm>
        </p:grpSpPr>
        <p:sp>
          <p:nvSpPr>
            <p:cNvPr id="78" name="TextBox 77"/>
            <p:cNvSpPr txBox="1"/>
            <p:nvPr/>
          </p:nvSpPr>
          <p:spPr>
            <a:xfrm>
              <a:off x="8895303" y="2052255"/>
              <a:ext cx="11937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179E86"/>
                  </a:solidFill>
                  <a:cs typeface="+mn-ea"/>
                  <a:sym typeface="+mn-lt"/>
                </a:rPr>
                <a:t>添加标题内容</a:t>
              </a:r>
              <a:endParaRPr lang="id-ID" altLang="zh-CN" sz="1600" b="1" dirty="0">
                <a:solidFill>
                  <a:srgbClr val="179E86"/>
                </a:solidFill>
                <a:cs typeface="+mn-ea"/>
                <a:sym typeface="+mn-lt"/>
              </a:endParaRPr>
            </a:p>
          </p:txBody>
        </p:sp>
        <p:sp>
          <p:nvSpPr>
            <p:cNvPr id="79" name="Rectangle 65"/>
            <p:cNvSpPr/>
            <p:nvPr/>
          </p:nvSpPr>
          <p:spPr>
            <a:xfrm>
              <a:off x="8508023" y="2393460"/>
              <a:ext cx="1920590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2A445D"/>
                  </a:solidFill>
                  <a:cs typeface="+mn-ea"/>
                  <a:sym typeface="+mn-lt"/>
                </a:rPr>
                <a:t>的内容打在这里，或者通过复制您的文本后，在此框中选择粘贴，并选择只保留文字。</a:t>
              </a:r>
              <a:endParaRPr lang="zh-CN" altLang="en-US" sz="110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Group 66"/>
          <p:cNvGrpSpPr/>
          <p:nvPr/>
        </p:nvGrpSpPr>
        <p:grpSpPr>
          <a:xfrm>
            <a:off x="7434515" y="4777346"/>
            <a:ext cx="2277807" cy="1042936"/>
            <a:chOff x="8508023" y="2052255"/>
            <a:chExt cx="1920590" cy="1042936"/>
          </a:xfrm>
        </p:grpSpPr>
        <p:sp>
          <p:nvSpPr>
            <p:cNvPr id="81" name="TextBox 80"/>
            <p:cNvSpPr txBox="1"/>
            <p:nvPr/>
          </p:nvSpPr>
          <p:spPr>
            <a:xfrm>
              <a:off x="8929568" y="2052255"/>
              <a:ext cx="11937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59B11"/>
                  </a:solidFill>
                  <a:cs typeface="+mn-ea"/>
                  <a:sym typeface="+mn-lt"/>
                </a:rPr>
                <a:t>添加标题内容</a:t>
              </a:r>
              <a:endParaRPr lang="id-ID" altLang="zh-CN" sz="1600" b="1" dirty="0">
                <a:solidFill>
                  <a:srgbClr val="F59B11"/>
                </a:solidFill>
                <a:cs typeface="+mn-ea"/>
                <a:sym typeface="+mn-lt"/>
              </a:endParaRPr>
            </a:p>
          </p:txBody>
        </p:sp>
        <p:sp>
          <p:nvSpPr>
            <p:cNvPr id="82" name="Rectangle 68"/>
            <p:cNvSpPr/>
            <p:nvPr/>
          </p:nvSpPr>
          <p:spPr>
            <a:xfrm>
              <a:off x="8508023" y="2393460"/>
              <a:ext cx="1920590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2A445D"/>
                  </a:solidFill>
                  <a:cs typeface="+mn-ea"/>
                  <a:sym typeface="+mn-lt"/>
                </a:rPr>
                <a:t>的内容打在这里，或者通过复制您的文本后，在此框中选择粘贴，并选择只保留文字。</a:t>
              </a:r>
              <a:endParaRPr lang="zh-CN" altLang="en-US" sz="110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1047700" y="4141095"/>
            <a:ext cx="829321" cy="513988"/>
          </a:xfrm>
          <a:prstGeom prst="rect">
            <a:avLst/>
          </a:prstGeom>
          <a:noFill/>
        </p:spPr>
        <p:txBody>
          <a:bodyPr wrap="none" lIns="36000" tIns="46800" rIns="36000" bIns="468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400" b="1" dirty="0" smtClean="0">
                <a:solidFill>
                  <a:srgbClr val="2580B7">
                    <a:lumMod val="75000"/>
                  </a:srgbClr>
                </a:solidFill>
                <a:cs typeface="+mn-ea"/>
                <a:sym typeface="+mn-lt"/>
              </a:rPr>
              <a:t>201</a:t>
            </a:r>
            <a:r>
              <a:rPr lang="en-US" altLang="zh-CN" sz="2400" b="1" dirty="0" smtClean="0">
                <a:solidFill>
                  <a:srgbClr val="2580B7">
                    <a:lumMod val="75000"/>
                  </a:srgbClr>
                </a:solidFill>
                <a:cs typeface="+mn-ea"/>
                <a:sym typeface="+mn-lt"/>
              </a:rPr>
              <a:t>3</a:t>
            </a:r>
            <a:endParaRPr lang="en-US" sz="2400" b="1" dirty="0">
              <a:solidFill>
                <a:srgbClr val="2580B7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365718" y="2432444"/>
            <a:ext cx="829321" cy="513988"/>
          </a:xfrm>
          <a:prstGeom prst="rect">
            <a:avLst/>
          </a:prstGeom>
          <a:noFill/>
        </p:spPr>
        <p:txBody>
          <a:bodyPr wrap="none" lIns="36000" tIns="46800" rIns="36000" bIns="468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400" b="1" dirty="0" smtClean="0">
                <a:solidFill>
                  <a:srgbClr val="179E86">
                    <a:lumMod val="75000"/>
                  </a:srgbClr>
                </a:solidFill>
                <a:cs typeface="+mn-ea"/>
                <a:sym typeface="+mn-lt"/>
              </a:rPr>
              <a:t>201</a:t>
            </a:r>
            <a:r>
              <a:rPr lang="en-US" altLang="zh-CN" sz="2400" b="1" dirty="0" smtClean="0">
                <a:solidFill>
                  <a:srgbClr val="179E86">
                    <a:lumMod val="75000"/>
                  </a:srgbClr>
                </a:solidFill>
                <a:cs typeface="+mn-ea"/>
                <a:sym typeface="+mn-lt"/>
              </a:rPr>
              <a:t>4</a:t>
            </a:r>
            <a:endParaRPr lang="en-US" sz="2400" b="1" dirty="0">
              <a:solidFill>
                <a:srgbClr val="179E86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00705" y="2432443"/>
            <a:ext cx="829322" cy="513988"/>
          </a:xfrm>
          <a:prstGeom prst="rect">
            <a:avLst/>
          </a:prstGeom>
          <a:noFill/>
        </p:spPr>
        <p:txBody>
          <a:bodyPr wrap="none" lIns="36000" tIns="46800" rIns="36000" bIns="468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400" b="1" dirty="0" smtClean="0">
                <a:solidFill>
                  <a:srgbClr val="F59B11">
                    <a:lumMod val="75000"/>
                  </a:srgbClr>
                </a:solidFill>
                <a:cs typeface="+mn-ea"/>
                <a:sym typeface="+mn-lt"/>
              </a:rPr>
              <a:t>2020</a:t>
            </a:r>
            <a:endParaRPr lang="en-US" sz="2400" b="1" dirty="0">
              <a:solidFill>
                <a:srgbClr val="F59B11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692017" y="4141095"/>
            <a:ext cx="829322" cy="513988"/>
          </a:xfrm>
          <a:prstGeom prst="rect">
            <a:avLst/>
          </a:prstGeom>
          <a:noFill/>
        </p:spPr>
        <p:txBody>
          <a:bodyPr wrap="none" lIns="36000" tIns="46800" rIns="36000" bIns="468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400" b="1" dirty="0" smtClean="0">
                <a:solidFill>
                  <a:srgbClr val="9EBE5B">
                    <a:lumMod val="75000"/>
                  </a:srgbClr>
                </a:solidFill>
                <a:cs typeface="+mn-ea"/>
                <a:sym typeface="+mn-lt"/>
              </a:rPr>
              <a:t>2016</a:t>
            </a:r>
            <a:endParaRPr lang="en-US" sz="2400" b="1" dirty="0">
              <a:solidFill>
                <a:srgbClr val="9EBE5B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0317674" y="4141094"/>
            <a:ext cx="829322" cy="513988"/>
          </a:xfrm>
          <a:prstGeom prst="rect">
            <a:avLst/>
          </a:prstGeom>
          <a:noFill/>
        </p:spPr>
        <p:txBody>
          <a:bodyPr wrap="none" lIns="36000" tIns="46800" rIns="36000" bIns="468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400" b="1" dirty="0" smtClean="0">
                <a:solidFill>
                  <a:srgbClr val="C03B26">
                    <a:lumMod val="75000"/>
                  </a:srgbClr>
                </a:solidFill>
                <a:cs typeface="+mn-ea"/>
                <a:sym typeface="+mn-lt"/>
              </a:rPr>
              <a:t>2030</a:t>
            </a:r>
            <a:endParaRPr lang="en-US" sz="2400" b="1" dirty="0">
              <a:solidFill>
                <a:srgbClr val="C03B26">
                  <a:lumMod val="75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5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3" grpId="0" animBg="1"/>
      <p:bldP spid="58" grpId="0" animBg="1"/>
      <p:bldP spid="62" grpId="0" animBg="1"/>
      <p:bldP spid="83" grpId="0"/>
      <p:bldP spid="84" grpId="0"/>
      <p:bldP spid="85" grpId="0"/>
      <p:bldP spid="86" grpId="0"/>
      <p:bldP spid="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200275"/>
            <a:ext cx="12192000" cy="2549525"/>
          </a:xfrm>
          <a:prstGeom prst="rect">
            <a:avLst/>
          </a:prstGeom>
          <a:solidFill>
            <a:srgbClr val="FDBE0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2A445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133850" y="2698750"/>
            <a:ext cx="0" cy="1390650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DBE08">
                    <a:alpha val="61000"/>
                  </a:srgbClr>
                </a:gs>
                <a:gs pos="55000">
                  <a:sysClr val="window" lastClr="FFFFFF"/>
                </a:gs>
                <a:gs pos="100000">
                  <a:srgbClr val="FDBE08">
                    <a:alpha val="68000"/>
                  </a:srgbClr>
                </a:gs>
              </a:gsLst>
              <a:lin ang="5400000" scaled="0"/>
            </a:gradFill>
            <a:prstDash val="solid"/>
            <a:miter lim="800000"/>
          </a:ln>
          <a:effectLst/>
        </p:spPr>
      </p:cxnSp>
      <p:sp>
        <p:nvSpPr>
          <p:cNvPr id="10" name="Title 2"/>
          <p:cNvSpPr txBox="1"/>
          <p:nvPr/>
        </p:nvSpPr>
        <p:spPr>
          <a:xfrm>
            <a:off x="4638675" y="3160135"/>
            <a:ext cx="6054725" cy="715529"/>
          </a:xfrm>
          <a:prstGeom prst="rect">
            <a:avLst/>
          </a:prstGeom>
        </p:spPr>
        <p:txBody>
          <a:bodyPr vert="horz" lIns="36000" tIns="45720" rIns="360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0" dirty="0" smtClean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zh-CN" altLang="en-US" b="0" dirty="0" smtClean="0">
                <a:solidFill>
                  <a:prstClr val="white"/>
                </a:solidFill>
                <a:cs typeface="+mn-ea"/>
                <a:sym typeface="+mn-lt"/>
              </a:rPr>
              <a:t>添加标题内容</a:t>
            </a:r>
            <a:endParaRPr lang="en-US" b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00" y="2522933"/>
            <a:ext cx="1879600" cy="1850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3"/>
          <p:cNvSpPr/>
          <p:nvPr/>
        </p:nvSpPr>
        <p:spPr>
          <a:xfrm>
            <a:off x="571500" y="4793159"/>
            <a:ext cx="2884884" cy="1026686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Rectangle 71"/>
          <p:cNvSpPr/>
          <p:nvPr/>
        </p:nvSpPr>
        <p:spPr>
          <a:xfrm>
            <a:off x="8859595" y="4793159"/>
            <a:ext cx="2799005" cy="1026686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Rectangle 70"/>
          <p:cNvSpPr/>
          <p:nvPr/>
        </p:nvSpPr>
        <p:spPr>
          <a:xfrm>
            <a:off x="571500" y="1284239"/>
            <a:ext cx="2884884" cy="1026686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Rectangle 69"/>
          <p:cNvSpPr/>
          <p:nvPr/>
        </p:nvSpPr>
        <p:spPr>
          <a:xfrm>
            <a:off x="8859595" y="1284239"/>
            <a:ext cx="2799005" cy="1026686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Title 1"/>
          <p:cNvSpPr txBox="1"/>
          <p:nvPr/>
        </p:nvSpPr>
        <p:spPr>
          <a:xfrm>
            <a:off x="838200" y="-5918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0" name="Group 3"/>
          <p:cNvGrpSpPr/>
          <p:nvPr/>
        </p:nvGrpSpPr>
        <p:grpSpPr>
          <a:xfrm>
            <a:off x="4156836" y="1571110"/>
            <a:ext cx="3878328" cy="3875976"/>
            <a:chOff x="4786313" y="2120900"/>
            <a:chExt cx="2614612" cy="2613026"/>
          </a:xfrm>
        </p:grpSpPr>
        <p:sp>
          <p:nvSpPr>
            <p:cNvPr id="81" name="Freeform 5"/>
            <p:cNvSpPr/>
            <p:nvPr/>
          </p:nvSpPr>
          <p:spPr bwMode="auto">
            <a:xfrm>
              <a:off x="5837238" y="4056063"/>
              <a:ext cx="471488" cy="650875"/>
            </a:xfrm>
            <a:custGeom>
              <a:avLst/>
              <a:gdLst>
                <a:gd name="T0" fmla="*/ 0 w 297"/>
                <a:gd name="T1" fmla="*/ 410 h 410"/>
                <a:gd name="T2" fmla="*/ 50 w 297"/>
                <a:gd name="T3" fmla="*/ 157 h 410"/>
                <a:gd name="T4" fmla="*/ 247 w 297"/>
                <a:gd name="T5" fmla="*/ 0 h 410"/>
                <a:gd name="T6" fmla="*/ 297 w 297"/>
                <a:gd name="T7" fmla="*/ 173 h 410"/>
                <a:gd name="T8" fmla="*/ 0 w 297"/>
                <a:gd name="T9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410">
                  <a:moveTo>
                    <a:pt x="0" y="410"/>
                  </a:moveTo>
                  <a:lnTo>
                    <a:pt x="50" y="157"/>
                  </a:lnTo>
                  <a:lnTo>
                    <a:pt x="247" y="0"/>
                  </a:lnTo>
                  <a:lnTo>
                    <a:pt x="297" y="173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rgbClr val="9EBE5B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 6"/>
            <p:cNvSpPr/>
            <p:nvPr/>
          </p:nvSpPr>
          <p:spPr bwMode="auto">
            <a:xfrm>
              <a:off x="5837238" y="4056063"/>
              <a:ext cx="471488" cy="650875"/>
            </a:xfrm>
            <a:custGeom>
              <a:avLst/>
              <a:gdLst>
                <a:gd name="T0" fmla="*/ 0 w 297"/>
                <a:gd name="T1" fmla="*/ 410 h 410"/>
                <a:gd name="T2" fmla="*/ 50 w 297"/>
                <a:gd name="T3" fmla="*/ 157 h 410"/>
                <a:gd name="T4" fmla="*/ 247 w 297"/>
                <a:gd name="T5" fmla="*/ 0 h 410"/>
                <a:gd name="T6" fmla="*/ 297 w 297"/>
                <a:gd name="T7" fmla="*/ 173 h 410"/>
                <a:gd name="T8" fmla="*/ 0 w 297"/>
                <a:gd name="T9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410">
                  <a:moveTo>
                    <a:pt x="0" y="410"/>
                  </a:moveTo>
                  <a:lnTo>
                    <a:pt x="50" y="157"/>
                  </a:lnTo>
                  <a:lnTo>
                    <a:pt x="247" y="0"/>
                  </a:lnTo>
                  <a:lnTo>
                    <a:pt x="297" y="173"/>
                  </a:lnTo>
                  <a:lnTo>
                    <a:pt x="0" y="4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Freeform 7"/>
            <p:cNvSpPr/>
            <p:nvPr/>
          </p:nvSpPr>
          <p:spPr bwMode="auto">
            <a:xfrm>
              <a:off x="6719888" y="3213100"/>
              <a:ext cx="654050" cy="469900"/>
            </a:xfrm>
            <a:custGeom>
              <a:avLst/>
              <a:gdLst>
                <a:gd name="T0" fmla="*/ 412 w 412"/>
                <a:gd name="T1" fmla="*/ 296 h 296"/>
                <a:gd name="T2" fmla="*/ 159 w 412"/>
                <a:gd name="T3" fmla="*/ 246 h 296"/>
                <a:gd name="T4" fmla="*/ 0 w 412"/>
                <a:gd name="T5" fmla="*/ 47 h 296"/>
                <a:gd name="T6" fmla="*/ 173 w 412"/>
                <a:gd name="T7" fmla="*/ 0 h 296"/>
                <a:gd name="T8" fmla="*/ 412 w 412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96">
                  <a:moveTo>
                    <a:pt x="412" y="296"/>
                  </a:moveTo>
                  <a:lnTo>
                    <a:pt x="159" y="246"/>
                  </a:lnTo>
                  <a:lnTo>
                    <a:pt x="0" y="47"/>
                  </a:lnTo>
                  <a:lnTo>
                    <a:pt x="173" y="0"/>
                  </a:lnTo>
                  <a:lnTo>
                    <a:pt x="412" y="296"/>
                  </a:lnTo>
                  <a:close/>
                </a:path>
              </a:pathLst>
            </a:custGeom>
            <a:solidFill>
              <a:srgbClr val="F59B11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8"/>
            <p:cNvSpPr/>
            <p:nvPr/>
          </p:nvSpPr>
          <p:spPr bwMode="auto">
            <a:xfrm>
              <a:off x="6719888" y="3213100"/>
              <a:ext cx="654050" cy="469900"/>
            </a:xfrm>
            <a:custGeom>
              <a:avLst/>
              <a:gdLst>
                <a:gd name="T0" fmla="*/ 412 w 412"/>
                <a:gd name="T1" fmla="*/ 296 h 296"/>
                <a:gd name="T2" fmla="*/ 159 w 412"/>
                <a:gd name="T3" fmla="*/ 246 h 296"/>
                <a:gd name="T4" fmla="*/ 0 w 412"/>
                <a:gd name="T5" fmla="*/ 47 h 296"/>
                <a:gd name="T6" fmla="*/ 173 w 412"/>
                <a:gd name="T7" fmla="*/ 0 h 296"/>
                <a:gd name="T8" fmla="*/ 412 w 412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96">
                  <a:moveTo>
                    <a:pt x="412" y="296"/>
                  </a:moveTo>
                  <a:lnTo>
                    <a:pt x="159" y="246"/>
                  </a:lnTo>
                  <a:lnTo>
                    <a:pt x="0" y="47"/>
                  </a:lnTo>
                  <a:lnTo>
                    <a:pt x="173" y="0"/>
                  </a:lnTo>
                  <a:lnTo>
                    <a:pt x="412" y="2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9"/>
            <p:cNvSpPr/>
            <p:nvPr/>
          </p:nvSpPr>
          <p:spPr bwMode="auto">
            <a:xfrm>
              <a:off x="6986588" y="3325813"/>
              <a:ext cx="266700" cy="334963"/>
            </a:xfrm>
            <a:custGeom>
              <a:avLst/>
              <a:gdLst>
                <a:gd name="T0" fmla="*/ 0 w 168"/>
                <a:gd name="T1" fmla="*/ 0 h 211"/>
                <a:gd name="T2" fmla="*/ 168 w 168"/>
                <a:gd name="T3" fmla="*/ 211 h 211"/>
                <a:gd name="T4" fmla="*/ 168 w 168"/>
                <a:gd name="T5" fmla="*/ 211 h 211"/>
                <a:gd name="T6" fmla="*/ 0 w 168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211">
                  <a:moveTo>
                    <a:pt x="0" y="0"/>
                  </a:moveTo>
                  <a:lnTo>
                    <a:pt x="168" y="211"/>
                  </a:lnTo>
                  <a:lnTo>
                    <a:pt x="168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10"/>
            <p:cNvSpPr/>
            <p:nvPr/>
          </p:nvSpPr>
          <p:spPr bwMode="auto">
            <a:xfrm>
              <a:off x="6986588" y="3325813"/>
              <a:ext cx="266700" cy="334963"/>
            </a:xfrm>
            <a:custGeom>
              <a:avLst/>
              <a:gdLst>
                <a:gd name="T0" fmla="*/ 0 w 168"/>
                <a:gd name="T1" fmla="*/ 0 h 211"/>
                <a:gd name="T2" fmla="*/ 168 w 168"/>
                <a:gd name="T3" fmla="*/ 211 h 211"/>
                <a:gd name="T4" fmla="*/ 168 w 168"/>
                <a:gd name="T5" fmla="*/ 211 h 211"/>
                <a:gd name="T6" fmla="*/ 0 w 168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211">
                  <a:moveTo>
                    <a:pt x="0" y="0"/>
                  </a:moveTo>
                  <a:lnTo>
                    <a:pt x="168" y="211"/>
                  </a:lnTo>
                  <a:lnTo>
                    <a:pt x="168" y="21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11"/>
            <p:cNvSpPr/>
            <p:nvPr/>
          </p:nvSpPr>
          <p:spPr bwMode="auto">
            <a:xfrm>
              <a:off x="5795963" y="3716338"/>
              <a:ext cx="400050" cy="603250"/>
            </a:xfrm>
            <a:custGeom>
              <a:avLst/>
              <a:gdLst>
                <a:gd name="T0" fmla="*/ 0 w 252"/>
                <a:gd name="T1" fmla="*/ 84 h 380"/>
                <a:gd name="T2" fmla="*/ 60 w 252"/>
                <a:gd name="T3" fmla="*/ 0 h 380"/>
                <a:gd name="T4" fmla="*/ 230 w 252"/>
                <a:gd name="T5" fmla="*/ 205 h 380"/>
                <a:gd name="T6" fmla="*/ 252 w 252"/>
                <a:gd name="T7" fmla="*/ 380 h 380"/>
                <a:gd name="T8" fmla="*/ 0 w 252"/>
                <a:gd name="T9" fmla="*/ 8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380">
                  <a:moveTo>
                    <a:pt x="0" y="84"/>
                  </a:moveTo>
                  <a:lnTo>
                    <a:pt x="60" y="0"/>
                  </a:lnTo>
                  <a:lnTo>
                    <a:pt x="230" y="205"/>
                  </a:lnTo>
                  <a:lnTo>
                    <a:pt x="252" y="38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2580B7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 12"/>
            <p:cNvSpPr/>
            <p:nvPr/>
          </p:nvSpPr>
          <p:spPr bwMode="auto">
            <a:xfrm>
              <a:off x="5795963" y="3716338"/>
              <a:ext cx="400050" cy="603250"/>
            </a:xfrm>
            <a:custGeom>
              <a:avLst/>
              <a:gdLst>
                <a:gd name="T0" fmla="*/ 0 w 252"/>
                <a:gd name="T1" fmla="*/ 84 h 380"/>
                <a:gd name="T2" fmla="*/ 60 w 252"/>
                <a:gd name="T3" fmla="*/ 0 h 380"/>
                <a:gd name="T4" fmla="*/ 230 w 252"/>
                <a:gd name="T5" fmla="*/ 205 h 380"/>
                <a:gd name="T6" fmla="*/ 252 w 252"/>
                <a:gd name="T7" fmla="*/ 380 h 380"/>
                <a:gd name="T8" fmla="*/ 0 w 252"/>
                <a:gd name="T9" fmla="*/ 8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380">
                  <a:moveTo>
                    <a:pt x="0" y="84"/>
                  </a:moveTo>
                  <a:lnTo>
                    <a:pt x="60" y="0"/>
                  </a:lnTo>
                  <a:lnTo>
                    <a:pt x="230" y="205"/>
                  </a:lnTo>
                  <a:lnTo>
                    <a:pt x="252" y="380"/>
                  </a:lnTo>
                  <a:lnTo>
                    <a:pt x="0" y="8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13"/>
            <p:cNvSpPr>
              <a:spLocks noEditPoints="1"/>
            </p:cNvSpPr>
            <p:nvPr/>
          </p:nvSpPr>
          <p:spPr bwMode="auto">
            <a:xfrm>
              <a:off x="5965825" y="3833813"/>
              <a:ext cx="214313" cy="346075"/>
            </a:xfrm>
            <a:custGeom>
              <a:avLst/>
              <a:gdLst>
                <a:gd name="T0" fmla="*/ 0 w 57"/>
                <a:gd name="T1" fmla="*/ 25 h 92"/>
                <a:gd name="T2" fmla="*/ 0 w 57"/>
                <a:gd name="T3" fmla="*/ 25 h 92"/>
                <a:gd name="T4" fmla="*/ 57 w 57"/>
                <a:gd name="T5" fmla="*/ 92 h 92"/>
                <a:gd name="T6" fmla="*/ 57 w 57"/>
                <a:gd name="T7" fmla="*/ 92 h 92"/>
                <a:gd name="T8" fmla="*/ 0 w 57"/>
                <a:gd name="T9" fmla="*/ 25 h 92"/>
                <a:gd name="T10" fmla="*/ 6 w 57"/>
                <a:gd name="T11" fmla="*/ 0 h 92"/>
                <a:gd name="T12" fmla="*/ 0 w 57"/>
                <a:gd name="T13" fmla="*/ 25 h 92"/>
                <a:gd name="T14" fmla="*/ 8 w 57"/>
                <a:gd name="T15" fmla="*/ 27 h 92"/>
                <a:gd name="T16" fmla="*/ 17 w 57"/>
                <a:gd name="T17" fmla="*/ 28 h 92"/>
                <a:gd name="T18" fmla="*/ 25 w 57"/>
                <a:gd name="T19" fmla="*/ 29 h 92"/>
                <a:gd name="T20" fmla="*/ 31 w 57"/>
                <a:gd name="T21" fmla="*/ 29 h 92"/>
                <a:gd name="T22" fmla="*/ 6 w 57"/>
                <a:gd name="T2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92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6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3" y="26"/>
                    <a:pt x="5" y="26"/>
                    <a:pt x="8" y="27"/>
                  </a:cubicBezTo>
                  <a:cubicBezTo>
                    <a:pt x="11" y="28"/>
                    <a:pt x="14" y="28"/>
                    <a:pt x="17" y="28"/>
                  </a:cubicBezTo>
                  <a:cubicBezTo>
                    <a:pt x="19" y="29"/>
                    <a:pt x="22" y="29"/>
                    <a:pt x="25" y="29"/>
                  </a:cubicBezTo>
                  <a:cubicBezTo>
                    <a:pt x="27" y="29"/>
                    <a:pt x="29" y="29"/>
                    <a:pt x="31" y="29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0E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14"/>
            <p:cNvSpPr>
              <a:spLocks noEditPoints="1"/>
            </p:cNvSpPr>
            <p:nvPr/>
          </p:nvSpPr>
          <p:spPr bwMode="auto">
            <a:xfrm>
              <a:off x="5965825" y="3627438"/>
              <a:ext cx="557213" cy="349250"/>
            </a:xfrm>
            <a:custGeom>
              <a:avLst/>
              <a:gdLst>
                <a:gd name="T0" fmla="*/ 136 w 148"/>
                <a:gd name="T1" fmla="*/ 38 h 93"/>
                <a:gd name="T2" fmla="*/ 136 w 148"/>
                <a:gd name="T3" fmla="*/ 38 h 93"/>
                <a:gd name="T4" fmla="*/ 112 w 148"/>
                <a:gd name="T5" fmla="*/ 0 h 93"/>
                <a:gd name="T6" fmla="*/ 112 w 148"/>
                <a:gd name="T7" fmla="*/ 0 h 93"/>
                <a:gd name="T8" fmla="*/ 111 w 148"/>
                <a:gd name="T9" fmla="*/ 0 h 93"/>
                <a:gd name="T10" fmla="*/ 111 w 148"/>
                <a:gd name="T11" fmla="*/ 1 h 93"/>
                <a:gd name="T12" fmla="*/ 111 w 148"/>
                <a:gd name="T13" fmla="*/ 1 h 93"/>
                <a:gd name="T14" fmla="*/ 11 w 148"/>
                <a:gd name="T15" fmla="*/ 38 h 93"/>
                <a:gd name="T16" fmla="*/ 0 w 148"/>
                <a:gd name="T17" fmla="*/ 80 h 93"/>
                <a:gd name="T18" fmla="*/ 136 w 148"/>
                <a:gd name="T19" fmla="*/ 41 h 93"/>
                <a:gd name="T20" fmla="*/ 147 w 148"/>
                <a:gd name="T21" fmla="*/ 26 h 93"/>
                <a:gd name="T22" fmla="*/ 147 w 148"/>
                <a:gd name="T23" fmla="*/ 25 h 93"/>
                <a:gd name="T24" fmla="*/ 147 w 148"/>
                <a:gd name="T25" fmla="*/ 25 h 93"/>
                <a:gd name="T26" fmla="*/ 147 w 148"/>
                <a:gd name="T27" fmla="*/ 25 h 93"/>
                <a:gd name="T28" fmla="*/ 148 w 148"/>
                <a:gd name="T29" fmla="*/ 24 h 93"/>
                <a:gd name="T30" fmla="*/ 112 w 148"/>
                <a:gd name="T3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93">
                  <a:moveTo>
                    <a:pt x="136" y="38"/>
                  </a:moveTo>
                  <a:cubicBezTo>
                    <a:pt x="136" y="38"/>
                    <a:pt x="136" y="38"/>
                    <a:pt x="136" y="38"/>
                  </a:cubicBezTo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89" y="32"/>
                    <a:pt x="48" y="48"/>
                    <a:pt x="11" y="3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9" y="93"/>
                    <a:pt x="103" y="79"/>
                    <a:pt x="136" y="41"/>
                  </a:cubicBezTo>
                  <a:cubicBezTo>
                    <a:pt x="140" y="37"/>
                    <a:pt x="144" y="30"/>
                    <a:pt x="147" y="26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4"/>
                    <a:pt x="148" y="24"/>
                    <a:pt x="148" y="24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9EBE5B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Freeform 15"/>
            <p:cNvSpPr/>
            <p:nvPr/>
          </p:nvSpPr>
          <p:spPr bwMode="auto">
            <a:xfrm>
              <a:off x="6388100" y="3325813"/>
              <a:ext cx="598488" cy="390525"/>
            </a:xfrm>
            <a:custGeom>
              <a:avLst/>
              <a:gdLst>
                <a:gd name="T0" fmla="*/ 85 w 377"/>
                <a:gd name="T1" fmla="*/ 246 h 246"/>
                <a:gd name="T2" fmla="*/ 0 w 377"/>
                <a:gd name="T3" fmla="*/ 190 h 246"/>
                <a:gd name="T4" fmla="*/ 199 w 377"/>
                <a:gd name="T5" fmla="*/ 19 h 246"/>
                <a:gd name="T6" fmla="*/ 377 w 377"/>
                <a:gd name="T7" fmla="*/ 0 h 246"/>
                <a:gd name="T8" fmla="*/ 85 w 377"/>
                <a:gd name="T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46">
                  <a:moveTo>
                    <a:pt x="85" y="246"/>
                  </a:moveTo>
                  <a:lnTo>
                    <a:pt x="0" y="190"/>
                  </a:lnTo>
                  <a:lnTo>
                    <a:pt x="199" y="19"/>
                  </a:lnTo>
                  <a:lnTo>
                    <a:pt x="377" y="0"/>
                  </a:lnTo>
                  <a:lnTo>
                    <a:pt x="85" y="246"/>
                  </a:lnTo>
                  <a:close/>
                </a:path>
              </a:pathLst>
            </a:custGeom>
            <a:solidFill>
              <a:srgbClr val="9EBE5B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Freeform 16"/>
            <p:cNvSpPr/>
            <p:nvPr/>
          </p:nvSpPr>
          <p:spPr bwMode="auto">
            <a:xfrm>
              <a:off x="6388100" y="3325813"/>
              <a:ext cx="598488" cy="390525"/>
            </a:xfrm>
            <a:custGeom>
              <a:avLst/>
              <a:gdLst>
                <a:gd name="T0" fmla="*/ 85 w 377"/>
                <a:gd name="T1" fmla="*/ 246 h 246"/>
                <a:gd name="T2" fmla="*/ 0 w 377"/>
                <a:gd name="T3" fmla="*/ 190 h 246"/>
                <a:gd name="T4" fmla="*/ 199 w 377"/>
                <a:gd name="T5" fmla="*/ 19 h 246"/>
                <a:gd name="T6" fmla="*/ 377 w 377"/>
                <a:gd name="T7" fmla="*/ 0 h 246"/>
                <a:gd name="T8" fmla="*/ 85 w 377"/>
                <a:gd name="T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46">
                  <a:moveTo>
                    <a:pt x="85" y="246"/>
                  </a:moveTo>
                  <a:lnTo>
                    <a:pt x="0" y="190"/>
                  </a:lnTo>
                  <a:lnTo>
                    <a:pt x="199" y="19"/>
                  </a:lnTo>
                  <a:lnTo>
                    <a:pt x="377" y="0"/>
                  </a:lnTo>
                  <a:lnTo>
                    <a:pt x="85" y="2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17"/>
            <p:cNvSpPr/>
            <p:nvPr/>
          </p:nvSpPr>
          <p:spPr bwMode="auto">
            <a:xfrm>
              <a:off x="6503988" y="3435350"/>
              <a:ext cx="109538" cy="115888"/>
            </a:xfrm>
            <a:custGeom>
              <a:avLst/>
              <a:gdLst>
                <a:gd name="T0" fmla="*/ 29 w 29"/>
                <a:gd name="T1" fmla="*/ 0 h 31"/>
                <a:gd name="T2" fmla="*/ 0 w 29"/>
                <a:gd name="T3" fmla="*/ 25 h 31"/>
                <a:gd name="T4" fmla="*/ 0 w 29"/>
                <a:gd name="T5" fmla="*/ 25 h 31"/>
                <a:gd name="T6" fmla="*/ 25 w 29"/>
                <a:gd name="T7" fmla="*/ 31 h 31"/>
                <a:gd name="T8" fmla="*/ 27 w 29"/>
                <a:gd name="T9" fmla="*/ 17 h 31"/>
                <a:gd name="T10" fmla="*/ 28 w 29"/>
                <a:gd name="T11" fmla="*/ 3 h 31"/>
                <a:gd name="T12" fmla="*/ 29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29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26"/>
                    <a:pt x="27" y="22"/>
                    <a:pt x="27" y="17"/>
                  </a:cubicBezTo>
                  <a:cubicBezTo>
                    <a:pt x="28" y="13"/>
                    <a:pt x="28" y="8"/>
                    <a:pt x="28" y="3"/>
                  </a:cubicBezTo>
                  <a:cubicBezTo>
                    <a:pt x="28" y="2"/>
                    <a:pt x="29" y="1"/>
                    <a:pt x="29" y="0"/>
                  </a:cubicBezTo>
                </a:path>
              </a:pathLst>
            </a:custGeom>
            <a:solidFill>
              <a:srgbClr val="0E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Freeform 18"/>
            <p:cNvSpPr/>
            <p:nvPr/>
          </p:nvSpPr>
          <p:spPr bwMode="auto">
            <a:xfrm>
              <a:off x="6289675" y="2997200"/>
              <a:ext cx="323850" cy="554038"/>
            </a:xfrm>
            <a:custGeom>
              <a:avLst/>
              <a:gdLst>
                <a:gd name="T0" fmla="*/ 85 w 86"/>
                <a:gd name="T1" fmla="*/ 105 h 147"/>
                <a:gd name="T2" fmla="*/ 24 w 86"/>
                <a:gd name="T3" fmla="*/ 0 h 147"/>
                <a:gd name="T4" fmla="*/ 0 w 86"/>
                <a:gd name="T5" fmla="*/ 36 h 147"/>
                <a:gd name="T6" fmla="*/ 2 w 86"/>
                <a:gd name="T7" fmla="*/ 36 h 147"/>
                <a:gd name="T8" fmla="*/ 39 w 86"/>
                <a:gd name="T9" fmla="*/ 136 h 147"/>
                <a:gd name="T10" fmla="*/ 82 w 86"/>
                <a:gd name="T11" fmla="*/ 147 h 147"/>
                <a:gd name="T12" fmla="*/ 85 w 86"/>
                <a:gd name="T13" fmla="*/ 105 h 147"/>
                <a:gd name="T14" fmla="*/ 85 w 86"/>
                <a:gd name="T15" fmla="*/ 10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47">
                  <a:moveTo>
                    <a:pt x="85" y="105"/>
                  </a:moveTo>
                  <a:cubicBezTo>
                    <a:pt x="82" y="62"/>
                    <a:pt x="60" y="24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6"/>
                    <a:pt x="1" y="36"/>
                    <a:pt x="2" y="36"/>
                  </a:cubicBezTo>
                  <a:cubicBezTo>
                    <a:pt x="33" y="59"/>
                    <a:pt x="49" y="99"/>
                    <a:pt x="39" y="136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5" y="133"/>
                    <a:pt x="86" y="119"/>
                    <a:pt x="85" y="105"/>
                  </a:cubicBezTo>
                  <a:cubicBezTo>
                    <a:pt x="85" y="100"/>
                    <a:pt x="86" y="110"/>
                    <a:pt x="85" y="105"/>
                  </a:cubicBezTo>
                  <a:close/>
                </a:path>
              </a:pathLst>
            </a:custGeom>
            <a:solidFill>
              <a:srgbClr val="F59B11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Freeform 19"/>
            <p:cNvSpPr/>
            <p:nvPr/>
          </p:nvSpPr>
          <p:spPr bwMode="auto">
            <a:xfrm>
              <a:off x="5875338" y="2146300"/>
              <a:ext cx="474663" cy="666750"/>
            </a:xfrm>
            <a:custGeom>
              <a:avLst/>
              <a:gdLst>
                <a:gd name="T0" fmla="*/ 299 w 299"/>
                <a:gd name="T1" fmla="*/ 0 h 420"/>
                <a:gd name="T2" fmla="*/ 237 w 299"/>
                <a:gd name="T3" fmla="*/ 261 h 420"/>
                <a:gd name="T4" fmla="*/ 40 w 299"/>
                <a:gd name="T5" fmla="*/ 420 h 420"/>
                <a:gd name="T6" fmla="*/ 0 w 299"/>
                <a:gd name="T7" fmla="*/ 237 h 420"/>
                <a:gd name="T8" fmla="*/ 299 w 299"/>
                <a:gd name="T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420">
                  <a:moveTo>
                    <a:pt x="299" y="0"/>
                  </a:moveTo>
                  <a:lnTo>
                    <a:pt x="237" y="261"/>
                  </a:lnTo>
                  <a:lnTo>
                    <a:pt x="40" y="420"/>
                  </a:lnTo>
                  <a:lnTo>
                    <a:pt x="0" y="237"/>
                  </a:lnTo>
                  <a:lnTo>
                    <a:pt x="299" y="0"/>
                  </a:lnTo>
                  <a:close/>
                </a:path>
              </a:pathLst>
            </a:custGeom>
            <a:solidFill>
              <a:srgbClr val="179E86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Freeform 20"/>
            <p:cNvSpPr/>
            <p:nvPr/>
          </p:nvSpPr>
          <p:spPr bwMode="auto">
            <a:xfrm>
              <a:off x="5875338" y="2146300"/>
              <a:ext cx="474663" cy="666750"/>
            </a:xfrm>
            <a:custGeom>
              <a:avLst/>
              <a:gdLst>
                <a:gd name="T0" fmla="*/ 299 w 299"/>
                <a:gd name="T1" fmla="*/ 0 h 420"/>
                <a:gd name="T2" fmla="*/ 237 w 299"/>
                <a:gd name="T3" fmla="*/ 261 h 420"/>
                <a:gd name="T4" fmla="*/ 40 w 299"/>
                <a:gd name="T5" fmla="*/ 420 h 420"/>
                <a:gd name="T6" fmla="*/ 0 w 299"/>
                <a:gd name="T7" fmla="*/ 237 h 420"/>
                <a:gd name="T8" fmla="*/ 299 w 299"/>
                <a:gd name="T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420">
                  <a:moveTo>
                    <a:pt x="299" y="0"/>
                  </a:moveTo>
                  <a:lnTo>
                    <a:pt x="237" y="261"/>
                  </a:lnTo>
                  <a:lnTo>
                    <a:pt x="40" y="420"/>
                  </a:lnTo>
                  <a:lnTo>
                    <a:pt x="0" y="237"/>
                  </a:lnTo>
                  <a:lnTo>
                    <a:pt x="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Freeform 21"/>
            <p:cNvSpPr/>
            <p:nvPr/>
          </p:nvSpPr>
          <p:spPr bwMode="auto">
            <a:xfrm>
              <a:off x="5988050" y="2266950"/>
              <a:ext cx="331788" cy="266700"/>
            </a:xfrm>
            <a:custGeom>
              <a:avLst/>
              <a:gdLst>
                <a:gd name="T0" fmla="*/ 209 w 209"/>
                <a:gd name="T1" fmla="*/ 0 h 168"/>
                <a:gd name="T2" fmla="*/ 0 w 209"/>
                <a:gd name="T3" fmla="*/ 168 h 168"/>
                <a:gd name="T4" fmla="*/ 209 w 209"/>
                <a:gd name="T5" fmla="*/ 0 h 168"/>
                <a:gd name="T6" fmla="*/ 209 w 209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68">
                  <a:moveTo>
                    <a:pt x="209" y="0"/>
                  </a:moveTo>
                  <a:lnTo>
                    <a:pt x="0" y="168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0A0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22"/>
            <p:cNvSpPr/>
            <p:nvPr/>
          </p:nvSpPr>
          <p:spPr bwMode="auto">
            <a:xfrm>
              <a:off x="5988050" y="2266950"/>
              <a:ext cx="331788" cy="266700"/>
            </a:xfrm>
            <a:custGeom>
              <a:avLst/>
              <a:gdLst>
                <a:gd name="T0" fmla="*/ 209 w 209"/>
                <a:gd name="T1" fmla="*/ 0 h 168"/>
                <a:gd name="T2" fmla="*/ 0 w 209"/>
                <a:gd name="T3" fmla="*/ 168 h 168"/>
                <a:gd name="T4" fmla="*/ 209 w 209"/>
                <a:gd name="T5" fmla="*/ 0 h 168"/>
                <a:gd name="T6" fmla="*/ 209 w 209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68">
                  <a:moveTo>
                    <a:pt x="209" y="0"/>
                  </a:moveTo>
                  <a:lnTo>
                    <a:pt x="0" y="168"/>
                  </a:lnTo>
                  <a:lnTo>
                    <a:pt x="209" y="0"/>
                  </a:lnTo>
                  <a:lnTo>
                    <a:pt x="2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23"/>
            <p:cNvSpPr/>
            <p:nvPr/>
          </p:nvSpPr>
          <p:spPr bwMode="auto">
            <a:xfrm>
              <a:off x="5988050" y="2533650"/>
              <a:ext cx="392113" cy="600075"/>
            </a:xfrm>
            <a:custGeom>
              <a:avLst/>
              <a:gdLst>
                <a:gd name="T0" fmla="*/ 247 w 247"/>
                <a:gd name="T1" fmla="*/ 292 h 378"/>
                <a:gd name="T2" fmla="*/ 190 w 247"/>
                <a:gd name="T3" fmla="*/ 378 h 378"/>
                <a:gd name="T4" fmla="*/ 22 w 247"/>
                <a:gd name="T5" fmla="*/ 178 h 378"/>
                <a:gd name="T6" fmla="*/ 0 w 247"/>
                <a:gd name="T7" fmla="*/ 0 h 378"/>
                <a:gd name="T8" fmla="*/ 247 w 247"/>
                <a:gd name="T9" fmla="*/ 292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378">
                  <a:moveTo>
                    <a:pt x="247" y="292"/>
                  </a:moveTo>
                  <a:lnTo>
                    <a:pt x="190" y="378"/>
                  </a:lnTo>
                  <a:lnTo>
                    <a:pt x="22" y="178"/>
                  </a:lnTo>
                  <a:lnTo>
                    <a:pt x="0" y="0"/>
                  </a:lnTo>
                  <a:lnTo>
                    <a:pt x="247" y="292"/>
                  </a:lnTo>
                  <a:close/>
                </a:path>
              </a:pathLst>
            </a:custGeom>
            <a:solidFill>
              <a:srgbClr val="F59B11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Freeform 24"/>
            <p:cNvSpPr/>
            <p:nvPr/>
          </p:nvSpPr>
          <p:spPr bwMode="auto">
            <a:xfrm>
              <a:off x="5988050" y="2533650"/>
              <a:ext cx="392113" cy="600075"/>
            </a:xfrm>
            <a:custGeom>
              <a:avLst/>
              <a:gdLst>
                <a:gd name="T0" fmla="*/ 247 w 247"/>
                <a:gd name="T1" fmla="*/ 292 h 378"/>
                <a:gd name="T2" fmla="*/ 190 w 247"/>
                <a:gd name="T3" fmla="*/ 378 h 378"/>
                <a:gd name="T4" fmla="*/ 22 w 247"/>
                <a:gd name="T5" fmla="*/ 178 h 378"/>
                <a:gd name="T6" fmla="*/ 0 w 247"/>
                <a:gd name="T7" fmla="*/ 0 h 378"/>
                <a:gd name="T8" fmla="*/ 247 w 247"/>
                <a:gd name="T9" fmla="*/ 292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378">
                  <a:moveTo>
                    <a:pt x="247" y="292"/>
                  </a:moveTo>
                  <a:lnTo>
                    <a:pt x="190" y="378"/>
                  </a:lnTo>
                  <a:lnTo>
                    <a:pt x="22" y="178"/>
                  </a:lnTo>
                  <a:lnTo>
                    <a:pt x="0" y="0"/>
                  </a:lnTo>
                  <a:lnTo>
                    <a:pt x="247" y="2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25"/>
            <p:cNvSpPr/>
            <p:nvPr/>
          </p:nvSpPr>
          <p:spPr bwMode="auto">
            <a:xfrm>
              <a:off x="6102350" y="2906713"/>
              <a:ext cx="112713" cy="109538"/>
            </a:xfrm>
            <a:custGeom>
              <a:avLst/>
              <a:gdLst>
                <a:gd name="T0" fmla="*/ 0 w 30"/>
                <a:gd name="T1" fmla="*/ 0 h 29"/>
                <a:gd name="T2" fmla="*/ 24 w 30"/>
                <a:gd name="T3" fmla="*/ 29 h 29"/>
                <a:gd name="T4" fmla="*/ 30 w 30"/>
                <a:gd name="T5" fmla="*/ 4 h 29"/>
                <a:gd name="T6" fmla="*/ 23 w 30"/>
                <a:gd name="T7" fmla="*/ 3 h 29"/>
                <a:gd name="T8" fmla="*/ 15 w 30"/>
                <a:gd name="T9" fmla="*/ 1 h 29"/>
                <a:gd name="T10" fmla="*/ 6 w 30"/>
                <a:gd name="T11" fmla="*/ 1 h 29"/>
                <a:gd name="T12" fmla="*/ 0 w 30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">
                  <a:moveTo>
                    <a:pt x="0" y="0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4"/>
                    <a:pt x="25" y="3"/>
                    <a:pt x="23" y="3"/>
                  </a:cubicBezTo>
                  <a:cubicBezTo>
                    <a:pt x="20" y="2"/>
                    <a:pt x="17" y="2"/>
                    <a:pt x="15" y="1"/>
                  </a:cubicBezTo>
                  <a:cubicBezTo>
                    <a:pt x="12" y="1"/>
                    <a:pt x="9" y="1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0E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26"/>
            <p:cNvSpPr/>
            <p:nvPr/>
          </p:nvSpPr>
          <p:spPr bwMode="auto">
            <a:xfrm>
              <a:off x="5668963" y="2881313"/>
              <a:ext cx="546100" cy="342900"/>
            </a:xfrm>
            <a:custGeom>
              <a:avLst/>
              <a:gdLst>
                <a:gd name="T0" fmla="*/ 138 w 145"/>
                <a:gd name="T1" fmla="*/ 10 h 91"/>
                <a:gd name="T2" fmla="*/ 0 w 145"/>
                <a:gd name="T3" fmla="*/ 66 h 91"/>
                <a:gd name="T4" fmla="*/ 36 w 145"/>
                <a:gd name="T5" fmla="*/ 91 h 91"/>
                <a:gd name="T6" fmla="*/ 135 w 145"/>
                <a:gd name="T7" fmla="*/ 53 h 91"/>
                <a:gd name="T8" fmla="*/ 145 w 145"/>
                <a:gd name="T9" fmla="*/ 11 h 91"/>
                <a:gd name="T10" fmla="*/ 138 w 145"/>
                <a:gd name="T11" fmla="*/ 10 h 91"/>
                <a:gd name="T12" fmla="*/ 138 w 145"/>
                <a:gd name="T13" fmla="*/ 1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91">
                  <a:moveTo>
                    <a:pt x="138" y="10"/>
                  </a:moveTo>
                  <a:cubicBezTo>
                    <a:pt x="85" y="0"/>
                    <a:pt x="31" y="23"/>
                    <a:pt x="0" y="66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58" y="60"/>
                    <a:pt x="98" y="44"/>
                    <a:pt x="135" y="53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3" y="11"/>
                    <a:pt x="140" y="10"/>
                    <a:pt x="138" y="10"/>
                  </a:cubicBezTo>
                  <a:cubicBezTo>
                    <a:pt x="135" y="9"/>
                    <a:pt x="140" y="10"/>
                    <a:pt x="138" y="10"/>
                  </a:cubicBezTo>
                  <a:close/>
                </a:path>
              </a:pathLst>
            </a:custGeom>
            <a:solidFill>
              <a:srgbClr val="179E86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27"/>
            <p:cNvSpPr/>
            <p:nvPr/>
          </p:nvSpPr>
          <p:spPr bwMode="auto">
            <a:xfrm>
              <a:off x="4813300" y="3175000"/>
              <a:ext cx="652463" cy="477838"/>
            </a:xfrm>
            <a:custGeom>
              <a:avLst/>
              <a:gdLst>
                <a:gd name="T0" fmla="*/ 0 w 411"/>
                <a:gd name="T1" fmla="*/ 0 h 301"/>
                <a:gd name="T2" fmla="*/ 254 w 411"/>
                <a:gd name="T3" fmla="*/ 50 h 301"/>
                <a:gd name="T4" fmla="*/ 411 w 411"/>
                <a:gd name="T5" fmla="*/ 247 h 301"/>
                <a:gd name="T6" fmla="*/ 235 w 411"/>
                <a:gd name="T7" fmla="*/ 301 h 301"/>
                <a:gd name="T8" fmla="*/ 0 w 411"/>
                <a:gd name="T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301">
                  <a:moveTo>
                    <a:pt x="0" y="0"/>
                  </a:moveTo>
                  <a:lnTo>
                    <a:pt x="254" y="50"/>
                  </a:lnTo>
                  <a:lnTo>
                    <a:pt x="411" y="247"/>
                  </a:lnTo>
                  <a:lnTo>
                    <a:pt x="235" y="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80B7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28"/>
            <p:cNvSpPr/>
            <p:nvPr/>
          </p:nvSpPr>
          <p:spPr bwMode="auto">
            <a:xfrm>
              <a:off x="4813300" y="3175000"/>
              <a:ext cx="652463" cy="477838"/>
            </a:xfrm>
            <a:custGeom>
              <a:avLst/>
              <a:gdLst>
                <a:gd name="T0" fmla="*/ 0 w 411"/>
                <a:gd name="T1" fmla="*/ 0 h 301"/>
                <a:gd name="T2" fmla="*/ 254 w 411"/>
                <a:gd name="T3" fmla="*/ 50 h 301"/>
                <a:gd name="T4" fmla="*/ 411 w 411"/>
                <a:gd name="T5" fmla="*/ 247 h 301"/>
                <a:gd name="T6" fmla="*/ 235 w 411"/>
                <a:gd name="T7" fmla="*/ 301 h 301"/>
                <a:gd name="T8" fmla="*/ 0 w 411"/>
                <a:gd name="T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301">
                  <a:moveTo>
                    <a:pt x="0" y="0"/>
                  </a:moveTo>
                  <a:lnTo>
                    <a:pt x="254" y="50"/>
                  </a:lnTo>
                  <a:lnTo>
                    <a:pt x="411" y="247"/>
                  </a:lnTo>
                  <a:lnTo>
                    <a:pt x="235" y="30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Freeform 29"/>
            <p:cNvSpPr/>
            <p:nvPr/>
          </p:nvSpPr>
          <p:spPr bwMode="auto">
            <a:xfrm>
              <a:off x="5197475" y="3128963"/>
              <a:ext cx="606425" cy="403225"/>
            </a:xfrm>
            <a:custGeom>
              <a:avLst/>
              <a:gdLst>
                <a:gd name="T0" fmla="*/ 297 w 382"/>
                <a:gd name="T1" fmla="*/ 0 h 254"/>
                <a:gd name="T2" fmla="*/ 382 w 382"/>
                <a:gd name="T3" fmla="*/ 60 h 254"/>
                <a:gd name="T4" fmla="*/ 178 w 382"/>
                <a:gd name="T5" fmla="*/ 233 h 254"/>
                <a:gd name="T6" fmla="*/ 0 w 382"/>
                <a:gd name="T7" fmla="*/ 254 h 254"/>
                <a:gd name="T8" fmla="*/ 297 w 382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254">
                  <a:moveTo>
                    <a:pt x="297" y="0"/>
                  </a:moveTo>
                  <a:lnTo>
                    <a:pt x="382" y="60"/>
                  </a:lnTo>
                  <a:lnTo>
                    <a:pt x="178" y="233"/>
                  </a:lnTo>
                  <a:lnTo>
                    <a:pt x="0" y="254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rgbClr val="179E86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Freeform 30"/>
            <p:cNvSpPr/>
            <p:nvPr/>
          </p:nvSpPr>
          <p:spPr bwMode="auto">
            <a:xfrm>
              <a:off x="5197475" y="3128963"/>
              <a:ext cx="606425" cy="403225"/>
            </a:xfrm>
            <a:custGeom>
              <a:avLst/>
              <a:gdLst>
                <a:gd name="T0" fmla="*/ 297 w 382"/>
                <a:gd name="T1" fmla="*/ 0 h 254"/>
                <a:gd name="T2" fmla="*/ 382 w 382"/>
                <a:gd name="T3" fmla="*/ 60 h 254"/>
                <a:gd name="T4" fmla="*/ 178 w 382"/>
                <a:gd name="T5" fmla="*/ 233 h 254"/>
                <a:gd name="T6" fmla="*/ 0 w 382"/>
                <a:gd name="T7" fmla="*/ 254 h 254"/>
                <a:gd name="T8" fmla="*/ 297 w 382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254">
                  <a:moveTo>
                    <a:pt x="297" y="0"/>
                  </a:moveTo>
                  <a:lnTo>
                    <a:pt x="382" y="60"/>
                  </a:lnTo>
                  <a:lnTo>
                    <a:pt x="178" y="233"/>
                  </a:lnTo>
                  <a:lnTo>
                    <a:pt x="0" y="254"/>
                  </a:lnTo>
                  <a:lnTo>
                    <a:pt x="2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Freeform 31"/>
            <p:cNvSpPr>
              <a:spLocks noEditPoints="1"/>
            </p:cNvSpPr>
            <p:nvPr/>
          </p:nvSpPr>
          <p:spPr bwMode="auto">
            <a:xfrm>
              <a:off x="5340350" y="3298825"/>
              <a:ext cx="342900" cy="214313"/>
            </a:xfrm>
            <a:custGeom>
              <a:avLst/>
              <a:gdLst>
                <a:gd name="T0" fmla="*/ 67 w 91"/>
                <a:gd name="T1" fmla="*/ 0 h 57"/>
                <a:gd name="T2" fmla="*/ 0 w 91"/>
                <a:gd name="T3" fmla="*/ 57 h 57"/>
                <a:gd name="T4" fmla="*/ 0 w 91"/>
                <a:gd name="T5" fmla="*/ 57 h 57"/>
                <a:gd name="T6" fmla="*/ 67 w 91"/>
                <a:gd name="T7" fmla="*/ 0 h 57"/>
                <a:gd name="T8" fmla="*/ 67 w 91"/>
                <a:gd name="T9" fmla="*/ 0 h 57"/>
                <a:gd name="T10" fmla="*/ 67 w 91"/>
                <a:gd name="T11" fmla="*/ 0 h 57"/>
                <a:gd name="T12" fmla="*/ 67 w 91"/>
                <a:gd name="T13" fmla="*/ 0 h 57"/>
                <a:gd name="T14" fmla="*/ 64 w 91"/>
                <a:gd name="T15" fmla="*/ 14 h 57"/>
                <a:gd name="T16" fmla="*/ 63 w 91"/>
                <a:gd name="T17" fmla="*/ 28 h 57"/>
                <a:gd name="T18" fmla="*/ 62 w 91"/>
                <a:gd name="T19" fmla="*/ 31 h 57"/>
                <a:gd name="T20" fmla="*/ 91 w 91"/>
                <a:gd name="T21" fmla="*/ 7 h 57"/>
                <a:gd name="T22" fmla="*/ 91 w 91"/>
                <a:gd name="T23" fmla="*/ 7 h 57"/>
                <a:gd name="T24" fmla="*/ 67 w 91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57">
                  <a:moveTo>
                    <a:pt x="6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moveTo>
                    <a:pt x="6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5" y="5"/>
                    <a:pt x="65" y="10"/>
                    <a:pt x="64" y="14"/>
                  </a:cubicBezTo>
                  <a:cubicBezTo>
                    <a:pt x="63" y="19"/>
                    <a:pt x="63" y="24"/>
                    <a:pt x="63" y="28"/>
                  </a:cubicBezTo>
                  <a:cubicBezTo>
                    <a:pt x="63" y="29"/>
                    <a:pt x="63" y="30"/>
                    <a:pt x="62" y="31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0E0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Freeform 32"/>
            <p:cNvSpPr/>
            <p:nvPr/>
          </p:nvSpPr>
          <p:spPr bwMode="auto">
            <a:xfrm>
              <a:off x="5540375" y="3298825"/>
              <a:ext cx="350838" cy="550863"/>
            </a:xfrm>
            <a:custGeom>
              <a:avLst/>
              <a:gdLst>
                <a:gd name="T0" fmla="*/ 68 w 93"/>
                <a:gd name="T1" fmla="*/ 146 h 146"/>
                <a:gd name="T2" fmla="*/ 93 w 93"/>
                <a:gd name="T3" fmla="*/ 111 h 146"/>
                <a:gd name="T4" fmla="*/ 56 w 93"/>
                <a:gd name="T5" fmla="*/ 11 h 146"/>
                <a:gd name="T6" fmla="*/ 14 w 93"/>
                <a:gd name="T7" fmla="*/ 0 h 146"/>
                <a:gd name="T8" fmla="*/ 68 w 93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46">
                  <a:moveTo>
                    <a:pt x="68" y="146"/>
                  </a:moveTo>
                  <a:cubicBezTo>
                    <a:pt x="93" y="111"/>
                    <a:pt x="93" y="111"/>
                    <a:pt x="93" y="111"/>
                  </a:cubicBezTo>
                  <a:cubicBezTo>
                    <a:pt x="61" y="88"/>
                    <a:pt x="46" y="48"/>
                    <a:pt x="56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55"/>
                    <a:pt x="22" y="113"/>
                    <a:pt x="68" y="146"/>
                  </a:cubicBezTo>
                  <a:close/>
                </a:path>
              </a:pathLst>
            </a:custGeom>
            <a:solidFill>
              <a:srgbClr val="2580B7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Freeform 33"/>
            <p:cNvSpPr/>
            <p:nvPr/>
          </p:nvSpPr>
          <p:spPr bwMode="auto">
            <a:xfrm>
              <a:off x="5837238" y="3325813"/>
              <a:ext cx="1514475" cy="1408113"/>
            </a:xfrm>
            <a:custGeom>
              <a:avLst/>
              <a:gdLst>
                <a:gd name="T0" fmla="*/ 68 w 402"/>
                <a:gd name="T1" fmla="*/ 374 h 374"/>
                <a:gd name="T2" fmla="*/ 51 w 402"/>
                <a:gd name="T3" fmla="*/ 374 h 374"/>
                <a:gd name="T4" fmla="*/ 34 w 402"/>
                <a:gd name="T5" fmla="*/ 372 h 374"/>
                <a:gd name="T6" fmla="*/ 17 w 402"/>
                <a:gd name="T7" fmla="*/ 370 h 374"/>
                <a:gd name="T8" fmla="*/ 0 w 402"/>
                <a:gd name="T9" fmla="*/ 367 h 374"/>
                <a:gd name="T10" fmla="*/ 121 w 402"/>
                <a:gd name="T11" fmla="*/ 270 h 374"/>
                <a:gd name="T12" fmla="*/ 125 w 402"/>
                <a:gd name="T13" fmla="*/ 267 h 374"/>
                <a:gd name="T14" fmla="*/ 119 w 402"/>
                <a:gd name="T15" fmla="*/ 261 h 374"/>
                <a:gd name="T16" fmla="*/ 34 w 402"/>
                <a:gd name="T17" fmla="*/ 160 h 374"/>
                <a:gd name="T18" fmla="*/ 42 w 402"/>
                <a:gd name="T19" fmla="*/ 162 h 374"/>
                <a:gd name="T20" fmla="*/ 51 w 402"/>
                <a:gd name="T21" fmla="*/ 163 h 374"/>
                <a:gd name="T22" fmla="*/ 59 w 402"/>
                <a:gd name="T23" fmla="*/ 164 h 374"/>
                <a:gd name="T24" fmla="*/ 68 w 402"/>
                <a:gd name="T25" fmla="*/ 164 h 374"/>
                <a:gd name="T26" fmla="*/ 74 w 402"/>
                <a:gd name="T27" fmla="*/ 164 h 374"/>
                <a:gd name="T28" fmla="*/ 80 w 402"/>
                <a:gd name="T29" fmla="*/ 164 h 374"/>
                <a:gd name="T30" fmla="*/ 86 w 402"/>
                <a:gd name="T31" fmla="*/ 163 h 374"/>
                <a:gd name="T32" fmla="*/ 92 w 402"/>
                <a:gd name="T33" fmla="*/ 162 h 374"/>
                <a:gd name="T34" fmla="*/ 119 w 402"/>
                <a:gd name="T35" fmla="*/ 155 h 374"/>
                <a:gd name="T36" fmla="*/ 143 w 402"/>
                <a:gd name="T37" fmla="*/ 142 h 374"/>
                <a:gd name="T38" fmla="*/ 163 w 402"/>
                <a:gd name="T39" fmla="*/ 126 h 374"/>
                <a:gd name="T40" fmla="*/ 181 w 402"/>
                <a:gd name="T41" fmla="*/ 106 h 374"/>
                <a:gd name="T42" fmla="*/ 181 w 402"/>
                <a:gd name="T43" fmla="*/ 105 h 374"/>
                <a:gd name="T44" fmla="*/ 181 w 402"/>
                <a:gd name="T45" fmla="*/ 105 h 374"/>
                <a:gd name="T46" fmla="*/ 181 w 402"/>
                <a:gd name="T47" fmla="*/ 105 h 374"/>
                <a:gd name="T48" fmla="*/ 182 w 402"/>
                <a:gd name="T49" fmla="*/ 104 h 374"/>
                <a:gd name="T50" fmla="*/ 305 w 402"/>
                <a:gd name="T51" fmla="*/ 0 h 374"/>
                <a:gd name="T52" fmla="*/ 402 w 402"/>
                <a:gd name="T53" fmla="*/ 121 h 374"/>
                <a:gd name="T54" fmla="*/ 363 w 402"/>
                <a:gd name="T55" fmla="*/ 209 h 374"/>
                <a:gd name="T56" fmla="*/ 303 w 402"/>
                <a:gd name="T57" fmla="*/ 283 h 374"/>
                <a:gd name="T58" fmla="*/ 223 w 402"/>
                <a:gd name="T59" fmla="*/ 337 h 374"/>
                <a:gd name="T60" fmla="*/ 128 w 402"/>
                <a:gd name="T61" fmla="*/ 369 h 374"/>
                <a:gd name="T62" fmla="*/ 113 w 402"/>
                <a:gd name="T63" fmla="*/ 371 h 374"/>
                <a:gd name="T64" fmla="*/ 98 w 402"/>
                <a:gd name="T65" fmla="*/ 373 h 374"/>
                <a:gd name="T66" fmla="*/ 83 w 402"/>
                <a:gd name="T67" fmla="*/ 374 h 374"/>
                <a:gd name="T68" fmla="*/ 68 w 402"/>
                <a:gd name="T69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374">
                  <a:moveTo>
                    <a:pt x="68" y="374"/>
                  </a:moveTo>
                  <a:cubicBezTo>
                    <a:pt x="62" y="374"/>
                    <a:pt x="57" y="374"/>
                    <a:pt x="51" y="374"/>
                  </a:cubicBezTo>
                  <a:cubicBezTo>
                    <a:pt x="45" y="373"/>
                    <a:pt x="39" y="373"/>
                    <a:pt x="34" y="372"/>
                  </a:cubicBezTo>
                  <a:cubicBezTo>
                    <a:pt x="28" y="372"/>
                    <a:pt x="22" y="371"/>
                    <a:pt x="17" y="370"/>
                  </a:cubicBezTo>
                  <a:cubicBezTo>
                    <a:pt x="11" y="369"/>
                    <a:pt x="5" y="368"/>
                    <a:pt x="0" y="367"/>
                  </a:cubicBezTo>
                  <a:cubicBezTo>
                    <a:pt x="121" y="270"/>
                    <a:pt x="121" y="270"/>
                    <a:pt x="121" y="270"/>
                  </a:cubicBezTo>
                  <a:cubicBezTo>
                    <a:pt x="125" y="267"/>
                    <a:pt x="125" y="267"/>
                    <a:pt x="125" y="267"/>
                  </a:cubicBezTo>
                  <a:cubicBezTo>
                    <a:pt x="119" y="261"/>
                    <a:pt x="119" y="261"/>
                    <a:pt x="119" y="261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7" y="161"/>
                    <a:pt x="39" y="161"/>
                    <a:pt x="42" y="162"/>
                  </a:cubicBezTo>
                  <a:cubicBezTo>
                    <a:pt x="45" y="163"/>
                    <a:pt x="48" y="163"/>
                    <a:pt x="51" y="163"/>
                  </a:cubicBezTo>
                  <a:cubicBezTo>
                    <a:pt x="53" y="164"/>
                    <a:pt x="56" y="164"/>
                    <a:pt x="59" y="164"/>
                  </a:cubicBezTo>
                  <a:cubicBezTo>
                    <a:pt x="62" y="164"/>
                    <a:pt x="65" y="164"/>
                    <a:pt x="68" y="164"/>
                  </a:cubicBezTo>
                  <a:cubicBezTo>
                    <a:pt x="70" y="164"/>
                    <a:pt x="72" y="164"/>
                    <a:pt x="74" y="164"/>
                  </a:cubicBezTo>
                  <a:cubicBezTo>
                    <a:pt x="76" y="164"/>
                    <a:pt x="78" y="164"/>
                    <a:pt x="80" y="164"/>
                  </a:cubicBezTo>
                  <a:cubicBezTo>
                    <a:pt x="82" y="164"/>
                    <a:pt x="84" y="164"/>
                    <a:pt x="86" y="163"/>
                  </a:cubicBezTo>
                  <a:cubicBezTo>
                    <a:pt x="88" y="163"/>
                    <a:pt x="90" y="163"/>
                    <a:pt x="92" y="162"/>
                  </a:cubicBezTo>
                  <a:cubicBezTo>
                    <a:pt x="101" y="161"/>
                    <a:pt x="110" y="158"/>
                    <a:pt x="119" y="155"/>
                  </a:cubicBezTo>
                  <a:cubicBezTo>
                    <a:pt x="127" y="151"/>
                    <a:pt x="135" y="147"/>
                    <a:pt x="143" y="142"/>
                  </a:cubicBezTo>
                  <a:cubicBezTo>
                    <a:pt x="150" y="138"/>
                    <a:pt x="157" y="132"/>
                    <a:pt x="163" y="126"/>
                  </a:cubicBezTo>
                  <a:cubicBezTo>
                    <a:pt x="170" y="120"/>
                    <a:pt x="176" y="113"/>
                    <a:pt x="181" y="106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402" y="121"/>
                    <a:pt x="402" y="121"/>
                    <a:pt x="402" y="121"/>
                  </a:cubicBezTo>
                  <a:cubicBezTo>
                    <a:pt x="393" y="152"/>
                    <a:pt x="380" y="182"/>
                    <a:pt x="363" y="209"/>
                  </a:cubicBezTo>
                  <a:cubicBezTo>
                    <a:pt x="347" y="236"/>
                    <a:pt x="326" y="261"/>
                    <a:pt x="303" y="283"/>
                  </a:cubicBezTo>
                  <a:cubicBezTo>
                    <a:pt x="279" y="304"/>
                    <a:pt x="253" y="323"/>
                    <a:pt x="223" y="337"/>
                  </a:cubicBezTo>
                  <a:cubicBezTo>
                    <a:pt x="194" y="352"/>
                    <a:pt x="162" y="363"/>
                    <a:pt x="128" y="369"/>
                  </a:cubicBezTo>
                  <a:cubicBezTo>
                    <a:pt x="123" y="370"/>
                    <a:pt x="118" y="370"/>
                    <a:pt x="113" y="371"/>
                  </a:cubicBezTo>
                  <a:cubicBezTo>
                    <a:pt x="108" y="372"/>
                    <a:pt x="103" y="372"/>
                    <a:pt x="98" y="373"/>
                  </a:cubicBezTo>
                  <a:cubicBezTo>
                    <a:pt x="93" y="373"/>
                    <a:pt x="88" y="373"/>
                    <a:pt x="83" y="374"/>
                  </a:cubicBezTo>
                  <a:cubicBezTo>
                    <a:pt x="78" y="374"/>
                    <a:pt x="73" y="374"/>
                    <a:pt x="68" y="374"/>
                  </a:cubicBezTo>
                </a:path>
              </a:pathLst>
            </a:custGeom>
            <a:solidFill>
              <a:srgbClr val="C03B26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Freeform 34"/>
            <p:cNvSpPr/>
            <p:nvPr/>
          </p:nvSpPr>
          <p:spPr bwMode="auto">
            <a:xfrm>
              <a:off x="5932488" y="3381375"/>
              <a:ext cx="1374775" cy="1311275"/>
            </a:xfrm>
            <a:custGeom>
              <a:avLst/>
              <a:gdLst>
                <a:gd name="T0" fmla="*/ 43 w 365"/>
                <a:gd name="T1" fmla="*/ 348 h 348"/>
                <a:gd name="T2" fmla="*/ 26 w 365"/>
                <a:gd name="T3" fmla="*/ 348 h 348"/>
                <a:gd name="T4" fmla="*/ 10 w 365"/>
                <a:gd name="T5" fmla="*/ 347 h 348"/>
                <a:gd name="T6" fmla="*/ 0 w 365"/>
                <a:gd name="T7" fmla="*/ 346 h 348"/>
                <a:gd name="T8" fmla="*/ 102 w 365"/>
                <a:gd name="T9" fmla="*/ 264 h 348"/>
                <a:gd name="T10" fmla="*/ 115 w 365"/>
                <a:gd name="T11" fmla="*/ 253 h 348"/>
                <a:gd name="T12" fmla="*/ 102 w 365"/>
                <a:gd name="T13" fmla="*/ 239 h 348"/>
                <a:gd name="T14" fmla="*/ 35 w 365"/>
                <a:gd name="T15" fmla="*/ 160 h 348"/>
                <a:gd name="T16" fmla="*/ 43 w 365"/>
                <a:gd name="T17" fmla="*/ 160 h 348"/>
                <a:gd name="T18" fmla="*/ 49 w 365"/>
                <a:gd name="T19" fmla="*/ 160 h 348"/>
                <a:gd name="T20" fmla="*/ 56 w 365"/>
                <a:gd name="T21" fmla="*/ 159 h 348"/>
                <a:gd name="T22" fmla="*/ 62 w 365"/>
                <a:gd name="T23" fmla="*/ 159 h 348"/>
                <a:gd name="T24" fmla="*/ 69 w 365"/>
                <a:gd name="T25" fmla="*/ 158 h 348"/>
                <a:gd name="T26" fmla="*/ 98 w 365"/>
                <a:gd name="T27" fmla="*/ 149 h 348"/>
                <a:gd name="T28" fmla="*/ 123 w 365"/>
                <a:gd name="T29" fmla="*/ 136 h 348"/>
                <a:gd name="T30" fmla="*/ 146 w 365"/>
                <a:gd name="T31" fmla="*/ 118 h 348"/>
                <a:gd name="T32" fmla="*/ 159 w 365"/>
                <a:gd name="T33" fmla="*/ 104 h 348"/>
                <a:gd name="T34" fmla="*/ 164 w 365"/>
                <a:gd name="T35" fmla="*/ 97 h 348"/>
                <a:gd name="T36" fmla="*/ 165 w 365"/>
                <a:gd name="T37" fmla="*/ 96 h 348"/>
                <a:gd name="T38" fmla="*/ 278 w 365"/>
                <a:gd name="T39" fmla="*/ 0 h 348"/>
                <a:gd name="T40" fmla="*/ 365 w 365"/>
                <a:gd name="T41" fmla="*/ 109 h 348"/>
                <a:gd name="T42" fmla="*/ 330 w 365"/>
                <a:gd name="T43" fmla="*/ 188 h 348"/>
                <a:gd name="T44" fmla="*/ 271 w 365"/>
                <a:gd name="T45" fmla="*/ 260 h 348"/>
                <a:gd name="T46" fmla="*/ 194 w 365"/>
                <a:gd name="T47" fmla="*/ 313 h 348"/>
                <a:gd name="T48" fmla="*/ 101 w 365"/>
                <a:gd name="T49" fmla="*/ 343 h 348"/>
                <a:gd name="T50" fmla="*/ 87 w 365"/>
                <a:gd name="T51" fmla="*/ 346 h 348"/>
                <a:gd name="T52" fmla="*/ 72 w 365"/>
                <a:gd name="T53" fmla="*/ 347 h 348"/>
                <a:gd name="T54" fmla="*/ 58 w 365"/>
                <a:gd name="T55" fmla="*/ 348 h 348"/>
                <a:gd name="T56" fmla="*/ 43 w 365"/>
                <a:gd name="T57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5" h="348">
                  <a:moveTo>
                    <a:pt x="43" y="348"/>
                  </a:moveTo>
                  <a:cubicBezTo>
                    <a:pt x="38" y="348"/>
                    <a:pt x="32" y="348"/>
                    <a:pt x="26" y="348"/>
                  </a:cubicBezTo>
                  <a:cubicBezTo>
                    <a:pt x="21" y="348"/>
                    <a:pt x="15" y="347"/>
                    <a:pt x="10" y="347"/>
                  </a:cubicBezTo>
                  <a:cubicBezTo>
                    <a:pt x="6" y="346"/>
                    <a:pt x="3" y="346"/>
                    <a:pt x="0" y="346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15" y="253"/>
                    <a:pt x="115" y="253"/>
                    <a:pt x="115" y="253"/>
                  </a:cubicBezTo>
                  <a:cubicBezTo>
                    <a:pt x="102" y="239"/>
                    <a:pt x="102" y="239"/>
                    <a:pt x="102" y="239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8" y="160"/>
                    <a:pt x="40" y="160"/>
                    <a:pt x="43" y="160"/>
                  </a:cubicBezTo>
                  <a:cubicBezTo>
                    <a:pt x="45" y="160"/>
                    <a:pt x="47" y="160"/>
                    <a:pt x="49" y="160"/>
                  </a:cubicBezTo>
                  <a:cubicBezTo>
                    <a:pt x="51" y="160"/>
                    <a:pt x="53" y="160"/>
                    <a:pt x="56" y="159"/>
                  </a:cubicBezTo>
                  <a:cubicBezTo>
                    <a:pt x="58" y="159"/>
                    <a:pt x="60" y="159"/>
                    <a:pt x="62" y="159"/>
                  </a:cubicBezTo>
                  <a:cubicBezTo>
                    <a:pt x="64" y="158"/>
                    <a:pt x="66" y="158"/>
                    <a:pt x="69" y="158"/>
                  </a:cubicBezTo>
                  <a:cubicBezTo>
                    <a:pt x="79" y="156"/>
                    <a:pt x="88" y="153"/>
                    <a:pt x="98" y="149"/>
                  </a:cubicBezTo>
                  <a:cubicBezTo>
                    <a:pt x="107" y="146"/>
                    <a:pt x="115" y="141"/>
                    <a:pt x="123" y="136"/>
                  </a:cubicBezTo>
                  <a:cubicBezTo>
                    <a:pt x="131" y="131"/>
                    <a:pt x="139" y="125"/>
                    <a:pt x="146" y="118"/>
                  </a:cubicBezTo>
                  <a:cubicBezTo>
                    <a:pt x="150" y="114"/>
                    <a:pt x="159" y="104"/>
                    <a:pt x="159" y="104"/>
                  </a:cubicBezTo>
                  <a:cubicBezTo>
                    <a:pt x="159" y="104"/>
                    <a:pt x="163" y="98"/>
                    <a:pt x="164" y="97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365" y="109"/>
                    <a:pt x="365" y="109"/>
                    <a:pt x="365" y="109"/>
                  </a:cubicBezTo>
                  <a:cubicBezTo>
                    <a:pt x="357" y="137"/>
                    <a:pt x="345" y="163"/>
                    <a:pt x="330" y="188"/>
                  </a:cubicBezTo>
                  <a:cubicBezTo>
                    <a:pt x="313" y="215"/>
                    <a:pt x="293" y="239"/>
                    <a:pt x="271" y="260"/>
                  </a:cubicBezTo>
                  <a:cubicBezTo>
                    <a:pt x="248" y="281"/>
                    <a:pt x="222" y="299"/>
                    <a:pt x="194" y="313"/>
                  </a:cubicBezTo>
                  <a:cubicBezTo>
                    <a:pt x="165" y="327"/>
                    <a:pt x="134" y="338"/>
                    <a:pt x="101" y="343"/>
                  </a:cubicBezTo>
                  <a:cubicBezTo>
                    <a:pt x="97" y="344"/>
                    <a:pt x="92" y="345"/>
                    <a:pt x="87" y="346"/>
                  </a:cubicBezTo>
                  <a:cubicBezTo>
                    <a:pt x="82" y="346"/>
                    <a:pt x="77" y="347"/>
                    <a:pt x="72" y="347"/>
                  </a:cubicBezTo>
                  <a:cubicBezTo>
                    <a:pt x="67" y="348"/>
                    <a:pt x="62" y="348"/>
                    <a:pt x="58" y="348"/>
                  </a:cubicBezTo>
                  <a:cubicBezTo>
                    <a:pt x="53" y="348"/>
                    <a:pt x="48" y="348"/>
                    <a:pt x="43" y="348"/>
                  </a:cubicBezTo>
                </a:path>
              </a:pathLst>
            </a:custGeom>
            <a:solidFill>
              <a:srgbClr val="9EB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Freeform 35"/>
            <p:cNvSpPr/>
            <p:nvPr/>
          </p:nvSpPr>
          <p:spPr bwMode="auto">
            <a:xfrm>
              <a:off x="4786313" y="3175000"/>
              <a:ext cx="1409700" cy="1509713"/>
            </a:xfrm>
            <a:custGeom>
              <a:avLst/>
              <a:gdLst>
                <a:gd name="T0" fmla="*/ 7 w 374"/>
                <a:gd name="T1" fmla="*/ 0 h 401"/>
                <a:gd name="T2" fmla="*/ 103 w 374"/>
                <a:gd name="T3" fmla="*/ 121 h 401"/>
                <a:gd name="T4" fmla="*/ 106 w 374"/>
                <a:gd name="T5" fmla="*/ 124 h 401"/>
                <a:gd name="T6" fmla="*/ 113 w 374"/>
                <a:gd name="T7" fmla="*/ 119 h 401"/>
                <a:gd name="T8" fmla="*/ 214 w 374"/>
                <a:gd name="T9" fmla="*/ 33 h 401"/>
                <a:gd name="T10" fmla="*/ 211 w 374"/>
                <a:gd name="T11" fmla="*/ 47 h 401"/>
                <a:gd name="T12" fmla="*/ 210 w 374"/>
                <a:gd name="T13" fmla="*/ 61 h 401"/>
                <a:gd name="T14" fmla="*/ 210 w 374"/>
                <a:gd name="T15" fmla="*/ 76 h 401"/>
                <a:gd name="T16" fmla="*/ 212 w 374"/>
                <a:gd name="T17" fmla="*/ 91 h 401"/>
                <a:gd name="T18" fmla="*/ 219 w 374"/>
                <a:gd name="T19" fmla="*/ 117 h 401"/>
                <a:gd name="T20" fmla="*/ 231 w 374"/>
                <a:gd name="T21" fmla="*/ 141 h 401"/>
                <a:gd name="T22" fmla="*/ 248 w 374"/>
                <a:gd name="T23" fmla="*/ 162 h 401"/>
                <a:gd name="T24" fmla="*/ 268 w 374"/>
                <a:gd name="T25" fmla="*/ 179 h 401"/>
                <a:gd name="T26" fmla="*/ 374 w 374"/>
                <a:gd name="T27" fmla="*/ 304 h 401"/>
                <a:gd name="T28" fmla="*/ 253 w 374"/>
                <a:gd name="T29" fmla="*/ 401 h 401"/>
                <a:gd name="T30" fmla="*/ 165 w 374"/>
                <a:gd name="T31" fmla="*/ 363 h 401"/>
                <a:gd name="T32" fmla="*/ 92 w 374"/>
                <a:gd name="T33" fmla="*/ 302 h 401"/>
                <a:gd name="T34" fmla="*/ 37 w 374"/>
                <a:gd name="T35" fmla="*/ 222 h 401"/>
                <a:gd name="T36" fmla="*/ 5 w 374"/>
                <a:gd name="T37" fmla="*/ 127 h 401"/>
                <a:gd name="T38" fmla="*/ 1 w 374"/>
                <a:gd name="T39" fmla="*/ 95 h 401"/>
                <a:gd name="T40" fmla="*/ 0 w 374"/>
                <a:gd name="T41" fmla="*/ 62 h 401"/>
                <a:gd name="T42" fmla="*/ 2 w 374"/>
                <a:gd name="T43" fmla="*/ 31 h 401"/>
                <a:gd name="T44" fmla="*/ 7 w 374"/>
                <a:gd name="T4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4" h="401">
                  <a:moveTo>
                    <a:pt x="7" y="0"/>
                  </a:moveTo>
                  <a:cubicBezTo>
                    <a:pt x="103" y="121"/>
                    <a:pt x="103" y="121"/>
                    <a:pt x="103" y="121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2" y="38"/>
                    <a:pt x="212" y="43"/>
                    <a:pt x="211" y="47"/>
                  </a:cubicBezTo>
                  <a:cubicBezTo>
                    <a:pt x="210" y="52"/>
                    <a:pt x="210" y="57"/>
                    <a:pt x="210" y="61"/>
                  </a:cubicBezTo>
                  <a:cubicBezTo>
                    <a:pt x="209" y="66"/>
                    <a:pt x="209" y="71"/>
                    <a:pt x="210" y="76"/>
                  </a:cubicBezTo>
                  <a:cubicBezTo>
                    <a:pt x="210" y="81"/>
                    <a:pt x="211" y="86"/>
                    <a:pt x="212" y="91"/>
                  </a:cubicBezTo>
                  <a:cubicBezTo>
                    <a:pt x="213" y="100"/>
                    <a:pt x="216" y="109"/>
                    <a:pt x="219" y="117"/>
                  </a:cubicBezTo>
                  <a:cubicBezTo>
                    <a:pt x="222" y="126"/>
                    <a:pt x="226" y="134"/>
                    <a:pt x="231" y="141"/>
                  </a:cubicBezTo>
                  <a:cubicBezTo>
                    <a:pt x="236" y="149"/>
                    <a:pt x="242" y="156"/>
                    <a:pt x="248" y="162"/>
                  </a:cubicBezTo>
                  <a:cubicBezTo>
                    <a:pt x="254" y="168"/>
                    <a:pt x="260" y="174"/>
                    <a:pt x="268" y="179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253" y="401"/>
                    <a:pt x="253" y="401"/>
                    <a:pt x="253" y="401"/>
                  </a:cubicBezTo>
                  <a:cubicBezTo>
                    <a:pt x="222" y="392"/>
                    <a:pt x="192" y="379"/>
                    <a:pt x="165" y="363"/>
                  </a:cubicBezTo>
                  <a:cubicBezTo>
                    <a:pt x="138" y="346"/>
                    <a:pt x="113" y="325"/>
                    <a:pt x="92" y="302"/>
                  </a:cubicBezTo>
                  <a:cubicBezTo>
                    <a:pt x="70" y="278"/>
                    <a:pt x="51" y="252"/>
                    <a:pt x="37" y="222"/>
                  </a:cubicBezTo>
                  <a:cubicBezTo>
                    <a:pt x="22" y="193"/>
                    <a:pt x="11" y="161"/>
                    <a:pt x="5" y="127"/>
                  </a:cubicBezTo>
                  <a:cubicBezTo>
                    <a:pt x="3" y="116"/>
                    <a:pt x="2" y="105"/>
                    <a:pt x="1" y="95"/>
                  </a:cubicBezTo>
                  <a:cubicBezTo>
                    <a:pt x="0" y="84"/>
                    <a:pt x="0" y="73"/>
                    <a:pt x="0" y="62"/>
                  </a:cubicBezTo>
                  <a:cubicBezTo>
                    <a:pt x="0" y="52"/>
                    <a:pt x="1" y="41"/>
                    <a:pt x="2" y="31"/>
                  </a:cubicBezTo>
                  <a:cubicBezTo>
                    <a:pt x="3" y="20"/>
                    <a:pt x="4" y="10"/>
                    <a:pt x="7" y="0"/>
                  </a:cubicBezTo>
                </a:path>
              </a:pathLst>
            </a:custGeom>
            <a:solidFill>
              <a:srgbClr val="2580B7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Freeform 36"/>
            <p:cNvSpPr/>
            <p:nvPr/>
          </p:nvSpPr>
          <p:spPr bwMode="auto">
            <a:xfrm>
              <a:off x="4824413" y="3268663"/>
              <a:ext cx="1314450" cy="1371600"/>
            </a:xfrm>
            <a:custGeom>
              <a:avLst/>
              <a:gdLst>
                <a:gd name="T0" fmla="*/ 241 w 349"/>
                <a:gd name="T1" fmla="*/ 364 h 364"/>
                <a:gd name="T2" fmla="*/ 161 w 349"/>
                <a:gd name="T3" fmla="*/ 329 h 364"/>
                <a:gd name="T4" fmla="*/ 89 w 349"/>
                <a:gd name="T5" fmla="*/ 270 h 364"/>
                <a:gd name="T6" fmla="*/ 36 w 349"/>
                <a:gd name="T7" fmla="*/ 193 h 364"/>
                <a:gd name="T8" fmla="*/ 6 w 349"/>
                <a:gd name="T9" fmla="*/ 100 h 364"/>
                <a:gd name="T10" fmla="*/ 2 w 349"/>
                <a:gd name="T11" fmla="*/ 69 h 364"/>
                <a:gd name="T12" fmla="*/ 0 w 349"/>
                <a:gd name="T13" fmla="*/ 38 h 364"/>
                <a:gd name="T14" fmla="*/ 2 w 349"/>
                <a:gd name="T15" fmla="*/ 7 h 364"/>
                <a:gd name="T16" fmla="*/ 3 w 349"/>
                <a:gd name="T17" fmla="*/ 0 h 364"/>
                <a:gd name="T18" fmla="*/ 85 w 349"/>
                <a:gd name="T19" fmla="*/ 102 h 364"/>
                <a:gd name="T20" fmla="*/ 95 w 349"/>
                <a:gd name="T21" fmla="*/ 114 h 364"/>
                <a:gd name="T22" fmla="*/ 110 w 349"/>
                <a:gd name="T23" fmla="*/ 102 h 364"/>
                <a:gd name="T24" fmla="*/ 189 w 349"/>
                <a:gd name="T25" fmla="*/ 34 h 364"/>
                <a:gd name="T26" fmla="*/ 189 w 349"/>
                <a:gd name="T27" fmla="*/ 36 h 364"/>
                <a:gd name="T28" fmla="*/ 189 w 349"/>
                <a:gd name="T29" fmla="*/ 52 h 364"/>
                <a:gd name="T30" fmla="*/ 191 w 349"/>
                <a:gd name="T31" fmla="*/ 68 h 364"/>
                <a:gd name="T32" fmla="*/ 199 w 349"/>
                <a:gd name="T33" fmla="*/ 96 h 364"/>
                <a:gd name="T34" fmla="*/ 212 w 349"/>
                <a:gd name="T35" fmla="*/ 122 h 364"/>
                <a:gd name="T36" fmla="*/ 230 w 349"/>
                <a:gd name="T37" fmla="*/ 144 h 364"/>
                <a:gd name="T38" fmla="*/ 250 w 349"/>
                <a:gd name="T39" fmla="*/ 162 h 364"/>
                <a:gd name="T40" fmla="*/ 349 w 349"/>
                <a:gd name="T41" fmla="*/ 278 h 364"/>
                <a:gd name="T42" fmla="*/ 241 w 349"/>
                <a:gd name="T43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9" h="364">
                  <a:moveTo>
                    <a:pt x="241" y="364"/>
                  </a:moveTo>
                  <a:cubicBezTo>
                    <a:pt x="213" y="356"/>
                    <a:pt x="186" y="344"/>
                    <a:pt x="161" y="329"/>
                  </a:cubicBezTo>
                  <a:cubicBezTo>
                    <a:pt x="134" y="312"/>
                    <a:pt x="110" y="293"/>
                    <a:pt x="89" y="270"/>
                  </a:cubicBezTo>
                  <a:cubicBezTo>
                    <a:pt x="68" y="247"/>
                    <a:pt x="50" y="221"/>
                    <a:pt x="36" y="193"/>
                  </a:cubicBezTo>
                  <a:cubicBezTo>
                    <a:pt x="21" y="164"/>
                    <a:pt x="11" y="133"/>
                    <a:pt x="6" y="100"/>
                  </a:cubicBezTo>
                  <a:cubicBezTo>
                    <a:pt x="4" y="90"/>
                    <a:pt x="2" y="79"/>
                    <a:pt x="2" y="69"/>
                  </a:cubicBezTo>
                  <a:cubicBezTo>
                    <a:pt x="1" y="58"/>
                    <a:pt x="0" y="48"/>
                    <a:pt x="0" y="38"/>
                  </a:cubicBezTo>
                  <a:cubicBezTo>
                    <a:pt x="1" y="27"/>
                    <a:pt x="1" y="17"/>
                    <a:pt x="2" y="7"/>
                  </a:cubicBezTo>
                  <a:cubicBezTo>
                    <a:pt x="3" y="4"/>
                    <a:pt x="3" y="2"/>
                    <a:pt x="3" y="0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89" y="35"/>
                    <a:pt x="189" y="35"/>
                    <a:pt x="189" y="36"/>
                  </a:cubicBezTo>
                  <a:cubicBezTo>
                    <a:pt x="189" y="41"/>
                    <a:pt x="189" y="46"/>
                    <a:pt x="189" y="52"/>
                  </a:cubicBezTo>
                  <a:cubicBezTo>
                    <a:pt x="190" y="57"/>
                    <a:pt x="190" y="62"/>
                    <a:pt x="191" y="68"/>
                  </a:cubicBezTo>
                  <a:cubicBezTo>
                    <a:pt x="193" y="78"/>
                    <a:pt x="196" y="87"/>
                    <a:pt x="199" y="96"/>
                  </a:cubicBezTo>
                  <a:cubicBezTo>
                    <a:pt x="203" y="105"/>
                    <a:pt x="207" y="114"/>
                    <a:pt x="212" y="122"/>
                  </a:cubicBezTo>
                  <a:cubicBezTo>
                    <a:pt x="218" y="130"/>
                    <a:pt x="223" y="137"/>
                    <a:pt x="230" y="144"/>
                  </a:cubicBezTo>
                  <a:cubicBezTo>
                    <a:pt x="236" y="151"/>
                    <a:pt x="243" y="157"/>
                    <a:pt x="250" y="162"/>
                  </a:cubicBezTo>
                  <a:cubicBezTo>
                    <a:pt x="349" y="278"/>
                    <a:pt x="349" y="278"/>
                    <a:pt x="349" y="278"/>
                  </a:cubicBezTo>
                  <a:cubicBezTo>
                    <a:pt x="241" y="364"/>
                    <a:pt x="241" y="364"/>
                    <a:pt x="241" y="364"/>
                  </a:cubicBezTo>
                </a:path>
              </a:pathLst>
            </a:custGeom>
            <a:solidFill>
              <a:srgbClr val="2580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Freeform 37"/>
            <p:cNvSpPr/>
            <p:nvPr/>
          </p:nvSpPr>
          <p:spPr bwMode="auto">
            <a:xfrm>
              <a:off x="4835525" y="2120900"/>
              <a:ext cx="1514475" cy="1411288"/>
            </a:xfrm>
            <a:custGeom>
              <a:avLst/>
              <a:gdLst>
                <a:gd name="T0" fmla="*/ 334 w 402"/>
                <a:gd name="T1" fmla="*/ 0 h 375"/>
                <a:gd name="T2" fmla="*/ 351 w 402"/>
                <a:gd name="T3" fmla="*/ 0 h 375"/>
                <a:gd name="T4" fmla="*/ 368 w 402"/>
                <a:gd name="T5" fmla="*/ 2 h 375"/>
                <a:gd name="T6" fmla="*/ 385 w 402"/>
                <a:gd name="T7" fmla="*/ 4 h 375"/>
                <a:gd name="T8" fmla="*/ 402 w 402"/>
                <a:gd name="T9" fmla="*/ 7 h 375"/>
                <a:gd name="T10" fmla="*/ 280 w 402"/>
                <a:gd name="T11" fmla="*/ 104 h 375"/>
                <a:gd name="T12" fmla="*/ 276 w 402"/>
                <a:gd name="T13" fmla="*/ 107 h 375"/>
                <a:gd name="T14" fmla="*/ 282 w 402"/>
                <a:gd name="T15" fmla="*/ 114 h 375"/>
                <a:gd name="T16" fmla="*/ 366 w 402"/>
                <a:gd name="T17" fmla="*/ 213 h 375"/>
                <a:gd name="T18" fmla="*/ 359 w 402"/>
                <a:gd name="T19" fmla="*/ 212 h 375"/>
                <a:gd name="T20" fmla="*/ 351 w 402"/>
                <a:gd name="T21" fmla="*/ 210 h 375"/>
                <a:gd name="T22" fmla="*/ 342 w 402"/>
                <a:gd name="T23" fmla="*/ 210 h 375"/>
                <a:gd name="T24" fmla="*/ 334 w 402"/>
                <a:gd name="T25" fmla="*/ 209 h 375"/>
                <a:gd name="T26" fmla="*/ 328 w 402"/>
                <a:gd name="T27" fmla="*/ 209 h 375"/>
                <a:gd name="T28" fmla="*/ 322 w 402"/>
                <a:gd name="T29" fmla="*/ 210 h 375"/>
                <a:gd name="T30" fmla="*/ 316 w 402"/>
                <a:gd name="T31" fmla="*/ 211 h 375"/>
                <a:gd name="T32" fmla="*/ 310 w 402"/>
                <a:gd name="T33" fmla="*/ 211 h 375"/>
                <a:gd name="T34" fmla="*/ 283 w 402"/>
                <a:gd name="T35" fmla="*/ 219 h 375"/>
                <a:gd name="T36" fmla="*/ 259 w 402"/>
                <a:gd name="T37" fmla="*/ 231 h 375"/>
                <a:gd name="T38" fmla="*/ 239 w 402"/>
                <a:gd name="T39" fmla="*/ 248 h 375"/>
                <a:gd name="T40" fmla="*/ 221 w 402"/>
                <a:gd name="T41" fmla="*/ 268 h 375"/>
                <a:gd name="T42" fmla="*/ 96 w 402"/>
                <a:gd name="T43" fmla="*/ 375 h 375"/>
                <a:gd name="T44" fmla="*/ 0 w 402"/>
                <a:gd name="T45" fmla="*/ 254 h 375"/>
                <a:gd name="T46" fmla="*/ 38 w 402"/>
                <a:gd name="T47" fmla="*/ 166 h 375"/>
                <a:gd name="T48" fmla="*/ 99 w 402"/>
                <a:gd name="T49" fmla="*/ 92 h 375"/>
                <a:gd name="T50" fmla="*/ 178 w 402"/>
                <a:gd name="T51" fmla="*/ 37 h 375"/>
                <a:gd name="T52" fmla="*/ 274 w 402"/>
                <a:gd name="T53" fmla="*/ 5 h 375"/>
                <a:gd name="T54" fmla="*/ 289 w 402"/>
                <a:gd name="T55" fmla="*/ 3 h 375"/>
                <a:gd name="T56" fmla="*/ 304 w 402"/>
                <a:gd name="T57" fmla="*/ 1 h 375"/>
                <a:gd name="T58" fmla="*/ 319 w 402"/>
                <a:gd name="T59" fmla="*/ 0 h 375"/>
                <a:gd name="T60" fmla="*/ 334 w 402"/>
                <a:gd name="T6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375">
                  <a:moveTo>
                    <a:pt x="334" y="0"/>
                  </a:moveTo>
                  <a:cubicBezTo>
                    <a:pt x="340" y="0"/>
                    <a:pt x="345" y="0"/>
                    <a:pt x="351" y="0"/>
                  </a:cubicBezTo>
                  <a:cubicBezTo>
                    <a:pt x="357" y="1"/>
                    <a:pt x="362" y="1"/>
                    <a:pt x="368" y="2"/>
                  </a:cubicBezTo>
                  <a:cubicBezTo>
                    <a:pt x="374" y="2"/>
                    <a:pt x="379" y="3"/>
                    <a:pt x="385" y="4"/>
                  </a:cubicBezTo>
                  <a:cubicBezTo>
                    <a:pt x="391" y="4"/>
                    <a:pt x="396" y="5"/>
                    <a:pt x="402" y="7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6" y="107"/>
                    <a:pt x="276" y="107"/>
                    <a:pt x="276" y="107"/>
                  </a:cubicBezTo>
                  <a:cubicBezTo>
                    <a:pt x="282" y="114"/>
                    <a:pt x="282" y="114"/>
                    <a:pt x="282" y="114"/>
                  </a:cubicBezTo>
                  <a:cubicBezTo>
                    <a:pt x="366" y="213"/>
                    <a:pt x="366" y="213"/>
                    <a:pt x="366" y="213"/>
                  </a:cubicBezTo>
                  <a:cubicBezTo>
                    <a:pt x="364" y="213"/>
                    <a:pt x="361" y="212"/>
                    <a:pt x="359" y="212"/>
                  </a:cubicBezTo>
                  <a:cubicBezTo>
                    <a:pt x="356" y="211"/>
                    <a:pt x="353" y="211"/>
                    <a:pt x="351" y="210"/>
                  </a:cubicBezTo>
                  <a:cubicBezTo>
                    <a:pt x="348" y="210"/>
                    <a:pt x="345" y="210"/>
                    <a:pt x="342" y="210"/>
                  </a:cubicBezTo>
                  <a:cubicBezTo>
                    <a:pt x="340" y="209"/>
                    <a:pt x="337" y="209"/>
                    <a:pt x="334" y="209"/>
                  </a:cubicBezTo>
                  <a:cubicBezTo>
                    <a:pt x="332" y="209"/>
                    <a:pt x="330" y="209"/>
                    <a:pt x="328" y="209"/>
                  </a:cubicBezTo>
                  <a:cubicBezTo>
                    <a:pt x="326" y="210"/>
                    <a:pt x="324" y="210"/>
                    <a:pt x="322" y="210"/>
                  </a:cubicBezTo>
                  <a:cubicBezTo>
                    <a:pt x="320" y="210"/>
                    <a:pt x="318" y="210"/>
                    <a:pt x="316" y="211"/>
                  </a:cubicBezTo>
                  <a:cubicBezTo>
                    <a:pt x="314" y="211"/>
                    <a:pt x="312" y="211"/>
                    <a:pt x="310" y="211"/>
                  </a:cubicBezTo>
                  <a:cubicBezTo>
                    <a:pt x="301" y="213"/>
                    <a:pt x="292" y="216"/>
                    <a:pt x="283" y="219"/>
                  </a:cubicBezTo>
                  <a:cubicBezTo>
                    <a:pt x="275" y="222"/>
                    <a:pt x="267" y="227"/>
                    <a:pt x="259" y="231"/>
                  </a:cubicBezTo>
                  <a:cubicBezTo>
                    <a:pt x="252" y="236"/>
                    <a:pt x="245" y="242"/>
                    <a:pt x="239" y="248"/>
                  </a:cubicBezTo>
                  <a:cubicBezTo>
                    <a:pt x="232" y="254"/>
                    <a:pt x="226" y="261"/>
                    <a:pt x="221" y="268"/>
                  </a:cubicBezTo>
                  <a:cubicBezTo>
                    <a:pt x="96" y="375"/>
                    <a:pt x="96" y="375"/>
                    <a:pt x="96" y="375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8" y="223"/>
                    <a:pt x="21" y="193"/>
                    <a:pt x="38" y="166"/>
                  </a:cubicBezTo>
                  <a:cubicBezTo>
                    <a:pt x="55" y="138"/>
                    <a:pt x="75" y="113"/>
                    <a:pt x="99" y="92"/>
                  </a:cubicBezTo>
                  <a:cubicBezTo>
                    <a:pt x="122" y="70"/>
                    <a:pt x="149" y="51"/>
                    <a:pt x="178" y="37"/>
                  </a:cubicBezTo>
                  <a:cubicBezTo>
                    <a:pt x="208" y="22"/>
                    <a:pt x="240" y="11"/>
                    <a:pt x="274" y="5"/>
                  </a:cubicBezTo>
                  <a:cubicBezTo>
                    <a:pt x="279" y="4"/>
                    <a:pt x="284" y="3"/>
                    <a:pt x="289" y="3"/>
                  </a:cubicBezTo>
                  <a:cubicBezTo>
                    <a:pt x="294" y="2"/>
                    <a:pt x="299" y="2"/>
                    <a:pt x="304" y="1"/>
                  </a:cubicBezTo>
                  <a:cubicBezTo>
                    <a:pt x="309" y="1"/>
                    <a:pt x="314" y="0"/>
                    <a:pt x="319" y="0"/>
                  </a:cubicBezTo>
                  <a:cubicBezTo>
                    <a:pt x="324" y="0"/>
                    <a:pt x="329" y="0"/>
                    <a:pt x="334" y="0"/>
                  </a:cubicBezTo>
                </a:path>
              </a:pathLst>
            </a:custGeom>
            <a:solidFill>
              <a:srgbClr val="179E86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Freeform 38"/>
            <p:cNvSpPr/>
            <p:nvPr/>
          </p:nvSpPr>
          <p:spPr bwMode="auto">
            <a:xfrm>
              <a:off x="4876800" y="2157413"/>
              <a:ext cx="1379538" cy="1319213"/>
            </a:xfrm>
            <a:custGeom>
              <a:avLst/>
              <a:gdLst>
                <a:gd name="T0" fmla="*/ 87 w 366"/>
                <a:gd name="T1" fmla="*/ 350 h 350"/>
                <a:gd name="T2" fmla="*/ 0 w 366"/>
                <a:gd name="T3" fmla="*/ 241 h 350"/>
                <a:gd name="T4" fmla="*/ 36 w 366"/>
                <a:gd name="T5" fmla="*/ 161 h 350"/>
                <a:gd name="T6" fmla="*/ 95 w 366"/>
                <a:gd name="T7" fmla="*/ 89 h 350"/>
                <a:gd name="T8" fmla="*/ 172 w 366"/>
                <a:gd name="T9" fmla="*/ 36 h 350"/>
                <a:gd name="T10" fmla="*/ 265 w 366"/>
                <a:gd name="T11" fmla="*/ 5 h 350"/>
                <a:gd name="T12" fmla="*/ 279 w 366"/>
                <a:gd name="T13" fmla="*/ 3 h 350"/>
                <a:gd name="T14" fmla="*/ 294 w 366"/>
                <a:gd name="T15" fmla="*/ 2 h 350"/>
                <a:gd name="T16" fmla="*/ 308 w 366"/>
                <a:gd name="T17" fmla="*/ 1 h 350"/>
                <a:gd name="T18" fmla="*/ 323 w 366"/>
                <a:gd name="T19" fmla="*/ 0 h 350"/>
                <a:gd name="T20" fmla="*/ 340 w 366"/>
                <a:gd name="T21" fmla="*/ 1 h 350"/>
                <a:gd name="T22" fmla="*/ 356 w 366"/>
                <a:gd name="T23" fmla="*/ 2 h 350"/>
                <a:gd name="T24" fmla="*/ 366 w 366"/>
                <a:gd name="T25" fmla="*/ 3 h 350"/>
                <a:gd name="T26" fmla="*/ 263 w 366"/>
                <a:gd name="T27" fmla="*/ 86 h 350"/>
                <a:gd name="T28" fmla="*/ 251 w 366"/>
                <a:gd name="T29" fmla="*/ 95 h 350"/>
                <a:gd name="T30" fmla="*/ 263 w 366"/>
                <a:gd name="T31" fmla="*/ 110 h 350"/>
                <a:gd name="T32" fmla="*/ 330 w 366"/>
                <a:gd name="T33" fmla="*/ 189 h 350"/>
                <a:gd name="T34" fmla="*/ 323 w 366"/>
                <a:gd name="T35" fmla="*/ 189 h 350"/>
                <a:gd name="T36" fmla="*/ 317 w 366"/>
                <a:gd name="T37" fmla="*/ 189 h 350"/>
                <a:gd name="T38" fmla="*/ 310 w 366"/>
                <a:gd name="T39" fmla="*/ 189 h 350"/>
                <a:gd name="T40" fmla="*/ 304 w 366"/>
                <a:gd name="T41" fmla="*/ 190 h 350"/>
                <a:gd name="T42" fmla="*/ 297 w 366"/>
                <a:gd name="T43" fmla="*/ 191 h 350"/>
                <a:gd name="T44" fmla="*/ 268 w 366"/>
                <a:gd name="T45" fmla="*/ 199 h 350"/>
                <a:gd name="T46" fmla="*/ 243 w 366"/>
                <a:gd name="T47" fmla="*/ 213 h 350"/>
                <a:gd name="T48" fmla="*/ 220 w 366"/>
                <a:gd name="T49" fmla="*/ 230 h 350"/>
                <a:gd name="T50" fmla="*/ 203 w 366"/>
                <a:gd name="T51" fmla="*/ 251 h 350"/>
                <a:gd name="T52" fmla="*/ 87 w 366"/>
                <a:gd name="T53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6" h="350">
                  <a:moveTo>
                    <a:pt x="87" y="350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9" y="213"/>
                    <a:pt x="21" y="186"/>
                    <a:pt x="36" y="161"/>
                  </a:cubicBezTo>
                  <a:cubicBezTo>
                    <a:pt x="52" y="135"/>
                    <a:pt x="72" y="110"/>
                    <a:pt x="95" y="89"/>
                  </a:cubicBezTo>
                  <a:cubicBezTo>
                    <a:pt x="118" y="68"/>
                    <a:pt x="144" y="50"/>
                    <a:pt x="172" y="36"/>
                  </a:cubicBezTo>
                  <a:cubicBezTo>
                    <a:pt x="201" y="21"/>
                    <a:pt x="232" y="11"/>
                    <a:pt x="265" y="5"/>
                  </a:cubicBezTo>
                  <a:cubicBezTo>
                    <a:pt x="269" y="5"/>
                    <a:pt x="274" y="4"/>
                    <a:pt x="279" y="3"/>
                  </a:cubicBezTo>
                  <a:cubicBezTo>
                    <a:pt x="284" y="3"/>
                    <a:pt x="289" y="2"/>
                    <a:pt x="294" y="2"/>
                  </a:cubicBezTo>
                  <a:cubicBezTo>
                    <a:pt x="299" y="1"/>
                    <a:pt x="304" y="1"/>
                    <a:pt x="308" y="1"/>
                  </a:cubicBezTo>
                  <a:cubicBezTo>
                    <a:pt x="313" y="0"/>
                    <a:pt x="318" y="0"/>
                    <a:pt x="323" y="0"/>
                  </a:cubicBezTo>
                  <a:cubicBezTo>
                    <a:pt x="328" y="0"/>
                    <a:pt x="334" y="0"/>
                    <a:pt x="340" y="1"/>
                  </a:cubicBezTo>
                  <a:cubicBezTo>
                    <a:pt x="345" y="1"/>
                    <a:pt x="351" y="1"/>
                    <a:pt x="356" y="2"/>
                  </a:cubicBezTo>
                  <a:cubicBezTo>
                    <a:pt x="359" y="2"/>
                    <a:pt x="362" y="3"/>
                    <a:pt x="366" y="3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251" y="95"/>
                    <a:pt x="251" y="95"/>
                    <a:pt x="251" y="95"/>
                  </a:cubicBezTo>
                  <a:cubicBezTo>
                    <a:pt x="263" y="110"/>
                    <a:pt x="263" y="110"/>
                    <a:pt x="263" y="110"/>
                  </a:cubicBezTo>
                  <a:cubicBezTo>
                    <a:pt x="330" y="189"/>
                    <a:pt x="330" y="189"/>
                    <a:pt x="330" y="189"/>
                  </a:cubicBezTo>
                  <a:cubicBezTo>
                    <a:pt x="328" y="189"/>
                    <a:pt x="325" y="189"/>
                    <a:pt x="323" y="189"/>
                  </a:cubicBezTo>
                  <a:cubicBezTo>
                    <a:pt x="321" y="189"/>
                    <a:pt x="319" y="189"/>
                    <a:pt x="317" y="189"/>
                  </a:cubicBezTo>
                  <a:cubicBezTo>
                    <a:pt x="315" y="189"/>
                    <a:pt x="313" y="189"/>
                    <a:pt x="310" y="189"/>
                  </a:cubicBezTo>
                  <a:cubicBezTo>
                    <a:pt x="308" y="190"/>
                    <a:pt x="306" y="190"/>
                    <a:pt x="304" y="190"/>
                  </a:cubicBezTo>
                  <a:cubicBezTo>
                    <a:pt x="302" y="190"/>
                    <a:pt x="300" y="191"/>
                    <a:pt x="297" y="191"/>
                  </a:cubicBezTo>
                  <a:cubicBezTo>
                    <a:pt x="287" y="193"/>
                    <a:pt x="278" y="196"/>
                    <a:pt x="268" y="199"/>
                  </a:cubicBezTo>
                  <a:cubicBezTo>
                    <a:pt x="259" y="203"/>
                    <a:pt x="251" y="207"/>
                    <a:pt x="243" y="213"/>
                  </a:cubicBezTo>
                  <a:cubicBezTo>
                    <a:pt x="235" y="218"/>
                    <a:pt x="227" y="224"/>
                    <a:pt x="220" y="230"/>
                  </a:cubicBezTo>
                  <a:cubicBezTo>
                    <a:pt x="214" y="237"/>
                    <a:pt x="208" y="243"/>
                    <a:pt x="203" y="251"/>
                  </a:cubicBezTo>
                  <a:cubicBezTo>
                    <a:pt x="87" y="350"/>
                    <a:pt x="87" y="350"/>
                    <a:pt x="87" y="350"/>
                  </a:cubicBezTo>
                </a:path>
              </a:pathLst>
            </a:custGeom>
            <a:solidFill>
              <a:srgbClr val="179E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Freeform 39"/>
            <p:cNvSpPr/>
            <p:nvPr/>
          </p:nvSpPr>
          <p:spPr bwMode="auto">
            <a:xfrm>
              <a:off x="5988050" y="2168525"/>
              <a:ext cx="1412875" cy="1514475"/>
            </a:xfrm>
            <a:custGeom>
              <a:avLst/>
              <a:gdLst>
                <a:gd name="T0" fmla="*/ 122 w 375"/>
                <a:gd name="T1" fmla="*/ 0 h 402"/>
                <a:gd name="T2" fmla="*/ 209 w 375"/>
                <a:gd name="T3" fmla="*/ 38 h 402"/>
                <a:gd name="T4" fmla="*/ 283 w 375"/>
                <a:gd name="T5" fmla="*/ 99 h 402"/>
                <a:gd name="T6" fmla="*/ 338 w 375"/>
                <a:gd name="T7" fmla="*/ 178 h 402"/>
                <a:gd name="T8" fmla="*/ 370 w 375"/>
                <a:gd name="T9" fmla="*/ 274 h 402"/>
                <a:gd name="T10" fmla="*/ 374 w 375"/>
                <a:gd name="T11" fmla="*/ 306 h 402"/>
                <a:gd name="T12" fmla="*/ 375 w 375"/>
                <a:gd name="T13" fmla="*/ 339 h 402"/>
                <a:gd name="T14" fmla="*/ 373 w 375"/>
                <a:gd name="T15" fmla="*/ 371 h 402"/>
                <a:gd name="T16" fmla="*/ 368 w 375"/>
                <a:gd name="T17" fmla="*/ 402 h 402"/>
                <a:gd name="T18" fmla="*/ 267 w 375"/>
                <a:gd name="T19" fmla="*/ 277 h 402"/>
                <a:gd name="T20" fmla="*/ 261 w 375"/>
                <a:gd name="T21" fmla="*/ 282 h 402"/>
                <a:gd name="T22" fmla="*/ 162 w 375"/>
                <a:gd name="T23" fmla="*/ 367 h 402"/>
                <a:gd name="T24" fmla="*/ 164 w 375"/>
                <a:gd name="T25" fmla="*/ 353 h 402"/>
                <a:gd name="T26" fmla="*/ 165 w 375"/>
                <a:gd name="T27" fmla="*/ 339 h 402"/>
                <a:gd name="T28" fmla="*/ 165 w 375"/>
                <a:gd name="T29" fmla="*/ 325 h 402"/>
                <a:gd name="T30" fmla="*/ 163 w 375"/>
                <a:gd name="T31" fmla="*/ 310 h 402"/>
                <a:gd name="T32" fmla="*/ 156 w 375"/>
                <a:gd name="T33" fmla="*/ 283 h 402"/>
                <a:gd name="T34" fmla="*/ 144 w 375"/>
                <a:gd name="T35" fmla="*/ 259 h 402"/>
                <a:gd name="T36" fmla="*/ 127 w 375"/>
                <a:gd name="T37" fmla="*/ 238 h 402"/>
                <a:gd name="T38" fmla="*/ 107 w 375"/>
                <a:gd name="T39" fmla="*/ 221 h 402"/>
                <a:gd name="T40" fmla="*/ 106 w 375"/>
                <a:gd name="T41" fmla="*/ 221 h 402"/>
                <a:gd name="T42" fmla="*/ 106 w 375"/>
                <a:gd name="T43" fmla="*/ 220 h 402"/>
                <a:gd name="T44" fmla="*/ 105 w 375"/>
                <a:gd name="T45" fmla="*/ 220 h 402"/>
                <a:gd name="T46" fmla="*/ 104 w 375"/>
                <a:gd name="T47" fmla="*/ 220 h 402"/>
                <a:gd name="T48" fmla="*/ 0 w 375"/>
                <a:gd name="T49" fmla="*/ 97 h 402"/>
                <a:gd name="T50" fmla="*/ 122 w 375"/>
                <a:gd name="T5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5" h="402">
                  <a:moveTo>
                    <a:pt x="122" y="0"/>
                  </a:moveTo>
                  <a:cubicBezTo>
                    <a:pt x="153" y="8"/>
                    <a:pt x="182" y="21"/>
                    <a:pt x="209" y="38"/>
                  </a:cubicBezTo>
                  <a:cubicBezTo>
                    <a:pt x="237" y="55"/>
                    <a:pt x="262" y="75"/>
                    <a:pt x="283" y="99"/>
                  </a:cubicBezTo>
                  <a:cubicBezTo>
                    <a:pt x="305" y="122"/>
                    <a:pt x="324" y="149"/>
                    <a:pt x="338" y="178"/>
                  </a:cubicBezTo>
                  <a:cubicBezTo>
                    <a:pt x="353" y="208"/>
                    <a:pt x="364" y="240"/>
                    <a:pt x="370" y="274"/>
                  </a:cubicBezTo>
                  <a:cubicBezTo>
                    <a:pt x="372" y="285"/>
                    <a:pt x="373" y="296"/>
                    <a:pt x="374" y="306"/>
                  </a:cubicBezTo>
                  <a:cubicBezTo>
                    <a:pt x="375" y="317"/>
                    <a:pt x="375" y="328"/>
                    <a:pt x="375" y="339"/>
                  </a:cubicBezTo>
                  <a:cubicBezTo>
                    <a:pt x="375" y="350"/>
                    <a:pt x="374" y="360"/>
                    <a:pt x="373" y="371"/>
                  </a:cubicBezTo>
                  <a:cubicBezTo>
                    <a:pt x="372" y="382"/>
                    <a:pt x="370" y="392"/>
                    <a:pt x="368" y="402"/>
                  </a:cubicBezTo>
                  <a:cubicBezTo>
                    <a:pt x="267" y="277"/>
                    <a:pt x="267" y="277"/>
                    <a:pt x="267" y="277"/>
                  </a:cubicBezTo>
                  <a:cubicBezTo>
                    <a:pt x="261" y="282"/>
                    <a:pt x="261" y="282"/>
                    <a:pt x="261" y="282"/>
                  </a:cubicBezTo>
                  <a:cubicBezTo>
                    <a:pt x="162" y="367"/>
                    <a:pt x="162" y="367"/>
                    <a:pt x="162" y="367"/>
                  </a:cubicBezTo>
                  <a:cubicBezTo>
                    <a:pt x="163" y="362"/>
                    <a:pt x="164" y="358"/>
                    <a:pt x="164" y="353"/>
                  </a:cubicBezTo>
                  <a:cubicBezTo>
                    <a:pt x="165" y="349"/>
                    <a:pt x="165" y="344"/>
                    <a:pt x="165" y="339"/>
                  </a:cubicBezTo>
                  <a:cubicBezTo>
                    <a:pt x="166" y="334"/>
                    <a:pt x="166" y="330"/>
                    <a:pt x="165" y="325"/>
                  </a:cubicBezTo>
                  <a:cubicBezTo>
                    <a:pt x="165" y="320"/>
                    <a:pt x="164" y="315"/>
                    <a:pt x="163" y="310"/>
                  </a:cubicBezTo>
                  <a:cubicBezTo>
                    <a:pt x="162" y="301"/>
                    <a:pt x="159" y="292"/>
                    <a:pt x="156" y="283"/>
                  </a:cubicBezTo>
                  <a:cubicBezTo>
                    <a:pt x="153" y="275"/>
                    <a:pt x="148" y="267"/>
                    <a:pt x="144" y="259"/>
                  </a:cubicBezTo>
                  <a:cubicBezTo>
                    <a:pt x="139" y="252"/>
                    <a:pt x="133" y="245"/>
                    <a:pt x="127" y="238"/>
                  </a:cubicBezTo>
                  <a:cubicBezTo>
                    <a:pt x="121" y="232"/>
                    <a:pt x="114" y="226"/>
                    <a:pt x="107" y="221"/>
                  </a:cubicBezTo>
                  <a:cubicBezTo>
                    <a:pt x="106" y="221"/>
                    <a:pt x="106" y="221"/>
                    <a:pt x="106" y="221"/>
                  </a:cubicBezTo>
                  <a:cubicBezTo>
                    <a:pt x="106" y="220"/>
                    <a:pt x="106" y="220"/>
                    <a:pt x="106" y="220"/>
                  </a:cubicBezTo>
                  <a:cubicBezTo>
                    <a:pt x="105" y="220"/>
                    <a:pt x="105" y="220"/>
                    <a:pt x="105" y="220"/>
                  </a:cubicBezTo>
                  <a:cubicBezTo>
                    <a:pt x="104" y="220"/>
                    <a:pt x="104" y="220"/>
                    <a:pt x="104" y="22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22" y="0"/>
                    <a:pt x="122" y="0"/>
                    <a:pt x="122" y="0"/>
                  </a:cubicBezTo>
                </a:path>
              </a:pathLst>
            </a:custGeom>
            <a:solidFill>
              <a:srgbClr val="F59B11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Freeform 40"/>
            <p:cNvSpPr/>
            <p:nvPr/>
          </p:nvSpPr>
          <p:spPr bwMode="auto">
            <a:xfrm>
              <a:off x="6045200" y="2209800"/>
              <a:ext cx="1317625" cy="1382713"/>
            </a:xfrm>
            <a:custGeom>
              <a:avLst/>
              <a:gdLst>
                <a:gd name="T0" fmla="*/ 347 w 350"/>
                <a:gd name="T1" fmla="*/ 367 h 367"/>
                <a:gd name="T2" fmla="*/ 264 w 350"/>
                <a:gd name="T3" fmla="*/ 263 h 367"/>
                <a:gd name="T4" fmla="*/ 254 w 350"/>
                <a:gd name="T5" fmla="*/ 252 h 367"/>
                <a:gd name="T6" fmla="*/ 239 w 350"/>
                <a:gd name="T7" fmla="*/ 263 h 367"/>
                <a:gd name="T8" fmla="*/ 161 w 350"/>
                <a:gd name="T9" fmla="*/ 330 h 367"/>
                <a:gd name="T10" fmla="*/ 161 w 350"/>
                <a:gd name="T11" fmla="*/ 328 h 367"/>
                <a:gd name="T12" fmla="*/ 161 w 350"/>
                <a:gd name="T13" fmla="*/ 313 h 367"/>
                <a:gd name="T14" fmla="*/ 159 w 350"/>
                <a:gd name="T15" fmla="*/ 297 h 367"/>
                <a:gd name="T16" fmla="*/ 151 w 350"/>
                <a:gd name="T17" fmla="*/ 268 h 367"/>
                <a:gd name="T18" fmla="*/ 137 w 350"/>
                <a:gd name="T19" fmla="*/ 242 h 367"/>
                <a:gd name="T20" fmla="*/ 120 w 350"/>
                <a:gd name="T21" fmla="*/ 220 h 367"/>
                <a:gd name="T22" fmla="*/ 98 w 350"/>
                <a:gd name="T23" fmla="*/ 202 h 367"/>
                <a:gd name="T24" fmla="*/ 98 w 350"/>
                <a:gd name="T25" fmla="*/ 202 h 367"/>
                <a:gd name="T26" fmla="*/ 97 w 350"/>
                <a:gd name="T27" fmla="*/ 201 h 367"/>
                <a:gd name="T28" fmla="*/ 96 w 350"/>
                <a:gd name="T29" fmla="*/ 201 h 367"/>
                <a:gd name="T30" fmla="*/ 0 w 350"/>
                <a:gd name="T31" fmla="*/ 87 h 367"/>
                <a:gd name="T32" fmla="*/ 109 w 350"/>
                <a:gd name="T33" fmla="*/ 0 h 367"/>
                <a:gd name="T34" fmla="*/ 189 w 350"/>
                <a:gd name="T35" fmla="*/ 36 h 367"/>
                <a:gd name="T36" fmla="*/ 261 w 350"/>
                <a:gd name="T37" fmla="*/ 95 h 367"/>
                <a:gd name="T38" fmla="*/ 314 w 350"/>
                <a:gd name="T39" fmla="*/ 172 h 367"/>
                <a:gd name="T40" fmla="*/ 344 w 350"/>
                <a:gd name="T41" fmla="*/ 264 h 367"/>
                <a:gd name="T42" fmla="*/ 349 w 350"/>
                <a:gd name="T43" fmla="*/ 296 h 367"/>
                <a:gd name="T44" fmla="*/ 350 w 350"/>
                <a:gd name="T45" fmla="*/ 328 h 367"/>
                <a:gd name="T46" fmla="*/ 348 w 350"/>
                <a:gd name="T47" fmla="*/ 359 h 367"/>
                <a:gd name="T48" fmla="*/ 347 w 350"/>
                <a:gd name="T4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0" h="367">
                  <a:moveTo>
                    <a:pt x="347" y="367"/>
                  </a:moveTo>
                  <a:cubicBezTo>
                    <a:pt x="264" y="263"/>
                    <a:pt x="264" y="263"/>
                    <a:pt x="264" y="263"/>
                  </a:cubicBezTo>
                  <a:cubicBezTo>
                    <a:pt x="254" y="252"/>
                    <a:pt x="254" y="252"/>
                    <a:pt x="254" y="252"/>
                  </a:cubicBezTo>
                  <a:cubicBezTo>
                    <a:pt x="239" y="263"/>
                    <a:pt x="239" y="263"/>
                    <a:pt x="239" y="263"/>
                  </a:cubicBezTo>
                  <a:cubicBezTo>
                    <a:pt x="161" y="330"/>
                    <a:pt x="161" y="330"/>
                    <a:pt x="161" y="330"/>
                  </a:cubicBezTo>
                  <a:cubicBezTo>
                    <a:pt x="161" y="329"/>
                    <a:pt x="161" y="329"/>
                    <a:pt x="161" y="328"/>
                  </a:cubicBezTo>
                  <a:cubicBezTo>
                    <a:pt x="161" y="323"/>
                    <a:pt x="161" y="318"/>
                    <a:pt x="161" y="313"/>
                  </a:cubicBezTo>
                  <a:cubicBezTo>
                    <a:pt x="160" y="308"/>
                    <a:pt x="160" y="302"/>
                    <a:pt x="159" y="297"/>
                  </a:cubicBezTo>
                  <a:cubicBezTo>
                    <a:pt x="157" y="287"/>
                    <a:pt x="154" y="277"/>
                    <a:pt x="151" y="268"/>
                  </a:cubicBezTo>
                  <a:cubicBezTo>
                    <a:pt x="147" y="259"/>
                    <a:pt x="143" y="251"/>
                    <a:pt x="137" y="242"/>
                  </a:cubicBezTo>
                  <a:cubicBezTo>
                    <a:pt x="132" y="235"/>
                    <a:pt x="126" y="227"/>
                    <a:pt x="120" y="220"/>
                  </a:cubicBezTo>
                  <a:cubicBezTo>
                    <a:pt x="113" y="213"/>
                    <a:pt x="106" y="207"/>
                    <a:pt x="98" y="202"/>
                  </a:cubicBezTo>
                  <a:cubicBezTo>
                    <a:pt x="98" y="202"/>
                    <a:pt x="98" y="202"/>
                    <a:pt x="98" y="202"/>
                  </a:cubicBezTo>
                  <a:cubicBezTo>
                    <a:pt x="97" y="201"/>
                    <a:pt x="97" y="201"/>
                    <a:pt x="97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37" y="9"/>
                    <a:pt x="164" y="21"/>
                    <a:pt x="189" y="36"/>
                  </a:cubicBezTo>
                  <a:cubicBezTo>
                    <a:pt x="216" y="52"/>
                    <a:pt x="240" y="72"/>
                    <a:pt x="261" y="95"/>
                  </a:cubicBezTo>
                  <a:cubicBezTo>
                    <a:pt x="282" y="118"/>
                    <a:pt x="300" y="144"/>
                    <a:pt x="314" y="172"/>
                  </a:cubicBezTo>
                  <a:cubicBezTo>
                    <a:pt x="329" y="201"/>
                    <a:pt x="339" y="232"/>
                    <a:pt x="344" y="264"/>
                  </a:cubicBezTo>
                  <a:cubicBezTo>
                    <a:pt x="346" y="275"/>
                    <a:pt x="348" y="286"/>
                    <a:pt x="349" y="296"/>
                  </a:cubicBezTo>
                  <a:cubicBezTo>
                    <a:pt x="349" y="307"/>
                    <a:pt x="350" y="317"/>
                    <a:pt x="350" y="328"/>
                  </a:cubicBezTo>
                  <a:cubicBezTo>
                    <a:pt x="349" y="338"/>
                    <a:pt x="349" y="349"/>
                    <a:pt x="348" y="359"/>
                  </a:cubicBezTo>
                  <a:cubicBezTo>
                    <a:pt x="347" y="361"/>
                    <a:pt x="347" y="364"/>
                    <a:pt x="347" y="367"/>
                  </a:cubicBezTo>
                </a:path>
              </a:pathLst>
            </a:custGeom>
            <a:solidFill>
              <a:srgbClr val="F59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7" name="Freeform 147"/>
          <p:cNvSpPr>
            <a:spLocks noEditPoints="1"/>
          </p:cNvSpPr>
          <p:nvPr/>
        </p:nvSpPr>
        <p:spPr bwMode="auto">
          <a:xfrm>
            <a:off x="4994380" y="2182368"/>
            <a:ext cx="426310" cy="673278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" name="Freeform 151"/>
          <p:cNvSpPr>
            <a:spLocks noEditPoints="1"/>
          </p:cNvSpPr>
          <p:nvPr/>
        </p:nvSpPr>
        <p:spPr bwMode="auto">
          <a:xfrm>
            <a:off x="6694769" y="2172234"/>
            <a:ext cx="620355" cy="564495"/>
          </a:xfrm>
          <a:custGeom>
            <a:avLst/>
            <a:gdLst>
              <a:gd name="T0" fmla="*/ 78 w 98"/>
              <a:gd name="T1" fmla="*/ 37 h 89"/>
              <a:gd name="T2" fmla="*/ 70 w 98"/>
              <a:gd name="T3" fmla="*/ 21 h 89"/>
              <a:gd name="T4" fmla="*/ 49 w 98"/>
              <a:gd name="T5" fmla="*/ 13 h 89"/>
              <a:gd name="T6" fmla="*/ 28 w 98"/>
              <a:gd name="T7" fmla="*/ 21 h 89"/>
              <a:gd name="T8" fmla="*/ 20 w 98"/>
              <a:gd name="T9" fmla="*/ 37 h 89"/>
              <a:gd name="T10" fmla="*/ 29 w 98"/>
              <a:gd name="T11" fmla="*/ 45 h 89"/>
              <a:gd name="T12" fmla="*/ 37 w 98"/>
              <a:gd name="T13" fmla="*/ 68 h 89"/>
              <a:gd name="T14" fmla="*/ 29 w 98"/>
              <a:gd name="T15" fmla="*/ 85 h 89"/>
              <a:gd name="T16" fmla="*/ 18 w 98"/>
              <a:gd name="T17" fmla="*/ 89 h 89"/>
              <a:gd name="T18" fmla="*/ 17 w 98"/>
              <a:gd name="T19" fmla="*/ 88 h 89"/>
              <a:gd name="T20" fmla="*/ 1 w 98"/>
              <a:gd name="T21" fmla="*/ 42 h 89"/>
              <a:gd name="T22" fmla="*/ 1 w 98"/>
              <a:gd name="T23" fmla="*/ 41 h 89"/>
              <a:gd name="T24" fmla="*/ 7 w 98"/>
              <a:gd name="T25" fmla="*/ 38 h 89"/>
              <a:gd name="T26" fmla="*/ 19 w 98"/>
              <a:gd name="T27" fmla="*/ 12 h 89"/>
              <a:gd name="T28" fmla="*/ 49 w 98"/>
              <a:gd name="T29" fmla="*/ 0 h 89"/>
              <a:gd name="T30" fmla="*/ 79 w 98"/>
              <a:gd name="T31" fmla="*/ 12 h 89"/>
              <a:gd name="T32" fmla="*/ 92 w 98"/>
              <a:gd name="T33" fmla="*/ 39 h 89"/>
              <a:gd name="T34" fmla="*/ 97 w 98"/>
              <a:gd name="T35" fmla="*/ 41 h 89"/>
              <a:gd name="T36" fmla="*/ 97 w 98"/>
              <a:gd name="T37" fmla="*/ 42 h 89"/>
              <a:gd name="T38" fmla="*/ 81 w 98"/>
              <a:gd name="T39" fmla="*/ 88 h 89"/>
              <a:gd name="T40" fmla="*/ 80 w 98"/>
              <a:gd name="T41" fmla="*/ 89 h 89"/>
              <a:gd name="T42" fmla="*/ 69 w 98"/>
              <a:gd name="T43" fmla="*/ 85 h 89"/>
              <a:gd name="T44" fmla="*/ 61 w 98"/>
              <a:gd name="T45" fmla="*/ 68 h 89"/>
              <a:gd name="T46" fmla="*/ 69 w 98"/>
              <a:gd name="T47" fmla="*/ 45 h 89"/>
              <a:gd name="T48" fmla="*/ 78 w 98"/>
              <a:gd name="T49" fmla="*/ 37 h 89"/>
              <a:gd name="T50" fmla="*/ 9 w 98"/>
              <a:gd name="T51" fmla="*/ 49 h 89"/>
              <a:gd name="T52" fmla="*/ 19 w 98"/>
              <a:gd name="T53" fmla="*/ 77 h 89"/>
              <a:gd name="T54" fmla="*/ 23 w 98"/>
              <a:gd name="T55" fmla="*/ 75 h 89"/>
              <a:gd name="T56" fmla="*/ 13 w 98"/>
              <a:gd name="T57" fmla="*/ 48 h 89"/>
              <a:gd name="T58" fmla="*/ 9 w 98"/>
              <a:gd name="T59" fmla="*/ 49 h 89"/>
              <a:gd name="T60" fmla="*/ 89 w 98"/>
              <a:gd name="T61" fmla="*/ 49 h 89"/>
              <a:gd name="T62" fmla="*/ 85 w 98"/>
              <a:gd name="T63" fmla="*/ 48 h 89"/>
              <a:gd name="T64" fmla="*/ 75 w 98"/>
              <a:gd name="T65" fmla="*/ 75 h 89"/>
              <a:gd name="T66" fmla="*/ 79 w 98"/>
              <a:gd name="T67" fmla="*/ 77 h 89"/>
              <a:gd name="T68" fmla="*/ 89 w 98"/>
              <a:gd name="T69" fmla="*/ 4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89">
                <a:moveTo>
                  <a:pt x="78" y="37"/>
                </a:moveTo>
                <a:cubicBezTo>
                  <a:pt x="77" y="31"/>
                  <a:pt x="74" y="26"/>
                  <a:pt x="70" y="21"/>
                </a:cubicBezTo>
                <a:cubicBezTo>
                  <a:pt x="65" y="16"/>
                  <a:pt x="57" y="13"/>
                  <a:pt x="49" y="13"/>
                </a:cubicBezTo>
                <a:cubicBezTo>
                  <a:pt x="41" y="13"/>
                  <a:pt x="34" y="16"/>
                  <a:pt x="28" y="21"/>
                </a:cubicBezTo>
                <a:cubicBezTo>
                  <a:pt x="24" y="26"/>
                  <a:pt x="21" y="31"/>
                  <a:pt x="20" y="37"/>
                </a:cubicBezTo>
                <a:cubicBezTo>
                  <a:pt x="24" y="38"/>
                  <a:pt x="27" y="40"/>
                  <a:pt x="29" y="45"/>
                </a:cubicBezTo>
                <a:cubicBezTo>
                  <a:pt x="37" y="68"/>
                  <a:pt x="37" y="68"/>
                  <a:pt x="37" y="68"/>
                </a:cubicBezTo>
                <a:cubicBezTo>
                  <a:pt x="39" y="75"/>
                  <a:pt x="36" y="82"/>
                  <a:pt x="29" y="85"/>
                </a:cubicBezTo>
                <a:cubicBezTo>
                  <a:pt x="18" y="89"/>
                  <a:pt x="18" y="89"/>
                  <a:pt x="18" y="89"/>
                </a:cubicBezTo>
                <a:cubicBezTo>
                  <a:pt x="17" y="88"/>
                  <a:pt x="17" y="88"/>
                  <a:pt x="17" y="88"/>
                </a:cubicBezTo>
                <a:cubicBezTo>
                  <a:pt x="4" y="75"/>
                  <a:pt x="0" y="59"/>
                  <a:pt x="1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3" y="40"/>
                  <a:pt x="5" y="39"/>
                  <a:pt x="7" y="38"/>
                </a:cubicBezTo>
                <a:cubicBezTo>
                  <a:pt x="8" y="28"/>
                  <a:pt x="12" y="19"/>
                  <a:pt x="19" y="12"/>
                </a:cubicBezTo>
                <a:cubicBezTo>
                  <a:pt x="27" y="4"/>
                  <a:pt x="38" y="0"/>
                  <a:pt x="49" y="0"/>
                </a:cubicBezTo>
                <a:cubicBezTo>
                  <a:pt x="61" y="0"/>
                  <a:pt x="71" y="4"/>
                  <a:pt x="79" y="12"/>
                </a:cubicBezTo>
                <a:cubicBezTo>
                  <a:pt x="86" y="19"/>
                  <a:pt x="91" y="29"/>
                  <a:pt x="92" y="39"/>
                </a:cubicBezTo>
                <a:cubicBezTo>
                  <a:pt x="94" y="39"/>
                  <a:pt x="95" y="40"/>
                  <a:pt x="97" y="41"/>
                </a:cubicBezTo>
                <a:cubicBezTo>
                  <a:pt x="97" y="42"/>
                  <a:pt x="97" y="42"/>
                  <a:pt x="97" y="42"/>
                </a:cubicBezTo>
                <a:cubicBezTo>
                  <a:pt x="98" y="59"/>
                  <a:pt x="94" y="75"/>
                  <a:pt x="81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69" y="85"/>
                  <a:pt x="69" y="85"/>
                  <a:pt x="69" y="85"/>
                </a:cubicBezTo>
                <a:cubicBezTo>
                  <a:pt x="62" y="82"/>
                  <a:pt x="58" y="75"/>
                  <a:pt x="61" y="68"/>
                </a:cubicBezTo>
                <a:cubicBezTo>
                  <a:pt x="69" y="45"/>
                  <a:pt x="69" y="45"/>
                  <a:pt x="69" y="45"/>
                </a:cubicBezTo>
                <a:cubicBezTo>
                  <a:pt x="71" y="40"/>
                  <a:pt x="74" y="38"/>
                  <a:pt x="78" y="37"/>
                </a:cubicBezTo>
                <a:close/>
                <a:moveTo>
                  <a:pt x="9" y="49"/>
                </a:moveTo>
                <a:cubicBezTo>
                  <a:pt x="9" y="60"/>
                  <a:pt x="12" y="70"/>
                  <a:pt x="19" y="77"/>
                </a:cubicBezTo>
                <a:cubicBezTo>
                  <a:pt x="20" y="76"/>
                  <a:pt x="21" y="76"/>
                  <a:pt x="23" y="75"/>
                </a:cubicBezTo>
                <a:cubicBezTo>
                  <a:pt x="20" y="66"/>
                  <a:pt x="16" y="57"/>
                  <a:pt x="13" y="48"/>
                </a:cubicBezTo>
                <a:cubicBezTo>
                  <a:pt x="12" y="49"/>
                  <a:pt x="10" y="49"/>
                  <a:pt x="9" y="49"/>
                </a:cubicBezTo>
                <a:close/>
                <a:moveTo>
                  <a:pt x="89" y="49"/>
                </a:moveTo>
                <a:cubicBezTo>
                  <a:pt x="88" y="49"/>
                  <a:pt x="86" y="49"/>
                  <a:pt x="85" y="48"/>
                </a:cubicBezTo>
                <a:cubicBezTo>
                  <a:pt x="81" y="57"/>
                  <a:pt x="78" y="66"/>
                  <a:pt x="75" y="75"/>
                </a:cubicBezTo>
                <a:cubicBezTo>
                  <a:pt x="77" y="76"/>
                  <a:pt x="78" y="76"/>
                  <a:pt x="79" y="77"/>
                </a:cubicBezTo>
                <a:cubicBezTo>
                  <a:pt x="86" y="70"/>
                  <a:pt x="89" y="60"/>
                  <a:pt x="89" y="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" name="Freeform 159"/>
          <p:cNvSpPr>
            <a:spLocks noEditPoints="1"/>
          </p:cNvSpPr>
          <p:nvPr/>
        </p:nvSpPr>
        <p:spPr bwMode="auto">
          <a:xfrm>
            <a:off x="4833877" y="4028283"/>
            <a:ext cx="579196" cy="590957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" name="Freeform 203"/>
          <p:cNvSpPr>
            <a:spLocks noEditPoints="1"/>
          </p:cNvSpPr>
          <p:nvPr/>
        </p:nvSpPr>
        <p:spPr bwMode="auto">
          <a:xfrm>
            <a:off x="6802029" y="4128838"/>
            <a:ext cx="520394" cy="508635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1" name="Freeform 44"/>
          <p:cNvSpPr>
            <a:spLocks noEditPoints="1"/>
          </p:cNvSpPr>
          <p:nvPr/>
        </p:nvSpPr>
        <p:spPr bwMode="auto">
          <a:xfrm>
            <a:off x="5788524" y="3203388"/>
            <a:ext cx="633614" cy="512284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2A44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22" name="Straight Connector 45"/>
          <p:cNvCxnSpPr/>
          <p:nvPr/>
        </p:nvCxnSpPr>
        <p:spPr>
          <a:xfrm>
            <a:off x="5319389" y="698500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123" name="Straight Connector 46"/>
          <p:cNvCxnSpPr/>
          <p:nvPr/>
        </p:nvCxnSpPr>
        <p:spPr>
          <a:xfrm>
            <a:off x="5471789" y="800100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grpSp>
        <p:nvGrpSpPr>
          <p:cNvPr id="124" name="Group 50"/>
          <p:cNvGrpSpPr/>
          <p:nvPr/>
        </p:nvGrpSpPr>
        <p:grpSpPr>
          <a:xfrm>
            <a:off x="7580712" y="1797582"/>
            <a:ext cx="1307649" cy="495814"/>
            <a:chOff x="7580712" y="2140482"/>
            <a:chExt cx="1307649" cy="495814"/>
          </a:xfrm>
        </p:grpSpPr>
        <p:cxnSp>
          <p:nvCxnSpPr>
            <p:cNvPr id="125" name="Straight Connector 51"/>
            <p:cNvCxnSpPr/>
            <p:nvPr/>
          </p:nvCxnSpPr>
          <p:spPr>
            <a:xfrm flipV="1">
              <a:off x="7580712" y="2140482"/>
              <a:ext cx="585671" cy="495814"/>
            </a:xfrm>
            <a:prstGeom prst="line">
              <a:avLst/>
            </a:prstGeom>
            <a:noFill/>
            <a:ln w="19050" cap="flat" cmpd="sng" algn="ctr">
              <a:solidFill>
                <a:srgbClr val="179E86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126" name="Straight Connector 58"/>
            <p:cNvCxnSpPr/>
            <p:nvPr/>
          </p:nvCxnSpPr>
          <p:spPr>
            <a:xfrm>
              <a:off x="8166383" y="2140482"/>
              <a:ext cx="721978" cy="0"/>
            </a:xfrm>
            <a:prstGeom prst="line">
              <a:avLst/>
            </a:prstGeom>
            <a:noFill/>
            <a:ln w="19050" cap="flat" cmpd="sng" algn="ctr">
              <a:solidFill>
                <a:srgbClr val="179E86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</p:grpSp>
      <p:grpSp>
        <p:nvGrpSpPr>
          <p:cNvPr id="127" name="Group 52"/>
          <p:cNvGrpSpPr/>
          <p:nvPr/>
        </p:nvGrpSpPr>
        <p:grpSpPr>
          <a:xfrm>
            <a:off x="7446688" y="4852202"/>
            <a:ext cx="1441673" cy="469504"/>
            <a:chOff x="7446688" y="5195102"/>
            <a:chExt cx="1441673" cy="469504"/>
          </a:xfrm>
        </p:grpSpPr>
        <p:cxnSp>
          <p:nvCxnSpPr>
            <p:cNvPr id="128" name="Straight Connector 54"/>
            <p:cNvCxnSpPr/>
            <p:nvPr/>
          </p:nvCxnSpPr>
          <p:spPr>
            <a:xfrm flipH="1" flipV="1">
              <a:off x="7446688" y="5195102"/>
              <a:ext cx="582478" cy="467538"/>
            </a:xfrm>
            <a:prstGeom prst="line">
              <a:avLst/>
            </a:prstGeom>
            <a:noFill/>
            <a:ln w="19050" cap="flat" cmpd="sng" algn="ctr">
              <a:solidFill>
                <a:srgbClr val="179E86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129" name="Straight Connector 61"/>
            <p:cNvCxnSpPr/>
            <p:nvPr/>
          </p:nvCxnSpPr>
          <p:spPr>
            <a:xfrm>
              <a:off x="8029166" y="5664606"/>
              <a:ext cx="859195" cy="0"/>
            </a:xfrm>
            <a:prstGeom prst="line">
              <a:avLst/>
            </a:prstGeom>
            <a:noFill/>
            <a:ln w="19050" cap="flat" cmpd="sng" algn="ctr">
              <a:solidFill>
                <a:srgbClr val="179E86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</p:grpSp>
      <p:grpSp>
        <p:nvGrpSpPr>
          <p:cNvPr id="130" name="Group 49"/>
          <p:cNvGrpSpPr/>
          <p:nvPr/>
        </p:nvGrpSpPr>
        <p:grpSpPr>
          <a:xfrm>
            <a:off x="3430148" y="1797582"/>
            <a:ext cx="1266282" cy="407107"/>
            <a:chOff x="3430148" y="2140482"/>
            <a:chExt cx="1266282" cy="407107"/>
          </a:xfrm>
        </p:grpSpPr>
        <p:cxnSp>
          <p:nvCxnSpPr>
            <p:cNvPr id="131" name="Straight Connector 48"/>
            <p:cNvCxnSpPr/>
            <p:nvPr/>
          </p:nvCxnSpPr>
          <p:spPr>
            <a:xfrm>
              <a:off x="4147409" y="2140482"/>
              <a:ext cx="549021" cy="407107"/>
            </a:xfrm>
            <a:prstGeom prst="line">
              <a:avLst/>
            </a:prstGeom>
            <a:noFill/>
            <a:ln w="19050" cap="flat" cmpd="sng" algn="ctr">
              <a:solidFill>
                <a:srgbClr val="179E86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132" name="Straight Connector 62"/>
            <p:cNvCxnSpPr/>
            <p:nvPr/>
          </p:nvCxnSpPr>
          <p:spPr>
            <a:xfrm>
              <a:off x="3430148" y="2142448"/>
              <a:ext cx="721978" cy="0"/>
            </a:xfrm>
            <a:prstGeom prst="line">
              <a:avLst/>
            </a:prstGeom>
            <a:noFill/>
            <a:ln w="19050" cap="flat" cmpd="sng" algn="ctr">
              <a:solidFill>
                <a:srgbClr val="179E86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</p:grpSp>
      <p:grpSp>
        <p:nvGrpSpPr>
          <p:cNvPr id="133" name="Group 53"/>
          <p:cNvGrpSpPr/>
          <p:nvPr/>
        </p:nvGrpSpPr>
        <p:grpSpPr>
          <a:xfrm>
            <a:off x="3425431" y="4783327"/>
            <a:ext cx="1242882" cy="536413"/>
            <a:chOff x="3425431" y="5126227"/>
            <a:chExt cx="1242882" cy="536413"/>
          </a:xfrm>
        </p:grpSpPr>
        <p:cxnSp>
          <p:nvCxnSpPr>
            <p:cNvPr id="134" name="Straight Connector 56"/>
            <p:cNvCxnSpPr/>
            <p:nvPr/>
          </p:nvCxnSpPr>
          <p:spPr>
            <a:xfrm flipH="1">
              <a:off x="4147409" y="5126227"/>
              <a:ext cx="520904" cy="536413"/>
            </a:xfrm>
            <a:prstGeom prst="line">
              <a:avLst/>
            </a:prstGeom>
            <a:noFill/>
            <a:ln w="19050" cap="flat" cmpd="sng" algn="ctr">
              <a:solidFill>
                <a:srgbClr val="179E86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135" name="Straight Connector 64"/>
            <p:cNvCxnSpPr/>
            <p:nvPr/>
          </p:nvCxnSpPr>
          <p:spPr>
            <a:xfrm>
              <a:off x="3425431" y="5662640"/>
              <a:ext cx="721978" cy="0"/>
            </a:xfrm>
            <a:prstGeom prst="line">
              <a:avLst/>
            </a:prstGeom>
            <a:noFill/>
            <a:ln w="19050" cap="flat" cmpd="sng" algn="ctr">
              <a:solidFill>
                <a:srgbClr val="179E86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</p:grpSp>
      <p:sp>
        <p:nvSpPr>
          <p:cNvPr id="136" name="TextBox 135"/>
          <p:cNvSpPr txBox="1"/>
          <p:nvPr/>
        </p:nvSpPr>
        <p:spPr>
          <a:xfrm>
            <a:off x="968195" y="140105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968195" y="1702066"/>
            <a:ext cx="223968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968195" y="493235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968195" y="5233366"/>
            <a:ext cx="223968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9202797" y="492764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9202797" y="5228655"/>
            <a:ext cx="223968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9202797" y="139754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9202797" y="1698550"/>
            <a:ext cx="223968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44" name="Rectangle 47"/>
          <p:cNvSpPr/>
          <p:nvPr/>
        </p:nvSpPr>
        <p:spPr>
          <a:xfrm>
            <a:off x="571500" y="1290289"/>
            <a:ext cx="98746" cy="1020636"/>
          </a:xfrm>
          <a:prstGeom prst="rect">
            <a:avLst/>
          </a:prstGeom>
          <a:solidFill>
            <a:srgbClr val="179E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5" name="Rectangle 68"/>
          <p:cNvSpPr/>
          <p:nvPr/>
        </p:nvSpPr>
        <p:spPr>
          <a:xfrm>
            <a:off x="570128" y="4799209"/>
            <a:ext cx="98746" cy="1020636"/>
          </a:xfrm>
          <a:prstGeom prst="rect">
            <a:avLst/>
          </a:prstGeom>
          <a:solidFill>
            <a:srgbClr val="2580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6" name="Rectangle 72"/>
          <p:cNvSpPr/>
          <p:nvPr/>
        </p:nvSpPr>
        <p:spPr>
          <a:xfrm>
            <a:off x="11559854" y="1290289"/>
            <a:ext cx="98746" cy="1020636"/>
          </a:xfrm>
          <a:prstGeom prst="rect">
            <a:avLst/>
          </a:prstGeom>
          <a:solidFill>
            <a:srgbClr val="F59B1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7" name="Rectangle 74"/>
          <p:cNvSpPr/>
          <p:nvPr/>
        </p:nvSpPr>
        <p:spPr>
          <a:xfrm>
            <a:off x="11556573" y="4799209"/>
            <a:ext cx="98746" cy="1020636"/>
          </a:xfrm>
          <a:prstGeom prst="rect">
            <a:avLst/>
          </a:prstGeom>
          <a:solidFill>
            <a:srgbClr val="9EBE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8" grpId="0" animBg="1"/>
      <p:bldP spid="119" grpId="0" animBg="1"/>
      <p:bldP spid="120" grpId="0" animBg="1"/>
      <p:bldP spid="121" grpId="0" animBg="1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096341" y="3832307"/>
            <a:ext cx="1608759" cy="1225516"/>
            <a:chOff x="1096341" y="3832307"/>
            <a:chExt cx="1608759" cy="1225516"/>
          </a:xfrm>
        </p:grpSpPr>
        <p:sp>
          <p:nvSpPr>
            <p:cNvPr id="23" name="TextBox 20"/>
            <p:cNvSpPr txBox="1"/>
            <p:nvPr/>
          </p:nvSpPr>
          <p:spPr>
            <a:xfrm>
              <a:off x="1248816" y="3832307"/>
              <a:ext cx="1303809" cy="372025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 smtClean="0">
                  <a:solidFill>
                    <a:srgbClr val="A1B1BC">
                      <a:lumMod val="50000"/>
                    </a:srgbClr>
                  </a:solidFill>
                  <a:cs typeface="+mn-ea"/>
                  <a:sym typeface="+mn-lt"/>
                </a:rPr>
                <a:t>添加标题内容</a:t>
              </a:r>
              <a:endParaRPr 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1"/>
            <p:cNvSpPr txBox="1"/>
            <p:nvPr/>
          </p:nvSpPr>
          <p:spPr>
            <a:xfrm>
              <a:off x="1096341" y="4189893"/>
              <a:ext cx="1608759" cy="8679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2A445D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rgbClr val="2A445D"/>
                  </a:solidFill>
                  <a:cs typeface="+mn-ea"/>
                  <a:sym typeface="+mn-lt"/>
                </a:rPr>
                <a:t>。</a:t>
              </a:r>
              <a:endParaRPr lang="zh-CN" altLang="en-US" sz="105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53741" y="3832307"/>
            <a:ext cx="1608759" cy="1225516"/>
            <a:chOff x="3153741" y="3832307"/>
            <a:chExt cx="1608759" cy="1225516"/>
          </a:xfrm>
        </p:grpSpPr>
        <p:sp>
          <p:nvSpPr>
            <p:cNvPr id="26" name="TextBox 20"/>
            <p:cNvSpPr txBox="1"/>
            <p:nvPr/>
          </p:nvSpPr>
          <p:spPr>
            <a:xfrm>
              <a:off x="3306216" y="3832307"/>
              <a:ext cx="1303809" cy="372025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 smtClean="0">
                  <a:solidFill>
                    <a:srgbClr val="A1B1BC">
                      <a:lumMod val="50000"/>
                    </a:srgbClr>
                  </a:solidFill>
                  <a:cs typeface="+mn-ea"/>
                  <a:sym typeface="+mn-lt"/>
                </a:rPr>
                <a:t>添加标题内容</a:t>
              </a:r>
              <a:endParaRPr 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3153741" y="4189893"/>
              <a:ext cx="1608759" cy="8679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2A445D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rgbClr val="2A445D"/>
                  </a:solidFill>
                  <a:cs typeface="+mn-ea"/>
                  <a:sym typeface="+mn-lt"/>
                </a:rPr>
                <a:t>。</a:t>
              </a:r>
              <a:endParaRPr lang="zh-CN" altLang="en-US" sz="105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91620" y="3832307"/>
            <a:ext cx="1608759" cy="1225516"/>
            <a:chOff x="5291620" y="3832307"/>
            <a:chExt cx="1608759" cy="1225516"/>
          </a:xfrm>
        </p:grpSpPr>
        <p:sp>
          <p:nvSpPr>
            <p:cNvPr id="29" name="TextBox 20"/>
            <p:cNvSpPr txBox="1"/>
            <p:nvPr/>
          </p:nvSpPr>
          <p:spPr>
            <a:xfrm>
              <a:off x="5444095" y="3832307"/>
              <a:ext cx="1303809" cy="372025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 smtClean="0">
                  <a:solidFill>
                    <a:srgbClr val="A1B1BC">
                      <a:lumMod val="50000"/>
                    </a:srgbClr>
                  </a:solidFill>
                  <a:cs typeface="+mn-ea"/>
                  <a:sym typeface="+mn-lt"/>
                </a:rPr>
                <a:t>添加标题内容</a:t>
              </a:r>
              <a:endParaRPr 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1"/>
            <p:cNvSpPr txBox="1"/>
            <p:nvPr/>
          </p:nvSpPr>
          <p:spPr>
            <a:xfrm>
              <a:off x="5291620" y="4189893"/>
              <a:ext cx="1608759" cy="8679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2A445D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rgbClr val="2A445D"/>
                  </a:solidFill>
                  <a:cs typeface="+mn-ea"/>
                  <a:sym typeface="+mn-lt"/>
                </a:rPr>
                <a:t>。</a:t>
              </a:r>
              <a:endParaRPr lang="zh-CN" altLang="en-US" sz="105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425220" y="3832307"/>
            <a:ext cx="1608759" cy="1225516"/>
            <a:chOff x="7425220" y="3832307"/>
            <a:chExt cx="1608759" cy="1225516"/>
          </a:xfrm>
        </p:grpSpPr>
        <p:sp>
          <p:nvSpPr>
            <p:cNvPr id="32" name="TextBox 20"/>
            <p:cNvSpPr txBox="1"/>
            <p:nvPr/>
          </p:nvSpPr>
          <p:spPr>
            <a:xfrm>
              <a:off x="7577695" y="3832307"/>
              <a:ext cx="1303809" cy="372025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 smtClean="0">
                  <a:solidFill>
                    <a:srgbClr val="A1B1BC">
                      <a:lumMod val="50000"/>
                    </a:srgbClr>
                  </a:solidFill>
                  <a:cs typeface="+mn-ea"/>
                  <a:sym typeface="+mn-lt"/>
                </a:rPr>
                <a:t>添加标题内容</a:t>
              </a:r>
              <a:endParaRPr 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21"/>
            <p:cNvSpPr txBox="1"/>
            <p:nvPr/>
          </p:nvSpPr>
          <p:spPr>
            <a:xfrm>
              <a:off x="7425220" y="4189893"/>
              <a:ext cx="1608759" cy="8679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2A445D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rgbClr val="2A445D"/>
                  </a:solidFill>
                  <a:cs typeface="+mn-ea"/>
                  <a:sym typeface="+mn-lt"/>
                </a:rPr>
                <a:t>。</a:t>
              </a:r>
              <a:endParaRPr lang="zh-CN" altLang="en-US" sz="105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35020" y="3832307"/>
            <a:ext cx="1608759" cy="1225516"/>
            <a:chOff x="9635020" y="3832307"/>
            <a:chExt cx="1608759" cy="1225516"/>
          </a:xfrm>
        </p:grpSpPr>
        <p:sp>
          <p:nvSpPr>
            <p:cNvPr id="35" name="TextBox 20"/>
            <p:cNvSpPr txBox="1"/>
            <p:nvPr/>
          </p:nvSpPr>
          <p:spPr>
            <a:xfrm>
              <a:off x="9787495" y="3832307"/>
              <a:ext cx="1303809" cy="372025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 smtClean="0">
                  <a:solidFill>
                    <a:srgbClr val="A1B1BC">
                      <a:lumMod val="50000"/>
                    </a:srgbClr>
                  </a:solidFill>
                  <a:cs typeface="+mn-ea"/>
                  <a:sym typeface="+mn-lt"/>
                </a:rPr>
                <a:t>添加标题内容</a:t>
              </a:r>
              <a:endParaRPr 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21"/>
            <p:cNvSpPr txBox="1"/>
            <p:nvPr/>
          </p:nvSpPr>
          <p:spPr>
            <a:xfrm>
              <a:off x="9635020" y="4189893"/>
              <a:ext cx="1608759" cy="8679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rgbClr val="2A445D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rgbClr val="2A445D"/>
                  </a:solidFill>
                  <a:cs typeface="+mn-ea"/>
                  <a:sym typeface="+mn-lt"/>
                </a:rPr>
                <a:t>。</a:t>
              </a:r>
              <a:endParaRPr lang="zh-CN" altLang="en-US" sz="105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23" y="2366721"/>
            <a:ext cx="1237654" cy="124825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13" y="2371725"/>
            <a:ext cx="1250374" cy="123825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75" y="2372487"/>
            <a:ext cx="1238250" cy="123672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113" y="2371725"/>
            <a:ext cx="1250374" cy="123825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125" y="2372482"/>
            <a:ext cx="1238250" cy="123673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 flipH="1">
            <a:off x="-14314" y="728314"/>
            <a:ext cx="34814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CONTENTS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37424" y="221965"/>
            <a:ext cx="358255" cy="0"/>
          </a:xfrm>
          <a:prstGeom prst="line">
            <a:avLst/>
          </a:prstGeom>
          <a:noFill/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</p:cxnSp>
      <p:sp>
        <p:nvSpPr>
          <p:cNvPr id="44" name="矩形 43"/>
          <p:cNvSpPr/>
          <p:nvPr/>
        </p:nvSpPr>
        <p:spPr>
          <a:xfrm flipH="1">
            <a:off x="-14314" y="183443"/>
            <a:ext cx="18939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目 录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itle 1"/>
          <p:cNvSpPr txBox="1"/>
          <p:nvPr/>
        </p:nvSpPr>
        <p:spPr>
          <a:xfrm>
            <a:off x="838200" y="194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70" name="Straight Connector 3"/>
          <p:cNvCxnSpPr/>
          <p:nvPr/>
        </p:nvCxnSpPr>
        <p:spPr>
          <a:xfrm>
            <a:off x="5319389" y="723900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171" name="Straight Connector 4"/>
          <p:cNvCxnSpPr/>
          <p:nvPr/>
        </p:nvCxnSpPr>
        <p:spPr>
          <a:xfrm>
            <a:off x="5471789" y="825500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grpSp>
        <p:nvGrpSpPr>
          <p:cNvPr id="172" name="Group 78"/>
          <p:cNvGrpSpPr/>
          <p:nvPr/>
        </p:nvGrpSpPr>
        <p:grpSpPr>
          <a:xfrm>
            <a:off x="4035415" y="1426374"/>
            <a:ext cx="4131266" cy="4161684"/>
            <a:chOff x="4107815" y="1504241"/>
            <a:chExt cx="3976370" cy="4005648"/>
          </a:xfrm>
        </p:grpSpPr>
        <p:sp>
          <p:nvSpPr>
            <p:cNvPr id="173" name="Freeform 220"/>
            <p:cNvSpPr>
              <a:spLocks noEditPoints="1"/>
            </p:cNvSpPr>
            <p:nvPr/>
          </p:nvSpPr>
          <p:spPr bwMode="auto">
            <a:xfrm>
              <a:off x="4480433" y="1916784"/>
              <a:ext cx="1506443" cy="1434581"/>
            </a:xfrm>
            <a:custGeom>
              <a:avLst/>
              <a:gdLst>
                <a:gd name="T0" fmla="*/ 223 w 1132"/>
                <a:gd name="T1" fmla="*/ 732 h 1078"/>
                <a:gd name="T2" fmla="*/ 245 w 1132"/>
                <a:gd name="T3" fmla="*/ 787 h 1078"/>
                <a:gd name="T4" fmla="*/ 309 w 1132"/>
                <a:gd name="T5" fmla="*/ 756 h 1078"/>
                <a:gd name="T6" fmla="*/ 346 w 1132"/>
                <a:gd name="T7" fmla="*/ 767 h 1078"/>
                <a:gd name="T8" fmla="*/ 330 w 1132"/>
                <a:gd name="T9" fmla="*/ 808 h 1078"/>
                <a:gd name="T10" fmla="*/ 319 w 1132"/>
                <a:gd name="T11" fmla="*/ 826 h 1078"/>
                <a:gd name="T12" fmla="*/ 363 w 1132"/>
                <a:gd name="T13" fmla="*/ 782 h 1078"/>
                <a:gd name="T14" fmla="*/ 302 w 1132"/>
                <a:gd name="T15" fmla="*/ 739 h 1078"/>
                <a:gd name="T16" fmla="*/ 248 w 1132"/>
                <a:gd name="T17" fmla="*/ 770 h 1078"/>
                <a:gd name="T18" fmla="*/ 235 w 1132"/>
                <a:gd name="T19" fmla="*/ 739 h 1078"/>
                <a:gd name="T20" fmla="*/ 259 w 1132"/>
                <a:gd name="T21" fmla="*/ 708 h 1078"/>
                <a:gd name="T22" fmla="*/ 412 w 1132"/>
                <a:gd name="T23" fmla="*/ 673 h 1078"/>
                <a:gd name="T24" fmla="*/ 273 w 1132"/>
                <a:gd name="T25" fmla="*/ 647 h 1078"/>
                <a:gd name="T26" fmla="*/ 408 w 1132"/>
                <a:gd name="T27" fmla="*/ 711 h 1078"/>
                <a:gd name="T28" fmla="*/ 401 w 1132"/>
                <a:gd name="T29" fmla="*/ 619 h 1078"/>
                <a:gd name="T30" fmla="*/ 392 w 1132"/>
                <a:gd name="T31" fmla="*/ 488 h 1078"/>
                <a:gd name="T32" fmla="*/ 406 w 1132"/>
                <a:gd name="T33" fmla="*/ 584 h 1078"/>
                <a:gd name="T34" fmla="*/ 486 w 1132"/>
                <a:gd name="T35" fmla="*/ 598 h 1078"/>
                <a:gd name="T36" fmla="*/ 534 w 1132"/>
                <a:gd name="T37" fmla="*/ 532 h 1078"/>
                <a:gd name="T38" fmla="*/ 479 w 1132"/>
                <a:gd name="T39" fmla="*/ 582 h 1078"/>
                <a:gd name="T40" fmla="*/ 419 w 1132"/>
                <a:gd name="T41" fmla="*/ 570 h 1078"/>
                <a:gd name="T42" fmla="*/ 402 w 1132"/>
                <a:gd name="T43" fmla="*/ 507 h 1078"/>
                <a:gd name="T44" fmla="*/ 447 w 1132"/>
                <a:gd name="T45" fmla="*/ 467 h 1078"/>
                <a:gd name="T46" fmla="*/ 522 w 1132"/>
                <a:gd name="T47" fmla="*/ 365 h 1078"/>
                <a:gd name="T48" fmla="*/ 501 w 1132"/>
                <a:gd name="T49" fmla="*/ 459 h 1078"/>
                <a:gd name="T50" fmla="*/ 587 w 1132"/>
                <a:gd name="T51" fmla="*/ 498 h 1078"/>
                <a:gd name="T52" fmla="*/ 640 w 1132"/>
                <a:gd name="T53" fmla="*/ 452 h 1078"/>
                <a:gd name="T54" fmla="*/ 608 w 1132"/>
                <a:gd name="T55" fmla="*/ 470 h 1078"/>
                <a:gd name="T56" fmla="*/ 538 w 1132"/>
                <a:gd name="T57" fmla="*/ 473 h 1078"/>
                <a:gd name="T58" fmla="*/ 513 w 1132"/>
                <a:gd name="T59" fmla="*/ 406 h 1078"/>
                <a:gd name="T60" fmla="*/ 563 w 1132"/>
                <a:gd name="T61" fmla="*/ 364 h 1078"/>
                <a:gd name="T62" fmla="*/ 738 w 1132"/>
                <a:gd name="T63" fmla="*/ 395 h 1078"/>
                <a:gd name="T64" fmla="*/ 619 w 1132"/>
                <a:gd name="T65" fmla="*/ 318 h 1078"/>
                <a:gd name="T66" fmla="*/ 720 w 1132"/>
                <a:gd name="T67" fmla="*/ 239 h 1078"/>
                <a:gd name="T68" fmla="*/ 717 w 1132"/>
                <a:gd name="T69" fmla="*/ 298 h 1078"/>
                <a:gd name="T70" fmla="*/ 771 w 1132"/>
                <a:gd name="T71" fmla="*/ 305 h 1078"/>
                <a:gd name="T72" fmla="*/ 804 w 1132"/>
                <a:gd name="T73" fmla="*/ 329 h 1078"/>
                <a:gd name="T74" fmla="*/ 775 w 1132"/>
                <a:gd name="T75" fmla="*/ 361 h 1078"/>
                <a:gd name="T76" fmla="*/ 764 w 1132"/>
                <a:gd name="T77" fmla="*/ 376 h 1078"/>
                <a:gd name="T78" fmla="*/ 821 w 1132"/>
                <a:gd name="T79" fmla="*/ 329 h 1078"/>
                <a:gd name="T80" fmla="*/ 772 w 1132"/>
                <a:gd name="T81" fmla="*/ 288 h 1078"/>
                <a:gd name="T82" fmla="*/ 724 w 1132"/>
                <a:gd name="T83" fmla="*/ 281 h 1078"/>
                <a:gd name="T84" fmla="*/ 733 w 1132"/>
                <a:gd name="T85" fmla="*/ 248 h 1078"/>
                <a:gd name="T86" fmla="*/ 765 w 1132"/>
                <a:gd name="T87" fmla="*/ 234 h 1078"/>
                <a:gd name="T88" fmla="*/ 820 w 1132"/>
                <a:gd name="T89" fmla="*/ 197 h 1078"/>
                <a:gd name="T90" fmla="*/ 834 w 1132"/>
                <a:gd name="T91" fmla="*/ 260 h 1078"/>
                <a:gd name="T92" fmla="*/ 895 w 1132"/>
                <a:gd name="T93" fmla="*/ 277 h 1078"/>
                <a:gd name="T94" fmla="*/ 885 w 1132"/>
                <a:gd name="T95" fmla="*/ 316 h 1078"/>
                <a:gd name="T96" fmla="*/ 849 w 1132"/>
                <a:gd name="T97" fmla="*/ 311 h 1078"/>
                <a:gd name="T98" fmla="*/ 876 w 1132"/>
                <a:gd name="T99" fmla="*/ 334 h 1078"/>
                <a:gd name="T100" fmla="*/ 904 w 1132"/>
                <a:gd name="T101" fmla="*/ 260 h 1078"/>
                <a:gd name="T102" fmla="*/ 832 w 1132"/>
                <a:gd name="T103" fmla="*/ 242 h 1078"/>
                <a:gd name="T104" fmla="*/ 828 w 1132"/>
                <a:gd name="T105" fmla="*/ 210 h 1078"/>
                <a:gd name="T106" fmla="*/ 866 w 1132"/>
                <a:gd name="T107" fmla="*/ 211 h 1078"/>
                <a:gd name="T108" fmla="*/ 1132 w 1132"/>
                <a:gd name="T109" fmla="*/ 126 h 1078"/>
                <a:gd name="T110" fmla="*/ 586 w 1132"/>
                <a:gd name="T111" fmla="*/ 640 h 1078"/>
                <a:gd name="T112" fmla="*/ 14 w 1132"/>
                <a:gd name="T113" fmla="*/ 900 h 1078"/>
                <a:gd name="T114" fmla="*/ 251 w 1132"/>
                <a:gd name="T115" fmla="*/ 410 h 1078"/>
                <a:gd name="T116" fmla="*/ 796 w 1132"/>
                <a:gd name="T117" fmla="*/ 28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2" h="1078">
                  <a:moveTo>
                    <a:pt x="259" y="708"/>
                  </a:moveTo>
                  <a:lnTo>
                    <a:pt x="252" y="708"/>
                  </a:lnTo>
                  <a:lnTo>
                    <a:pt x="245" y="711"/>
                  </a:lnTo>
                  <a:lnTo>
                    <a:pt x="238" y="714"/>
                  </a:lnTo>
                  <a:lnTo>
                    <a:pt x="232" y="718"/>
                  </a:lnTo>
                  <a:lnTo>
                    <a:pt x="227" y="724"/>
                  </a:lnTo>
                  <a:lnTo>
                    <a:pt x="223" y="732"/>
                  </a:lnTo>
                  <a:lnTo>
                    <a:pt x="218" y="747"/>
                  </a:lnTo>
                  <a:lnTo>
                    <a:pt x="218" y="761"/>
                  </a:lnTo>
                  <a:lnTo>
                    <a:pt x="221" y="768"/>
                  </a:lnTo>
                  <a:lnTo>
                    <a:pt x="225" y="774"/>
                  </a:lnTo>
                  <a:lnTo>
                    <a:pt x="230" y="780"/>
                  </a:lnTo>
                  <a:lnTo>
                    <a:pt x="237" y="784"/>
                  </a:lnTo>
                  <a:lnTo>
                    <a:pt x="245" y="787"/>
                  </a:lnTo>
                  <a:lnTo>
                    <a:pt x="253" y="788"/>
                  </a:lnTo>
                  <a:lnTo>
                    <a:pt x="259" y="788"/>
                  </a:lnTo>
                  <a:lnTo>
                    <a:pt x="272" y="784"/>
                  </a:lnTo>
                  <a:lnTo>
                    <a:pt x="283" y="775"/>
                  </a:lnTo>
                  <a:lnTo>
                    <a:pt x="298" y="763"/>
                  </a:lnTo>
                  <a:lnTo>
                    <a:pt x="304" y="759"/>
                  </a:lnTo>
                  <a:lnTo>
                    <a:pt x="309" y="756"/>
                  </a:lnTo>
                  <a:lnTo>
                    <a:pt x="316" y="753"/>
                  </a:lnTo>
                  <a:lnTo>
                    <a:pt x="321" y="753"/>
                  </a:lnTo>
                  <a:lnTo>
                    <a:pt x="328" y="754"/>
                  </a:lnTo>
                  <a:lnTo>
                    <a:pt x="333" y="756"/>
                  </a:lnTo>
                  <a:lnTo>
                    <a:pt x="339" y="759"/>
                  </a:lnTo>
                  <a:lnTo>
                    <a:pt x="343" y="763"/>
                  </a:lnTo>
                  <a:lnTo>
                    <a:pt x="346" y="767"/>
                  </a:lnTo>
                  <a:lnTo>
                    <a:pt x="347" y="773"/>
                  </a:lnTo>
                  <a:lnTo>
                    <a:pt x="349" y="780"/>
                  </a:lnTo>
                  <a:lnTo>
                    <a:pt x="347" y="787"/>
                  </a:lnTo>
                  <a:lnTo>
                    <a:pt x="344" y="794"/>
                  </a:lnTo>
                  <a:lnTo>
                    <a:pt x="340" y="799"/>
                  </a:lnTo>
                  <a:lnTo>
                    <a:pt x="336" y="805"/>
                  </a:lnTo>
                  <a:lnTo>
                    <a:pt x="330" y="808"/>
                  </a:lnTo>
                  <a:lnTo>
                    <a:pt x="325" y="809"/>
                  </a:lnTo>
                  <a:lnTo>
                    <a:pt x="319" y="809"/>
                  </a:lnTo>
                  <a:lnTo>
                    <a:pt x="314" y="809"/>
                  </a:lnTo>
                  <a:lnTo>
                    <a:pt x="308" y="808"/>
                  </a:lnTo>
                  <a:lnTo>
                    <a:pt x="308" y="824"/>
                  </a:lnTo>
                  <a:lnTo>
                    <a:pt x="314" y="826"/>
                  </a:lnTo>
                  <a:lnTo>
                    <a:pt x="319" y="826"/>
                  </a:lnTo>
                  <a:lnTo>
                    <a:pt x="328" y="826"/>
                  </a:lnTo>
                  <a:lnTo>
                    <a:pt x="337" y="822"/>
                  </a:lnTo>
                  <a:lnTo>
                    <a:pt x="343" y="819"/>
                  </a:lnTo>
                  <a:lnTo>
                    <a:pt x="349" y="813"/>
                  </a:lnTo>
                  <a:lnTo>
                    <a:pt x="353" y="808"/>
                  </a:lnTo>
                  <a:lnTo>
                    <a:pt x="357" y="801"/>
                  </a:lnTo>
                  <a:lnTo>
                    <a:pt x="363" y="782"/>
                  </a:lnTo>
                  <a:lnTo>
                    <a:pt x="361" y="766"/>
                  </a:lnTo>
                  <a:lnTo>
                    <a:pt x="353" y="750"/>
                  </a:lnTo>
                  <a:lnTo>
                    <a:pt x="339" y="739"/>
                  </a:lnTo>
                  <a:lnTo>
                    <a:pt x="329" y="736"/>
                  </a:lnTo>
                  <a:lnTo>
                    <a:pt x="321" y="735"/>
                  </a:lnTo>
                  <a:lnTo>
                    <a:pt x="315" y="735"/>
                  </a:lnTo>
                  <a:lnTo>
                    <a:pt x="302" y="739"/>
                  </a:lnTo>
                  <a:lnTo>
                    <a:pt x="291" y="747"/>
                  </a:lnTo>
                  <a:lnTo>
                    <a:pt x="273" y="761"/>
                  </a:lnTo>
                  <a:lnTo>
                    <a:pt x="267" y="766"/>
                  </a:lnTo>
                  <a:lnTo>
                    <a:pt x="263" y="768"/>
                  </a:lnTo>
                  <a:lnTo>
                    <a:pt x="258" y="770"/>
                  </a:lnTo>
                  <a:lnTo>
                    <a:pt x="253" y="770"/>
                  </a:lnTo>
                  <a:lnTo>
                    <a:pt x="248" y="770"/>
                  </a:lnTo>
                  <a:lnTo>
                    <a:pt x="244" y="768"/>
                  </a:lnTo>
                  <a:lnTo>
                    <a:pt x="239" y="764"/>
                  </a:lnTo>
                  <a:lnTo>
                    <a:pt x="235" y="760"/>
                  </a:lnTo>
                  <a:lnTo>
                    <a:pt x="234" y="756"/>
                  </a:lnTo>
                  <a:lnTo>
                    <a:pt x="232" y="750"/>
                  </a:lnTo>
                  <a:lnTo>
                    <a:pt x="232" y="745"/>
                  </a:lnTo>
                  <a:lnTo>
                    <a:pt x="235" y="739"/>
                  </a:lnTo>
                  <a:lnTo>
                    <a:pt x="238" y="735"/>
                  </a:lnTo>
                  <a:lnTo>
                    <a:pt x="241" y="732"/>
                  </a:lnTo>
                  <a:lnTo>
                    <a:pt x="245" y="729"/>
                  </a:lnTo>
                  <a:lnTo>
                    <a:pt x="249" y="726"/>
                  </a:lnTo>
                  <a:lnTo>
                    <a:pt x="255" y="725"/>
                  </a:lnTo>
                  <a:lnTo>
                    <a:pt x="260" y="725"/>
                  </a:lnTo>
                  <a:lnTo>
                    <a:pt x="259" y="708"/>
                  </a:lnTo>
                  <a:lnTo>
                    <a:pt x="259" y="708"/>
                  </a:lnTo>
                  <a:close/>
                  <a:moveTo>
                    <a:pt x="326" y="568"/>
                  </a:moveTo>
                  <a:lnTo>
                    <a:pt x="316" y="584"/>
                  </a:lnTo>
                  <a:lnTo>
                    <a:pt x="391" y="634"/>
                  </a:lnTo>
                  <a:lnTo>
                    <a:pt x="406" y="647"/>
                  </a:lnTo>
                  <a:lnTo>
                    <a:pt x="413" y="659"/>
                  </a:lnTo>
                  <a:lnTo>
                    <a:pt x="412" y="673"/>
                  </a:lnTo>
                  <a:lnTo>
                    <a:pt x="405" y="689"/>
                  </a:lnTo>
                  <a:lnTo>
                    <a:pt x="394" y="703"/>
                  </a:lnTo>
                  <a:lnTo>
                    <a:pt x="380" y="708"/>
                  </a:lnTo>
                  <a:lnTo>
                    <a:pt x="377" y="708"/>
                  </a:lnTo>
                  <a:lnTo>
                    <a:pt x="363" y="705"/>
                  </a:lnTo>
                  <a:lnTo>
                    <a:pt x="349" y="697"/>
                  </a:lnTo>
                  <a:lnTo>
                    <a:pt x="273" y="647"/>
                  </a:lnTo>
                  <a:lnTo>
                    <a:pt x="263" y="662"/>
                  </a:lnTo>
                  <a:lnTo>
                    <a:pt x="339" y="712"/>
                  </a:lnTo>
                  <a:lnTo>
                    <a:pt x="357" y="722"/>
                  </a:lnTo>
                  <a:lnTo>
                    <a:pt x="375" y="725"/>
                  </a:lnTo>
                  <a:lnTo>
                    <a:pt x="382" y="725"/>
                  </a:lnTo>
                  <a:lnTo>
                    <a:pt x="395" y="721"/>
                  </a:lnTo>
                  <a:lnTo>
                    <a:pt x="408" y="711"/>
                  </a:lnTo>
                  <a:lnTo>
                    <a:pt x="419" y="698"/>
                  </a:lnTo>
                  <a:lnTo>
                    <a:pt x="426" y="683"/>
                  </a:lnTo>
                  <a:lnTo>
                    <a:pt x="430" y="669"/>
                  </a:lnTo>
                  <a:lnTo>
                    <a:pt x="430" y="655"/>
                  </a:lnTo>
                  <a:lnTo>
                    <a:pt x="424" y="642"/>
                  </a:lnTo>
                  <a:lnTo>
                    <a:pt x="415" y="630"/>
                  </a:lnTo>
                  <a:lnTo>
                    <a:pt x="401" y="619"/>
                  </a:lnTo>
                  <a:lnTo>
                    <a:pt x="326" y="568"/>
                  </a:lnTo>
                  <a:close/>
                  <a:moveTo>
                    <a:pt x="445" y="451"/>
                  </a:moveTo>
                  <a:lnTo>
                    <a:pt x="433" y="455"/>
                  </a:lnTo>
                  <a:lnTo>
                    <a:pt x="422" y="460"/>
                  </a:lnTo>
                  <a:lnTo>
                    <a:pt x="410" y="467"/>
                  </a:lnTo>
                  <a:lnTo>
                    <a:pt x="402" y="476"/>
                  </a:lnTo>
                  <a:lnTo>
                    <a:pt x="392" y="488"/>
                  </a:lnTo>
                  <a:lnTo>
                    <a:pt x="387" y="501"/>
                  </a:lnTo>
                  <a:lnTo>
                    <a:pt x="382" y="515"/>
                  </a:lnTo>
                  <a:lnTo>
                    <a:pt x="381" y="529"/>
                  </a:lnTo>
                  <a:lnTo>
                    <a:pt x="384" y="544"/>
                  </a:lnTo>
                  <a:lnTo>
                    <a:pt x="388" y="558"/>
                  </a:lnTo>
                  <a:lnTo>
                    <a:pt x="396" y="571"/>
                  </a:lnTo>
                  <a:lnTo>
                    <a:pt x="406" y="584"/>
                  </a:lnTo>
                  <a:lnTo>
                    <a:pt x="422" y="595"/>
                  </a:lnTo>
                  <a:lnTo>
                    <a:pt x="438" y="600"/>
                  </a:lnTo>
                  <a:lnTo>
                    <a:pt x="447" y="603"/>
                  </a:lnTo>
                  <a:lnTo>
                    <a:pt x="457" y="603"/>
                  </a:lnTo>
                  <a:lnTo>
                    <a:pt x="465" y="603"/>
                  </a:lnTo>
                  <a:lnTo>
                    <a:pt x="475" y="602"/>
                  </a:lnTo>
                  <a:lnTo>
                    <a:pt x="486" y="598"/>
                  </a:lnTo>
                  <a:lnTo>
                    <a:pt x="496" y="593"/>
                  </a:lnTo>
                  <a:lnTo>
                    <a:pt x="504" y="586"/>
                  </a:lnTo>
                  <a:lnTo>
                    <a:pt x="513" y="578"/>
                  </a:lnTo>
                  <a:lnTo>
                    <a:pt x="518" y="572"/>
                  </a:lnTo>
                  <a:lnTo>
                    <a:pt x="524" y="564"/>
                  </a:lnTo>
                  <a:lnTo>
                    <a:pt x="527" y="557"/>
                  </a:lnTo>
                  <a:lnTo>
                    <a:pt x="534" y="532"/>
                  </a:lnTo>
                  <a:lnTo>
                    <a:pt x="517" y="516"/>
                  </a:lnTo>
                  <a:lnTo>
                    <a:pt x="518" y="530"/>
                  </a:lnTo>
                  <a:lnTo>
                    <a:pt x="515" y="544"/>
                  </a:lnTo>
                  <a:lnTo>
                    <a:pt x="510" y="556"/>
                  </a:lnTo>
                  <a:lnTo>
                    <a:pt x="503" y="567"/>
                  </a:lnTo>
                  <a:lnTo>
                    <a:pt x="492" y="577"/>
                  </a:lnTo>
                  <a:lnTo>
                    <a:pt x="479" y="582"/>
                  </a:lnTo>
                  <a:lnTo>
                    <a:pt x="469" y="585"/>
                  </a:lnTo>
                  <a:lnTo>
                    <a:pt x="459" y="586"/>
                  </a:lnTo>
                  <a:lnTo>
                    <a:pt x="451" y="585"/>
                  </a:lnTo>
                  <a:lnTo>
                    <a:pt x="443" y="584"/>
                  </a:lnTo>
                  <a:lnTo>
                    <a:pt x="434" y="581"/>
                  </a:lnTo>
                  <a:lnTo>
                    <a:pt x="426" y="577"/>
                  </a:lnTo>
                  <a:lnTo>
                    <a:pt x="419" y="570"/>
                  </a:lnTo>
                  <a:lnTo>
                    <a:pt x="413" y="564"/>
                  </a:lnTo>
                  <a:lnTo>
                    <a:pt x="408" y="558"/>
                  </a:lnTo>
                  <a:lnTo>
                    <a:pt x="405" y="551"/>
                  </a:lnTo>
                  <a:lnTo>
                    <a:pt x="402" y="544"/>
                  </a:lnTo>
                  <a:lnTo>
                    <a:pt x="399" y="537"/>
                  </a:lnTo>
                  <a:lnTo>
                    <a:pt x="398" y="529"/>
                  </a:lnTo>
                  <a:lnTo>
                    <a:pt x="402" y="507"/>
                  </a:lnTo>
                  <a:lnTo>
                    <a:pt x="405" y="500"/>
                  </a:lnTo>
                  <a:lnTo>
                    <a:pt x="409" y="493"/>
                  </a:lnTo>
                  <a:lnTo>
                    <a:pt x="413" y="487"/>
                  </a:lnTo>
                  <a:lnTo>
                    <a:pt x="420" y="480"/>
                  </a:lnTo>
                  <a:lnTo>
                    <a:pt x="427" y="476"/>
                  </a:lnTo>
                  <a:lnTo>
                    <a:pt x="434" y="472"/>
                  </a:lnTo>
                  <a:lnTo>
                    <a:pt x="447" y="467"/>
                  </a:lnTo>
                  <a:lnTo>
                    <a:pt x="462" y="466"/>
                  </a:lnTo>
                  <a:lnTo>
                    <a:pt x="445" y="451"/>
                  </a:lnTo>
                  <a:close/>
                  <a:moveTo>
                    <a:pt x="569" y="347"/>
                  </a:moveTo>
                  <a:lnTo>
                    <a:pt x="555" y="348"/>
                  </a:lnTo>
                  <a:lnTo>
                    <a:pt x="544" y="353"/>
                  </a:lnTo>
                  <a:lnTo>
                    <a:pt x="532" y="357"/>
                  </a:lnTo>
                  <a:lnTo>
                    <a:pt x="522" y="365"/>
                  </a:lnTo>
                  <a:lnTo>
                    <a:pt x="511" y="375"/>
                  </a:lnTo>
                  <a:lnTo>
                    <a:pt x="503" y="388"/>
                  </a:lnTo>
                  <a:lnTo>
                    <a:pt x="497" y="400"/>
                  </a:lnTo>
                  <a:lnTo>
                    <a:pt x="493" y="416"/>
                  </a:lnTo>
                  <a:lnTo>
                    <a:pt x="493" y="431"/>
                  </a:lnTo>
                  <a:lnTo>
                    <a:pt x="496" y="445"/>
                  </a:lnTo>
                  <a:lnTo>
                    <a:pt x="501" y="459"/>
                  </a:lnTo>
                  <a:lnTo>
                    <a:pt x="511" y="472"/>
                  </a:lnTo>
                  <a:lnTo>
                    <a:pt x="524" y="484"/>
                  </a:lnTo>
                  <a:lnTo>
                    <a:pt x="539" y="494"/>
                  </a:lnTo>
                  <a:lnTo>
                    <a:pt x="553" y="498"/>
                  </a:lnTo>
                  <a:lnTo>
                    <a:pt x="569" y="500"/>
                  </a:lnTo>
                  <a:lnTo>
                    <a:pt x="576" y="500"/>
                  </a:lnTo>
                  <a:lnTo>
                    <a:pt x="587" y="498"/>
                  </a:lnTo>
                  <a:lnTo>
                    <a:pt x="598" y="494"/>
                  </a:lnTo>
                  <a:lnTo>
                    <a:pt x="608" y="490"/>
                  </a:lnTo>
                  <a:lnTo>
                    <a:pt x="616" y="483"/>
                  </a:lnTo>
                  <a:lnTo>
                    <a:pt x="623" y="477"/>
                  </a:lnTo>
                  <a:lnTo>
                    <a:pt x="629" y="470"/>
                  </a:lnTo>
                  <a:lnTo>
                    <a:pt x="635" y="463"/>
                  </a:lnTo>
                  <a:lnTo>
                    <a:pt x="640" y="452"/>
                  </a:lnTo>
                  <a:lnTo>
                    <a:pt x="644" y="439"/>
                  </a:lnTo>
                  <a:lnTo>
                    <a:pt x="630" y="423"/>
                  </a:lnTo>
                  <a:lnTo>
                    <a:pt x="629" y="437"/>
                  </a:lnTo>
                  <a:lnTo>
                    <a:pt x="625" y="449"/>
                  </a:lnTo>
                  <a:lnTo>
                    <a:pt x="621" y="456"/>
                  </a:lnTo>
                  <a:lnTo>
                    <a:pt x="615" y="463"/>
                  </a:lnTo>
                  <a:lnTo>
                    <a:pt x="608" y="470"/>
                  </a:lnTo>
                  <a:lnTo>
                    <a:pt x="597" y="477"/>
                  </a:lnTo>
                  <a:lnTo>
                    <a:pt x="583" y="481"/>
                  </a:lnTo>
                  <a:lnTo>
                    <a:pt x="572" y="483"/>
                  </a:lnTo>
                  <a:lnTo>
                    <a:pt x="563" y="483"/>
                  </a:lnTo>
                  <a:lnTo>
                    <a:pt x="555" y="480"/>
                  </a:lnTo>
                  <a:lnTo>
                    <a:pt x="546" y="477"/>
                  </a:lnTo>
                  <a:lnTo>
                    <a:pt x="538" y="473"/>
                  </a:lnTo>
                  <a:lnTo>
                    <a:pt x="531" y="467"/>
                  </a:lnTo>
                  <a:lnTo>
                    <a:pt x="525" y="460"/>
                  </a:lnTo>
                  <a:lnTo>
                    <a:pt x="518" y="451"/>
                  </a:lnTo>
                  <a:lnTo>
                    <a:pt x="513" y="439"/>
                  </a:lnTo>
                  <a:lnTo>
                    <a:pt x="511" y="428"/>
                  </a:lnTo>
                  <a:lnTo>
                    <a:pt x="511" y="417"/>
                  </a:lnTo>
                  <a:lnTo>
                    <a:pt x="513" y="406"/>
                  </a:lnTo>
                  <a:lnTo>
                    <a:pt x="517" y="395"/>
                  </a:lnTo>
                  <a:lnTo>
                    <a:pt x="521" y="389"/>
                  </a:lnTo>
                  <a:lnTo>
                    <a:pt x="527" y="382"/>
                  </a:lnTo>
                  <a:lnTo>
                    <a:pt x="532" y="378"/>
                  </a:lnTo>
                  <a:lnTo>
                    <a:pt x="544" y="369"/>
                  </a:lnTo>
                  <a:lnTo>
                    <a:pt x="555" y="365"/>
                  </a:lnTo>
                  <a:lnTo>
                    <a:pt x="563" y="364"/>
                  </a:lnTo>
                  <a:lnTo>
                    <a:pt x="572" y="362"/>
                  </a:lnTo>
                  <a:lnTo>
                    <a:pt x="583" y="364"/>
                  </a:lnTo>
                  <a:lnTo>
                    <a:pt x="569" y="347"/>
                  </a:lnTo>
                  <a:close/>
                  <a:moveTo>
                    <a:pt x="661" y="273"/>
                  </a:moveTo>
                  <a:lnTo>
                    <a:pt x="597" y="313"/>
                  </a:lnTo>
                  <a:lnTo>
                    <a:pt x="674" y="435"/>
                  </a:lnTo>
                  <a:lnTo>
                    <a:pt x="738" y="395"/>
                  </a:lnTo>
                  <a:lnTo>
                    <a:pt x="730" y="382"/>
                  </a:lnTo>
                  <a:lnTo>
                    <a:pt x="679" y="413"/>
                  </a:lnTo>
                  <a:lnTo>
                    <a:pt x="650" y="367"/>
                  </a:lnTo>
                  <a:lnTo>
                    <a:pt x="700" y="334"/>
                  </a:lnTo>
                  <a:lnTo>
                    <a:pt x="692" y="322"/>
                  </a:lnTo>
                  <a:lnTo>
                    <a:pt x="642" y="353"/>
                  </a:lnTo>
                  <a:lnTo>
                    <a:pt x="619" y="318"/>
                  </a:lnTo>
                  <a:lnTo>
                    <a:pt x="670" y="287"/>
                  </a:lnTo>
                  <a:lnTo>
                    <a:pt x="661" y="273"/>
                  </a:lnTo>
                  <a:close/>
                  <a:moveTo>
                    <a:pt x="748" y="229"/>
                  </a:moveTo>
                  <a:lnTo>
                    <a:pt x="741" y="231"/>
                  </a:lnTo>
                  <a:lnTo>
                    <a:pt x="734" y="232"/>
                  </a:lnTo>
                  <a:lnTo>
                    <a:pt x="727" y="235"/>
                  </a:lnTo>
                  <a:lnTo>
                    <a:pt x="720" y="239"/>
                  </a:lnTo>
                  <a:lnTo>
                    <a:pt x="714" y="243"/>
                  </a:lnTo>
                  <a:lnTo>
                    <a:pt x="709" y="250"/>
                  </a:lnTo>
                  <a:lnTo>
                    <a:pt x="706" y="256"/>
                  </a:lnTo>
                  <a:lnTo>
                    <a:pt x="703" y="270"/>
                  </a:lnTo>
                  <a:lnTo>
                    <a:pt x="706" y="284"/>
                  </a:lnTo>
                  <a:lnTo>
                    <a:pt x="712" y="291"/>
                  </a:lnTo>
                  <a:lnTo>
                    <a:pt x="717" y="298"/>
                  </a:lnTo>
                  <a:lnTo>
                    <a:pt x="723" y="302"/>
                  </a:lnTo>
                  <a:lnTo>
                    <a:pt x="730" y="304"/>
                  </a:lnTo>
                  <a:lnTo>
                    <a:pt x="737" y="306"/>
                  </a:lnTo>
                  <a:lnTo>
                    <a:pt x="745" y="306"/>
                  </a:lnTo>
                  <a:lnTo>
                    <a:pt x="750" y="306"/>
                  </a:lnTo>
                  <a:lnTo>
                    <a:pt x="768" y="305"/>
                  </a:lnTo>
                  <a:lnTo>
                    <a:pt x="771" y="305"/>
                  </a:lnTo>
                  <a:lnTo>
                    <a:pt x="778" y="305"/>
                  </a:lnTo>
                  <a:lnTo>
                    <a:pt x="783" y="306"/>
                  </a:lnTo>
                  <a:lnTo>
                    <a:pt x="789" y="309"/>
                  </a:lnTo>
                  <a:lnTo>
                    <a:pt x="794" y="312"/>
                  </a:lnTo>
                  <a:lnTo>
                    <a:pt x="797" y="316"/>
                  </a:lnTo>
                  <a:lnTo>
                    <a:pt x="801" y="322"/>
                  </a:lnTo>
                  <a:lnTo>
                    <a:pt x="804" y="329"/>
                  </a:lnTo>
                  <a:lnTo>
                    <a:pt x="804" y="336"/>
                  </a:lnTo>
                  <a:lnTo>
                    <a:pt x="803" y="343"/>
                  </a:lnTo>
                  <a:lnTo>
                    <a:pt x="799" y="348"/>
                  </a:lnTo>
                  <a:lnTo>
                    <a:pt x="794" y="354"/>
                  </a:lnTo>
                  <a:lnTo>
                    <a:pt x="787" y="358"/>
                  </a:lnTo>
                  <a:lnTo>
                    <a:pt x="780" y="360"/>
                  </a:lnTo>
                  <a:lnTo>
                    <a:pt x="775" y="361"/>
                  </a:lnTo>
                  <a:lnTo>
                    <a:pt x="768" y="360"/>
                  </a:lnTo>
                  <a:lnTo>
                    <a:pt x="761" y="357"/>
                  </a:lnTo>
                  <a:lnTo>
                    <a:pt x="755" y="353"/>
                  </a:lnTo>
                  <a:lnTo>
                    <a:pt x="750" y="347"/>
                  </a:lnTo>
                  <a:lnTo>
                    <a:pt x="738" y="361"/>
                  </a:lnTo>
                  <a:lnTo>
                    <a:pt x="751" y="371"/>
                  </a:lnTo>
                  <a:lnTo>
                    <a:pt x="764" y="376"/>
                  </a:lnTo>
                  <a:lnTo>
                    <a:pt x="772" y="376"/>
                  </a:lnTo>
                  <a:lnTo>
                    <a:pt x="779" y="376"/>
                  </a:lnTo>
                  <a:lnTo>
                    <a:pt x="786" y="374"/>
                  </a:lnTo>
                  <a:lnTo>
                    <a:pt x="793" y="371"/>
                  </a:lnTo>
                  <a:lnTo>
                    <a:pt x="808" y="360"/>
                  </a:lnTo>
                  <a:lnTo>
                    <a:pt x="818" y="346"/>
                  </a:lnTo>
                  <a:lnTo>
                    <a:pt x="821" y="329"/>
                  </a:lnTo>
                  <a:lnTo>
                    <a:pt x="815" y="311"/>
                  </a:lnTo>
                  <a:lnTo>
                    <a:pt x="811" y="304"/>
                  </a:lnTo>
                  <a:lnTo>
                    <a:pt x="806" y="298"/>
                  </a:lnTo>
                  <a:lnTo>
                    <a:pt x="799" y="292"/>
                  </a:lnTo>
                  <a:lnTo>
                    <a:pt x="789" y="290"/>
                  </a:lnTo>
                  <a:lnTo>
                    <a:pt x="776" y="288"/>
                  </a:lnTo>
                  <a:lnTo>
                    <a:pt x="772" y="288"/>
                  </a:lnTo>
                  <a:lnTo>
                    <a:pt x="750" y="290"/>
                  </a:lnTo>
                  <a:lnTo>
                    <a:pt x="747" y="290"/>
                  </a:lnTo>
                  <a:lnTo>
                    <a:pt x="741" y="288"/>
                  </a:lnTo>
                  <a:lnTo>
                    <a:pt x="737" y="288"/>
                  </a:lnTo>
                  <a:lnTo>
                    <a:pt x="733" y="287"/>
                  </a:lnTo>
                  <a:lnTo>
                    <a:pt x="728" y="284"/>
                  </a:lnTo>
                  <a:lnTo>
                    <a:pt x="724" y="281"/>
                  </a:lnTo>
                  <a:lnTo>
                    <a:pt x="723" y="277"/>
                  </a:lnTo>
                  <a:lnTo>
                    <a:pt x="720" y="271"/>
                  </a:lnTo>
                  <a:lnTo>
                    <a:pt x="720" y="266"/>
                  </a:lnTo>
                  <a:lnTo>
                    <a:pt x="721" y="260"/>
                  </a:lnTo>
                  <a:lnTo>
                    <a:pt x="724" y="256"/>
                  </a:lnTo>
                  <a:lnTo>
                    <a:pt x="727" y="252"/>
                  </a:lnTo>
                  <a:lnTo>
                    <a:pt x="733" y="248"/>
                  </a:lnTo>
                  <a:lnTo>
                    <a:pt x="738" y="246"/>
                  </a:lnTo>
                  <a:lnTo>
                    <a:pt x="744" y="246"/>
                  </a:lnTo>
                  <a:lnTo>
                    <a:pt x="747" y="246"/>
                  </a:lnTo>
                  <a:lnTo>
                    <a:pt x="754" y="248"/>
                  </a:lnTo>
                  <a:lnTo>
                    <a:pt x="762" y="252"/>
                  </a:lnTo>
                  <a:lnTo>
                    <a:pt x="771" y="238"/>
                  </a:lnTo>
                  <a:lnTo>
                    <a:pt x="765" y="234"/>
                  </a:lnTo>
                  <a:lnTo>
                    <a:pt x="758" y="231"/>
                  </a:lnTo>
                  <a:lnTo>
                    <a:pt x="751" y="229"/>
                  </a:lnTo>
                  <a:lnTo>
                    <a:pt x="748" y="229"/>
                  </a:lnTo>
                  <a:close/>
                  <a:moveTo>
                    <a:pt x="850" y="186"/>
                  </a:moveTo>
                  <a:lnTo>
                    <a:pt x="842" y="187"/>
                  </a:lnTo>
                  <a:lnTo>
                    <a:pt x="834" y="190"/>
                  </a:lnTo>
                  <a:lnTo>
                    <a:pt x="820" y="197"/>
                  </a:lnTo>
                  <a:lnTo>
                    <a:pt x="810" y="208"/>
                  </a:lnTo>
                  <a:lnTo>
                    <a:pt x="806" y="222"/>
                  </a:lnTo>
                  <a:lnTo>
                    <a:pt x="807" y="236"/>
                  </a:lnTo>
                  <a:lnTo>
                    <a:pt x="811" y="245"/>
                  </a:lnTo>
                  <a:lnTo>
                    <a:pt x="815" y="250"/>
                  </a:lnTo>
                  <a:lnTo>
                    <a:pt x="822" y="256"/>
                  </a:lnTo>
                  <a:lnTo>
                    <a:pt x="834" y="260"/>
                  </a:lnTo>
                  <a:lnTo>
                    <a:pt x="848" y="263"/>
                  </a:lnTo>
                  <a:lnTo>
                    <a:pt x="866" y="264"/>
                  </a:lnTo>
                  <a:lnTo>
                    <a:pt x="874" y="264"/>
                  </a:lnTo>
                  <a:lnTo>
                    <a:pt x="881" y="267"/>
                  </a:lnTo>
                  <a:lnTo>
                    <a:pt x="887" y="270"/>
                  </a:lnTo>
                  <a:lnTo>
                    <a:pt x="891" y="273"/>
                  </a:lnTo>
                  <a:lnTo>
                    <a:pt x="895" y="277"/>
                  </a:lnTo>
                  <a:lnTo>
                    <a:pt x="898" y="283"/>
                  </a:lnTo>
                  <a:lnTo>
                    <a:pt x="899" y="291"/>
                  </a:lnTo>
                  <a:lnTo>
                    <a:pt x="899" y="298"/>
                  </a:lnTo>
                  <a:lnTo>
                    <a:pt x="897" y="304"/>
                  </a:lnTo>
                  <a:lnTo>
                    <a:pt x="894" y="309"/>
                  </a:lnTo>
                  <a:lnTo>
                    <a:pt x="890" y="312"/>
                  </a:lnTo>
                  <a:lnTo>
                    <a:pt x="885" y="316"/>
                  </a:lnTo>
                  <a:lnTo>
                    <a:pt x="880" y="319"/>
                  </a:lnTo>
                  <a:lnTo>
                    <a:pt x="874" y="320"/>
                  </a:lnTo>
                  <a:lnTo>
                    <a:pt x="870" y="320"/>
                  </a:lnTo>
                  <a:lnTo>
                    <a:pt x="864" y="320"/>
                  </a:lnTo>
                  <a:lnTo>
                    <a:pt x="860" y="318"/>
                  </a:lnTo>
                  <a:lnTo>
                    <a:pt x="855" y="315"/>
                  </a:lnTo>
                  <a:lnTo>
                    <a:pt x="849" y="311"/>
                  </a:lnTo>
                  <a:lnTo>
                    <a:pt x="843" y="304"/>
                  </a:lnTo>
                  <a:lnTo>
                    <a:pt x="832" y="316"/>
                  </a:lnTo>
                  <a:lnTo>
                    <a:pt x="842" y="327"/>
                  </a:lnTo>
                  <a:lnTo>
                    <a:pt x="855" y="334"/>
                  </a:lnTo>
                  <a:lnTo>
                    <a:pt x="860" y="334"/>
                  </a:lnTo>
                  <a:lnTo>
                    <a:pt x="867" y="336"/>
                  </a:lnTo>
                  <a:lnTo>
                    <a:pt x="876" y="334"/>
                  </a:lnTo>
                  <a:lnTo>
                    <a:pt x="884" y="332"/>
                  </a:lnTo>
                  <a:lnTo>
                    <a:pt x="901" y="323"/>
                  </a:lnTo>
                  <a:lnTo>
                    <a:pt x="912" y="309"/>
                  </a:lnTo>
                  <a:lnTo>
                    <a:pt x="916" y="292"/>
                  </a:lnTo>
                  <a:lnTo>
                    <a:pt x="913" y="274"/>
                  </a:lnTo>
                  <a:lnTo>
                    <a:pt x="909" y="267"/>
                  </a:lnTo>
                  <a:lnTo>
                    <a:pt x="904" y="260"/>
                  </a:lnTo>
                  <a:lnTo>
                    <a:pt x="898" y="255"/>
                  </a:lnTo>
                  <a:lnTo>
                    <a:pt x="887" y="249"/>
                  </a:lnTo>
                  <a:lnTo>
                    <a:pt x="873" y="248"/>
                  </a:lnTo>
                  <a:lnTo>
                    <a:pt x="850" y="246"/>
                  </a:lnTo>
                  <a:lnTo>
                    <a:pt x="843" y="245"/>
                  </a:lnTo>
                  <a:lnTo>
                    <a:pt x="838" y="243"/>
                  </a:lnTo>
                  <a:lnTo>
                    <a:pt x="832" y="242"/>
                  </a:lnTo>
                  <a:lnTo>
                    <a:pt x="829" y="239"/>
                  </a:lnTo>
                  <a:lnTo>
                    <a:pt x="825" y="235"/>
                  </a:lnTo>
                  <a:lnTo>
                    <a:pt x="824" y="231"/>
                  </a:lnTo>
                  <a:lnTo>
                    <a:pt x="822" y="225"/>
                  </a:lnTo>
                  <a:lnTo>
                    <a:pt x="822" y="220"/>
                  </a:lnTo>
                  <a:lnTo>
                    <a:pt x="824" y="214"/>
                  </a:lnTo>
                  <a:lnTo>
                    <a:pt x="828" y="210"/>
                  </a:lnTo>
                  <a:lnTo>
                    <a:pt x="832" y="206"/>
                  </a:lnTo>
                  <a:lnTo>
                    <a:pt x="836" y="203"/>
                  </a:lnTo>
                  <a:lnTo>
                    <a:pt x="842" y="203"/>
                  </a:lnTo>
                  <a:lnTo>
                    <a:pt x="846" y="201"/>
                  </a:lnTo>
                  <a:lnTo>
                    <a:pt x="852" y="203"/>
                  </a:lnTo>
                  <a:lnTo>
                    <a:pt x="859" y="206"/>
                  </a:lnTo>
                  <a:lnTo>
                    <a:pt x="866" y="211"/>
                  </a:lnTo>
                  <a:lnTo>
                    <a:pt x="876" y="197"/>
                  </a:lnTo>
                  <a:lnTo>
                    <a:pt x="870" y="193"/>
                  </a:lnTo>
                  <a:lnTo>
                    <a:pt x="863" y="189"/>
                  </a:lnTo>
                  <a:lnTo>
                    <a:pt x="856" y="187"/>
                  </a:lnTo>
                  <a:lnTo>
                    <a:pt x="850" y="186"/>
                  </a:lnTo>
                  <a:close/>
                  <a:moveTo>
                    <a:pt x="890" y="0"/>
                  </a:moveTo>
                  <a:lnTo>
                    <a:pt x="1132" y="126"/>
                  </a:lnTo>
                  <a:lnTo>
                    <a:pt x="995" y="389"/>
                  </a:lnTo>
                  <a:lnTo>
                    <a:pt x="916" y="414"/>
                  </a:lnTo>
                  <a:lnTo>
                    <a:pt x="841" y="446"/>
                  </a:lnTo>
                  <a:lnTo>
                    <a:pt x="769" y="486"/>
                  </a:lnTo>
                  <a:lnTo>
                    <a:pt x="703" y="530"/>
                  </a:lnTo>
                  <a:lnTo>
                    <a:pt x="642" y="582"/>
                  </a:lnTo>
                  <a:lnTo>
                    <a:pt x="586" y="640"/>
                  </a:lnTo>
                  <a:lnTo>
                    <a:pt x="535" y="703"/>
                  </a:lnTo>
                  <a:lnTo>
                    <a:pt x="490" y="770"/>
                  </a:lnTo>
                  <a:lnTo>
                    <a:pt x="454" y="841"/>
                  </a:lnTo>
                  <a:lnTo>
                    <a:pt x="423" y="917"/>
                  </a:lnTo>
                  <a:lnTo>
                    <a:pt x="399" y="995"/>
                  </a:lnTo>
                  <a:lnTo>
                    <a:pt x="385" y="1078"/>
                  </a:lnTo>
                  <a:lnTo>
                    <a:pt x="14" y="900"/>
                  </a:lnTo>
                  <a:lnTo>
                    <a:pt x="0" y="929"/>
                  </a:lnTo>
                  <a:lnTo>
                    <a:pt x="25" y="834"/>
                  </a:lnTo>
                  <a:lnTo>
                    <a:pt x="56" y="742"/>
                  </a:lnTo>
                  <a:lnTo>
                    <a:pt x="95" y="652"/>
                  </a:lnTo>
                  <a:lnTo>
                    <a:pt x="141" y="568"/>
                  </a:lnTo>
                  <a:lnTo>
                    <a:pt x="193" y="487"/>
                  </a:lnTo>
                  <a:lnTo>
                    <a:pt x="251" y="410"/>
                  </a:lnTo>
                  <a:lnTo>
                    <a:pt x="314" y="339"/>
                  </a:lnTo>
                  <a:lnTo>
                    <a:pt x="382" y="271"/>
                  </a:lnTo>
                  <a:lnTo>
                    <a:pt x="457" y="211"/>
                  </a:lnTo>
                  <a:lnTo>
                    <a:pt x="535" y="155"/>
                  </a:lnTo>
                  <a:lnTo>
                    <a:pt x="618" y="106"/>
                  </a:lnTo>
                  <a:lnTo>
                    <a:pt x="705" y="64"/>
                  </a:lnTo>
                  <a:lnTo>
                    <a:pt x="796" y="28"/>
                  </a:lnTo>
                  <a:lnTo>
                    <a:pt x="890" y="0"/>
                  </a:lnTo>
                  <a:close/>
                </a:path>
              </a:pathLst>
            </a:cu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Freeform 223"/>
            <p:cNvSpPr>
              <a:spLocks noEditPoints="1"/>
            </p:cNvSpPr>
            <p:nvPr/>
          </p:nvSpPr>
          <p:spPr bwMode="auto">
            <a:xfrm>
              <a:off x="4515034" y="3625505"/>
              <a:ext cx="1418612" cy="1447888"/>
            </a:xfrm>
            <a:custGeom>
              <a:avLst/>
              <a:gdLst>
                <a:gd name="T0" fmla="*/ 656 w 1065"/>
                <a:gd name="T1" fmla="*/ 729 h 1089"/>
                <a:gd name="T2" fmla="*/ 680 w 1065"/>
                <a:gd name="T3" fmla="*/ 788 h 1089"/>
                <a:gd name="T4" fmla="*/ 680 w 1065"/>
                <a:gd name="T5" fmla="*/ 817 h 1089"/>
                <a:gd name="T6" fmla="*/ 649 w 1065"/>
                <a:gd name="T7" fmla="*/ 828 h 1089"/>
                <a:gd name="T8" fmla="*/ 628 w 1065"/>
                <a:gd name="T9" fmla="*/ 802 h 1089"/>
                <a:gd name="T10" fmla="*/ 613 w 1065"/>
                <a:gd name="T11" fmla="*/ 814 h 1089"/>
                <a:gd name="T12" fmla="*/ 667 w 1065"/>
                <a:gd name="T13" fmla="*/ 844 h 1089"/>
                <a:gd name="T14" fmla="*/ 700 w 1065"/>
                <a:gd name="T15" fmla="*/ 788 h 1089"/>
                <a:gd name="T16" fmla="*/ 673 w 1065"/>
                <a:gd name="T17" fmla="*/ 740 h 1089"/>
                <a:gd name="T18" fmla="*/ 683 w 1065"/>
                <a:gd name="T19" fmla="*/ 719 h 1089"/>
                <a:gd name="T20" fmla="*/ 710 w 1065"/>
                <a:gd name="T21" fmla="*/ 723 h 1089"/>
                <a:gd name="T22" fmla="*/ 718 w 1065"/>
                <a:gd name="T23" fmla="*/ 747 h 1089"/>
                <a:gd name="T24" fmla="*/ 726 w 1065"/>
                <a:gd name="T25" fmla="*/ 719 h 1089"/>
                <a:gd name="T26" fmla="*/ 572 w 1065"/>
                <a:gd name="T27" fmla="*/ 607 h 1089"/>
                <a:gd name="T28" fmla="*/ 502 w 1065"/>
                <a:gd name="T29" fmla="*/ 733 h 1089"/>
                <a:gd name="T30" fmla="*/ 564 w 1065"/>
                <a:gd name="T31" fmla="*/ 772 h 1089"/>
                <a:gd name="T32" fmla="*/ 589 w 1065"/>
                <a:gd name="T33" fmla="*/ 737 h 1089"/>
                <a:gd name="T34" fmla="*/ 532 w 1065"/>
                <a:gd name="T35" fmla="*/ 746 h 1089"/>
                <a:gd name="T36" fmla="*/ 586 w 1065"/>
                <a:gd name="T37" fmla="*/ 618 h 1089"/>
                <a:gd name="T38" fmla="*/ 421 w 1065"/>
                <a:gd name="T39" fmla="*/ 551 h 1089"/>
                <a:gd name="T40" fmla="*/ 398 w 1065"/>
                <a:gd name="T41" fmla="*/ 627 h 1089"/>
                <a:gd name="T42" fmla="*/ 428 w 1065"/>
                <a:gd name="T43" fmla="*/ 669 h 1089"/>
                <a:gd name="T44" fmla="*/ 461 w 1065"/>
                <a:gd name="T45" fmla="*/ 666 h 1089"/>
                <a:gd name="T46" fmla="*/ 419 w 1065"/>
                <a:gd name="T47" fmla="*/ 635 h 1089"/>
                <a:gd name="T48" fmla="*/ 421 w 1065"/>
                <a:gd name="T49" fmla="*/ 578 h 1089"/>
                <a:gd name="T50" fmla="*/ 463 w 1065"/>
                <a:gd name="T51" fmla="*/ 548 h 1089"/>
                <a:gd name="T52" fmla="*/ 505 w 1065"/>
                <a:gd name="T53" fmla="*/ 557 h 1089"/>
                <a:gd name="T54" fmla="*/ 532 w 1065"/>
                <a:gd name="T55" fmla="*/ 603 h 1089"/>
                <a:gd name="T56" fmla="*/ 536 w 1065"/>
                <a:gd name="T57" fmla="*/ 567 h 1089"/>
                <a:gd name="T58" fmla="*/ 477 w 1065"/>
                <a:gd name="T59" fmla="*/ 530 h 1089"/>
                <a:gd name="T60" fmla="*/ 386 w 1065"/>
                <a:gd name="T61" fmla="*/ 411 h 1089"/>
                <a:gd name="T62" fmla="*/ 415 w 1065"/>
                <a:gd name="T63" fmla="*/ 435 h 1089"/>
                <a:gd name="T64" fmla="*/ 421 w 1065"/>
                <a:gd name="T65" fmla="*/ 487 h 1089"/>
                <a:gd name="T66" fmla="*/ 396 w 1065"/>
                <a:gd name="T67" fmla="*/ 516 h 1089"/>
                <a:gd name="T68" fmla="*/ 358 w 1065"/>
                <a:gd name="T69" fmla="*/ 526 h 1089"/>
                <a:gd name="T70" fmla="*/ 324 w 1065"/>
                <a:gd name="T71" fmla="*/ 511 h 1089"/>
                <a:gd name="T72" fmla="*/ 306 w 1065"/>
                <a:gd name="T73" fmla="*/ 477 h 1089"/>
                <a:gd name="T74" fmla="*/ 320 w 1065"/>
                <a:gd name="T75" fmla="*/ 427 h 1089"/>
                <a:gd name="T76" fmla="*/ 355 w 1065"/>
                <a:gd name="T77" fmla="*/ 408 h 1089"/>
                <a:gd name="T78" fmla="*/ 323 w 1065"/>
                <a:gd name="T79" fmla="*/ 401 h 1089"/>
                <a:gd name="T80" fmla="*/ 289 w 1065"/>
                <a:gd name="T81" fmla="*/ 449 h 1089"/>
                <a:gd name="T82" fmla="*/ 306 w 1065"/>
                <a:gd name="T83" fmla="*/ 515 h 1089"/>
                <a:gd name="T84" fmla="*/ 356 w 1065"/>
                <a:gd name="T85" fmla="*/ 543 h 1089"/>
                <a:gd name="T86" fmla="*/ 414 w 1065"/>
                <a:gd name="T87" fmla="*/ 526 h 1089"/>
                <a:gd name="T88" fmla="*/ 440 w 1065"/>
                <a:gd name="T89" fmla="*/ 469 h 1089"/>
                <a:gd name="T90" fmla="*/ 415 w 1065"/>
                <a:gd name="T91" fmla="*/ 411 h 1089"/>
                <a:gd name="T92" fmla="*/ 363 w 1065"/>
                <a:gd name="T93" fmla="*/ 390 h 1089"/>
                <a:gd name="T94" fmla="*/ 314 w 1065"/>
                <a:gd name="T95" fmla="*/ 380 h 1089"/>
                <a:gd name="T96" fmla="*/ 380 w 1065"/>
                <a:gd name="T97" fmla="*/ 351 h 1089"/>
                <a:gd name="T98" fmla="*/ 440 w 1065"/>
                <a:gd name="T99" fmla="*/ 273 h 1089"/>
                <a:gd name="T100" fmla="*/ 695 w 1065"/>
                <a:gd name="T101" fmla="*/ 569 h 1089"/>
                <a:gd name="T102" fmla="*/ 1065 w 1065"/>
                <a:gd name="T103" fmla="*/ 716 h 1089"/>
                <a:gd name="T104" fmla="*/ 597 w 1065"/>
                <a:gd name="T105" fmla="*/ 982 h 1089"/>
                <a:gd name="T106" fmla="*/ 227 w 1065"/>
                <a:gd name="T107" fmla="*/ 680 h 1089"/>
                <a:gd name="T108" fmla="*/ 0 w 1065"/>
                <a:gd name="T109" fmla="*/ 257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5" h="1089">
                  <a:moveTo>
                    <a:pt x="690" y="701"/>
                  </a:moveTo>
                  <a:lnTo>
                    <a:pt x="684" y="702"/>
                  </a:lnTo>
                  <a:lnTo>
                    <a:pt x="670" y="707"/>
                  </a:lnTo>
                  <a:lnTo>
                    <a:pt x="660" y="718"/>
                  </a:lnTo>
                  <a:lnTo>
                    <a:pt x="656" y="729"/>
                  </a:lnTo>
                  <a:lnTo>
                    <a:pt x="655" y="740"/>
                  </a:lnTo>
                  <a:lnTo>
                    <a:pt x="658" y="753"/>
                  </a:lnTo>
                  <a:lnTo>
                    <a:pt x="665" y="765"/>
                  </a:lnTo>
                  <a:lnTo>
                    <a:pt x="676" y="781"/>
                  </a:lnTo>
                  <a:lnTo>
                    <a:pt x="680" y="788"/>
                  </a:lnTo>
                  <a:lnTo>
                    <a:pt x="683" y="793"/>
                  </a:lnTo>
                  <a:lnTo>
                    <a:pt x="683" y="800"/>
                  </a:lnTo>
                  <a:lnTo>
                    <a:pt x="683" y="806"/>
                  </a:lnTo>
                  <a:lnTo>
                    <a:pt x="681" y="812"/>
                  </a:lnTo>
                  <a:lnTo>
                    <a:pt x="680" y="817"/>
                  </a:lnTo>
                  <a:lnTo>
                    <a:pt x="674" y="823"/>
                  </a:lnTo>
                  <a:lnTo>
                    <a:pt x="669" y="827"/>
                  </a:lnTo>
                  <a:lnTo>
                    <a:pt x="662" y="830"/>
                  </a:lnTo>
                  <a:lnTo>
                    <a:pt x="658" y="830"/>
                  </a:lnTo>
                  <a:lnTo>
                    <a:pt x="649" y="828"/>
                  </a:lnTo>
                  <a:lnTo>
                    <a:pt x="641" y="824"/>
                  </a:lnTo>
                  <a:lnTo>
                    <a:pt x="635" y="820"/>
                  </a:lnTo>
                  <a:lnTo>
                    <a:pt x="631" y="816"/>
                  </a:lnTo>
                  <a:lnTo>
                    <a:pt x="628" y="809"/>
                  </a:lnTo>
                  <a:lnTo>
                    <a:pt x="628" y="802"/>
                  </a:lnTo>
                  <a:lnTo>
                    <a:pt x="628" y="795"/>
                  </a:lnTo>
                  <a:lnTo>
                    <a:pt x="631" y="786"/>
                  </a:lnTo>
                  <a:lnTo>
                    <a:pt x="613" y="785"/>
                  </a:lnTo>
                  <a:lnTo>
                    <a:pt x="610" y="800"/>
                  </a:lnTo>
                  <a:lnTo>
                    <a:pt x="613" y="814"/>
                  </a:lnTo>
                  <a:lnTo>
                    <a:pt x="621" y="827"/>
                  </a:lnTo>
                  <a:lnTo>
                    <a:pt x="632" y="837"/>
                  </a:lnTo>
                  <a:lnTo>
                    <a:pt x="646" y="842"/>
                  </a:lnTo>
                  <a:lnTo>
                    <a:pt x="659" y="845"/>
                  </a:lnTo>
                  <a:lnTo>
                    <a:pt x="667" y="844"/>
                  </a:lnTo>
                  <a:lnTo>
                    <a:pt x="683" y="837"/>
                  </a:lnTo>
                  <a:lnTo>
                    <a:pt x="695" y="824"/>
                  </a:lnTo>
                  <a:lnTo>
                    <a:pt x="701" y="812"/>
                  </a:lnTo>
                  <a:lnTo>
                    <a:pt x="702" y="800"/>
                  </a:lnTo>
                  <a:lnTo>
                    <a:pt x="700" y="788"/>
                  </a:lnTo>
                  <a:lnTo>
                    <a:pt x="693" y="775"/>
                  </a:lnTo>
                  <a:lnTo>
                    <a:pt x="680" y="757"/>
                  </a:lnTo>
                  <a:lnTo>
                    <a:pt x="676" y="751"/>
                  </a:lnTo>
                  <a:lnTo>
                    <a:pt x="673" y="746"/>
                  </a:lnTo>
                  <a:lnTo>
                    <a:pt x="673" y="740"/>
                  </a:lnTo>
                  <a:lnTo>
                    <a:pt x="672" y="736"/>
                  </a:lnTo>
                  <a:lnTo>
                    <a:pt x="673" y="730"/>
                  </a:lnTo>
                  <a:lnTo>
                    <a:pt x="676" y="726"/>
                  </a:lnTo>
                  <a:lnTo>
                    <a:pt x="679" y="722"/>
                  </a:lnTo>
                  <a:lnTo>
                    <a:pt x="683" y="719"/>
                  </a:lnTo>
                  <a:lnTo>
                    <a:pt x="688" y="716"/>
                  </a:lnTo>
                  <a:lnTo>
                    <a:pt x="693" y="716"/>
                  </a:lnTo>
                  <a:lnTo>
                    <a:pt x="700" y="718"/>
                  </a:lnTo>
                  <a:lnTo>
                    <a:pt x="705" y="721"/>
                  </a:lnTo>
                  <a:lnTo>
                    <a:pt x="710" y="723"/>
                  </a:lnTo>
                  <a:lnTo>
                    <a:pt x="712" y="726"/>
                  </a:lnTo>
                  <a:lnTo>
                    <a:pt x="715" y="730"/>
                  </a:lnTo>
                  <a:lnTo>
                    <a:pt x="717" y="736"/>
                  </a:lnTo>
                  <a:lnTo>
                    <a:pt x="717" y="742"/>
                  </a:lnTo>
                  <a:lnTo>
                    <a:pt x="718" y="747"/>
                  </a:lnTo>
                  <a:lnTo>
                    <a:pt x="735" y="747"/>
                  </a:lnTo>
                  <a:lnTo>
                    <a:pt x="735" y="739"/>
                  </a:lnTo>
                  <a:lnTo>
                    <a:pt x="733" y="732"/>
                  </a:lnTo>
                  <a:lnTo>
                    <a:pt x="731" y="725"/>
                  </a:lnTo>
                  <a:lnTo>
                    <a:pt x="726" y="719"/>
                  </a:lnTo>
                  <a:lnTo>
                    <a:pt x="721" y="714"/>
                  </a:lnTo>
                  <a:lnTo>
                    <a:pt x="714" y="709"/>
                  </a:lnTo>
                  <a:lnTo>
                    <a:pt x="702" y="704"/>
                  </a:lnTo>
                  <a:lnTo>
                    <a:pt x="690" y="701"/>
                  </a:lnTo>
                  <a:close/>
                  <a:moveTo>
                    <a:pt x="572" y="607"/>
                  </a:moveTo>
                  <a:lnTo>
                    <a:pt x="515" y="677"/>
                  </a:lnTo>
                  <a:lnTo>
                    <a:pt x="505" y="691"/>
                  </a:lnTo>
                  <a:lnTo>
                    <a:pt x="499" y="707"/>
                  </a:lnTo>
                  <a:lnTo>
                    <a:pt x="498" y="719"/>
                  </a:lnTo>
                  <a:lnTo>
                    <a:pt x="502" y="733"/>
                  </a:lnTo>
                  <a:lnTo>
                    <a:pt x="509" y="746"/>
                  </a:lnTo>
                  <a:lnTo>
                    <a:pt x="522" y="757"/>
                  </a:lnTo>
                  <a:lnTo>
                    <a:pt x="540" y="770"/>
                  </a:lnTo>
                  <a:lnTo>
                    <a:pt x="558" y="774"/>
                  </a:lnTo>
                  <a:lnTo>
                    <a:pt x="564" y="772"/>
                  </a:lnTo>
                  <a:lnTo>
                    <a:pt x="583" y="765"/>
                  </a:lnTo>
                  <a:lnTo>
                    <a:pt x="602" y="747"/>
                  </a:lnTo>
                  <a:lnTo>
                    <a:pt x="659" y="679"/>
                  </a:lnTo>
                  <a:lnTo>
                    <a:pt x="645" y="667"/>
                  </a:lnTo>
                  <a:lnTo>
                    <a:pt x="589" y="737"/>
                  </a:lnTo>
                  <a:lnTo>
                    <a:pt x="575" y="750"/>
                  </a:lnTo>
                  <a:lnTo>
                    <a:pt x="561" y="756"/>
                  </a:lnTo>
                  <a:lnTo>
                    <a:pt x="557" y="756"/>
                  </a:lnTo>
                  <a:lnTo>
                    <a:pt x="544" y="753"/>
                  </a:lnTo>
                  <a:lnTo>
                    <a:pt x="532" y="746"/>
                  </a:lnTo>
                  <a:lnTo>
                    <a:pt x="520" y="732"/>
                  </a:lnTo>
                  <a:lnTo>
                    <a:pt x="516" y="719"/>
                  </a:lnTo>
                  <a:lnTo>
                    <a:pt x="519" y="704"/>
                  </a:lnTo>
                  <a:lnTo>
                    <a:pt x="529" y="688"/>
                  </a:lnTo>
                  <a:lnTo>
                    <a:pt x="586" y="618"/>
                  </a:lnTo>
                  <a:lnTo>
                    <a:pt x="572" y="607"/>
                  </a:lnTo>
                  <a:close/>
                  <a:moveTo>
                    <a:pt x="471" y="530"/>
                  </a:moveTo>
                  <a:lnTo>
                    <a:pt x="447" y="534"/>
                  </a:lnTo>
                  <a:lnTo>
                    <a:pt x="433" y="541"/>
                  </a:lnTo>
                  <a:lnTo>
                    <a:pt x="421" y="551"/>
                  </a:lnTo>
                  <a:lnTo>
                    <a:pt x="408" y="565"/>
                  </a:lnTo>
                  <a:lnTo>
                    <a:pt x="400" y="581"/>
                  </a:lnTo>
                  <a:lnTo>
                    <a:pt x="396" y="597"/>
                  </a:lnTo>
                  <a:lnTo>
                    <a:pt x="396" y="616"/>
                  </a:lnTo>
                  <a:lnTo>
                    <a:pt x="398" y="627"/>
                  </a:lnTo>
                  <a:lnTo>
                    <a:pt x="403" y="638"/>
                  </a:lnTo>
                  <a:lnTo>
                    <a:pt x="408" y="648"/>
                  </a:lnTo>
                  <a:lnTo>
                    <a:pt x="415" y="656"/>
                  </a:lnTo>
                  <a:lnTo>
                    <a:pt x="421" y="663"/>
                  </a:lnTo>
                  <a:lnTo>
                    <a:pt x="428" y="669"/>
                  </a:lnTo>
                  <a:lnTo>
                    <a:pt x="435" y="673"/>
                  </a:lnTo>
                  <a:lnTo>
                    <a:pt x="459" y="683"/>
                  </a:lnTo>
                  <a:lnTo>
                    <a:pt x="475" y="667"/>
                  </a:lnTo>
                  <a:lnTo>
                    <a:pt x="474" y="667"/>
                  </a:lnTo>
                  <a:lnTo>
                    <a:pt x="461" y="666"/>
                  </a:lnTo>
                  <a:lnTo>
                    <a:pt x="449" y="663"/>
                  </a:lnTo>
                  <a:lnTo>
                    <a:pt x="442" y="659"/>
                  </a:lnTo>
                  <a:lnTo>
                    <a:pt x="433" y="653"/>
                  </a:lnTo>
                  <a:lnTo>
                    <a:pt x="428" y="648"/>
                  </a:lnTo>
                  <a:lnTo>
                    <a:pt x="419" y="635"/>
                  </a:lnTo>
                  <a:lnTo>
                    <a:pt x="414" y="623"/>
                  </a:lnTo>
                  <a:lnTo>
                    <a:pt x="412" y="609"/>
                  </a:lnTo>
                  <a:lnTo>
                    <a:pt x="414" y="595"/>
                  </a:lnTo>
                  <a:lnTo>
                    <a:pt x="417" y="586"/>
                  </a:lnTo>
                  <a:lnTo>
                    <a:pt x="421" y="578"/>
                  </a:lnTo>
                  <a:lnTo>
                    <a:pt x="426" y="571"/>
                  </a:lnTo>
                  <a:lnTo>
                    <a:pt x="433" y="564"/>
                  </a:lnTo>
                  <a:lnTo>
                    <a:pt x="443" y="557"/>
                  </a:lnTo>
                  <a:lnTo>
                    <a:pt x="453" y="551"/>
                  </a:lnTo>
                  <a:lnTo>
                    <a:pt x="463" y="548"/>
                  </a:lnTo>
                  <a:lnTo>
                    <a:pt x="473" y="548"/>
                  </a:lnTo>
                  <a:lnTo>
                    <a:pt x="475" y="548"/>
                  </a:lnTo>
                  <a:lnTo>
                    <a:pt x="487" y="550"/>
                  </a:lnTo>
                  <a:lnTo>
                    <a:pt x="498" y="553"/>
                  </a:lnTo>
                  <a:lnTo>
                    <a:pt x="505" y="557"/>
                  </a:lnTo>
                  <a:lnTo>
                    <a:pt x="510" y="561"/>
                  </a:lnTo>
                  <a:lnTo>
                    <a:pt x="516" y="567"/>
                  </a:lnTo>
                  <a:lnTo>
                    <a:pt x="525" y="578"/>
                  </a:lnTo>
                  <a:lnTo>
                    <a:pt x="530" y="589"/>
                  </a:lnTo>
                  <a:lnTo>
                    <a:pt x="532" y="603"/>
                  </a:lnTo>
                  <a:lnTo>
                    <a:pt x="532" y="617"/>
                  </a:lnTo>
                  <a:lnTo>
                    <a:pt x="548" y="602"/>
                  </a:lnTo>
                  <a:lnTo>
                    <a:pt x="546" y="589"/>
                  </a:lnTo>
                  <a:lnTo>
                    <a:pt x="541" y="576"/>
                  </a:lnTo>
                  <a:lnTo>
                    <a:pt x="536" y="567"/>
                  </a:lnTo>
                  <a:lnTo>
                    <a:pt x="529" y="557"/>
                  </a:lnTo>
                  <a:lnTo>
                    <a:pt x="518" y="546"/>
                  </a:lnTo>
                  <a:lnTo>
                    <a:pt x="505" y="539"/>
                  </a:lnTo>
                  <a:lnTo>
                    <a:pt x="492" y="533"/>
                  </a:lnTo>
                  <a:lnTo>
                    <a:pt x="477" y="530"/>
                  </a:lnTo>
                  <a:lnTo>
                    <a:pt x="471" y="530"/>
                  </a:lnTo>
                  <a:close/>
                  <a:moveTo>
                    <a:pt x="365" y="407"/>
                  </a:moveTo>
                  <a:lnTo>
                    <a:pt x="370" y="407"/>
                  </a:lnTo>
                  <a:lnTo>
                    <a:pt x="377" y="408"/>
                  </a:lnTo>
                  <a:lnTo>
                    <a:pt x="386" y="411"/>
                  </a:lnTo>
                  <a:lnTo>
                    <a:pt x="393" y="414"/>
                  </a:lnTo>
                  <a:lnTo>
                    <a:pt x="398" y="418"/>
                  </a:lnTo>
                  <a:lnTo>
                    <a:pt x="405" y="422"/>
                  </a:lnTo>
                  <a:lnTo>
                    <a:pt x="410" y="428"/>
                  </a:lnTo>
                  <a:lnTo>
                    <a:pt x="415" y="435"/>
                  </a:lnTo>
                  <a:lnTo>
                    <a:pt x="418" y="442"/>
                  </a:lnTo>
                  <a:lnTo>
                    <a:pt x="421" y="449"/>
                  </a:lnTo>
                  <a:lnTo>
                    <a:pt x="424" y="456"/>
                  </a:lnTo>
                  <a:lnTo>
                    <a:pt x="422" y="480"/>
                  </a:lnTo>
                  <a:lnTo>
                    <a:pt x="421" y="487"/>
                  </a:lnTo>
                  <a:lnTo>
                    <a:pt x="417" y="494"/>
                  </a:lnTo>
                  <a:lnTo>
                    <a:pt x="412" y="501"/>
                  </a:lnTo>
                  <a:lnTo>
                    <a:pt x="408" y="506"/>
                  </a:lnTo>
                  <a:lnTo>
                    <a:pt x="403" y="512"/>
                  </a:lnTo>
                  <a:lnTo>
                    <a:pt x="396" y="516"/>
                  </a:lnTo>
                  <a:lnTo>
                    <a:pt x="389" y="520"/>
                  </a:lnTo>
                  <a:lnTo>
                    <a:pt x="382" y="523"/>
                  </a:lnTo>
                  <a:lnTo>
                    <a:pt x="375" y="525"/>
                  </a:lnTo>
                  <a:lnTo>
                    <a:pt x="365" y="526"/>
                  </a:lnTo>
                  <a:lnTo>
                    <a:pt x="358" y="526"/>
                  </a:lnTo>
                  <a:lnTo>
                    <a:pt x="351" y="525"/>
                  </a:lnTo>
                  <a:lnTo>
                    <a:pt x="344" y="522"/>
                  </a:lnTo>
                  <a:lnTo>
                    <a:pt x="337" y="519"/>
                  </a:lnTo>
                  <a:lnTo>
                    <a:pt x="330" y="515"/>
                  </a:lnTo>
                  <a:lnTo>
                    <a:pt x="324" y="511"/>
                  </a:lnTo>
                  <a:lnTo>
                    <a:pt x="318" y="505"/>
                  </a:lnTo>
                  <a:lnTo>
                    <a:pt x="314" y="498"/>
                  </a:lnTo>
                  <a:lnTo>
                    <a:pt x="310" y="491"/>
                  </a:lnTo>
                  <a:lnTo>
                    <a:pt x="307" y="484"/>
                  </a:lnTo>
                  <a:lnTo>
                    <a:pt x="306" y="477"/>
                  </a:lnTo>
                  <a:lnTo>
                    <a:pt x="306" y="453"/>
                  </a:lnTo>
                  <a:lnTo>
                    <a:pt x="309" y="446"/>
                  </a:lnTo>
                  <a:lnTo>
                    <a:pt x="311" y="439"/>
                  </a:lnTo>
                  <a:lnTo>
                    <a:pt x="316" y="432"/>
                  </a:lnTo>
                  <a:lnTo>
                    <a:pt x="320" y="427"/>
                  </a:lnTo>
                  <a:lnTo>
                    <a:pt x="326" y="421"/>
                  </a:lnTo>
                  <a:lnTo>
                    <a:pt x="333" y="417"/>
                  </a:lnTo>
                  <a:lnTo>
                    <a:pt x="340" y="413"/>
                  </a:lnTo>
                  <a:lnTo>
                    <a:pt x="347" y="410"/>
                  </a:lnTo>
                  <a:lnTo>
                    <a:pt x="355" y="408"/>
                  </a:lnTo>
                  <a:lnTo>
                    <a:pt x="365" y="407"/>
                  </a:lnTo>
                  <a:close/>
                  <a:moveTo>
                    <a:pt x="363" y="390"/>
                  </a:moveTo>
                  <a:lnTo>
                    <a:pt x="351" y="390"/>
                  </a:lnTo>
                  <a:lnTo>
                    <a:pt x="337" y="394"/>
                  </a:lnTo>
                  <a:lnTo>
                    <a:pt x="323" y="401"/>
                  </a:lnTo>
                  <a:lnTo>
                    <a:pt x="314" y="407"/>
                  </a:lnTo>
                  <a:lnTo>
                    <a:pt x="307" y="414"/>
                  </a:lnTo>
                  <a:lnTo>
                    <a:pt x="302" y="421"/>
                  </a:lnTo>
                  <a:lnTo>
                    <a:pt x="295" y="435"/>
                  </a:lnTo>
                  <a:lnTo>
                    <a:pt x="289" y="449"/>
                  </a:lnTo>
                  <a:lnTo>
                    <a:pt x="288" y="464"/>
                  </a:lnTo>
                  <a:lnTo>
                    <a:pt x="289" y="478"/>
                  </a:lnTo>
                  <a:lnTo>
                    <a:pt x="293" y="494"/>
                  </a:lnTo>
                  <a:lnTo>
                    <a:pt x="300" y="506"/>
                  </a:lnTo>
                  <a:lnTo>
                    <a:pt x="306" y="515"/>
                  </a:lnTo>
                  <a:lnTo>
                    <a:pt x="313" y="522"/>
                  </a:lnTo>
                  <a:lnTo>
                    <a:pt x="321" y="529"/>
                  </a:lnTo>
                  <a:lnTo>
                    <a:pt x="334" y="536"/>
                  </a:lnTo>
                  <a:lnTo>
                    <a:pt x="348" y="541"/>
                  </a:lnTo>
                  <a:lnTo>
                    <a:pt x="356" y="543"/>
                  </a:lnTo>
                  <a:lnTo>
                    <a:pt x="365" y="544"/>
                  </a:lnTo>
                  <a:lnTo>
                    <a:pt x="377" y="543"/>
                  </a:lnTo>
                  <a:lnTo>
                    <a:pt x="391" y="539"/>
                  </a:lnTo>
                  <a:lnTo>
                    <a:pt x="405" y="532"/>
                  </a:lnTo>
                  <a:lnTo>
                    <a:pt x="414" y="526"/>
                  </a:lnTo>
                  <a:lnTo>
                    <a:pt x="421" y="519"/>
                  </a:lnTo>
                  <a:lnTo>
                    <a:pt x="428" y="511"/>
                  </a:lnTo>
                  <a:lnTo>
                    <a:pt x="435" y="498"/>
                  </a:lnTo>
                  <a:lnTo>
                    <a:pt x="439" y="484"/>
                  </a:lnTo>
                  <a:lnTo>
                    <a:pt x="440" y="469"/>
                  </a:lnTo>
                  <a:lnTo>
                    <a:pt x="439" y="455"/>
                  </a:lnTo>
                  <a:lnTo>
                    <a:pt x="435" y="439"/>
                  </a:lnTo>
                  <a:lnTo>
                    <a:pt x="428" y="427"/>
                  </a:lnTo>
                  <a:lnTo>
                    <a:pt x="422" y="418"/>
                  </a:lnTo>
                  <a:lnTo>
                    <a:pt x="415" y="411"/>
                  </a:lnTo>
                  <a:lnTo>
                    <a:pt x="408" y="404"/>
                  </a:lnTo>
                  <a:lnTo>
                    <a:pt x="394" y="397"/>
                  </a:lnTo>
                  <a:lnTo>
                    <a:pt x="380" y="392"/>
                  </a:lnTo>
                  <a:lnTo>
                    <a:pt x="372" y="390"/>
                  </a:lnTo>
                  <a:lnTo>
                    <a:pt x="363" y="390"/>
                  </a:lnTo>
                  <a:close/>
                  <a:moveTo>
                    <a:pt x="351" y="281"/>
                  </a:moveTo>
                  <a:lnTo>
                    <a:pt x="218" y="340"/>
                  </a:lnTo>
                  <a:lnTo>
                    <a:pt x="225" y="355"/>
                  </a:lnTo>
                  <a:lnTo>
                    <a:pt x="290" y="327"/>
                  </a:lnTo>
                  <a:lnTo>
                    <a:pt x="314" y="380"/>
                  </a:lnTo>
                  <a:lnTo>
                    <a:pt x="328" y="373"/>
                  </a:lnTo>
                  <a:lnTo>
                    <a:pt x="304" y="320"/>
                  </a:lnTo>
                  <a:lnTo>
                    <a:pt x="342" y="303"/>
                  </a:lnTo>
                  <a:lnTo>
                    <a:pt x="366" y="357"/>
                  </a:lnTo>
                  <a:lnTo>
                    <a:pt x="380" y="351"/>
                  </a:lnTo>
                  <a:lnTo>
                    <a:pt x="351" y="281"/>
                  </a:lnTo>
                  <a:close/>
                  <a:moveTo>
                    <a:pt x="124" y="0"/>
                  </a:moveTo>
                  <a:lnTo>
                    <a:pt x="382" y="124"/>
                  </a:lnTo>
                  <a:lnTo>
                    <a:pt x="408" y="200"/>
                  </a:lnTo>
                  <a:lnTo>
                    <a:pt x="440" y="273"/>
                  </a:lnTo>
                  <a:lnTo>
                    <a:pt x="480" y="341"/>
                  </a:lnTo>
                  <a:lnTo>
                    <a:pt x="526" y="406"/>
                  </a:lnTo>
                  <a:lnTo>
                    <a:pt x="576" y="466"/>
                  </a:lnTo>
                  <a:lnTo>
                    <a:pt x="634" y="520"/>
                  </a:lnTo>
                  <a:lnTo>
                    <a:pt x="695" y="569"/>
                  </a:lnTo>
                  <a:lnTo>
                    <a:pt x="761" y="613"/>
                  </a:lnTo>
                  <a:lnTo>
                    <a:pt x="833" y="649"/>
                  </a:lnTo>
                  <a:lnTo>
                    <a:pt x="907" y="679"/>
                  </a:lnTo>
                  <a:lnTo>
                    <a:pt x="984" y="701"/>
                  </a:lnTo>
                  <a:lnTo>
                    <a:pt x="1065" y="716"/>
                  </a:lnTo>
                  <a:lnTo>
                    <a:pt x="859" y="1083"/>
                  </a:lnTo>
                  <a:lnTo>
                    <a:pt x="869" y="1089"/>
                  </a:lnTo>
                  <a:lnTo>
                    <a:pt x="775" y="1061"/>
                  </a:lnTo>
                  <a:lnTo>
                    <a:pt x="684" y="1026"/>
                  </a:lnTo>
                  <a:lnTo>
                    <a:pt x="597" y="982"/>
                  </a:lnTo>
                  <a:lnTo>
                    <a:pt x="515" y="935"/>
                  </a:lnTo>
                  <a:lnTo>
                    <a:pt x="435" y="879"/>
                  </a:lnTo>
                  <a:lnTo>
                    <a:pt x="361" y="819"/>
                  </a:lnTo>
                  <a:lnTo>
                    <a:pt x="292" y="753"/>
                  </a:lnTo>
                  <a:lnTo>
                    <a:pt x="227" y="680"/>
                  </a:lnTo>
                  <a:lnTo>
                    <a:pt x="170" y="604"/>
                  </a:lnTo>
                  <a:lnTo>
                    <a:pt x="117" y="523"/>
                  </a:lnTo>
                  <a:lnTo>
                    <a:pt x="72" y="439"/>
                  </a:lnTo>
                  <a:lnTo>
                    <a:pt x="33" y="350"/>
                  </a:lnTo>
                  <a:lnTo>
                    <a:pt x="0" y="257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C03B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5" name="Group 81"/>
            <p:cNvGrpSpPr/>
            <p:nvPr/>
          </p:nvGrpSpPr>
          <p:grpSpPr>
            <a:xfrm>
              <a:off x="4107815" y="3114485"/>
              <a:ext cx="1384011" cy="1325457"/>
              <a:chOff x="4107815" y="3114485"/>
              <a:chExt cx="1384011" cy="1325457"/>
            </a:xfrm>
          </p:grpSpPr>
          <p:sp>
            <p:nvSpPr>
              <p:cNvPr id="281" name="Freeform 225"/>
              <p:cNvSpPr/>
              <p:nvPr/>
            </p:nvSpPr>
            <p:spPr bwMode="auto">
              <a:xfrm>
                <a:off x="4107815" y="3883675"/>
                <a:ext cx="23955" cy="106462"/>
              </a:xfrm>
              <a:custGeom>
                <a:avLst/>
                <a:gdLst>
                  <a:gd name="T0" fmla="*/ 17 w 17"/>
                  <a:gd name="T1" fmla="*/ 0 h 80"/>
                  <a:gd name="T2" fmla="*/ 17 w 17"/>
                  <a:gd name="T3" fmla="*/ 80 h 80"/>
                  <a:gd name="T4" fmla="*/ 0 w 17"/>
                  <a:gd name="T5" fmla="*/ 34 h 80"/>
                  <a:gd name="T6" fmla="*/ 17 w 17"/>
                  <a:gd name="T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80">
                    <a:moveTo>
                      <a:pt x="17" y="0"/>
                    </a:moveTo>
                    <a:lnTo>
                      <a:pt x="17" y="80"/>
                    </a:lnTo>
                    <a:lnTo>
                      <a:pt x="0" y="3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2" name="Freeform 226"/>
              <p:cNvSpPr/>
              <p:nvPr/>
            </p:nvSpPr>
            <p:spPr bwMode="auto">
              <a:xfrm>
                <a:off x="4131770" y="3795845"/>
                <a:ext cx="42585" cy="316726"/>
              </a:xfrm>
              <a:custGeom>
                <a:avLst/>
                <a:gdLst>
                  <a:gd name="T0" fmla="*/ 32 w 32"/>
                  <a:gd name="T1" fmla="*/ 0 h 238"/>
                  <a:gd name="T2" fmla="*/ 32 w 32"/>
                  <a:gd name="T3" fmla="*/ 238 h 238"/>
                  <a:gd name="T4" fmla="*/ 0 w 32"/>
                  <a:gd name="T5" fmla="*/ 147 h 238"/>
                  <a:gd name="T6" fmla="*/ 0 w 32"/>
                  <a:gd name="T7" fmla="*/ 67 h 238"/>
                  <a:gd name="T8" fmla="*/ 32 w 32"/>
                  <a:gd name="T9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38">
                    <a:moveTo>
                      <a:pt x="32" y="0"/>
                    </a:moveTo>
                    <a:lnTo>
                      <a:pt x="32" y="238"/>
                    </a:lnTo>
                    <a:lnTo>
                      <a:pt x="0" y="147"/>
                    </a:lnTo>
                    <a:lnTo>
                      <a:pt x="0" y="67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3" name="Freeform 227"/>
              <p:cNvSpPr/>
              <p:nvPr/>
            </p:nvSpPr>
            <p:spPr bwMode="auto">
              <a:xfrm>
                <a:off x="4174355" y="3705352"/>
                <a:ext cx="39924" cy="524328"/>
              </a:xfrm>
              <a:custGeom>
                <a:avLst/>
                <a:gdLst>
                  <a:gd name="T0" fmla="*/ 31 w 31"/>
                  <a:gd name="T1" fmla="*/ 0 h 395"/>
                  <a:gd name="T2" fmla="*/ 31 w 31"/>
                  <a:gd name="T3" fmla="*/ 395 h 395"/>
                  <a:gd name="T4" fmla="*/ 0 w 31"/>
                  <a:gd name="T5" fmla="*/ 305 h 395"/>
                  <a:gd name="T6" fmla="*/ 0 w 31"/>
                  <a:gd name="T7" fmla="*/ 67 h 395"/>
                  <a:gd name="T8" fmla="*/ 31 w 31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5">
                    <a:moveTo>
                      <a:pt x="31" y="0"/>
                    </a:moveTo>
                    <a:lnTo>
                      <a:pt x="31" y="395"/>
                    </a:lnTo>
                    <a:lnTo>
                      <a:pt x="0" y="305"/>
                    </a:lnTo>
                    <a:lnTo>
                      <a:pt x="0" y="67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4" name="Freeform 228"/>
              <p:cNvSpPr/>
              <p:nvPr/>
            </p:nvSpPr>
            <p:spPr bwMode="auto">
              <a:xfrm>
                <a:off x="4214277" y="3617519"/>
                <a:ext cx="42585" cy="734590"/>
              </a:xfrm>
              <a:custGeom>
                <a:avLst/>
                <a:gdLst>
                  <a:gd name="T0" fmla="*/ 32 w 32"/>
                  <a:gd name="T1" fmla="*/ 0 h 552"/>
                  <a:gd name="T2" fmla="*/ 32 w 32"/>
                  <a:gd name="T3" fmla="*/ 552 h 552"/>
                  <a:gd name="T4" fmla="*/ 0 w 32"/>
                  <a:gd name="T5" fmla="*/ 461 h 552"/>
                  <a:gd name="T6" fmla="*/ 0 w 32"/>
                  <a:gd name="T7" fmla="*/ 66 h 552"/>
                  <a:gd name="T8" fmla="*/ 32 w 32"/>
                  <a:gd name="T9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52">
                    <a:moveTo>
                      <a:pt x="32" y="0"/>
                    </a:moveTo>
                    <a:lnTo>
                      <a:pt x="32" y="552"/>
                    </a:lnTo>
                    <a:lnTo>
                      <a:pt x="0" y="461"/>
                    </a:lnTo>
                    <a:lnTo>
                      <a:pt x="0" y="6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5" name="Freeform 229"/>
              <p:cNvSpPr/>
              <p:nvPr/>
            </p:nvSpPr>
            <p:spPr bwMode="auto">
              <a:xfrm>
                <a:off x="4256862" y="3527026"/>
                <a:ext cx="45247" cy="912916"/>
              </a:xfrm>
              <a:custGeom>
                <a:avLst/>
                <a:gdLst>
                  <a:gd name="T0" fmla="*/ 32 w 32"/>
                  <a:gd name="T1" fmla="*/ 0 h 684"/>
                  <a:gd name="T2" fmla="*/ 32 w 32"/>
                  <a:gd name="T3" fmla="*/ 666 h 684"/>
                  <a:gd name="T4" fmla="*/ 24 w 32"/>
                  <a:gd name="T5" fmla="*/ 684 h 684"/>
                  <a:gd name="T6" fmla="*/ 0 w 32"/>
                  <a:gd name="T7" fmla="*/ 619 h 684"/>
                  <a:gd name="T8" fmla="*/ 0 w 32"/>
                  <a:gd name="T9" fmla="*/ 67 h 684"/>
                  <a:gd name="T10" fmla="*/ 32 w 32"/>
                  <a:gd name="T11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684">
                    <a:moveTo>
                      <a:pt x="32" y="0"/>
                    </a:moveTo>
                    <a:lnTo>
                      <a:pt x="32" y="666"/>
                    </a:lnTo>
                    <a:lnTo>
                      <a:pt x="24" y="684"/>
                    </a:lnTo>
                    <a:lnTo>
                      <a:pt x="0" y="619"/>
                    </a:lnTo>
                    <a:lnTo>
                      <a:pt x="0" y="67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6" name="Freeform 230"/>
              <p:cNvSpPr/>
              <p:nvPr/>
            </p:nvSpPr>
            <p:spPr bwMode="auto">
              <a:xfrm>
                <a:off x="4302110" y="3441856"/>
                <a:ext cx="42585" cy="974131"/>
              </a:xfrm>
              <a:custGeom>
                <a:avLst/>
                <a:gdLst>
                  <a:gd name="T0" fmla="*/ 32 w 32"/>
                  <a:gd name="T1" fmla="*/ 0 h 732"/>
                  <a:gd name="T2" fmla="*/ 32 w 32"/>
                  <a:gd name="T3" fmla="*/ 665 h 732"/>
                  <a:gd name="T4" fmla="*/ 0 w 32"/>
                  <a:gd name="T5" fmla="*/ 732 h 732"/>
                  <a:gd name="T6" fmla="*/ 0 w 32"/>
                  <a:gd name="T7" fmla="*/ 66 h 732"/>
                  <a:gd name="T8" fmla="*/ 32 w 32"/>
                  <a:gd name="T9" fmla="*/ 0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32">
                    <a:moveTo>
                      <a:pt x="32" y="0"/>
                    </a:moveTo>
                    <a:lnTo>
                      <a:pt x="32" y="665"/>
                    </a:lnTo>
                    <a:lnTo>
                      <a:pt x="0" y="732"/>
                    </a:lnTo>
                    <a:lnTo>
                      <a:pt x="0" y="6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7" name="Freeform 231"/>
              <p:cNvSpPr/>
              <p:nvPr/>
            </p:nvSpPr>
            <p:spPr bwMode="auto">
              <a:xfrm>
                <a:off x="4344695" y="3351363"/>
                <a:ext cx="42585" cy="974131"/>
              </a:xfrm>
              <a:custGeom>
                <a:avLst/>
                <a:gdLst>
                  <a:gd name="T0" fmla="*/ 33 w 33"/>
                  <a:gd name="T1" fmla="*/ 0 h 732"/>
                  <a:gd name="T2" fmla="*/ 33 w 33"/>
                  <a:gd name="T3" fmla="*/ 666 h 732"/>
                  <a:gd name="T4" fmla="*/ 0 w 33"/>
                  <a:gd name="T5" fmla="*/ 732 h 732"/>
                  <a:gd name="T6" fmla="*/ 0 w 33"/>
                  <a:gd name="T7" fmla="*/ 67 h 732"/>
                  <a:gd name="T8" fmla="*/ 33 w 33"/>
                  <a:gd name="T9" fmla="*/ 0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32">
                    <a:moveTo>
                      <a:pt x="33" y="0"/>
                    </a:moveTo>
                    <a:lnTo>
                      <a:pt x="33" y="666"/>
                    </a:lnTo>
                    <a:lnTo>
                      <a:pt x="0" y="732"/>
                    </a:lnTo>
                    <a:lnTo>
                      <a:pt x="0" y="67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8" name="Freeform 232"/>
              <p:cNvSpPr/>
              <p:nvPr/>
            </p:nvSpPr>
            <p:spPr bwMode="auto">
              <a:xfrm>
                <a:off x="4387280" y="3263533"/>
                <a:ext cx="39924" cy="974131"/>
              </a:xfrm>
              <a:custGeom>
                <a:avLst/>
                <a:gdLst>
                  <a:gd name="T0" fmla="*/ 30 w 30"/>
                  <a:gd name="T1" fmla="*/ 0 h 732"/>
                  <a:gd name="T2" fmla="*/ 30 w 30"/>
                  <a:gd name="T3" fmla="*/ 665 h 732"/>
                  <a:gd name="T4" fmla="*/ 0 w 30"/>
                  <a:gd name="T5" fmla="*/ 732 h 732"/>
                  <a:gd name="T6" fmla="*/ 0 w 30"/>
                  <a:gd name="T7" fmla="*/ 66 h 732"/>
                  <a:gd name="T8" fmla="*/ 30 w 30"/>
                  <a:gd name="T9" fmla="*/ 0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32">
                    <a:moveTo>
                      <a:pt x="30" y="0"/>
                    </a:moveTo>
                    <a:lnTo>
                      <a:pt x="30" y="665"/>
                    </a:lnTo>
                    <a:lnTo>
                      <a:pt x="0" y="732"/>
                    </a:lnTo>
                    <a:lnTo>
                      <a:pt x="0" y="66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9" name="Freeform 233"/>
              <p:cNvSpPr/>
              <p:nvPr/>
            </p:nvSpPr>
            <p:spPr bwMode="auto">
              <a:xfrm>
                <a:off x="4427202" y="3173040"/>
                <a:ext cx="42585" cy="976793"/>
              </a:xfrm>
              <a:custGeom>
                <a:avLst/>
                <a:gdLst>
                  <a:gd name="T0" fmla="*/ 33 w 33"/>
                  <a:gd name="T1" fmla="*/ 0 h 732"/>
                  <a:gd name="T2" fmla="*/ 33 w 33"/>
                  <a:gd name="T3" fmla="*/ 666 h 732"/>
                  <a:gd name="T4" fmla="*/ 0 w 33"/>
                  <a:gd name="T5" fmla="*/ 732 h 732"/>
                  <a:gd name="T6" fmla="*/ 0 w 33"/>
                  <a:gd name="T7" fmla="*/ 67 h 732"/>
                  <a:gd name="T8" fmla="*/ 33 w 33"/>
                  <a:gd name="T9" fmla="*/ 0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32">
                    <a:moveTo>
                      <a:pt x="33" y="0"/>
                    </a:moveTo>
                    <a:lnTo>
                      <a:pt x="33" y="666"/>
                    </a:lnTo>
                    <a:lnTo>
                      <a:pt x="0" y="732"/>
                    </a:lnTo>
                    <a:lnTo>
                      <a:pt x="0" y="67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0" name="Freeform 234"/>
              <p:cNvSpPr/>
              <p:nvPr/>
            </p:nvSpPr>
            <p:spPr bwMode="auto">
              <a:xfrm>
                <a:off x="4469787" y="3114485"/>
                <a:ext cx="42585" cy="947515"/>
              </a:xfrm>
              <a:custGeom>
                <a:avLst/>
                <a:gdLst>
                  <a:gd name="T0" fmla="*/ 21 w 32"/>
                  <a:gd name="T1" fmla="*/ 0 h 711"/>
                  <a:gd name="T2" fmla="*/ 32 w 32"/>
                  <a:gd name="T3" fmla="*/ 6 h 711"/>
                  <a:gd name="T4" fmla="*/ 32 w 32"/>
                  <a:gd name="T5" fmla="*/ 644 h 711"/>
                  <a:gd name="T6" fmla="*/ 0 w 32"/>
                  <a:gd name="T7" fmla="*/ 711 h 711"/>
                  <a:gd name="T8" fmla="*/ 0 w 32"/>
                  <a:gd name="T9" fmla="*/ 45 h 711"/>
                  <a:gd name="T10" fmla="*/ 7 w 32"/>
                  <a:gd name="T11" fmla="*/ 29 h 711"/>
                  <a:gd name="T12" fmla="*/ 21 w 32"/>
                  <a:gd name="T13" fmla="*/ 0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711">
                    <a:moveTo>
                      <a:pt x="21" y="0"/>
                    </a:moveTo>
                    <a:lnTo>
                      <a:pt x="32" y="6"/>
                    </a:lnTo>
                    <a:lnTo>
                      <a:pt x="32" y="644"/>
                    </a:lnTo>
                    <a:lnTo>
                      <a:pt x="0" y="711"/>
                    </a:lnTo>
                    <a:lnTo>
                      <a:pt x="0" y="45"/>
                    </a:lnTo>
                    <a:lnTo>
                      <a:pt x="7" y="2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1" name="Freeform 235"/>
              <p:cNvSpPr/>
              <p:nvPr/>
            </p:nvSpPr>
            <p:spPr bwMode="auto">
              <a:xfrm>
                <a:off x="4512372" y="3122469"/>
                <a:ext cx="45247" cy="849038"/>
              </a:xfrm>
              <a:custGeom>
                <a:avLst/>
                <a:gdLst>
                  <a:gd name="T0" fmla="*/ 0 w 32"/>
                  <a:gd name="T1" fmla="*/ 0 h 638"/>
                  <a:gd name="T2" fmla="*/ 32 w 32"/>
                  <a:gd name="T3" fmla="*/ 15 h 638"/>
                  <a:gd name="T4" fmla="*/ 32 w 32"/>
                  <a:gd name="T5" fmla="*/ 571 h 638"/>
                  <a:gd name="T6" fmla="*/ 1 w 32"/>
                  <a:gd name="T7" fmla="*/ 635 h 638"/>
                  <a:gd name="T8" fmla="*/ 0 w 32"/>
                  <a:gd name="T9" fmla="*/ 638 h 638"/>
                  <a:gd name="T10" fmla="*/ 0 w 32"/>
                  <a:gd name="T11" fmla="*/ 0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638">
                    <a:moveTo>
                      <a:pt x="0" y="0"/>
                    </a:moveTo>
                    <a:lnTo>
                      <a:pt x="32" y="15"/>
                    </a:lnTo>
                    <a:lnTo>
                      <a:pt x="32" y="571"/>
                    </a:lnTo>
                    <a:lnTo>
                      <a:pt x="1" y="635"/>
                    </a:lnTo>
                    <a:lnTo>
                      <a:pt x="0" y="6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2" name="Freeform 236"/>
              <p:cNvSpPr/>
              <p:nvPr/>
            </p:nvSpPr>
            <p:spPr bwMode="auto">
              <a:xfrm>
                <a:off x="4557619" y="3143762"/>
                <a:ext cx="39924" cy="737253"/>
              </a:xfrm>
              <a:custGeom>
                <a:avLst/>
                <a:gdLst>
                  <a:gd name="T0" fmla="*/ 0 w 31"/>
                  <a:gd name="T1" fmla="*/ 0 h 556"/>
                  <a:gd name="T2" fmla="*/ 31 w 31"/>
                  <a:gd name="T3" fmla="*/ 15 h 556"/>
                  <a:gd name="T4" fmla="*/ 31 w 31"/>
                  <a:gd name="T5" fmla="*/ 490 h 556"/>
                  <a:gd name="T6" fmla="*/ 0 w 31"/>
                  <a:gd name="T7" fmla="*/ 556 h 556"/>
                  <a:gd name="T8" fmla="*/ 0 w 31"/>
                  <a:gd name="T9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56">
                    <a:moveTo>
                      <a:pt x="0" y="0"/>
                    </a:moveTo>
                    <a:lnTo>
                      <a:pt x="31" y="15"/>
                    </a:lnTo>
                    <a:lnTo>
                      <a:pt x="31" y="490"/>
                    </a:lnTo>
                    <a:lnTo>
                      <a:pt x="0" y="5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3" name="Freeform 237"/>
              <p:cNvSpPr/>
              <p:nvPr/>
            </p:nvSpPr>
            <p:spPr bwMode="auto">
              <a:xfrm>
                <a:off x="4597542" y="3162393"/>
                <a:ext cx="42585" cy="633451"/>
              </a:xfrm>
              <a:custGeom>
                <a:avLst/>
                <a:gdLst>
                  <a:gd name="T0" fmla="*/ 0 w 32"/>
                  <a:gd name="T1" fmla="*/ 0 h 475"/>
                  <a:gd name="T2" fmla="*/ 32 w 32"/>
                  <a:gd name="T3" fmla="*/ 16 h 475"/>
                  <a:gd name="T4" fmla="*/ 32 w 32"/>
                  <a:gd name="T5" fmla="*/ 408 h 475"/>
                  <a:gd name="T6" fmla="*/ 0 w 32"/>
                  <a:gd name="T7" fmla="*/ 475 h 475"/>
                  <a:gd name="T8" fmla="*/ 0 w 32"/>
                  <a:gd name="T9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75">
                    <a:moveTo>
                      <a:pt x="0" y="0"/>
                    </a:moveTo>
                    <a:lnTo>
                      <a:pt x="32" y="16"/>
                    </a:lnTo>
                    <a:lnTo>
                      <a:pt x="32" y="408"/>
                    </a:lnTo>
                    <a:lnTo>
                      <a:pt x="0" y="4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4" name="Freeform 238"/>
              <p:cNvSpPr/>
              <p:nvPr/>
            </p:nvSpPr>
            <p:spPr bwMode="auto">
              <a:xfrm>
                <a:off x="4640127" y="3183686"/>
                <a:ext cx="42585" cy="521666"/>
              </a:xfrm>
              <a:custGeom>
                <a:avLst/>
                <a:gdLst>
                  <a:gd name="T0" fmla="*/ 0 w 32"/>
                  <a:gd name="T1" fmla="*/ 0 h 392"/>
                  <a:gd name="T2" fmla="*/ 32 w 32"/>
                  <a:gd name="T3" fmla="*/ 15 h 392"/>
                  <a:gd name="T4" fmla="*/ 32 w 32"/>
                  <a:gd name="T5" fmla="*/ 333 h 392"/>
                  <a:gd name="T6" fmla="*/ 30 w 32"/>
                  <a:gd name="T7" fmla="*/ 332 h 392"/>
                  <a:gd name="T8" fmla="*/ 0 w 32"/>
                  <a:gd name="T9" fmla="*/ 392 h 392"/>
                  <a:gd name="T10" fmla="*/ 0 w 32"/>
                  <a:gd name="T11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92">
                    <a:moveTo>
                      <a:pt x="0" y="0"/>
                    </a:moveTo>
                    <a:lnTo>
                      <a:pt x="32" y="15"/>
                    </a:lnTo>
                    <a:lnTo>
                      <a:pt x="32" y="333"/>
                    </a:lnTo>
                    <a:lnTo>
                      <a:pt x="30" y="332"/>
                    </a:lnTo>
                    <a:lnTo>
                      <a:pt x="0" y="3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5" name="Freeform 239"/>
              <p:cNvSpPr/>
              <p:nvPr/>
            </p:nvSpPr>
            <p:spPr bwMode="auto">
              <a:xfrm>
                <a:off x="4682712" y="3204978"/>
                <a:ext cx="42585" cy="441819"/>
              </a:xfrm>
              <a:custGeom>
                <a:avLst/>
                <a:gdLst>
                  <a:gd name="T0" fmla="*/ 0 w 33"/>
                  <a:gd name="T1" fmla="*/ 0 h 333"/>
                  <a:gd name="T2" fmla="*/ 33 w 33"/>
                  <a:gd name="T3" fmla="*/ 16 h 333"/>
                  <a:gd name="T4" fmla="*/ 33 w 33"/>
                  <a:gd name="T5" fmla="*/ 333 h 333"/>
                  <a:gd name="T6" fmla="*/ 0 w 33"/>
                  <a:gd name="T7" fmla="*/ 318 h 333"/>
                  <a:gd name="T8" fmla="*/ 0 w 33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3">
                    <a:moveTo>
                      <a:pt x="0" y="0"/>
                    </a:moveTo>
                    <a:lnTo>
                      <a:pt x="33" y="16"/>
                    </a:lnTo>
                    <a:lnTo>
                      <a:pt x="33" y="333"/>
                    </a:lnTo>
                    <a:lnTo>
                      <a:pt x="0" y="3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6" name="Freeform 240"/>
              <p:cNvSpPr/>
              <p:nvPr/>
            </p:nvSpPr>
            <p:spPr bwMode="auto">
              <a:xfrm>
                <a:off x="4725297" y="3223608"/>
                <a:ext cx="42585" cy="444481"/>
              </a:xfrm>
              <a:custGeom>
                <a:avLst/>
                <a:gdLst>
                  <a:gd name="T0" fmla="*/ 0 w 32"/>
                  <a:gd name="T1" fmla="*/ 0 h 333"/>
                  <a:gd name="T2" fmla="*/ 32 w 32"/>
                  <a:gd name="T3" fmla="*/ 14 h 333"/>
                  <a:gd name="T4" fmla="*/ 32 w 32"/>
                  <a:gd name="T5" fmla="*/ 333 h 333"/>
                  <a:gd name="T6" fmla="*/ 0 w 32"/>
                  <a:gd name="T7" fmla="*/ 317 h 333"/>
                  <a:gd name="T8" fmla="*/ 0 w 32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3">
                    <a:moveTo>
                      <a:pt x="0" y="0"/>
                    </a:moveTo>
                    <a:lnTo>
                      <a:pt x="32" y="14"/>
                    </a:lnTo>
                    <a:lnTo>
                      <a:pt x="32" y="333"/>
                    </a:lnTo>
                    <a:lnTo>
                      <a:pt x="0" y="3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7" name="Freeform 241"/>
              <p:cNvSpPr/>
              <p:nvPr/>
            </p:nvSpPr>
            <p:spPr bwMode="auto">
              <a:xfrm>
                <a:off x="4767882" y="3242240"/>
                <a:ext cx="42585" cy="447142"/>
              </a:xfrm>
              <a:custGeom>
                <a:avLst/>
                <a:gdLst>
                  <a:gd name="T0" fmla="*/ 0 w 31"/>
                  <a:gd name="T1" fmla="*/ 0 h 334"/>
                  <a:gd name="T2" fmla="*/ 31 w 31"/>
                  <a:gd name="T3" fmla="*/ 15 h 334"/>
                  <a:gd name="T4" fmla="*/ 31 w 31"/>
                  <a:gd name="T5" fmla="*/ 334 h 334"/>
                  <a:gd name="T6" fmla="*/ 0 w 31"/>
                  <a:gd name="T7" fmla="*/ 319 h 334"/>
                  <a:gd name="T8" fmla="*/ 0 w 31"/>
                  <a:gd name="T9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4">
                    <a:moveTo>
                      <a:pt x="0" y="0"/>
                    </a:moveTo>
                    <a:lnTo>
                      <a:pt x="31" y="15"/>
                    </a:lnTo>
                    <a:lnTo>
                      <a:pt x="31" y="334"/>
                    </a:lnTo>
                    <a:lnTo>
                      <a:pt x="0" y="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8" name="Freeform 242"/>
              <p:cNvSpPr/>
              <p:nvPr/>
            </p:nvSpPr>
            <p:spPr bwMode="auto">
              <a:xfrm>
                <a:off x="4810467" y="3263533"/>
                <a:ext cx="42585" cy="444481"/>
              </a:xfrm>
              <a:custGeom>
                <a:avLst/>
                <a:gdLst>
                  <a:gd name="T0" fmla="*/ 0 w 32"/>
                  <a:gd name="T1" fmla="*/ 0 h 335"/>
                  <a:gd name="T2" fmla="*/ 32 w 32"/>
                  <a:gd name="T3" fmla="*/ 15 h 335"/>
                  <a:gd name="T4" fmla="*/ 32 w 32"/>
                  <a:gd name="T5" fmla="*/ 335 h 335"/>
                  <a:gd name="T6" fmla="*/ 0 w 32"/>
                  <a:gd name="T7" fmla="*/ 319 h 335"/>
                  <a:gd name="T8" fmla="*/ 0 w 32"/>
                  <a:gd name="T9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5">
                    <a:moveTo>
                      <a:pt x="0" y="0"/>
                    </a:moveTo>
                    <a:lnTo>
                      <a:pt x="32" y="15"/>
                    </a:lnTo>
                    <a:lnTo>
                      <a:pt x="32" y="335"/>
                    </a:lnTo>
                    <a:lnTo>
                      <a:pt x="0" y="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9" name="Freeform 243"/>
              <p:cNvSpPr/>
              <p:nvPr/>
            </p:nvSpPr>
            <p:spPr bwMode="auto">
              <a:xfrm>
                <a:off x="4853052" y="3284825"/>
                <a:ext cx="42585" cy="444481"/>
              </a:xfrm>
              <a:custGeom>
                <a:avLst/>
                <a:gdLst>
                  <a:gd name="T0" fmla="*/ 0 w 32"/>
                  <a:gd name="T1" fmla="*/ 0 h 335"/>
                  <a:gd name="T2" fmla="*/ 32 w 32"/>
                  <a:gd name="T3" fmla="*/ 16 h 335"/>
                  <a:gd name="T4" fmla="*/ 32 w 32"/>
                  <a:gd name="T5" fmla="*/ 335 h 335"/>
                  <a:gd name="T6" fmla="*/ 0 w 32"/>
                  <a:gd name="T7" fmla="*/ 320 h 335"/>
                  <a:gd name="T8" fmla="*/ 0 w 32"/>
                  <a:gd name="T9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5">
                    <a:moveTo>
                      <a:pt x="0" y="0"/>
                    </a:moveTo>
                    <a:lnTo>
                      <a:pt x="32" y="16"/>
                    </a:lnTo>
                    <a:lnTo>
                      <a:pt x="32" y="335"/>
                    </a:lnTo>
                    <a:lnTo>
                      <a:pt x="0" y="3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0" name="Freeform 244"/>
              <p:cNvSpPr/>
              <p:nvPr/>
            </p:nvSpPr>
            <p:spPr bwMode="auto">
              <a:xfrm>
                <a:off x="4895637" y="3303455"/>
                <a:ext cx="42585" cy="447142"/>
              </a:xfrm>
              <a:custGeom>
                <a:avLst/>
                <a:gdLst>
                  <a:gd name="T0" fmla="*/ 0 w 32"/>
                  <a:gd name="T1" fmla="*/ 0 h 334"/>
                  <a:gd name="T2" fmla="*/ 32 w 32"/>
                  <a:gd name="T3" fmla="*/ 15 h 334"/>
                  <a:gd name="T4" fmla="*/ 32 w 32"/>
                  <a:gd name="T5" fmla="*/ 334 h 334"/>
                  <a:gd name="T6" fmla="*/ 0 w 32"/>
                  <a:gd name="T7" fmla="*/ 319 h 334"/>
                  <a:gd name="T8" fmla="*/ 0 w 32"/>
                  <a:gd name="T9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4">
                    <a:moveTo>
                      <a:pt x="0" y="0"/>
                    </a:moveTo>
                    <a:lnTo>
                      <a:pt x="32" y="15"/>
                    </a:lnTo>
                    <a:lnTo>
                      <a:pt x="32" y="334"/>
                    </a:lnTo>
                    <a:lnTo>
                      <a:pt x="0" y="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1" name="Freeform 245"/>
              <p:cNvSpPr/>
              <p:nvPr/>
            </p:nvSpPr>
            <p:spPr bwMode="auto">
              <a:xfrm>
                <a:off x="4938222" y="3324748"/>
                <a:ext cx="42585" cy="444481"/>
              </a:xfrm>
              <a:custGeom>
                <a:avLst/>
                <a:gdLst>
                  <a:gd name="T0" fmla="*/ 0 w 31"/>
                  <a:gd name="T1" fmla="*/ 0 h 335"/>
                  <a:gd name="T2" fmla="*/ 31 w 31"/>
                  <a:gd name="T3" fmla="*/ 16 h 335"/>
                  <a:gd name="T4" fmla="*/ 31 w 31"/>
                  <a:gd name="T5" fmla="*/ 335 h 335"/>
                  <a:gd name="T6" fmla="*/ 0 w 31"/>
                  <a:gd name="T7" fmla="*/ 319 h 335"/>
                  <a:gd name="T8" fmla="*/ 0 w 31"/>
                  <a:gd name="T9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5">
                    <a:moveTo>
                      <a:pt x="0" y="0"/>
                    </a:moveTo>
                    <a:lnTo>
                      <a:pt x="31" y="16"/>
                    </a:lnTo>
                    <a:lnTo>
                      <a:pt x="31" y="335"/>
                    </a:lnTo>
                    <a:lnTo>
                      <a:pt x="0" y="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2" name="Freeform 246"/>
              <p:cNvSpPr/>
              <p:nvPr/>
            </p:nvSpPr>
            <p:spPr bwMode="auto">
              <a:xfrm>
                <a:off x="4980807" y="3346040"/>
                <a:ext cx="42585" cy="444481"/>
              </a:xfrm>
              <a:custGeom>
                <a:avLst/>
                <a:gdLst>
                  <a:gd name="T0" fmla="*/ 0 w 33"/>
                  <a:gd name="T1" fmla="*/ 0 h 334"/>
                  <a:gd name="T2" fmla="*/ 10 w 33"/>
                  <a:gd name="T3" fmla="*/ 4 h 334"/>
                  <a:gd name="T4" fmla="*/ 33 w 33"/>
                  <a:gd name="T5" fmla="*/ 15 h 334"/>
                  <a:gd name="T6" fmla="*/ 33 w 33"/>
                  <a:gd name="T7" fmla="*/ 334 h 334"/>
                  <a:gd name="T8" fmla="*/ 0 w 33"/>
                  <a:gd name="T9" fmla="*/ 319 h 334"/>
                  <a:gd name="T10" fmla="*/ 0 w 33"/>
                  <a:gd name="T11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4">
                    <a:moveTo>
                      <a:pt x="0" y="0"/>
                    </a:moveTo>
                    <a:lnTo>
                      <a:pt x="10" y="4"/>
                    </a:lnTo>
                    <a:lnTo>
                      <a:pt x="33" y="15"/>
                    </a:lnTo>
                    <a:lnTo>
                      <a:pt x="33" y="334"/>
                    </a:lnTo>
                    <a:lnTo>
                      <a:pt x="0" y="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3" name="Freeform 247"/>
              <p:cNvSpPr/>
              <p:nvPr/>
            </p:nvSpPr>
            <p:spPr bwMode="auto">
              <a:xfrm>
                <a:off x="5023391" y="3367333"/>
                <a:ext cx="42585" cy="444481"/>
              </a:xfrm>
              <a:custGeom>
                <a:avLst/>
                <a:gdLst>
                  <a:gd name="T0" fmla="*/ 0 w 32"/>
                  <a:gd name="T1" fmla="*/ 0 h 335"/>
                  <a:gd name="T2" fmla="*/ 32 w 32"/>
                  <a:gd name="T3" fmla="*/ 15 h 335"/>
                  <a:gd name="T4" fmla="*/ 32 w 32"/>
                  <a:gd name="T5" fmla="*/ 335 h 335"/>
                  <a:gd name="T6" fmla="*/ 0 w 32"/>
                  <a:gd name="T7" fmla="*/ 319 h 335"/>
                  <a:gd name="T8" fmla="*/ 0 w 32"/>
                  <a:gd name="T9" fmla="*/ 319 h 335"/>
                  <a:gd name="T10" fmla="*/ 0 w 32"/>
                  <a:gd name="T11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35">
                    <a:moveTo>
                      <a:pt x="0" y="0"/>
                    </a:moveTo>
                    <a:lnTo>
                      <a:pt x="32" y="15"/>
                    </a:lnTo>
                    <a:lnTo>
                      <a:pt x="32" y="335"/>
                    </a:lnTo>
                    <a:lnTo>
                      <a:pt x="0" y="319"/>
                    </a:lnTo>
                    <a:lnTo>
                      <a:pt x="0" y="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4" name="Freeform 248"/>
              <p:cNvSpPr/>
              <p:nvPr/>
            </p:nvSpPr>
            <p:spPr bwMode="auto">
              <a:xfrm>
                <a:off x="5065976" y="3385964"/>
                <a:ext cx="42585" cy="447142"/>
              </a:xfrm>
              <a:custGeom>
                <a:avLst/>
                <a:gdLst>
                  <a:gd name="T0" fmla="*/ 0 w 32"/>
                  <a:gd name="T1" fmla="*/ 0 h 335"/>
                  <a:gd name="T2" fmla="*/ 32 w 32"/>
                  <a:gd name="T3" fmla="*/ 16 h 335"/>
                  <a:gd name="T4" fmla="*/ 32 w 32"/>
                  <a:gd name="T5" fmla="*/ 335 h 335"/>
                  <a:gd name="T6" fmla="*/ 0 w 32"/>
                  <a:gd name="T7" fmla="*/ 320 h 335"/>
                  <a:gd name="T8" fmla="*/ 0 w 32"/>
                  <a:gd name="T9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5">
                    <a:moveTo>
                      <a:pt x="0" y="0"/>
                    </a:moveTo>
                    <a:lnTo>
                      <a:pt x="32" y="16"/>
                    </a:lnTo>
                    <a:lnTo>
                      <a:pt x="32" y="335"/>
                    </a:lnTo>
                    <a:lnTo>
                      <a:pt x="0" y="3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5" name="Freeform 249"/>
              <p:cNvSpPr/>
              <p:nvPr/>
            </p:nvSpPr>
            <p:spPr bwMode="auto">
              <a:xfrm>
                <a:off x="5108561" y="3407257"/>
                <a:ext cx="42585" cy="444481"/>
              </a:xfrm>
              <a:custGeom>
                <a:avLst/>
                <a:gdLst>
                  <a:gd name="T0" fmla="*/ 0 w 32"/>
                  <a:gd name="T1" fmla="*/ 0 h 333"/>
                  <a:gd name="T2" fmla="*/ 32 w 32"/>
                  <a:gd name="T3" fmla="*/ 15 h 333"/>
                  <a:gd name="T4" fmla="*/ 32 w 32"/>
                  <a:gd name="T5" fmla="*/ 333 h 333"/>
                  <a:gd name="T6" fmla="*/ 0 w 32"/>
                  <a:gd name="T7" fmla="*/ 319 h 333"/>
                  <a:gd name="T8" fmla="*/ 0 w 32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3">
                    <a:moveTo>
                      <a:pt x="0" y="0"/>
                    </a:moveTo>
                    <a:lnTo>
                      <a:pt x="32" y="15"/>
                    </a:lnTo>
                    <a:lnTo>
                      <a:pt x="32" y="333"/>
                    </a:lnTo>
                    <a:lnTo>
                      <a:pt x="0" y="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6" name="Freeform 250"/>
              <p:cNvSpPr/>
              <p:nvPr/>
            </p:nvSpPr>
            <p:spPr bwMode="auto">
              <a:xfrm>
                <a:off x="5151146" y="3428549"/>
                <a:ext cx="42585" cy="441819"/>
              </a:xfrm>
              <a:custGeom>
                <a:avLst/>
                <a:gdLst>
                  <a:gd name="T0" fmla="*/ 0 w 31"/>
                  <a:gd name="T1" fmla="*/ 0 h 333"/>
                  <a:gd name="T2" fmla="*/ 10 w 31"/>
                  <a:gd name="T3" fmla="*/ 4 h 333"/>
                  <a:gd name="T4" fmla="*/ 31 w 31"/>
                  <a:gd name="T5" fmla="*/ 16 h 333"/>
                  <a:gd name="T6" fmla="*/ 31 w 31"/>
                  <a:gd name="T7" fmla="*/ 333 h 333"/>
                  <a:gd name="T8" fmla="*/ 0 w 31"/>
                  <a:gd name="T9" fmla="*/ 318 h 333"/>
                  <a:gd name="T10" fmla="*/ 0 w 31"/>
                  <a:gd name="T1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33">
                    <a:moveTo>
                      <a:pt x="0" y="0"/>
                    </a:moveTo>
                    <a:lnTo>
                      <a:pt x="10" y="4"/>
                    </a:lnTo>
                    <a:lnTo>
                      <a:pt x="31" y="16"/>
                    </a:lnTo>
                    <a:lnTo>
                      <a:pt x="31" y="333"/>
                    </a:lnTo>
                    <a:lnTo>
                      <a:pt x="0" y="3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7" name="Freeform 251"/>
              <p:cNvSpPr/>
              <p:nvPr/>
            </p:nvSpPr>
            <p:spPr bwMode="auto">
              <a:xfrm>
                <a:off x="5193731" y="3447179"/>
                <a:ext cx="42585" cy="444481"/>
              </a:xfrm>
              <a:custGeom>
                <a:avLst/>
                <a:gdLst>
                  <a:gd name="T0" fmla="*/ 0 w 32"/>
                  <a:gd name="T1" fmla="*/ 0 h 333"/>
                  <a:gd name="T2" fmla="*/ 32 w 32"/>
                  <a:gd name="T3" fmla="*/ 15 h 333"/>
                  <a:gd name="T4" fmla="*/ 32 w 32"/>
                  <a:gd name="T5" fmla="*/ 333 h 333"/>
                  <a:gd name="T6" fmla="*/ 0 w 32"/>
                  <a:gd name="T7" fmla="*/ 317 h 333"/>
                  <a:gd name="T8" fmla="*/ 0 w 32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3">
                    <a:moveTo>
                      <a:pt x="0" y="0"/>
                    </a:moveTo>
                    <a:lnTo>
                      <a:pt x="32" y="15"/>
                    </a:lnTo>
                    <a:lnTo>
                      <a:pt x="32" y="333"/>
                    </a:lnTo>
                    <a:lnTo>
                      <a:pt x="0" y="3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8" name="Freeform 252"/>
              <p:cNvSpPr/>
              <p:nvPr/>
            </p:nvSpPr>
            <p:spPr bwMode="auto">
              <a:xfrm>
                <a:off x="5236316" y="3468472"/>
                <a:ext cx="42585" cy="444481"/>
              </a:xfrm>
              <a:custGeom>
                <a:avLst/>
                <a:gdLst>
                  <a:gd name="T0" fmla="*/ 0 w 33"/>
                  <a:gd name="T1" fmla="*/ 0 h 333"/>
                  <a:gd name="T2" fmla="*/ 33 w 33"/>
                  <a:gd name="T3" fmla="*/ 14 h 333"/>
                  <a:gd name="T4" fmla="*/ 33 w 33"/>
                  <a:gd name="T5" fmla="*/ 333 h 333"/>
                  <a:gd name="T6" fmla="*/ 19 w 33"/>
                  <a:gd name="T7" fmla="*/ 328 h 333"/>
                  <a:gd name="T8" fmla="*/ 0 w 33"/>
                  <a:gd name="T9" fmla="*/ 318 h 333"/>
                  <a:gd name="T10" fmla="*/ 0 w 33"/>
                  <a:gd name="T1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3">
                    <a:moveTo>
                      <a:pt x="0" y="0"/>
                    </a:moveTo>
                    <a:lnTo>
                      <a:pt x="33" y="14"/>
                    </a:lnTo>
                    <a:lnTo>
                      <a:pt x="33" y="333"/>
                    </a:lnTo>
                    <a:lnTo>
                      <a:pt x="19" y="328"/>
                    </a:lnTo>
                    <a:lnTo>
                      <a:pt x="0" y="3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9" name="Freeform 253"/>
              <p:cNvSpPr/>
              <p:nvPr/>
            </p:nvSpPr>
            <p:spPr bwMode="auto">
              <a:xfrm>
                <a:off x="5278901" y="3487104"/>
                <a:ext cx="42585" cy="444481"/>
              </a:xfrm>
              <a:custGeom>
                <a:avLst/>
                <a:gdLst>
                  <a:gd name="T0" fmla="*/ 0 w 32"/>
                  <a:gd name="T1" fmla="*/ 0 h 335"/>
                  <a:gd name="T2" fmla="*/ 26 w 32"/>
                  <a:gd name="T3" fmla="*/ 13 h 335"/>
                  <a:gd name="T4" fmla="*/ 32 w 32"/>
                  <a:gd name="T5" fmla="*/ 29 h 335"/>
                  <a:gd name="T6" fmla="*/ 32 w 32"/>
                  <a:gd name="T7" fmla="*/ 335 h 335"/>
                  <a:gd name="T8" fmla="*/ 0 w 32"/>
                  <a:gd name="T9" fmla="*/ 319 h 335"/>
                  <a:gd name="T10" fmla="*/ 0 w 32"/>
                  <a:gd name="T11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35">
                    <a:moveTo>
                      <a:pt x="0" y="0"/>
                    </a:moveTo>
                    <a:lnTo>
                      <a:pt x="26" y="13"/>
                    </a:lnTo>
                    <a:lnTo>
                      <a:pt x="32" y="29"/>
                    </a:lnTo>
                    <a:lnTo>
                      <a:pt x="32" y="335"/>
                    </a:lnTo>
                    <a:lnTo>
                      <a:pt x="0" y="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0" name="Freeform 254"/>
              <p:cNvSpPr/>
              <p:nvPr/>
            </p:nvSpPr>
            <p:spPr bwMode="auto">
              <a:xfrm>
                <a:off x="5321486" y="3527026"/>
                <a:ext cx="42585" cy="425850"/>
              </a:xfrm>
              <a:custGeom>
                <a:avLst/>
                <a:gdLst>
                  <a:gd name="T0" fmla="*/ 0 w 32"/>
                  <a:gd name="T1" fmla="*/ 0 h 321"/>
                  <a:gd name="T2" fmla="*/ 32 w 32"/>
                  <a:gd name="T3" fmla="*/ 90 h 321"/>
                  <a:gd name="T4" fmla="*/ 32 w 32"/>
                  <a:gd name="T5" fmla="*/ 321 h 321"/>
                  <a:gd name="T6" fmla="*/ 0 w 32"/>
                  <a:gd name="T7" fmla="*/ 306 h 321"/>
                  <a:gd name="T8" fmla="*/ 0 w 32"/>
                  <a:gd name="T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1">
                    <a:moveTo>
                      <a:pt x="0" y="0"/>
                    </a:moveTo>
                    <a:lnTo>
                      <a:pt x="32" y="90"/>
                    </a:lnTo>
                    <a:lnTo>
                      <a:pt x="32" y="321"/>
                    </a:lnTo>
                    <a:lnTo>
                      <a:pt x="0" y="3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1" name="Freeform 255"/>
              <p:cNvSpPr/>
              <p:nvPr/>
            </p:nvSpPr>
            <p:spPr bwMode="auto">
              <a:xfrm>
                <a:off x="5364071" y="3646797"/>
                <a:ext cx="39924" cy="327373"/>
              </a:xfrm>
              <a:custGeom>
                <a:avLst/>
                <a:gdLst>
                  <a:gd name="T0" fmla="*/ 0 w 31"/>
                  <a:gd name="T1" fmla="*/ 0 h 246"/>
                  <a:gd name="T2" fmla="*/ 31 w 31"/>
                  <a:gd name="T3" fmla="*/ 91 h 246"/>
                  <a:gd name="T4" fmla="*/ 31 w 31"/>
                  <a:gd name="T5" fmla="*/ 246 h 246"/>
                  <a:gd name="T6" fmla="*/ 0 w 31"/>
                  <a:gd name="T7" fmla="*/ 231 h 246"/>
                  <a:gd name="T8" fmla="*/ 0 w 31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46">
                    <a:moveTo>
                      <a:pt x="0" y="0"/>
                    </a:moveTo>
                    <a:lnTo>
                      <a:pt x="31" y="91"/>
                    </a:lnTo>
                    <a:lnTo>
                      <a:pt x="31" y="246"/>
                    </a:lnTo>
                    <a:lnTo>
                      <a:pt x="0" y="2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2" name="Freeform 256"/>
              <p:cNvSpPr/>
              <p:nvPr/>
            </p:nvSpPr>
            <p:spPr bwMode="auto">
              <a:xfrm>
                <a:off x="5403995" y="3766567"/>
                <a:ext cx="45247" cy="226233"/>
              </a:xfrm>
              <a:custGeom>
                <a:avLst/>
                <a:gdLst>
                  <a:gd name="T0" fmla="*/ 0 w 32"/>
                  <a:gd name="T1" fmla="*/ 0 h 171"/>
                  <a:gd name="T2" fmla="*/ 32 w 32"/>
                  <a:gd name="T3" fmla="*/ 91 h 171"/>
                  <a:gd name="T4" fmla="*/ 32 w 32"/>
                  <a:gd name="T5" fmla="*/ 171 h 171"/>
                  <a:gd name="T6" fmla="*/ 0 w 32"/>
                  <a:gd name="T7" fmla="*/ 155 h 171"/>
                  <a:gd name="T8" fmla="*/ 0 w 32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1">
                    <a:moveTo>
                      <a:pt x="0" y="0"/>
                    </a:moveTo>
                    <a:lnTo>
                      <a:pt x="32" y="91"/>
                    </a:lnTo>
                    <a:lnTo>
                      <a:pt x="32" y="171"/>
                    </a:lnTo>
                    <a:lnTo>
                      <a:pt x="0" y="1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3" name="Freeform 257"/>
              <p:cNvSpPr/>
              <p:nvPr/>
            </p:nvSpPr>
            <p:spPr bwMode="auto">
              <a:xfrm>
                <a:off x="5449241" y="3888998"/>
                <a:ext cx="42585" cy="125094"/>
              </a:xfrm>
              <a:custGeom>
                <a:avLst/>
                <a:gdLst>
                  <a:gd name="T0" fmla="*/ 0 w 32"/>
                  <a:gd name="T1" fmla="*/ 0 h 95"/>
                  <a:gd name="T2" fmla="*/ 32 w 32"/>
                  <a:gd name="T3" fmla="*/ 90 h 95"/>
                  <a:gd name="T4" fmla="*/ 32 w 32"/>
                  <a:gd name="T5" fmla="*/ 95 h 95"/>
                  <a:gd name="T6" fmla="*/ 0 w 32"/>
                  <a:gd name="T7" fmla="*/ 80 h 95"/>
                  <a:gd name="T8" fmla="*/ 0 w 32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95">
                    <a:moveTo>
                      <a:pt x="0" y="0"/>
                    </a:moveTo>
                    <a:lnTo>
                      <a:pt x="32" y="90"/>
                    </a:lnTo>
                    <a:lnTo>
                      <a:pt x="32" y="95"/>
                    </a:lnTo>
                    <a:lnTo>
                      <a:pt x="0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4" name="Freeform 258"/>
              <p:cNvSpPr/>
              <p:nvPr/>
            </p:nvSpPr>
            <p:spPr bwMode="auto">
              <a:xfrm>
                <a:off x="5491826" y="4006107"/>
                <a:ext cx="0" cy="10646"/>
              </a:xfrm>
              <a:custGeom>
                <a:avLst/>
                <a:gdLst>
                  <a:gd name="T0" fmla="*/ 0 w 2"/>
                  <a:gd name="T1" fmla="*/ 0 h 7"/>
                  <a:gd name="T2" fmla="*/ 2 w 2"/>
                  <a:gd name="T3" fmla="*/ 7 h 7"/>
                  <a:gd name="T4" fmla="*/ 0 w 2"/>
                  <a:gd name="T5" fmla="*/ 5 h 7"/>
                  <a:gd name="T6" fmla="*/ 0 w 2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lnTo>
                      <a:pt x="2" y="7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76" name="Freeform 260"/>
            <p:cNvSpPr>
              <a:spLocks noEditPoints="1"/>
            </p:cNvSpPr>
            <p:nvPr/>
          </p:nvSpPr>
          <p:spPr bwMode="auto">
            <a:xfrm>
              <a:off x="6181171" y="3644135"/>
              <a:ext cx="1485150" cy="1437242"/>
            </a:xfrm>
            <a:custGeom>
              <a:avLst/>
              <a:gdLst>
                <a:gd name="T0" fmla="*/ 328 w 1115"/>
                <a:gd name="T1" fmla="*/ 736 h 1079"/>
                <a:gd name="T2" fmla="*/ 440 w 1115"/>
                <a:gd name="T3" fmla="*/ 669 h 1079"/>
                <a:gd name="T4" fmla="*/ 440 w 1115"/>
                <a:gd name="T5" fmla="*/ 669 h 1079"/>
                <a:gd name="T6" fmla="*/ 497 w 1115"/>
                <a:gd name="T7" fmla="*/ 621 h 1079"/>
                <a:gd name="T8" fmla="*/ 474 w 1115"/>
                <a:gd name="T9" fmla="*/ 667 h 1079"/>
                <a:gd name="T10" fmla="*/ 500 w 1115"/>
                <a:gd name="T11" fmla="*/ 693 h 1079"/>
                <a:gd name="T12" fmla="*/ 527 w 1115"/>
                <a:gd name="T13" fmla="*/ 691 h 1079"/>
                <a:gd name="T14" fmla="*/ 566 w 1115"/>
                <a:gd name="T15" fmla="*/ 686 h 1079"/>
                <a:gd name="T16" fmla="*/ 584 w 1115"/>
                <a:gd name="T17" fmla="*/ 701 h 1079"/>
                <a:gd name="T18" fmla="*/ 580 w 1115"/>
                <a:gd name="T19" fmla="*/ 728 h 1079"/>
                <a:gd name="T20" fmla="*/ 559 w 1115"/>
                <a:gd name="T21" fmla="*/ 740 h 1079"/>
                <a:gd name="T22" fmla="*/ 537 w 1115"/>
                <a:gd name="T23" fmla="*/ 730 h 1079"/>
                <a:gd name="T24" fmla="*/ 556 w 1115"/>
                <a:gd name="T25" fmla="*/ 756 h 1079"/>
                <a:gd name="T26" fmla="*/ 602 w 1115"/>
                <a:gd name="T27" fmla="*/ 715 h 1079"/>
                <a:gd name="T28" fmla="*/ 580 w 1115"/>
                <a:gd name="T29" fmla="*/ 670 h 1079"/>
                <a:gd name="T30" fmla="*/ 553 w 1115"/>
                <a:gd name="T31" fmla="*/ 667 h 1079"/>
                <a:gd name="T32" fmla="*/ 511 w 1115"/>
                <a:gd name="T33" fmla="*/ 676 h 1079"/>
                <a:gd name="T34" fmla="*/ 495 w 1115"/>
                <a:gd name="T35" fmla="*/ 669 h 1079"/>
                <a:gd name="T36" fmla="*/ 490 w 1115"/>
                <a:gd name="T37" fmla="*/ 648 h 1079"/>
                <a:gd name="T38" fmla="*/ 506 w 1115"/>
                <a:gd name="T39" fmla="*/ 634 h 1079"/>
                <a:gd name="T40" fmla="*/ 527 w 1115"/>
                <a:gd name="T41" fmla="*/ 637 h 1079"/>
                <a:gd name="T42" fmla="*/ 553 w 1115"/>
                <a:gd name="T43" fmla="*/ 575 h 1079"/>
                <a:gd name="T44" fmla="*/ 553 w 1115"/>
                <a:gd name="T45" fmla="*/ 575 h 1079"/>
                <a:gd name="T46" fmla="*/ 701 w 1115"/>
                <a:gd name="T47" fmla="*/ 495 h 1079"/>
                <a:gd name="T48" fmla="*/ 724 w 1115"/>
                <a:gd name="T49" fmla="*/ 515 h 1079"/>
                <a:gd name="T50" fmla="*/ 736 w 1115"/>
                <a:gd name="T51" fmla="*/ 544 h 1079"/>
                <a:gd name="T52" fmla="*/ 722 w 1115"/>
                <a:gd name="T53" fmla="*/ 588 h 1079"/>
                <a:gd name="T54" fmla="*/ 694 w 1115"/>
                <a:gd name="T55" fmla="*/ 606 h 1079"/>
                <a:gd name="T56" fmla="*/ 659 w 1115"/>
                <a:gd name="T57" fmla="*/ 606 h 1079"/>
                <a:gd name="T58" fmla="*/ 632 w 1115"/>
                <a:gd name="T59" fmla="*/ 589 h 1079"/>
                <a:gd name="T60" fmla="*/ 618 w 1115"/>
                <a:gd name="T61" fmla="*/ 562 h 1079"/>
                <a:gd name="T62" fmla="*/ 625 w 1115"/>
                <a:gd name="T63" fmla="*/ 518 h 1079"/>
                <a:gd name="T64" fmla="*/ 647 w 1115"/>
                <a:gd name="T65" fmla="*/ 497 h 1079"/>
                <a:gd name="T66" fmla="*/ 675 w 1115"/>
                <a:gd name="T67" fmla="*/ 490 h 1079"/>
                <a:gd name="T68" fmla="*/ 640 w 1115"/>
                <a:gd name="T69" fmla="*/ 481 h 1079"/>
                <a:gd name="T70" fmla="*/ 604 w 1115"/>
                <a:gd name="T71" fmla="*/ 527 h 1079"/>
                <a:gd name="T72" fmla="*/ 608 w 1115"/>
                <a:gd name="T73" fmla="*/ 586 h 1079"/>
                <a:gd name="T74" fmla="*/ 653 w 1115"/>
                <a:gd name="T75" fmla="*/ 623 h 1079"/>
                <a:gd name="T76" fmla="*/ 698 w 1115"/>
                <a:gd name="T77" fmla="*/ 623 h 1079"/>
                <a:gd name="T78" fmla="*/ 743 w 1115"/>
                <a:gd name="T79" fmla="*/ 585 h 1079"/>
                <a:gd name="T80" fmla="*/ 750 w 1115"/>
                <a:gd name="T81" fmla="*/ 527 h 1079"/>
                <a:gd name="T82" fmla="*/ 713 w 1115"/>
                <a:gd name="T83" fmla="*/ 481 h 1079"/>
                <a:gd name="T84" fmla="*/ 740 w 1115"/>
                <a:gd name="T85" fmla="*/ 322 h 1079"/>
                <a:gd name="T86" fmla="*/ 804 w 1115"/>
                <a:gd name="T87" fmla="*/ 499 h 1079"/>
                <a:gd name="T88" fmla="*/ 740 w 1115"/>
                <a:gd name="T89" fmla="*/ 322 h 1079"/>
                <a:gd name="T90" fmla="*/ 1089 w 1115"/>
                <a:gd name="T91" fmla="*/ 267 h 1079"/>
                <a:gd name="T92" fmla="*/ 915 w 1115"/>
                <a:gd name="T93" fmla="*/ 607 h 1079"/>
                <a:gd name="T94" fmla="*/ 647 w 1115"/>
                <a:gd name="T95" fmla="*/ 876 h 1079"/>
                <a:gd name="T96" fmla="*/ 307 w 1115"/>
                <a:gd name="T97" fmla="*/ 1051 h 1079"/>
                <a:gd name="T98" fmla="*/ 234 w 1115"/>
                <a:gd name="T99" fmla="*/ 648 h 1079"/>
                <a:gd name="T100" fmla="*/ 493 w 1115"/>
                <a:gd name="T101" fmla="*/ 480 h 1079"/>
                <a:gd name="T102" fmla="*/ 671 w 1115"/>
                <a:gd name="T103" fmla="*/ 228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5" h="1079">
                  <a:moveTo>
                    <a:pt x="418" y="686"/>
                  </a:moveTo>
                  <a:lnTo>
                    <a:pt x="402" y="694"/>
                  </a:lnTo>
                  <a:lnTo>
                    <a:pt x="419" y="812"/>
                  </a:lnTo>
                  <a:lnTo>
                    <a:pt x="328" y="736"/>
                  </a:lnTo>
                  <a:lnTo>
                    <a:pt x="311" y="744"/>
                  </a:lnTo>
                  <a:lnTo>
                    <a:pt x="437" y="847"/>
                  </a:lnTo>
                  <a:lnTo>
                    <a:pt x="418" y="686"/>
                  </a:lnTo>
                  <a:close/>
                  <a:moveTo>
                    <a:pt x="440" y="669"/>
                  </a:moveTo>
                  <a:lnTo>
                    <a:pt x="426" y="679"/>
                  </a:lnTo>
                  <a:lnTo>
                    <a:pt x="506" y="798"/>
                  </a:lnTo>
                  <a:lnTo>
                    <a:pt x="520" y="788"/>
                  </a:lnTo>
                  <a:lnTo>
                    <a:pt x="440" y="669"/>
                  </a:lnTo>
                  <a:close/>
                  <a:moveTo>
                    <a:pt x="517" y="616"/>
                  </a:moveTo>
                  <a:lnTo>
                    <a:pt x="511" y="617"/>
                  </a:lnTo>
                  <a:lnTo>
                    <a:pt x="504" y="618"/>
                  </a:lnTo>
                  <a:lnTo>
                    <a:pt x="497" y="621"/>
                  </a:lnTo>
                  <a:lnTo>
                    <a:pt x="490" y="627"/>
                  </a:lnTo>
                  <a:lnTo>
                    <a:pt x="479" y="638"/>
                  </a:lnTo>
                  <a:lnTo>
                    <a:pt x="474" y="652"/>
                  </a:lnTo>
                  <a:lnTo>
                    <a:pt x="474" y="667"/>
                  </a:lnTo>
                  <a:lnTo>
                    <a:pt x="481" y="680"/>
                  </a:lnTo>
                  <a:lnTo>
                    <a:pt x="486" y="686"/>
                  </a:lnTo>
                  <a:lnTo>
                    <a:pt x="493" y="690"/>
                  </a:lnTo>
                  <a:lnTo>
                    <a:pt x="500" y="693"/>
                  </a:lnTo>
                  <a:lnTo>
                    <a:pt x="504" y="694"/>
                  </a:lnTo>
                  <a:lnTo>
                    <a:pt x="510" y="694"/>
                  </a:lnTo>
                  <a:lnTo>
                    <a:pt x="518" y="694"/>
                  </a:lnTo>
                  <a:lnTo>
                    <a:pt x="527" y="691"/>
                  </a:lnTo>
                  <a:lnTo>
                    <a:pt x="545" y="686"/>
                  </a:lnTo>
                  <a:lnTo>
                    <a:pt x="552" y="684"/>
                  </a:lnTo>
                  <a:lnTo>
                    <a:pt x="558" y="684"/>
                  </a:lnTo>
                  <a:lnTo>
                    <a:pt x="566" y="686"/>
                  </a:lnTo>
                  <a:lnTo>
                    <a:pt x="572" y="687"/>
                  </a:lnTo>
                  <a:lnTo>
                    <a:pt x="576" y="690"/>
                  </a:lnTo>
                  <a:lnTo>
                    <a:pt x="580" y="695"/>
                  </a:lnTo>
                  <a:lnTo>
                    <a:pt x="584" y="701"/>
                  </a:lnTo>
                  <a:lnTo>
                    <a:pt x="587" y="708"/>
                  </a:lnTo>
                  <a:lnTo>
                    <a:pt x="587" y="715"/>
                  </a:lnTo>
                  <a:lnTo>
                    <a:pt x="584" y="722"/>
                  </a:lnTo>
                  <a:lnTo>
                    <a:pt x="580" y="728"/>
                  </a:lnTo>
                  <a:lnTo>
                    <a:pt x="574" y="733"/>
                  </a:lnTo>
                  <a:lnTo>
                    <a:pt x="570" y="737"/>
                  </a:lnTo>
                  <a:lnTo>
                    <a:pt x="565" y="739"/>
                  </a:lnTo>
                  <a:lnTo>
                    <a:pt x="559" y="740"/>
                  </a:lnTo>
                  <a:lnTo>
                    <a:pt x="556" y="740"/>
                  </a:lnTo>
                  <a:lnTo>
                    <a:pt x="549" y="739"/>
                  </a:lnTo>
                  <a:lnTo>
                    <a:pt x="544" y="736"/>
                  </a:lnTo>
                  <a:lnTo>
                    <a:pt x="537" y="730"/>
                  </a:lnTo>
                  <a:lnTo>
                    <a:pt x="528" y="747"/>
                  </a:lnTo>
                  <a:lnTo>
                    <a:pt x="542" y="754"/>
                  </a:lnTo>
                  <a:lnTo>
                    <a:pt x="555" y="756"/>
                  </a:lnTo>
                  <a:lnTo>
                    <a:pt x="556" y="756"/>
                  </a:lnTo>
                  <a:lnTo>
                    <a:pt x="570" y="753"/>
                  </a:lnTo>
                  <a:lnTo>
                    <a:pt x="584" y="746"/>
                  </a:lnTo>
                  <a:lnTo>
                    <a:pt x="597" y="730"/>
                  </a:lnTo>
                  <a:lnTo>
                    <a:pt x="602" y="715"/>
                  </a:lnTo>
                  <a:lnTo>
                    <a:pt x="601" y="698"/>
                  </a:lnTo>
                  <a:lnTo>
                    <a:pt x="593" y="681"/>
                  </a:lnTo>
                  <a:lnTo>
                    <a:pt x="587" y="676"/>
                  </a:lnTo>
                  <a:lnTo>
                    <a:pt x="580" y="670"/>
                  </a:lnTo>
                  <a:lnTo>
                    <a:pt x="572" y="667"/>
                  </a:lnTo>
                  <a:lnTo>
                    <a:pt x="566" y="666"/>
                  </a:lnTo>
                  <a:lnTo>
                    <a:pt x="560" y="666"/>
                  </a:lnTo>
                  <a:lnTo>
                    <a:pt x="553" y="667"/>
                  </a:lnTo>
                  <a:lnTo>
                    <a:pt x="545" y="669"/>
                  </a:lnTo>
                  <a:lnTo>
                    <a:pt x="524" y="674"/>
                  </a:lnTo>
                  <a:lnTo>
                    <a:pt x="517" y="676"/>
                  </a:lnTo>
                  <a:lnTo>
                    <a:pt x="511" y="676"/>
                  </a:lnTo>
                  <a:lnTo>
                    <a:pt x="506" y="676"/>
                  </a:lnTo>
                  <a:lnTo>
                    <a:pt x="502" y="674"/>
                  </a:lnTo>
                  <a:lnTo>
                    <a:pt x="497" y="672"/>
                  </a:lnTo>
                  <a:lnTo>
                    <a:pt x="495" y="669"/>
                  </a:lnTo>
                  <a:lnTo>
                    <a:pt x="490" y="663"/>
                  </a:lnTo>
                  <a:lnTo>
                    <a:pt x="489" y="659"/>
                  </a:lnTo>
                  <a:lnTo>
                    <a:pt x="489" y="653"/>
                  </a:lnTo>
                  <a:lnTo>
                    <a:pt x="490" y="648"/>
                  </a:lnTo>
                  <a:lnTo>
                    <a:pt x="493" y="642"/>
                  </a:lnTo>
                  <a:lnTo>
                    <a:pt x="497" y="638"/>
                  </a:lnTo>
                  <a:lnTo>
                    <a:pt x="502" y="635"/>
                  </a:lnTo>
                  <a:lnTo>
                    <a:pt x="506" y="634"/>
                  </a:lnTo>
                  <a:lnTo>
                    <a:pt x="511" y="632"/>
                  </a:lnTo>
                  <a:lnTo>
                    <a:pt x="513" y="632"/>
                  </a:lnTo>
                  <a:lnTo>
                    <a:pt x="520" y="634"/>
                  </a:lnTo>
                  <a:lnTo>
                    <a:pt x="527" y="637"/>
                  </a:lnTo>
                  <a:lnTo>
                    <a:pt x="532" y="620"/>
                  </a:lnTo>
                  <a:lnTo>
                    <a:pt x="524" y="617"/>
                  </a:lnTo>
                  <a:lnTo>
                    <a:pt x="517" y="616"/>
                  </a:lnTo>
                  <a:close/>
                  <a:moveTo>
                    <a:pt x="553" y="575"/>
                  </a:moveTo>
                  <a:lnTo>
                    <a:pt x="541" y="588"/>
                  </a:lnTo>
                  <a:lnTo>
                    <a:pt x="640" y="693"/>
                  </a:lnTo>
                  <a:lnTo>
                    <a:pt x="653" y="680"/>
                  </a:lnTo>
                  <a:lnTo>
                    <a:pt x="553" y="575"/>
                  </a:lnTo>
                  <a:close/>
                  <a:moveTo>
                    <a:pt x="675" y="490"/>
                  </a:moveTo>
                  <a:lnTo>
                    <a:pt x="685" y="491"/>
                  </a:lnTo>
                  <a:lnTo>
                    <a:pt x="694" y="492"/>
                  </a:lnTo>
                  <a:lnTo>
                    <a:pt x="701" y="495"/>
                  </a:lnTo>
                  <a:lnTo>
                    <a:pt x="708" y="499"/>
                  </a:lnTo>
                  <a:lnTo>
                    <a:pt x="713" y="504"/>
                  </a:lnTo>
                  <a:lnTo>
                    <a:pt x="720" y="509"/>
                  </a:lnTo>
                  <a:lnTo>
                    <a:pt x="724" y="515"/>
                  </a:lnTo>
                  <a:lnTo>
                    <a:pt x="729" y="522"/>
                  </a:lnTo>
                  <a:lnTo>
                    <a:pt x="731" y="529"/>
                  </a:lnTo>
                  <a:lnTo>
                    <a:pt x="734" y="536"/>
                  </a:lnTo>
                  <a:lnTo>
                    <a:pt x="736" y="544"/>
                  </a:lnTo>
                  <a:lnTo>
                    <a:pt x="733" y="567"/>
                  </a:lnTo>
                  <a:lnTo>
                    <a:pt x="730" y="575"/>
                  </a:lnTo>
                  <a:lnTo>
                    <a:pt x="726" y="581"/>
                  </a:lnTo>
                  <a:lnTo>
                    <a:pt x="722" y="588"/>
                  </a:lnTo>
                  <a:lnTo>
                    <a:pt x="716" y="593"/>
                  </a:lnTo>
                  <a:lnTo>
                    <a:pt x="710" y="597"/>
                  </a:lnTo>
                  <a:lnTo>
                    <a:pt x="703" y="602"/>
                  </a:lnTo>
                  <a:lnTo>
                    <a:pt x="694" y="606"/>
                  </a:lnTo>
                  <a:lnTo>
                    <a:pt x="681" y="609"/>
                  </a:lnTo>
                  <a:lnTo>
                    <a:pt x="675" y="609"/>
                  </a:lnTo>
                  <a:lnTo>
                    <a:pt x="667" y="609"/>
                  </a:lnTo>
                  <a:lnTo>
                    <a:pt x="659" y="606"/>
                  </a:lnTo>
                  <a:lnTo>
                    <a:pt x="652" y="603"/>
                  </a:lnTo>
                  <a:lnTo>
                    <a:pt x="645" y="600"/>
                  </a:lnTo>
                  <a:lnTo>
                    <a:pt x="638" y="595"/>
                  </a:lnTo>
                  <a:lnTo>
                    <a:pt x="632" y="589"/>
                  </a:lnTo>
                  <a:lnTo>
                    <a:pt x="628" y="583"/>
                  </a:lnTo>
                  <a:lnTo>
                    <a:pt x="624" y="576"/>
                  </a:lnTo>
                  <a:lnTo>
                    <a:pt x="621" y="569"/>
                  </a:lnTo>
                  <a:lnTo>
                    <a:pt x="618" y="562"/>
                  </a:lnTo>
                  <a:lnTo>
                    <a:pt x="617" y="554"/>
                  </a:lnTo>
                  <a:lnTo>
                    <a:pt x="619" y="532"/>
                  </a:lnTo>
                  <a:lnTo>
                    <a:pt x="622" y="525"/>
                  </a:lnTo>
                  <a:lnTo>
                    <a:pt x="625" y="518"/>
                  </a:lnTo>
                  <a:lnTo>
                    <a:pt x="631" y="511"/>
                  </a:lnTo>
                  <a:lnTo>
                    <a:pt x="635" y="505"/>
                  </a:lnTo>
                  <a:lnTo>
                    <a:pt x="642" y="501"/>
                  </a:lnTo>
                  <a:lnTo>
                    <a:pt x="647" y="497"/>
                  </a:lnTo>
                  <a:lnTo>
                    <a:pt x="654" y="494"/>
                  </a:lnTo>
                  <a:lnTo>
                    <a:pt x="663" y="491"/>
                  </a:lnTo>
                  <a:lnTo>
                    <a:pt x="670" y="490"/>
                  </a:lnTo>
                  <a:lnTo>
                    <a:pt x="675" y="490"/>
                  </a:lnTo>
                  <a:close/>
                  <a:moveTo>
                    <a:pt x="678" y="473"/>
                  </a:moveTo>
                  <a:lnTo>
                    <a:pt x="670" y="473"/>
                  </a:lnTo>
                  <a:lnTo>
                    <a:pt x="654" y="476"/>
                  </a:lnTo>
                  <a:lnTo>
                    <a:pt x="640" y="481"/>
                  </a:lnTo>
                  <a:lnTo>
                    <a:pt x="629" y="491"/>
                  </a:lnTo>
                  <a:lnTo>
                    <a:pt x="618" y="501"/>
                  </a:lnTo>
                  <a:lnTo>
                    <a:pt x="610" y="513"/>
                  </a:lnTo>
                  <a:lnTo>
                    <a:pt x="604" y="527"/>
                  </a:lnTo>
                  <a:lnTo>
                    <a:pt x="600" y="541"/>
                  </a:lnTo>
                  <a:lnTo>
                    <a:pt x="600" y="557"/>
                  </a:lnTo>
                  <a:lnTo>
                    <a:pt x="602" y="572"/>
                  </a:lnTo>
                  <a:lnTo>
                    <a:pt x="608" y="586"/>
                  </a:lnTo>
                  <a:lnTo>
                    <a:pt x="617" y="597"/>
                  </a:lnTo>
                  <a:lnTo>
                    <a:pt x="626" y="609"/>
                  </a:lnTo>
                  <a:lnTo>
                    <a:pt x="639" y="617"/>
                  </a:lnTo>
                  <a:lnTo>
                    <a:pt x="653" y="623"/>
                  </a:lnTo>
                  <a:lnTo>
                    <a:pt x="663" y="625"/>
                  </a:lnTo>
                  <a:lnTo>
                    <a:pt x="674" y="625"/>
                  </a:lnTo>
                  <a:lnTo>
                    <a:pt x="682" y="625"/>
                  </a:lnTo>
                  <a:lnTo>
                    <a:pt x="698" y="623"/>
                  </a:lnTo>
                  <a:lnTo>
                    <a:pt x="710" y="617"/>
                  </a:lnTo>
                  <a:lnTo>
                    <a:pt x="723" y="609"/>
                  </a:lnTo>
                  <a:lnTo>
                    <a:pt x="734" y="597"/>
                  </a:lnTo>
                  <a:lnTo>
                    <a:pt x="743" y="585"/>
                  </a:lnTo>
                  <a:lnTo>
                    <a:pt x="748" y="571"/>
                  </a:lnTo>
                  <a:lnTo>
                    <a:pt x="752" y="557"/>
                  </a:lnTo>
                  <a:lnTo>
                    <a:pt x="752" y="541"/>
                  </a:lnTo>
                  <a:lnTo>
                    <a:pt x="750" y="527"/>
                  </a:lnTo>
                  <a:lnTo>
                    <a:pt x="744" y="513"/>
                  </a:lnTo>
                  <a:lnTo>
                    <a:pt x="736" y="501"/>
                  </a:lnTo>
                  <a:lnTo>
                    <a:pt x="726" y="490"/>
                  </a:lnTo>
                  <a:lnTo>
                    <a:pt x="713" y="481"/>
                  </a:lnTo>
                  <a:lnTo>
                    <a:pt x="699" y="476"/>
                  </a:lnTo>
                  <a:lnTo>
                    <a:pt x="688" y="473"/>
                  </a:lnTo>
                  <a:lnTo>
                    <a:pt x="678" y="473"/>
                  </a:lnTo>
                  <a:close/>
                  <a:moveTo>
                    <a:pt x="740" y="322"/>
                  </a:moveTo>
                  <a:lnTo>
                    <a:pt x="731" y="336"/>
                  </a:lnTo>
                  <a:lnTo>
                    <a:pt x="827" y="390"/>
                  </a:lnTo>
                  <a:lnTo>
                    <a:pt x="674" y="425"/>
                  </a:lnTo>
                  <a:lnTo>
                    <a:pt x="804" y="499"/>
                  </a:lnTo>
                  <a:lnTo>
                    <a:pt x="813" y="485"/>
                  </a:lnTo>
                  <a:lnTo>
                    <a:pt x="719" y="431"/>
                  </a:lnTo>
                  <a:lnTo>
                    <a:pt x="870" y="396"/>
                  </a:lnTo>
                  <a:lnTo>
                    <a:pt x="740" y="322"/>
                  </a:lnTo>
                  <a:close/>
                  <a:moveTo>
                    <a:pt x="737" y="0"/>
                  </a:moveTo>
                  <a:lnTo>
                    <a:pt x="1100" y="201"/>
                  </a:lnTo>
                  <a:lnTo>
                    <a:pt x="1115" y="173"/>
                  </a:lnTo>
                  <a:lnTo>
                    <a:pt x="1089" y="267"/>
                  </a:lnTo>
                  <a:lnTo>
                    <a:pt x="1055" y="358"/>
                  </a:lnTo>
                  <a:lnTo>
                    <a:pt x="1015" y="445"/>
                  </a:lnTo>
                  <a:lnTo>
                    <a:pt x="968" y="529"/>
                  </a:lnTo>
                  <a:lnTo>
                    <a:pt x="915" y="607"/>
                  </a:lnTo>
                  <a:lnTo>
                    <a:pt x="856" y="683"/>
                  </a:lnTo>
                  <a:lnTo>
                    <a:pt x="792" y="751"/>
                  </a:lnTo>
                  <a:lnTo>
                    <a:pt x="722" y="817"/>
                  </a:lnTo>
                  <a:lnTo>
                    <a:pt x="647" y="876"/>
                  </a:lnTo>
                  <a:lnTo>
                    <a:pt x="567" y="929"/>
                  </a:lnTo>
                  <a:lnTo>
                    <a:pt x="485" y="977"/>
                  </a:lnTo>
                  <a:lnTo>
                    <a:pt x="398" y="1017"/>
                  </a:lnTo>
                  <a:lnTo>
                    <a:pt x="307" y="1051"/>
                  </a:lnTo>
                  <a:lnTo>
                    <a:pt x="213" y="1079"/>
                  </a:lnTo>
                  <a:lnTo>
                    <a:pt x="0" y="959"/>
                  </a:lnTo>
                  <a:lnTo>
                    <a:pt x="158" y="674"/>
                  </a:lnTo>
                  <a:lnTo>
                    <a:pt x="234" y="648"/>
                  </a:lnTo>
                  <a:lnTo>
                    <a:pt x="304" y="616"/>
                  </a:lnTo>
                  <a:lnTo>
                    <a:pt x="371" y="576"/>
                  </a:lnTo>
                  <a:lnTo>
                    <a:pt x="434" y="530"/>
                  </a:lnTo>
                  <a:lnTo>
                    <a:pt x="493" y="480"/>
                  </a:lnTo>
                  <a:lnTo>
                    <a:pt x="546" y="424"/>
                  </a:lnTo>
                  <a:lnTo>
                    <a:pt x="594" y="362"/>
                  </a:lnTo>
                  <a:lnTo>
                    <a:pt x="636" y="296"/>
                  </a:lnTo>
                  <a:lnTo>
                    <a:pt x="671" y="228"/>
                  </a:lnTo>
                  <a:lnTo>
                    <a:pt x="701" y="155"/>
                  </a:lnTo>
                  <a:lnTo>
                    <a:pt x="723" y="78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7" name="Group 83"/>
            <p:cNvGrpSpPr/>
            <p:nvPr/>
          </p:nvGrpSpPr>
          <p:grpSpPr>
            <a:xfrm>
              <a:off x="5659505" y="4133862"/>
              <a:ext cx="1309488" cy="1376027"/>
              <a:chOff x="5659505" y="4133862"/>
              <a:chExt cx="1309488" cy="1376027"/>
            </a:xfrm>
          </p:grpSpPr>
          <p:sp>
            <p:nvSpPr>
              <p:cNvPr id="249" name="Freeform 262"/>
              <p:cNvSpPr/>
              <p:nvPr/>
            </p:nvSpPr>
            <p:spPr bwMode="auto">
              <a:xfrm>
                <a:off x="5659505" y="5062747"/>
                <a:ext cx="0" cy="5323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5 h 5"/>
                  <a:gd name="T4" fmla="*/ 0 w 2"/>
                  <a:gd name="T5" fmla="*/ 3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0" name="Freeform 263"/>
              <p:cNvSpPr/>
              <p:nvPr/>
            </p:nvSpPr>
            <p:spPr bwMode="auto">
              <a:xfrm>
                <a:off x="5659505" y="4988223"/>
                <a:ext cx="45247" cy="103802"/>
              </a:xfrm>
              <a:custGeom>
                <a:avLst/>
                <a:gdLst>
                  <a:gd name="T0" fmla="*/ 32 w 32"/>
                  <a:gd name="T1" fmla="*/ 0 h 77"/>
                  <a:gd name="T2" fmla="*/ 32 w 32"/>
                  <a:gd name="T3" fmla="*/ 77 h 77"/>
                  <a:gd name="T4" fmla="*/ 8 w 32"/>
                  <a:gd name="T5" fmla="*/ 65 h 77"/>
                  <a:gd name="T6" fmla="*/ 0 w 32"/>
                  <a:gd name="T7" fmla="*/ 61 h 77"/>
                  <a:gd name="T8" fmla="*/ 0 w 32"/>
                  <a:gd name="T9" fmla="*/ 56 h 77"/>
                  <a:gd name="T10" fmla="*/ 32 w 32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77">
                    <a:moveTo>
                      <a:pt x="32" y="0"/>
                    </a:moveTo>
                    <a:lnTo>
                      <a:pt x="32" y="77"/>
                    </a:lnTo>
                    <a:lnTo>
                      <a:pt x="8" y="65"/>
                    </a:lnTo>
                    <a:lnTo>
                      <a:pt x="0" y="61"/>
                    </a:lnTo>
                    <a:lnTo>
                      <a:pt x="0" y="5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1" name="Freeform 264"/>
              <p:cNvSpPr/>
              <p:nvPr/>
            </p:nvSpPr>
            <p:spPr bwMode="auto">
              <a:xfrm>
                <a:off x="5704751" y="4913700"/>
                <a:ext cx="42585" cy="202279"/>
              </a:xfrm>
              <a:custGeom>
                <a:avLst/>
                <a:gdLst>
                  <a:gd name="T0" fmla="*/ 32 w 32"/>
                  <a:gd name="T1" fmla="*/ 0 h 153"/>
                  <a:gd name="T2" fmla="*/ 32 w 32"/>
                  <a:gd name="T3" fmla="*/ 153 h 153"/>
                  <a:gd name="T4" fmla="*/ 0 w 32"/>
                  <a:gd name="T5" fmla="*/ 134 h 153"/>
                  <a:gd name="T6" fmla="*/ 0 w 32"/>
                  <a:gd name="T7" fmla="*/ 57 h 153"/>
                  <a:gd name="T8" fmla="*/ 32 w 32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3">
                    <a:moveTo>
                      <a:pt x="32" y="0"/>
                    </a:moveTo>
                    <a:lnTo>
                      <a:pt x="32" y="153"/>
                    </a:lnTo>
                    <a:lnTo>
                      <a:pt x="0" y="134"/>
                    </a:lnTo>
                    <a:lnTo>
                      <a:pt x="0" y="57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2" name="Freeform 265"/>
              <p:cNvSpPr/>
              <p:nvPr/>
            </p:nvSpPr>
            <p:spPr bwMode="auto">
              <a:xfrm>
                <a:off x="5747336" y="4836514"/>
                <a:ext cx="39924" cy="303418"/>
              </a:xfrm>
              <a:custGeom>
                <a:avLst/>
                <a:gdLst>
                  <a:gd name="T0" fmla="*/ 31 w 31"/>
                  <a:gd name="T1" fmla="*/ 0 h 228"/>
                  <a:gd name="T2" fmla="*/ 31 w 31"/>
                  <a:gd name="T3" fmla="*/ 228 h 228"/>
                  <a:gd name="T4" fmla="*/ 0 w 31"/>
                  <a:gd name="T5" fmla="*/ 210 h 228"/>
                  <a:gd name="T6" fmla="*/ 0 w 31"/>
                  <a:gd name="T7" fmla="*/ 57 h 228"/>
                  <a:gd name="T8" fmla="*/ 31 w 31"/>
                  <a:gd name="T9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8">
                    <a:moveTo>
                      <a:pt x="31" y="0"/>
                    </a:moveTo>
                    <a:lnTo>
                      <a:pt x="31" y="228"/>
                    </a:lnTo>
                    <a:lnTo>
                      <a:pt x="0" y="210"/>
                    </a:lnTo>
                    <a:lnTo>
                      <a:pt x="0" y="57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3" name="Freeform 266"/>
              <p:cNvSpPr/>
              <p:nvPr/>
            </p:nvSpPr>
            <p:spPr bwMode="auto">
              <a:xfrm>
                <a:off x="5787260" y="4761990"/>
                <a:ext cx="42585" cy="401896"/>
              </a:xfrm>
              <a:custGeom>
                <a:avLst/>
                <a:gdLst>
                  <a:gd name="T0" fmla="*/ 32 w 32"/>
                  <a:gd name="T1" fmla="*/ 0 h 302"/>
                  <a:gd name="T2" fmla="*/ 32 w 32"/>
                  <a:gd name="T3" fmla="*/ 302 h 302"/>
                  <a:gd name="T4" fmla="*/ 0 w 32"/>
                  <a:gd name="T5" fmla="*/ 284 h 302"/>
                  <a:gd name="T6" fmla="*/ 0 w 32"/>
                  <a:gd name="T7" fmla="*/ 56 h 302"/>
                  <a:gd name="T8" fmla="*/ 32 w 3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2">
                    <a:moveTo>
                      <a:pt x="32" y="0"/>
                    </a:moveTo>
                    <a:lnTo>
                      <a:pt x="32" y="302"/>
                    </a:lnTo>
                    <a:lnTo>
                      <a:pt x="0" y="284"/>
                    </a:lnTo>
                    <a:lnTo>
                      <a:pt x="0" y="5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4" name="Freeform 267"/>
              <p:cNvSpPr/>
              <p:nvPr/>
            </p:nvSpPr>
            <p:spPr bwMode="auto">
              <a:xfrm>
                <a:off x="5829845" y="4684806"/>
                <a:ext cx="42585" cy="500373"/>
              </a:xfrm>
              <a:custGeom>
                <a:avLst/>
                <a:gdLst>
                  <a:gd name="T0" fmla="*/ 33 w 33"/>
                  <a:gd name="T1" fmla="*/ 0 h 377"/>
                  <a:gd name="T2" fmla="*/ 33 w 33"/>
                  <a:gd name="T3" fmla="*/ 377 h 377"/>
                  <a:gd name="T4" fmla="*/ 0 w 33"/>
                  <a:gd name="T5" fmla="*/ 360 h 377"/>
                  <a:gd name="T6" fmla="*/ 0 w 33"/>
                  <a:gd name="T7" fmla="*/ 58 h 377"/>
                  <a:gd name="T8" fmla="*/ 33 w 33"/>
                  <a:gd name="T9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77">
                    <a:moveTo>
                      <a:pt x="33" y="0"/>
                    </a:moveTo>
                    <a:lnTo>
                      <a:pt x="33" y="377"/>
                    </a:lnTo>
                    <a:lnTo>
                      <a:pt x="0" y="360"/>
                    </a:lnTo>
                    <a:lnTo>
                      <a:pt x="0" y="58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5" name="Freeform 268"/>
              <p:cNvSpPr/>
              <p:nvPr/>
            </p:nvSpPr>
            <p:spPr bwMode="auto">
              <a:xfrm>
                <a:off x="5872430" y="4607619"/>
                <a:ext cx="42585" cy="604175"/>
              </a:xfrm>
              <a:custGeom>
                <a:avLst/>
                <a:gdLst>
                  <a:gd name="T0" fmla="*/ 32 w 32"/>
                  <a:gd name="T1" fmla="*/ 0 h 452"/>
                  <a:gd name="T2" fmla="*/ 32 w 32"/>
                  <a:gd name="T3" fmla="*/ 452 h 452"/>
                  <a:gd name="T4" fmla="*/ 0 w 32"/>
                  <a:gd name="T5" fmla="*/ 434 h 452"/>
                  <a:gd name="T6" fmla="*/ 0 w 32"/>
                  <a:gd name="T7" fmla="*/ 57 h 452"/>
                  <a:gd name="T8" fmla="*/ 32 w 32"/>
                  <a:gd name="T9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52">
                    <a:moveTo>
                      <a:pt x="32" y="0"/>
                    </a:moveTo>
                    <a:lnTo>
                      <a:pt x="32" y="452"/>
                    </a:lnTo>
                    <a:lnTo>
                      <a:pt x="0" y="434"/>
                    </a:lnTo>
                    <a:lnTo>
                      <a:pt x="0" y="57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6" name="Freeform 269"/>
              <p:cNvSpPr/>
              <p:nvPr/>
            </p:nvSpPr>
            <p:spPr bwMode="auto">
              <a:xfrm>
                <a:off x="5915015" y="4533096"/>
                <a:ext cx="45247" cy="702652"/>
              </a:xfrm>
              <a:custGeom>
                <a:avLst/>
                <a:gdLst>
                  <a:gd name="T0" fmla="*/ 32 w 32"/>
                  <a:gd name="T1" fmla="*/ 0 h 526"/>
                  <a:gd name="T2" fmla="*/ 32 w 32"/>
                  <a:gd name="T3" fmla="*/ 526 h 526"/>
                  <a:gd name="T4" fmla="*/ 0 w 32"/>
                  <a:gd name="T5" fmla="*/ 508 h 526"/>
                  <a:gd name="T6" fmla="*/ 0 w 32"/>
                  <a:gd name="T7" fmla="*/ 56 h 526"/>
                  <a:gd name="T8" fmla="*/ 12 w 32"/>
                  <a:gd name="T9" fmla="*/ 33 h 526"/>
                  <a:gd name="T10" fmla="*/ 32 w 32"/>
                  <a:gd name="T11" fmla="*/ 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26">
                    <a:moveTo>
                      <a:pt x="32" y="0"/>
                    </a:moveTo>
                    <a:lnTo>
                      <a:pt x="32" y="526"/>
                    </a:lnTo>
                    <a:lnTo>
                      <a:pt x="0" y="508"/>
                    </a:lnTo>
                    <a:lnTo>
                      <a:pt x="0" y="56"/>
                    </a:lnTo>
                    <a:lnTo>
                      <a:pt x="12" y="33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7" name="Freeform 270"/>
              <p:cNvSpPr/>
              <p:nvPr/>
            </p:nvSpPr>
            <p:spPr bwMode="auto">
              <a:xfrm>
                <a:off x="5960260" y="4458572"/>
                <a:ext cx="39924" cy="801130"/>
              </a:xfrm>
              <a:custGeom>
                <a:avLst/>
                <a:gdLst>
                  <a:gd name="T0" fmla="*/ 31 w 31"/>
                  <a:gd name="T1" fmla="*/ 0 h 602"/>
                  <a:gd name="T2" fmla="*/ 31 w 31"/>
                  <a:gd name="T3" fmla="*/ 602 h 602"/>
                  <a:gd name="T4" fmla="*/ 0 w 31"/>
                  <a:gd name="T5" fmla="*/ 584 h 602"/>
                  <a:gd name="T6" fmla="*/ 0 w 31"/>
                  <a:gd name="T7" fmla="*/ 58 h 602"/>
                  <a:gd name="T8" fmla="*/ 31 w 31"/>
                  <a:gd name="T9" fmla="*/ 0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602">
                    <a:moveTo>
                      <a:pt x="31" y="0"/>
                    </a:moveTo>
                    <a:lnTo>
                      <a:pt x="31" y="602"/>
                    </a:lnTo>
                    <a:lnTo>
                      <a:pt x="0" y="584"/>
                    </a:lnTo>
                    <a:lnTo>
                      <a:pt x="0" y="58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8" name="Freeform 271"/>
              <p:cNvSpPr/>
              <p:nvPr/>
            </p:nvSpPr>
            <p:spPr bwMode="auto">
              <a:xfrm>
                <a:off x="6000185" y="4381388"/>
                <a:ext cx="42585" cy="902270"/>
              </a:xfrm>
              <a:custGeom>
                <a:avLst/>
                <a:gdLst>
                  <a:gd name="T0" fmla="*/ 32 w 32"/>
                  <a:gd name="T1" fmla="*/ 0 h 678"/>
                  <a:gd name="T2" fmla="*/ 32 w 32"/>
                  <a:gd name="T3" fmla="*/ 678 h 678"/>
                  <a:gd name="T4" fmla="*/ 0 w 32"/>
                  <a:gd name="T5" fmla="*/ 659 h 678"/>
                  <a:gd name="T6" fmla="*/ 0 w 32"/>
                  <a:gd name="T7" fmla="*/ 57 h 678"/>
                  <a:gd name="T8" fmla="*/ 22 w 32"/>
                  <a:gd name="T9" fmla="*/ 20 h 678"/>
                  <a:gd name="T10" fmla="*/ 32 w 32"/>
                  <a:gd name="T11" fmla="*/ 0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678">
                    <a:moveTo>
                      <a:pt x="32" y="0"/>
                    </a:moveTo>
                    <a:lnTo>
                      <a:pt x="32" y="678"/>
                    </a:lnTo>
                    <a:lnTo>
                      <a:pt x="0" y="659"/>
                    </a:lnTo>
                    <a:lnTo>
                      <a:pt x="0" y="57"/>
                    </a:lnTo>
                    <a:lnTo>
                      <a:pt x="22" y="2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9" name="Freeform 272"/>
              <p:cNvSpPr/>
              <p:nvPr/>
            </p:nvSpPr>
            <p:spPr bwMode="auto">
              <a:xfrm>
                <a:off x="6042770" y="4306864"/>
                <a:ext cx="42585" cy="998086"/>
              </a:xfrm>
              <a:custGeom>
                <a:avLst/>
                <a:gdLst>
                  <a:gd name="T0" fmla="*/ 32 w 32"/>
                  <a:gd name="T1" fmla="*/ 0 h 750"/>
                  <a:gd name="T2" fmla="*/ 32 w 32"/>
                  <a:gd name="T3" fmla="*/ 750 h 750"/>
                  <a:gd name="T4" fmla="*/ 0 w 32"/>
                  <a:gd name="T5" fmla="*/ 734 h 750"/>
                  <a:gd name="T6" fmla="*/ 0 w 32"/>
                  <a:gd name="T7" fmla="*/ 56 h 750"/>
                  <a:gd name="T8" fmla="*/ 32 w 32"/>
                  <a:gd name="T9" fmla="*/ 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50">
                    <a:moveTo>
                      <a:pt x="32" y="0"/>
                    </a:moveTo>
                    <a:lnTo>
                      <a:pt x="32" y="750"/>
                    </a:lnTo>
                    <a:lnTo>
                      <a:pt x="0" y="734"/>
                    </a:lnTo>
                    <a:lnTo>
                      <a:pt x="0" y="5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0" name="Freeform 273"/>
              <p:cNvSpPr/>
              <p:nvPr/>
            </p:nvSpPr>
            <p:spPr bwMode="auto">
              <a:xfrm>
                <a:off x="6085355" y="4272263"/>
                <a:ext cx="42585" cy="1056640"/>
              </a:xfrm>
              <a:custGeom>
                <a:avLst/>
                <a:gdLst>
                  <a:gd name="T0" fmla="*/ 33 w 33"/>
                  <a:gd name="T1" fmla="*/ 0 h 794"/>
                  <a:gd name="T2" fmla="*/ 33 w 33"/>
                  <a:gd name="T3" fmla="*/ 794 h 794"/>
                  <a:gd name="T4" fmla="*/ 0 w 33"/>
                  <a:gd name="T5" fmla="*/ 775 h 794"/>
                  <a:gd name="T6" fmla="*/ 0 w 33"/>
                  <a:gd name="T7" fmla="*/ 25 h 794"/>
                  <a:gd name="T8" fmla="*/ 12 w 33"/>
                  <a:gd name="T9" fmla="*/ 5 h 794"/>
                  <a:gd name="T10" fmla="*/ 33 w 33"/>
                  <a:gd name="T11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794">
                    <a:moveTo>
                      <a:pt x="33" y="0"/>
                    </a:moveTo>
                    <a:lnTo>
                      <a:pt x="33" y="794"/>
                    </a:lnTo>
                    <a:lnTo>
                      <a:pt x="0" y="775"/>
                    </a:lnTo>
                    <a:lnTo>
                      <a:pt x="0" y="25"/>
                    </a:lnTo>
                    <a:lnTo>
                      <a:pt x="12" y="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1" name="Freeform 274"/>
              <p:cNvSpPr/>
              <p:nvPr/>
            </p:nvSpPr>
            <p:spPr bwMode="auto">
              <a:xfrm>
                <a:off x="6127940" y="4261617"/>
                <a:ext cx="42585" cy="1091239"/>
              </a:xfrm>
              <a:custGeom>
                <a:avLst/>
                <a:gdLst>
                  <a:gd name="T0" fmla="*/ 30 w 30"/>
                  <a:gd name="T1" fmla="*/ 0 h 822"/>
                  <a:gd name="T2" fmla="*/ 30 w 30"/>
                  <a:gd name="T3" fmla="*/ 822 h 822"/>
                  <a:gd name="T4" fmla="*/ 0 w 30"/>
                  <a:gd name="T5" fmla="*/ 804 h 822"/>
                  <a:gd name="T6" fmla="*/ 0 w 30"/>
                  <a:gd name="T7" fmla="*/ 10 h 822"/>
                  <a:gd name="T8" fmla="*/ 30 w 30"/>
                  <a:gd name="T9" fmla="*/ 0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22">
                    <a:moveTo>
                      <a:pt x="30" y="0"/>
                    </a:moveTo>
                    <a:lnTo>
                      <a:pt x="30" y="822"/>
                    </a:lnTo>
                    <a:lnTo>
                      <a:pt x="0" y="804"/>
                    </a:lnTo>
                    <a:lnTo>
                      <a:pt x="0" y="1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2" name="Freeform 275"/>
              <p:cNvSpPr/>
              <p:nvPr/>
            </p:nvSpPr>
            <p:spPr bwMode="auto">
              <a:xfrm>
                <a:off x="6170525" y="4248310"/>
                <a:ext cx="42585" cy="1131164"/>
              </a:xfrm>
              <a:custGeom>
                <a:avLst/>
                <a:gdLst>
                  <a:gd name="T0" fmla="*/ 33 w 33"/>
                  <a:gd name="T1" fmla="*/ 0 h 848"/>
                  <a:gd name="T2" fmla="*/ 33 w 33"/>
                  <a:gd name="T3" fmla="*/ 460 h 848"/>
                  <a:gd name="T4" fmla="*/ 9 w 33"/>
                  <a:gd name="T5" fmla="*/ 504 h 848"/>
                  <a:gd name="T6" fmla="*/ 33 w 33"/>
                  <a:gd name="T7" fmla="*/ 518 h 848"/>
                  <a:gd name="T8" fmla="*/ 33 w 33"/>
                  <a:gd name="T9" fmla="*/ 848 h 848"/>
                  <a:gd name="T10" fmla="*/ 0 w 33"/>
                  <a:gd name="T11" fmla="*/ 830 h 848"/>
                  <a:gd name="T12" fmla="*/ 0 w 33"/>
                  <a:gd name="T13" fmla="*/ 8 h 848"/>
                  <a:gd name="T14" fmla="*/ 33 w 33"/>
                  <a:gd name="T15" fmla="*/ 0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848">
                    <a:moveTo>
                      <a:pt x="33" y="0"/>
                    </a:moveTo>
                    <a:lnTo>
                      <a:pt x="33" y="460"/>
                    </a:lnTo>
                    <a:lnTo>
                      <a:pt x="9" y="504"/>
                    </a:lnTo>
                    <a:lnTo>
                      <a:pt x="33" y="518"/>
                    </a:lnTo>
                    <a:lnTo>
                      <a:pt x="33" y="848"/>
                    </a:lnTo>
                    <a:lnTo>
                      <a:pt x="0" y="830"/>
                    </a:lnTo>
                    <a:lnTo>
                      <a:pt x="0" y="8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3" name="Freeform 276"/>
              <p:cNvSpPr>
                <a:spLocks noEditPoints="1"/>
              </p:cNvSpPr>
              <p:nvPr/>
            </p:nvSpPr>
            <p:spPr bwMode="auto">
              <a:xfrm>
                <a:off x="6213109" y="4235001"/>
                <a:ext cx="42585" cy="1165763"/>
              </a:xfrm>
              <a:custGeom>
                <a:avLst/>
                <a:gdLst>
                  <a:gd name="T0" fmla="*/ 0 w 32"/>
                  <a:gd name="T1" fmla="*/ 528 h 875"/>
                  <a:gd name="T2" fmla="*/ 32 w 32"/>
                  <a:gd name="T3" fmla="*/ 546 h 875"/>
                  <a:gd name="T4" fmla="*/ 32 w 32"/>
                  <a:gd name="T5" fmla="*/ 875 h 875"/>
                  <a:gd name="T6" fmla="*/ 0 w 32"/>
                  <a:gd name="T7" fmla="*/ 858 h 875"/>
                  <a:gd name="T8" fmla="*/ 0 w 32"/>
                  <a:gd name="T9" fmla="*/ 528 h 875"/>
                  <a:gd name="T10" fmla="*/ 32 w 32"/>
                  <a:gd name="T11" fmla="*/ 0 h 875"/>
                  <a:gd name="T12" fmla="*/ 32 w 32"/>
                  <a:gd name="T13" fmla="*/ 413 h 875"/>
                  <a:gd name="T14" fmla="*/ 0 w 32"/>
                  <a:gd name="T15" fmla="*/ 470 h 875"/>
                  <a:gd name="T16" fmla="*/ 0 w 32"/>
                  <a:gd name="T17" fmla="*/ 10 h 875"/>
                  <a:gd name="T18" fmla="*/ 32 w 32"/>
                  <a:gd name="T19" fmla="*/ 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875">
                    <a:moveTo>
                      <a:pt x="0" y="528"/>
                    </a:moveTo>
                    <a:lnTo>
                      <a:pt x="32" y="546"/>
                    </a:lnTo>
                    <a:lnTo>
                      <a:pt x="32" y="875"/>
                    </a:lnTo>
                    <a:lnTo>
                      <a:pt x="0" y="858"/>
                    </a:lnTo>
                    <a:lnTo>
                      <a:pt x="0" y="528"/>
                    </a:lnTo>
                    <a:close/>
                    <a:moveTo>
                      <a:pt x="32" y="0"/>
                    </a:moveTo>
                    <a:lnTo>
                      <a:pt x="32" y="413"/>
                    </a:lnTo>
                    <a:lnTo>
                      <a:pt x="0" y="470"/>
                    </a:lnTo>
                    <a:lnTo>
                      <a:pt x="0" y="1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4" name="Freeform 277"/>
              <p:cNvSpPr>
                <a:spLocks noEditPoints="1"/>
              </p:cNvSpPr>
              <p:nvPr/>
            </p:nvSpPr>
            <p:spPr bwMode="auto">
              <a:xfrm>
                <a:off x="6255694" y="4224355"/>
                <a:ext cx="42585" cy="1200364"/>
              </a:xfrm>
              <a:custGeom>
                <a:avLst/>
                <a:gdLst>
                  <a:gd name="T0" fmla="*/ 0 w 32"/>
                  <a:gd name="T1" fmla="*/ 555 h 902"/>
                  <a:gd name="T2" fmla="*/ 32 w 32"/>
                  <a:gd name="T3" fmla="*/ 573 h 902"/>
                  <a:gd name="T4" fmla="*/ 32 w 32"/>
                  <a:gd name="T5" fmla="*/ 902 h 902"/>
                  <a:gd name="T6" fmla="*/ 0 w 32"/>
                  <a:gd name="T7" fmla="*/ 884 h 902"/>
                  <a:gd name="T8" fmla="*/ 0 w 32"/>
                  <a:gd name="T9" fmla="*/ 555 h 902"/>
                  <a:gd name="T10" fmla="*/ 32 w 32"/>
                  <a:gd name="T11" fmla="*/ 0 h 902"/>
                  <a:gd name="T12" fmla="*/ 32 w 32"/>
                  <a:gd name="T13" fmla="*/ 366 h 902"/>
                  <a:gd name="T14" fmla="*/ 0 w 32"/>
                  <a:gd name="T15" fmla="*/ 422 h 902"/>
                  <a:gd name="T16" fmla="*/ 0 w 32"/>
                  <a:gd name="T17" fmla="*/ 9 h 902"/>
                  <a:gd name="T18" fmla="*/ 32 w 32"/>
                  <a:gd name="T19" fmla="*/ 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902">
                    <a:moveTo>
                      <a:pt x="0" y="555"/>
                    </a:moveTo>
                    <a:lnTo>
                      <a:pt x="32" y="573"/>
                    </a:lnTo>
                    <a:lnTo>
                      <a:pt x="32" y="902"/>
                    </a:lnTo>
                    <a:lnTo>
                      <a:pt x="0" y="884"/>
                    </a:lnTo>
                    <a:lnTo>
                      <a:pt x="0" y="555"/>
                    </a:lnTo>
                    <a:close/>
                    <a:moveTo>
                      <a:pt x="32" y="0"/>
                    </a:moveTo>
                    <a:lnTo>
                      <a:pt x="32" y="366"/>
                    </a:lnTo>
                    <a:lnTo>
                      <a:pt x="0" y="422"/>
                    </a:lnTo>
                    <a:lnTo>
                      <a:pt x="0" y="9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5" name="Freeform 278"/>
              <p:cNvSpPr>
                <a:spLocks noEditPoints="1"/>
              </p:cNvSpPr>
              <p:nvPr/>
            </p:nvSpPr>
            <p:spPr bwMode="auto">
              <a:xfrm>
                <a:off x="6298279" y="4211048"/>
                <a:ext cx="42585" cy="1237626"/>
              </a:xfrm>
              <a:custGeom>
                <a:avLst/>
                <a:gdLst>
                  <a:gd name="T0" fmla="*/ 0 w 32"/>
                  <a:gd name="T1" fmla="*/ 582 h 929"/>
                  <a:gd name="T2" fmla="*/ 32 w 32"/>
                  <a:gd name="T3" fmla="*/ 599 h 929"/>
                  <a:gd name="T4" fmla="*/ 32 w 32"/>
                  <a:gd name="T5" fmla="*/ 929 h 929"/>
                  <a:gd name="T6" fmla="*/ 0 w 32"/>
                  <a:gd name="T7" fmla="*/ 911 h 929"/>
                  <a:gd name="T8" fmla="*/ 0 w 32"/>
                  <a:gd name="T9" fmla="*/ 582 h 929"/>
                  <a:gd name="T10" fmla="*/ 32 w 32"/>
                  <a:gd name="T11" fmla="*/ 0 h 929"/>
                  <a:gd name="T12" fmla="*/ 32 w 32"/>
                  <a:gd name="T13" fmla="*/ 317 h 929"/>
                  <a:gd name="T14" fmla="*/ 0 w 32"/>
                  <a:gd name="T15" fmla="*/ 375 h 929"/>
                  <a:gd name="T16" fmla="*/ 0 w 32"/>
                  <a:gd name="T17" fmla="*/ 9 h 929"/>
                  <a:gd name="T18" fmla="*/ 32 w 32"/>
                  <a:gd name="T19" fmla="*/ 0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929">
                    <a:moveTo>
                      <a:pt x="0" y="582"/>
                    </a:moveTo>
                    <a:lnTo>
                      <a:pt x="32" y="599"/>
                    </a:lnTo>
                    <a:lnTo>
                      <a:pt x="32" y="929"/>
                    </a:lnTo>
                    <a:lnTo>
                      <a:pt x="0" y="911"/>
                    </a:lnTo>
                    <a:lnTo>
                      <a:pt x="0" y="582"/>
                    </a:lnTo>
                    <a:close/>
                    <a:moveTo>
                      <a:pt x="32" y="0"/>
                    </a:moveTo>
                    <a:lnTo>
                      <a:pt x="32" y="317"/>
                    </a:lnTo>
                    <a:lnTo>
                      <a:pt x="0" y="375"/>
                    </a:lnTo>
                    <a:lnTo>
                      <a:pt x="0" y="9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6" name="Freeform 279"/>
              <p:cNvSpPr>
                <a:spLocks noEditPoints="1"/>
              </p:cNvSpPr>
              <p:nvPr/>
            </p:nvSpPr>
            <p:spPr bwMode="auto">
              <a:xfrm>
                <a:off x="6340864" y="4200402"/>
                <a:ext cx="42585" cy="1272225"/>
              </a:xfrm>
              <a:custGeom>
                <a:avLst/>
                <a:gdLst>
                  <a:gd name="T0" fmla="*/ 0 w 31"/>
                  <a:gd name="T1" fmla="*/ 608 h 956"/>
                  <a:gd name="T2" fmla="*/ 31 w 31"/>
                  <a:gd name="T3" fmla="*/ 626 h 956"/>
                  <a:gd name="T4" fmla="*/ 31 w 31"/>
                  <a:gd name="T5" fmla="*/ 956 h 956"/>
                  <a:gd name="T6" fmla="*/ 0 w 31"/>
                  <a:gd name="T7" fmla="*/ 938 h 956"/>
                  <a:gd name="T8" fmla="*/ 0 w 31"/>
                  <a:gd name="T9" fmla="*/ 608 h 956"/>
                  <a:gd name="T10" fmla="*/ 31 w 31"/>
                  <a:gd name="T11" fmla="*/ 0 h 956"/>
                  <a:gd name="T12" fmla="*/ 31 w 31"/>
                  <a:gd name="T13" fmla="*/ 269 h 956"/>
                  <a:gd name="T14" fmla="*/ 0 w 31"/>
                  <a:gd name="T15" fmla="*/ 326 h 956"/>
                  <a:gd name="T16" fmla="*/ 0 w 31"/>
                  <a:gd name="T17" fmla="*/ 9 h 956"/>
                  <a:gd name="T18" fmla="*/ 31 w 31"/>
                  <a:gd name="T19" fmla="*/ 0 h 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956">
                    <a:moveTo>
                      <a:pt x="0" y="608"/>
                    </a:moveTo>
                    <a:lnTo>
                      <a:pt x="31" y="626"/>
                    </a:lnTo>
                    <a:lnTo>
                      <a:pt x="31" y="956"/>
                    </a:lnTo>
                    <a:lnTo>
                      <a:pt x="0" y="938"/>
                    </a:lnTo>
                    <a:lnTo>
                      <a:pt x="0" y="608"/>
                    </a:lnTo>
                    <a:close/>
                    <a:moveTo>
                      <a:pt x="31" y="0"/>
                    </a:moveTo>
                    <a:lnTo>
                      <a:pt x="31" y="269"/>
                    </a:lnTo>
                    <a:lnTo>
                      <a:pt x="0" y="326"/>
                    </a:lnTo>
                    <a:lnTo>
                      <a:pt x="0" y="9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7" name="Freeform 280"/>
              <p:cNvSpPr>
                <a:spLocks noEditPoints="1"/>
              </p:cNvSpPr>
              <p:nvPr/>
            </p:nvSpPr>
            <p:spPr bwMode="auto">
              <a:xfrm>
                <a:off x="6383449" y="4189755"/>
                <a:ext cx="42585" cy="1306827"/>
              </a:xfrm>
              <a:custGeom>
                <a:avLst/>
                <a:gdLst>
                  <a:gd name="T0" fmla="*/ 0 w 32"/>
                  <a:gd name="T1" fmla="*/ 634 h 981"/>
                  <a:gd name="T2" fmla="*/ 32 w 32"/>
                  <a:gd name="T3" fmla="*/ 652 h 981"/>
                  <a:gd name="T4" fmla="*/ 32 w 32"/>
                  <a:gd name="T5" fmla="*/ 981 h 981"/>
                  <a:gd name="T6" fmla="*/ 0 w 32"/>
                  <a:gd name="T7" fmla="*/ 964 h 981"/>
                  <a:gd name="T8" fmla="*/ 0 w 32"/>
                  <a:gd name="T9" fmla="*/ 634 h 981"/>
                  <a:gd name="T10" fmla="*/ 32 w 32"/>
                  <a:gd name="T11" fmla="*/ 0 h 981"/>
                  <a:gd name="T12" fmla="*/ 32 w 32"/>
                  <a:gd name="T13" fmla="*/ 221 h 981"/>
                  <a:gd name="T14" fmla="*/ 7 w 32"/>
                  <a:gd name="T15" fmla="*/ 264 h 981"/>
                  <a:gd name="T16" fmla="*/ 0 w 32"/>
                  <a:gd name="T17" fmla="*/ 277 h 981"/>
                  <a:gd name="T18" fmla="*/ 0 w 32"/>
                  <a:gd name="T19" fmla="*/ 8 h 981"/>
                  <a:gd name="T20" fmla="*/ 32 w 32"/>
                  <a:gd name="T21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981">
                    <a:moveTo>
                      <a:pt x="0" y="634"/>
                    </a:moveTo>
                    <a:lnTo>
                      <a:pt x="32" y="652"/>
                    </a:lnTo>
                    <a:lnTo>
                      <a:pt x="32" y="981"/>
                    </a:lnTo>
                    <a:lnTo>
                      <a:pt x="0" y="964"/>
                    </a:lnTo>
                    <a:lnTo>
                      <a:pt x="0" y="634"/>
                    </a:lnTo>
                    <a:close/>
                    <a:moveTo>
                      <a:pt x="32" y="0"/>
                    </a:moveTo>
                    <a:lnTo>
                      <a:pt x="32" y="221"/>
                    </a:lnTo>
                    <a:lnTo>
                      <a:pt x="7" y="264"/>
                    </a:lnTo>
                    <a:lnTo>
                      <a:pt x="0" y="277"/>
                    </a:lnTo>
                    <a:lnTo>
                      <a:pt x="0" y="8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8" name="Freeform 281"/>
              <p:cNvSpPr>
                <a:spLocks noEditPoints="1"/>
              </p:cNvSpPr>
              <p:nvPr/>
            </p:nvSpPr>
            <p:spPr bwMode="auto">
              <a:xfrm>
                <a:off x="6426034" y="4176447"/>
                <a:ext cx="42585" cy="1333442"/>
              </a:xfrm>
              <a:custGeom>
                <a:avLst/>
                <a:gdLst>
                  <a:gd name="T0" fmla="*/ 0 w 33"/>
                  <a:gd name="T1" fmla="*/ 662 h 1001"/>
                  <a:gd name="T2" fmla="*/ 30 w 33"/>
                  <a:gd name="T3" fmla="*/ 679 h 1001"/>
                  <a:gd name="T4" fmla="*/ 33 w 33"/>
                  <a:gd name="T5" fmla="*/ 680 h 1001"/>
                  <a:gd name="T6" fmla="*/ 33 w 33"/>
                  <a:gd name="T7" fmla="*/ 995 h 1001"/>
                  <a:gd name="T8" fmla="*/ 16 w 33"/>
                  <a:gd name="T9" fmla="*/ 1001 h 1001"/>
                  <a:gd name="T10" fmla="*/ 0 w 33"/>
                  <a:gd name="T11" fmla="*/ 991 h 1001"/>
                  <a:gd name="T12" fmla="*/ 0 w 33"/>
                  <a:gd name="T13" fmla="*/ 662 h 1001"/>
                  <a:gd name="T14" fmla="*/ 33 w 33"/>
                  <a:gd name="T15" fmla="*/ 0 h 1001"/>
                  <a:gd name="T16" fmla="*/ 33 w 33"/>
                  <a:gd name="T17" fmla="*/ 174 h 1001"/>
                  <a:gd name="T18" fmla="*/ 0 w 33"/>
                  <a:gd name="T19" fmla="*/ 231 h 1001"/>
                  <a:gd name="T20" fmla="*/ 0 w 33"/>
                  <a:gd name="T21" fmla="*/ 10 h 1001"/>
                  <a:gd name="T22" fmla="*/ 33 w 33"/>
                  <a:gd name="T23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1001">
                    <a:moveTo>
                      <a:pt x="0" y="662"/>
                    </a:moveTo>
                    <a:lnTo>
                      <a:pt x="30" y="679"/>
                    </a:lnTo>
                    <a:lnTo>
                      <a:pt x="33" y="680"/>
                    </a:lnTo>
                    <a:lnTo>
                      <a:pt x="33" y="995"/>
                    </a:lnTo>
                    <a:lnTo>
                      <a:pt x="16" y="1001"/>
                    </a:lnTo>
                    <a:lnTo>
                      <a:pt x="0" y="991"/>
                    </a:lnTo>
                    <a:lnTo>
                      <a:pt x="0" y="662"/>
                    </a:lnTo>
                    <a:close/>
                    <a:moveTo>
                      <a:pt x="33" y="0"/>
                    </a:moveTo>
                    <a:lnTo>
                      <a:pt x="33" y="174"/>
                    </a:lnTo>
                    <a:lnTo>
                      <a:pt x="0" y="231"/>
                    </a:lnTo>
                    <a:lnTo>
                      <a:pt x="0" y="1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9" name="Freeform 282"/>
              <p:cNvSpPr>
                <a:spLocks noEditPoints="1"/>
              </p:cNvSpPr>
              <p:nvPr/>
            </p:nvSpPr>
            <p:spPr bwMode="auto">
              <a:xfrm>
                <a:off x="6468619" y="4165801"/>
                <a:ext cx="42585" cy="1336103"/>
              </a:xfrm>
              <a:custGeom>
                <a:avLst/>
                <a:gdLst>
                  <a:gd name="T0" fmla="*/ 0 w 32"/>
                  <a:gd name="T1" fmla="*/ 688 h 1003"/>
                  <a:gd name="T2" fmla="*/ 32 w 32"/>
                  <a:gd name="T3" fmla="*/ 705 h 1003"/>
                  <a:gd name="T4" fmla="*/ 32 w 32"/>
                  <a:gd name="T5" fmla="*/ 995 h 1003"/>
                  <a:gd name="T6" fmla="*/ 0 w 32"/>
                  <a:gd name="T7" fmla="*/ 1003 h 1003"/>
                  <a:gd name="T8" fmla="*/ 0 w 32"/>
                  <a:gd name="T9" fmla="*/ 688 h 1003"/>
                  <a:gd name="T10" fmla="*/ 32 w 32"/>
                  <a:gd name="T11" fmla="*/ 0 h 1003"/>
                  <a:gd name="T12" fmla="*/ 32 w 32"/>
                  <a:gd name="T13" fmla="*/ 124 h 1003"/>
                  <a:gd name="T14" fmla="*/ 0 w 32"/>
                  <a:gd name="T15" fmla="*/ 182 h 1003"/>
                  <a:gd name="T16" fmla="*/ 0 w 32"/>
                  <a:gd name="T17" fmla="*/ 8 h 1003"/>
                  <a:gd name="T18" fmla="*/ 32 w 32"/>
                  <a:gd name="T19" fmla="*/ 0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1003">
                    <a:moveTo>
                      <a:pt x="0" y="688"/>
                    </a:moveTo>
                    <a:lnTo>
                      <a:pt x="32" y="705"/>
                    </a:lnTo>
                    <a:lnTo>
                      <a:pt x="32" y="995"/>
                    </a:lnTo>
                    <a:lnTo>
                      <a:pt x="0" y="1003"/>
                    </a:lnTo>
                    <a:lnTo>
                      <a:pt x="0" y="688"/>
                    </a:lnTo>
                    <a:close/>
                    <a:moveTo>
                      <a:pt x="32" y="0"/>
                    </a:moveTo>
                    <a:lnTo>
                      <a:pt x="32" y="124"/>
                    </a:lnTo>
                    <a:lnTo>
                      <a:pt x="0" y="182"/>
                    </a:lnTo>
                    <a:lnTo>
                      <a:pt x="0" y="8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0" name="Freeform 283"/>
              <p:cNvSpPr>
                <a:spLocks noEditPoints="1"/>
              </p:cNvSpPr>
              <p:nvPr/>
            </p:nvSpPr>
            <p:spPr bwMode="auto">
              <a:xfrm>
                <a:off x="6511204" y="4152494"/>
                <a:ext cx="42585" cy="1338765"/>
              </a:xfrm>
              <a:custGeom>
                <a:avLst/>
                <a:gdLst>
                  <a:gd name="T0" fmla="*/ 0 w 32"/>
                  <a:gd name="T1" fmla="*/ 715 h 1005"/>
                  <a:gd name="T2" fmla="*/ 32 w 32"/>
                  <a:gd name="T3" fmla="*/ 733 h 1005"/>
                  <a:gd name="T4" fmla="*/ 32 w 32"/>
                  <a:gd name="T5" fmla="*/ 997 h 1005"/>
                  <a:gd name="T6" fmla="*/ 0 w 32"/>
                  <a:gd name="T7" fmla="*/ 1005 h 1005"/>
                  <a:gd name="T8" fmla="*/ 0 w 32"/>
                  <a:gd name="T9" fmla="*/ 715 h 1005"/>
                  <a:gd name="T10" fmla="*/ 32 w 32"/>
                  <a:gd name="T11" fmla="*/ 0 h 1005"/>
                  <a:gd name="T12" fmla="*/ 32 w 32"/>
                  <a:gd name="T13" fmla="*/ 78 h 1005"/>
                  <a:gd name="T14" fmla="*/ 20 w 32"/>
                  <a:gd name="T15" fmla="*/ 99 h 1005"/>
                  <a:gd name="T16" fmla="*/ 0 w 32"/>
                  <a:gd name="T17" fmla="*/ 134 h 1005"/>
                  <a:gd name="T18" fmla="*/ 0 w 32"/>
                  <a:gd name="T19" fmla="*/ 10 h 1005"/>
                  <a:gd name="T20" fmla="*/ 32 w 32"/>
                  <a:gd name="T21" fmla="*/ 0 h 10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1005">
                    <a:moveTo>
                      <a:pt x="0" y="715"/>
                    </a:moveTo>
                    <a:lnTo>
                      <a:pt x="32" y="733"/>
                    </a:lnTo>
                    <a:lnTo>
                      <a:pt x="32" y="997"/>
                    </a:lnTo>
                    <a:lnTo>
                      <a:pt x="0" y="1005"/>
                    </a:lnTo>
                    <a:lnTo>
                      <a:pt x="0" y="715"/>
                    </a:lnTo>
                    <a:close/>
                    <a:moveTo>
                      <a:pt x="32" y="0"/>
                    </a:moveTo>
                    <a:lnTo>
                      <a:pt x="32" y="78"/>
                    </a:lnTo>
                    <a:lnTo>
                      <a:pt x="20" y="99"/>
                    </a:lnTo>
                    <a:lnTo>
                      <a:pt x="0" y="134"/>
                    </a:lnTo>
                    <a:lnTo>
                      <a:pt x="0" y="1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1" name="Freeform 284"/>
              <p:cNvSpPr>
                <a:spLocks noEditPoints="1"/>
              </p:cNvSpPr>
              <p:nvPr/>
            </p:nvSpPr>
            <p:spPr bwMode="auto">
              <a:xfrm>
                <a:off x="6553789" y="4141847"/>
                <a:ext cx="39924" cy="1336103"/>
              </a:xfrm>
              <a:custGeom>
                <a:avLst/>
                <a:gdLst>
                  <a:gd name="T0" fmla="*/ 0 w 31"/>
                  <a:gd name="T1" fmla="*/ 742 h 1006"/>
                  <a:gd name="T2" fmla="*/ 31 w 31"/>
                  <a:gd name="T3" fmla="*/ 761 h 1006"/>
                  <a:gd name="T4" fmla="*/ 31 w 31"/>
                  <a:gd name="T5" fmla="*/ 996 h 1006"/>
                  <a:gd name="T6" fmla="*/ 0 w 31"/>
                  <a:gd name="T7" fmla="*/ 1006 h 1006"/>
                  <a:gd name="T8" fmla="*/ 0 w 31"/>
                  <a:gd name="T9" fmla="*/ 742 h 1006"/>
                  <a:gd name="T10" fmla="*/ 31 w 31"/>
                  <a:gd name="T11" fmla="*/ 0 h 1006"/>
                  <a:gd name="T12" fmla="*/ 31 w 31"/>
                  <a:gd name="T13" fmla="*/ 30 h 1006"/>
                  <a:gd name="T14" fmla="*/ 0 w 31"/>
                  <a:gd name="T15" fmla="*/ 87 h 1006"/>
                  <a:gd name="T16" fmla="*/ 0 w 31"/>
                  <a:gd name="T17" fmla="*/ 9 h 1006"/>
                  <a:gd name="T18" fmla="*/ 31 w 31"/>
                  <a:gd name="T19" fmla="*/ 0 h 1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06">
                    <a:moveTo>
                      <a:pt x="0" y="742"/>
                    </a:moveTo>
                    <a:lnTo>
                      <a:pt x="31" y="761"/>
                    </a:lnTo>
                    <a:lnTo>
                      <a:pt x="31" y="996"/>
                    </a:lnTo>
                    <a:lnTo>
                      <a:pt x="0" y="1006"/>
                    </a:lnTo>
                    <a:lnTo>
                      <a:pt x="0" y="742"/>
                    </a:lnTo>
                    <a:close/>
                    <a:moveTo>
                      <a:pt x="31" y="0"/>
                    </a:moveTo>
                    <a:lnTo>
                      <a:pt x="31" y="30"/>
                    </a:lnTo>
                    <a:lnTo>
                      <a:pt x="0" y="87"/>
                    </a:lnTo>
                    <a:lnTo>
                      <a:pt x="0" y="9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2" name="Freeform 285"/>
              <p:cNvSpPr>
                <a:spLocks noEditPoints="1"/>
              </p:cNvSpPr>
              <p:nvPr/>
            </p:nvSpPr>
            <p:spPr bwMode="auto">
              <a:xfrm>
                <a:off x="6593712" y="4133862"/>
                <a:ext cx="45247" cy="1330780"/>
              </a:xfrm>
              <a:custGeom>
                <a:avLst/>
                <a:gdLst>
                  <a:gd name="T0" fmla="*/ 0 w 32"/>
                  <a:gd name="T1" fmla="*/ 766 h 1001"/>
                  <a:gd name="T2" fmla="*/ 32 w 32"/>
                  <a:gd name="T3" fmla="*/ 784 h 1001"/>
                  <a:gd name="T4" fmla="*/ 32 w 32"/>
                  <a:gd name="T5" fmla="*/ 992 h 1001"/>
                  <a:gd name="T6" fmla="*/ 0 w 32"/>
                  <a:gd name="T7" fmla="*/ 1001 h 1001"/>
                  <a:gd name="T8" fmla="*/ 0 w 32"/>
                  <a:gd name="T9" fmla="*/ 766 h 1001"/>
                  <a:gd name="T10" fmla="*/ 20 w 32"/>
                  <a:gd name="T11" fmla="*/ 0 h 1001"/>
                  <a:gd name="T12" fmla="*/ 0 w 32"/>
                  <a:gd name="T13" fmla="*/ 35 h 1001"/>
                  <a:gd name="T14" fmla="*/ 0 w 32"/>
                  <a:gd name="T15" fmla="*/ 5 h 1001"/>
                  <a:gd name="T16" fmla="*/ 20 w 32"/>
                  <a:gd name="T17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1001">
                    <a:moveTo>
                      <a:pt x="0" y="766"/>
                    </a:moveTo>
                    <a:lnTo>
                      <a:pt x="32" y="784"/>
                    </a:lnTo>
                    <a:lnTo>
                      <a:pt x="32" y="992"/>
                    </a:lnTo>
                    <a:lnTo>
                      <a:pt x="0" y="1001"/>
                    </a:lnTo>
                    <a:lnTo>
                      <a:pt x="0" y="766"/>
                    </a:lnTo>
                    <a:close/>
                    <a:moveTo>
                      <a:pt x="20" y="0"/>
                    </a:moveTo>
                    <a:lnTo>
                      <a:pt x="0" y="35"/>
                    </a:lnTo>
                    <a:lnTo>
                      <a:pt x="0" y="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9C00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3" name="Freeform 286"/>
              <p:cNvSpPr/>
              <p:nvPr/>
            </p:nvSpPr>
            <p:spPr bwMode="auto">
              <a:xfrm>
                <a:off x="6638959" y="5177193"/>
                <a:ext cx="42585" cy="276802"/>
              </a:xfrm>
              <a:custGeom>
                <a:avLst/>
                <a:gdLst>
                  <a:gd name="T0" fmla="*/ 0 w 32"/>
                  <a:gd name="T1" fmla="*/ 0 h 208"/>
                  <a:gd name="T2" fmla="*/ 32 w 32"/>
                  <a:gd name="T3" fmla="*/ 17 h 208"/>
                  <a:gd name="T4" fmla="*/ 32 w 32"/>
                  <a:gd name="T5" fmla="*/ 199 h 208"/>
                  <a:gd name="T6" fmla="*/ 0 w 32"/>
                  <a:gd name="T7" fmla="*/ 208 h 208"/>
                  <a:gd name="T8" fmla="*/ 0 w 32"/>
                  <a:gd name="T9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8">
                    <a:moveTo>
                      <a:pt x="0" y="0"/>
                    </a:moveTo>
                    <a:lnTo>
                      <a:pt x="32" y="17"/>
                    </a:lnTo>
                    <a:lnTo>
                      <a:pt x="32" y="199"/>
                    </a:lnTo>
                    <a:lnTo>
                      <a:pt x="0" y="2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4" name="Freeform 287"/>
              <p:cNvSpPr/>
              <p:nvPr/>
            </p:nvSpPr>
            <p:spPr bwMode="auto">
              <a:xfrm>
                <a:off x="6681544" y="5198486"/>
                <a:ext cx="42585" cy="242203"/>
              </a:xfrm>
              <a:custGeom>
                <a:avLst/>
                <a:gdLst>
                  <a:gd name="T0" fmla="*/ 0 w 33"/>
                  <a:gd name="T1" fmla="*/ 0 h 182"/>
                  <a:gd name="T2" fmla="*/ 33 w 33"/>
                  <a:gd name="T3" fmla="*/ 18 h 182"/>
                  <a:gd name="T4" fmla="*/ 33 w 33"/>
                  <a:gd name="T5" fmla="*/ 173 h 182"/>
                  <a:gd name="T6" fmla="*/ 0 w 33"/>
                  <a:gd name="T7" fmla="*/ 182 h 182"/>
                  <a:gd name="T8" fmla="*/ 0 w 33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82">
                    <a:moveTo>
                      <a:pt x="0" y="0"/>
                    </a:moveTo>
                    <a:lnTo>
                      <a:pt x="33" y="18"/>
                    </a:lnTo>
                    <a:lnTo>
                      <a:pt x="33" y="173"/>
                    </a:lnTo>
                    <a:lnTo>
                      <a:pt x="0" y="1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5" name="Freeform 288"/>
              <p:cNvSpPr/>
              <p:nvPr/>
            </p:nvSpPr>
            <p:spPr bwMode="auto">
              <a:xfrm>
                <a:off x="6724129" y="5222441"/>
                <a:ext cx="39924" cy="207602"/>
              </a:xfrm>
              <a:custGeom>
                <a:avLst/>
                <a:gdLst>
                  <a:gd name="T0" fmla="*/ 0 w 31"/>
                  <a:gd name="T1" fmla="*/ 0 h 155"/>
                  <a:gd name="T2" fmla="*/ 31 w 31"/>
                  <a:gd name="T3" fmla="*/ 18 h 155"/>
                  <a:gd name="T4" fmla="*/ 31 w 31"/>
                  <a:gd name="T5" fmla="*/ 145 h 155"/>
                  <a:gd name="T6" fmla="*/ 0 w 31"/>
                  <a:gd name="T7" fmla="*/ 155 h 155"/>
                  <a:gd name="T8" fmla="*/ 0 w 31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55">
                    <a:moveTo>
                      <a:pt x="0" y="0"/>
                    </a:moveTo>
                    <a:lnTo>
                      <a:pt x="31" y="18"/>
                    </a:lnTo>
                    <a:lnTo>
                      <a:pt x="31" y="145"/>
                    </a:lnTo>
                    <a:lnTo>
                      <a:pt x="0" y="1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6" name="Freeform 289"/>
              <p:cNvSpPr/>
              <p:nvPr/>
            </p:nvSpPr>
            <p:spPr bwMode="auto">
              <a:xfrm>
                <a:off x="6764051" y="5249056"/>
                <a:ext cx="42585" cy="167679"/>
              </a:xfrm>
              <a:custGeom>
                <a:avLst/>
                <a:gdLst>
                  <a:gd name="T0" fmla="*/ 0 w 32"/>
                  <a:gd name="T1" fmla="*/ 0 h 127"/>
                  <a:gd name="T2" fmla="*/ 32 w 32"/>
                  <a:gd name="T3" fmla="*/ 18 h 127"/>
                  <a:gd name="T4" fmla="*/ 32 w 32"/>
                  <a:gd name="T5" fmla="*/ 119 h 127"/>
                  <a:gd name="T6" fmla="*/ 0 w 32"/>
                  <a:gd name="T7" fmla="*/ 127 h 127"/>
                  <a:gd name="T8" fmla="*/ 0 w 32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7">
                    <a:moveTo>
                      <a:pt x="0" y="0"/>
                    </a:moveTo>
                    <a:lnTo>
                      <a:pt x="32" y="18"/>
                    </a:lnTo>
                    <a:lnTo>
                      <a:pt x="32" y="119"/>
                    </a:lnTo>
                    <a:lnTo>
                      <a:pt x="0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7" name="Freeform 290"/>
              <p:cNvSpPr/>
              <p:nvPr/>
            </p:nvSpPr>
            <p:spPr bwMode="auto">
              <a:xfrm>
                <a:off x="6806636" y="5273009"/>
                <a:ext cx="42585" cy="133078"/>
              </a:xfrm>
              <a:custGeom>
                <a:avLst/>
                <a:gdLst>
                  <a:gd name="T0" fmla="*/ 0 w 32"/>
                  <a:gd name="T1" fmla="*/ 0 h 101"/>
                  <a:gd name="T2" fmla="*/ 32 w 32"/>
                  <a:gd name="T3" fmla="*/ 17 h 101"/>
                  <a:gd name="T4" fmla="*/ 32 w 32"/>
                  <a:gd name="T5" fmla="*/ 93 h 101"/>
                  <a:gd name="T6" fmla="*/ 0 w 32"/>
                  <a:gd name="T7" fmla="*/ 101 h 101"/>
                  <a:gd name="T8" fmla="*/ 0 w 32"/>
                  <a:gd name="T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01">
                    <a:moveTo>
                      <a:pt x="0" y="0"/>
                    </a:moveTo>
                    <a:lnTo>
                      <a:pt x="32" y="17"/>
                    </a:lnTo>
                    <a:lnTo>
                      <a:pt x="32" y="93"/>
                    </a:lnTo>
                    <a:lnTo>
                      <a:pt x="0" y="1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8" name="Freeform 291"/>
              <p:cNvSpPr/>
              <p:nvPr/>
            </p:nvSpPr>
            <p:spPr bwMode="auto">
              <a:xfrm>
                <a:off x="6849221" y="5294302"/>
                <a:ext cx="45247" cy="101139"/>
              </a:xfrm>
              <a:custGeom>
                <a:avLst/>
                <a:gdLst>
                  <a:gd name="T0" fmla="*/ 0 w 32"/>
                  <a:gd name="T1" fmla="*/ 0 h 76"/>
                  <a:gd name="T2" fmla="*/ 32 w 32"/>
                  <a:gd name="T3" fmla="*/ 18 h 76"/>
                  <a:gd name="T4" fmla="*/ 32 w 32"/>
                  <a:gd name="T5" fmla="*/ 66 h 76"/>
                  <a:gd name="T6" fmla="*/ 0 w 32"/>
                  <a:gd name="T7" fmla="*/ 76 h 76"/>
                  <a:gd name="T8" fmla="*/ 0 w 3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6">
                    <a:moveTo>
                      <a:pt x="0" y="0"/>
                    </a:moveTo>
                    <a:lnTo>
                      <a:pt x="32" y="18"/>
                    </a:lnTo>
                    <a:lnTo>
                      <a:pt x="32" y="66"/>
                    </a:lnTo>
                    <a:lnTo>
                      <a:pt x="0" y="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9" name="Freeform 292"/>
              <p:cNvSpPr/>
              <p:nvPr/>
            </p:nvSpPr>
            <p:spPr bwMode="auto">
              <a:xfrm>
                <a:off x="6894469" y="5318257"/>
                <a:ext cx="42585" cy="63877"/>
              </a:xfrm>
              <a:custGeom>
                <a:avLst/>
                <a:gdLst>
                  <a:gd name="T0" fmla="*/ 0 w 32"/>
                  <a:gd name="T1" fmla="*/ 0 h 48"/>
                  <a:gd name="T2" fmla="*/ 32 w 32"/>
                  <a:gd name="T3" fmla="*/ 18 h 48"/>
                  <a:gd name="T4" fmla="*/ 32 w 32"/>
                  <a:gd name="T5" fmla="*/ 39 h 48"/>
                  <a:gd name="T6" fmla="*/ 0 w 32"/>
                  <a:gd name="T7" fmla="*/ 48 h 48"/>
                  <a:gd name="T8" fmla="*/ 0 w 32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8">
                    <a:moveTo>
                      <a:pt x="0" y="0"/>
                    </a:moveTo>
                    <a:lnTo>
                      <a:pt x="32" y="18"/>
                    </a:lnTo>
                    <a:lnTo>
                      <a:pt x="32" y="39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0" name="Freeform 293"/>
              <p:cNvSpPr/>
              <p:nvPr/>
            </p:nvSpPr>
            <p:spPr bwMode="auto">
              <a:xfrm>
                <a:off x="6937054" y="5342210"/>
                <a:ext cx="31939" cy="29278"/>
              </a:xfrm>
              <a:custGeom>
                <a:avLst/>
                <a:gdLst>
                  <a:gd name="T0" fmla="*/ 0 w 24"/>
                  <a:gd name="T1" fmla="*/ 0 h 21"/>
                  <a:gd name="T2" fmla="*/ 24 w 24"/>
                  <a:gd name="T3" fmla="*/ 14 h 21"/>
                  <a:gd name="T4" fmla="*/ 0 w 24"/>
                  <a:gd name="T5" fmla="*/ 21 h 21"/>
                  <a:gd name="T6" fmla="*/ 0 w 24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1">
                    <a:moveTo>
                      <a:pt x="0" y="0"/>
                    </a:moveTo>
                    <a:lnTo>
                      <a:pt x="24" y="14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9B11"/>
              </a:solidFill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78" name="Freeform 295"/>
            <p:cNvSpPr>
              <a:spLocks noEditPoints="1"/>
            </p:cNvSpPr>
            <p:nvPr/>
          </p:nvSpPr>
          <p:spPr bwMode="auto">
            <a:xfrm>
              <a:off x="6245048" y="1916784"/>
              <a:ext cx="1415950" cy="1474504"/>
            </a:xfrm>
            <a:custGeom>
              <a:avLst/>
              <a:gdLst>
                <a:gd name="T0" fmla="*/ 772 w 1064"/>
                <a:gd name="T1" fmla="*/ 868 h 1107"/>
                <a:gd name="T2" fmla="*/ 726 w 1064"/>
                <a:gd name="T3" fmla="*/ 571 h 1107"/>
                <a:gd name="T4" fmla="*/ 764 w 1064"/>
                <a:gd name="T5" fmla="*/ 585 h 1107"/>
                <a:gd name="T6" fmla="*/ 785 w 1064"/>
                <a:gd name="T7" fmla="*/ 617 h 1107"/>
                <a:gd name="T8" fmla="*/ 772 w 1064"/>
                <a:gd name="T9" fmla="*/ 669 h 1107"/>
                <a:gd name="T10" fmla="*/ 740 w 1064"/>
                <a:gd name="T11" fmla="*/ 689 h 1107"/>
                <a:gd name="T12" fmla="*/ 701 w 1064"/>
                <a:gd name="T13" fmla="*/ 684 h 1107"/>
                <a:gd name="T14" fmla="*/ 674 w 1064"/>
                <a:gd name="T15" fmla="*/ 659 h 1107"/>
                <a:gd name="T16" fmla="*/ 673 w 1064"/>
                <a:gd name="T17" fmla="*/ 606 h 1107"/>
                <a:gd name="T18" fmla="*/ 698 w 1064"/>
                <a:gd name="T19" fmla="*/ 578 h 1107"/>
                <a:gd name="T20" fmla="*/ 724 w 1064"/>
                <a:gd name="T21" fmla="*/ 554 h 1107"/>
                <a:gd name="T22" fmla="*/ 673 w 1064"/>
                <a:gd name="T23" fmla="*/ 575 h 1107"/>
                <a:gd name="T24" fmla="*/ 650 w 1064"/>
                <a:gd name="T25" fmla="*/ 633 h 1107"/>
                <a:gd name="T26" fmla="*/ 678 w 1064"/>
                <a:gd name="T27" fmla="*/ 690 h 1107"/>
                <a:gd name="T28" fmla="*/ 736 w 1064"/>
                <a:gd name="T29" fmla="*/ 707 h 1107"/>
                <a:gd name="T30" fmla="*/ 786 w 1064"/>
                <a:gd name="T31" fmla="*/ 680 h 1107"/>
                <a:gd name="T32" fmla="*/ 800 w 1064"/>
                <a:gd name="T33" fmla="*/ 614 h 1107"/>
                <a:gd name="T34" fmla="*/ 765 w 1064"/>
                <a:gd name="T35" fmla="*/ 567 h 1107"/>
                <a:gd name="T36" fmla="*/ 593 w 1064"/>
                <a:gd name="T37" fmla="*/ 581 h 1107"/>
                <a:gd name="T38" fmla="*/ 605 w 1064"/>
                <a:gd name="T39" fmla="*/ 416 h 1107"/>
                <a:gd name="T40" fmla="*/ 584 w 1064"/>
                <a:gd name="T41" fmla="*/ 458 h 1107"/>
                <a:gd name="T42" fmla="*/ 600 w 1064"/>
                <a:gd name="T43" fmla="*/ 509 h 1107"/>
                <a:gd name="T44" fmla="*/ 580 w 1064"/>
                <a:gd name="T45" fmla="*/ 533 h 1107"/>
                <a:gd name="T46" fmla="*/ 553 w 1064"/>
                <a:gd name="T47" fmla="*/ 525 h 1107"/>
                <a:gd name="T48" fmla="*/ 546 w 1064"/>
                <a:gd name="T49" fmla="*/ 494 h 1107"/>
                <a:gd name="T50" fmla="*/ 532 w 1064"/>
                <a:gd name="T51" fmla="*/ 523 h 1107"/>
                <a:gd name="T52" fmla="*/ 593 w 1064"/>
                <a:gd name="T53" fmla="*/ 546 h 1107"/>
                <a:gd name="T54" fmla="*/ 618 w 1064"/>
                <a:gd name="T55" fmla="*/ 501 h 1107"/>
                <a:gd name="T56" fmla="*/ 601 w 1064"/>
                <a:gd name="T57" fmla="*/ 449 h 1107"/>
                <a:gd name="T58" fmla="*/ 617 w 1064"/>
                <a:gd name="T59" fmla="*/ 430 h 1107"/>
                <a:gd name="T60" fmla="*/ 638 w 1064"/>
                <a:gd name="T61" fmla="*/ 435 h 1107"/>
                <a:gd name="T62" fmla="*/ 645 w 1064"/>
                <a:gd name="T63" fmla="*/ 459 h 1107"/>
                <a:gd name="T64" fmla="*/ 660 w 1064"/>
                <a:gd name="T65" fmla="*/ 446 h 1107"/>
                <a:gd name="T66" fmla="*/ 619 w 1064"/>
                <a:gd name="T67" fmla="*/ 414 h 1107"/>
                <a:gd name="T68" fmla="*/ 506 w 1064"/>
                <a:gd name="T69" fmla="*/ 355 h 1107"/>
                <a:gd name="T70" fmla="*/ 506 w 1064"/>
                <a:gd name="T71" fmla="*/ 403 h 1107"/>
                <a:gd name="T72" fmla="*/ 520 w 1064"/>
                <a:gd name="T73" fmla="*/ 445 h 1107"/>
                <a:gd name="T74" fmla="*/ 497 w 1064"/>
                <a:gd name="T75" fmla="*/ 466 h 1107"/>
                <a:gd name="T76" fmla="*/ 471 w 1064"/>
                <a:gd name="T77" fmla="*/ 455 h 1107"/>
                <a:gd name="T78" fmla="*/ 469 w 1064"/>
                <a:gd name="T79" fmla="*/ 421 h 1107"/>
                <a:gd name="T80" fmla="*/ 467 w 1064"/>
                <a:gd name="T81" fmla="*/ 470 h 1107"/>
                <a:gd name="T82" fmla="*/ 531 w 1064"/>
                <a:gd name="T83" fmla="*/ 463 h 1107"/>
                <a:gd name="T84" fmla="*/ 521 w 1064"/>
                <a:gd name="T85" fmla="*/ 396 h 1107"/>
                <a:gd name="T86" fmla="*/ 517 w 1064"/>
                <a:gd name="T87" fmla="*/ 369 h 1107"/>
                <a:gd name="T88" fmla="*/ 537 w 1064"/>
                <a:gd name="T89" fmla="*/ 357 h 1107"/>
                <a:gd name="T90" fmla="*/ 556 w 1064"/>
                <a:gd name="T91" fmla="*/ 369 h 1107"/>
                <a:gd name="T92" fmla="*/ 576 w 1064"/>
                <a:gd name="T93" fmla="*/ 392 h 1107"/>
                <a:gd name="T94" fmla="*/ 566 w 1064"/>
                <a:gd name="T95" fmla="*/ 357 h 1107"/>
                <a:gd name="T96" fmla="*/ 401 w 1064"/>
                <a:gd name="T97" fmla="*/ 420 h 1107"/>
                <a:gd name="T98" fmla="*/ 244 w 1064"/>
                <a:gd name="T99" fmla="*/ 336 h 1107"/>
                <a:gd name="T100" fmla="*/ 371 w 1064"/>
                <a:gd name="T101" fmla="*/ 400 h 1107"/>
                <a:gd name="T102" fmla="*/ 188 w 1064"/>
                <a:gd name="T103" fmla="*/ 0 h 1107"/>
                <a:gd name="T104" fmla="*/ 607 w 1064"/>
                <a:gd name="T105" fmla="*/ 203 h 1107"/>
                <a:gd name="T106" fmla="*/ 918 w 1064"/>
                <a:gd name="T107" fmla="*/ 542 h 1107"/>
                <a:gd name="T108" fmla="*/ 940 w 1064"/>
                <a:gd name="T109" fmla="*/ 1107 h 1107"/>
                <a:gd name="T110" fmla="*/ 523 w 1064"/>
                <a:gd name="T111" fmla="*/ 680 h 1107"/>
                <a:gd name="T112" fmla="*/ 226 w 1064"/>
                <a:gd name="T113" fmla="*/ 442 h 1107"/>
                <a:gd name="T114" fmla="*/ 188 w 1064"/>
                <a:gd name="T115" fmla="*/ 0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64" h="1107">
                  <a:moveTo>
                    <a:pt x="858" y="689"/>
                  </a:moveTo>
                  <a:lnTo>
                    <a:pt x="723" y="756"/>
                  </a:lnTo>
                  <a:lnTo>
                    <a:pt x="730" y="770"/>
                  </a:lnTo>
                  <a:lnTo>
                    <a:pt x="828" y="722"/>
                  </a:lnTo>
                  <a:lnTo>
                    <a:pt x="772" y="868"/>
                  </a:lnTo>
                  <a:lnTo>
                    <a:pt x="907" y="801"/>
                  </a:lnTo>
                  <a:lnTo>
                    <a:pt x="900" y="787"/>
                  </a:lnTo>
                  <a:lnTo>
                    <a:pt x="800" y="836"/>
                  </a:lnTo>
                  <a:lnTo>
                    <a:pt x="858" y="689"/>
                  </a:lnTo>
                  <a:close/>
                  <a:moveTo>
                    <a:pt x="726" y="571"/>
                  </a:moveTo>
                  <a:lnTo>
                    <a:pt x="736" y="572"/>
                  </a:lnTo>
                  <a:lnTo>
                    <a:pt x="744" y="574"/>
                  </a:lnTo>
                  <a:lnTo>
                    <a:pt x="751" y="577"/>
                  </a:lnTo>
                  <a:lnTo>
                    <a:pt x="758" y="581"/>
                  </a:lnTo>
                  <a:lnTo>
                    <a:pt x="764" y="585"/>
                  </a:lnTo>
                  <a:lnTo>
                    <a:pt x="769" y="591"/>
                  </a:lnTo>
                  <a:lnTo>
                    <a:pt x="775" y="596"/>
                  </a:lnTo>
                  <a:lnTo>
                    <a:pt x="779" y="603"/>
                  </a:lnTo>
                  <a:lnTo>
                    <a:pt x="782" y="610"/>
                  </a:lnTo>
                  <a:lnTo>
                    <a:pt x="785" y="617"/>
                  </a:lnTo>
                  <a:lnTo>
                    <a:pt x="785" y="640"/>
                  </a:lnTo>
                  <a:lnTo>
                    <a:pt x="783" y="648"/>
                  </a:lnTo>
                  <a:lnTo>
                    <a:pt x="781" y="655"/>
                  </a:lnTo>
                  <a:lnTo>
                    <a:pt x="776" y="662"/>
                  </a:lnTo>
                  <a:lnTo>
                    <a:pt x="772" y="669"/>
                  </a:lnTo>
                  <a:lnTo>
                    <a:pt x="767" y="675"/>
                  </a:lnTo>
                  <a:lnTo>
                    <a:pt x="761" y="679"/>
                  </a:lnTo>
                  <a:lnTo>
                    <a:pt x="754" y="683"/>
                  </a:lnTo>
                  <a:lnTo>
                    <a:pt x="747" y="686"/>
                  </a:lnTo>
                  <a:lnTo>
                    <a:pt x="740" y="689"/>
                  </a:lnTo>
                  <a:lnTo>
                    <a:pt x="733" y="690"/>
                  </a:lnTo>
                  <a:lnTo>
                    <a:pt x="726" y="690"/>
                  </a:lnTo>
                  <a:lnTo>
                    <a:pt x="716" y="690"/>
                  </a:lnTo>
                  <a:lnTo>
                    <a:pt x="709" y="687"/>
                  </a:lnTo>
                  <a:lnTo>
                    <a:pt x="701" y="684"/>
                  </a:lnTo>
                  <a:lnTo>
                    <a:pt x="695" y="682"/>
                  </a:lnTo>
                  <a:lnTo>
                    <a:pt x="688" y="677"/>
                  </a:lnTo>
                  <a:lnTo>
                    <a:pt x="682" y="672"/>
                  </a:lnTo>
                  <a:lnTo>
                    <a:pt x="678" y="666"/>
                  </a:lnTo>
                  <a:lnTo>
                    <a:pt x="674" y="659"/>
                  </a:lnTo>
                  <a:lnTo>
                    <a:pt x="670" y="652"/>
                  </a:lnTo>
                  <a:lnTo>
                    <a:pt x="668" y="645"/>
                  </a:lnTo>
                  <a:lnTo>
                    <a:pt x="667" y="621"/>
                  </a:lnTo>
                  <a:lnTo>
                    <a:pt x="670" y="613"/>
                  </a:lnTo>
                  <a:lnTo>
                    <a:pt x="673" y="606"/>
                  </a:lnTo>
                  <a:lnTo>
                    <a:pt x="675" y="599"/>
                  </a:lnTo>
                  <a:lnTo>
                    <a:pt x="680" y="593"/>
                  </a:lnTo>
                  <a:lnTo>
                    <a:pt x="685" y="588"/>
                  </a:lnTo>
                  <a:lnTo>
                    <a:pt x="691" y="582"/>
                  </a:lnTo>
                  <a:lnTo>
                    <a:pt x="698" y="578"/>
                  </a:lnTo>
                  <a:lnTo>
                    <a:pt x="705" y="575"/>
                  </a:lnTo>
                  <a:lnTo>
                    <a:pt x="713" y="572"/>
                  </a:lnTo>
                  <a:lnTo>
                    <a:pt x="719" y="572"/>
                  </a:lnTo>
                  <a:lnTo>
                    <a:pt x="726" y="571"/>
                  </a:lnTo>
                  <a:close/>
                  <a:moveTo>
                    <a:pt x="724" y="554"/>
                  </a:moveTo>
                  <a:lnTo>
                    <a:pt x="716" y="554"/>
                  </a:lnTo>
                  <a:lnTo>
                    <a:pt x="708" y="556"/>
                  </a:lnTo>
                  <a:lnTo>
                    <a:pt x="694" y="561"/>
                  </a:lnTo>
                  <a:lnTo>
                    <a:pt x="681" y="568"/>
                  </a:lnTo>
                  <a:lnTo>
                    <a:pt x="673" y="575"/>
                  </a:lnTo>
                  <a:lnTo>
                    <a:pt x="667" y="582"/>
                  </a:lnTo>
                  <a:lnTo>
                    <a:pt x="661" y="589"/>
                  </a:lnTo>
                  <a:lnTo>
                    <a:pt x="654" y="603"/>
                  </a:lnTo>
                  <a:lnTo>
                    <a:pt x="650" y="617"/>
                  </a:lnTo>
                  <a:lnTo>
                    <a:pt x="650" y="633"/>
                  </a:lnTo>
                  <a:lnTo>
                    <a:pt x="652" y="648"/>
                  </a:lnTo>
                  <a:lnTo>
                    <a:pt x="657" y="662"/>
                  </a:lnTo>
                  <a:lnTo>
                    <a:pt x="664" y="675"/>
                  </a:lnTo>
                  <a:lnTo>
                    <a:pt x="671" y="683"/>
                  </a:lnTo>
                  <a:lnTo>
                    <a:pt x="678" y="690"/>
                  </a:lnTo>
                  <a:lnTo>
                    <a:pt x="687" y="696"/>
                  </a:lnTo>
                  <a:lnTo>
                    <a:pt x="699" y="703"/>
                  </a:lnTo>
                  <a:lnTo>
                    <a:pt x="715" y="707"/>
                  </a:lnTo>
                  <a:lnTo>
                    <a:pt x="727" y="708"/>
                  </a:lnTo>
                  <a:lnTo>
                    <a:pt x="736" y="707"/>
                  </a:lnTo>
                  <a:lnTo>
                    <a:pt x="744" y="705"/>
                  </a:lnTo>
                  <a:lnTo>
                    <a:pt x="758" y="701"/>
                  </a:lnTo>
                  <a:lnTo>
                    <a:pt x="771" y="694"/>
                  </a:lnTo>
                  <a:lnTo>
                    <a:pt x="779" y="687"/>
                  </a:lnTo>
                  <a:lnTo>
                    <a:pt x="786" y="680"/>
                  </a:lnTo>
                  <a:lnTo>
                    <a:pt x="792" y="672"/>
                  </a:lnTo>
                  <a:lnTo>
                    <a:pt x="797" y="659"/>
                  </a:lnTo>
                  <a:lnTo>
                    <a:pt x="802" y="644"/>
                  </a:lnTo>
                  <a:lnTo>
                    <a:pt x="803" y="630"/>
                  </a:lnTo>
                  <a:lnTo>
                    <a:pt x="800" y="614"/>
                  </a:lnTo>
                  <a:lnTo>
                    <a:pt x="796" y="600"/>
                  </a:lnTo>
                  <a:lnTo>
                    <a:pt x="788" y="586"/>
                  </a:lnTo>
                  <a:lnTo>
                    <a:pt x="781" y="579"/>
                  </a:lnTo>
                  <a:lnTo>
                    <a:pt x="774" y="572"/>
                  </a:lnTo>
                  <a:lnTo>
                    <a:pt x="765" y="567"/>
                  </a:lnTo>
                  <a:lnTo>
                    <a:pt x="753" y="560"/>
                  </a:lnTo>
                  <a:lnTo>
                    <a:pt x="738" y="556"/>
                  </a:lnTo>
                  <a:lnTo>
                    <a:pt x="724" y="554"/>
                  </a:lnTo>
                  <a:close/>
                  <a:moveTo>
                    <a:pt x="699" y="484"/>
                  </a:moveTo>
                  <a:lnTo>
                    <a:pt x="593" y="581"/>
                  </a:lnTo>
                  <a:lnTo>
                    <a:pt x="604" y="593"/>
                  </a:lnTo>
                  <a:lnTo>
                    <a:pt x="712" y="497"/>
                  </a:lnTo>
                  <a:lnTo>
                    <a:pt x="699" y="484"/>
                  </a:lnTo>
                  <a:close/>
                  <a:moveTo>
                    <a:pt x="618" y="414"/>
                  </a:moveTo>
                  <a:lnTo>
                    <a:pt x="605" y="416"/>
                  </a:lnTo>
                  <a:lnTo>
                    <a:pt x="594" y="424"/>
                  </a:lnTo>
                  <a:lnTo>
                    <a:pt x="589" y="431"/>
                  </a:lnTo>
                  <a:lnTo>
                    <a:pt x="586" y="438"/>
                  </a:lnTo>
                  <a:lnTo>
                    <a:pt x="583" y="445"/>
                  </a:lnTo>
                  <a:lnTo>
                    <a:pt x="584" y="458"/>
                  </a:lnTo>
                  <a:lnTo>
                    <a:pt x="589" y="472"/>
                  </a:lnTo>
                  <a:lnTo>
                    <a:pt x="596" y="488"/>
                  </a:lnTo>
                  <a:lnTo>
                    <a:pt x="598" y="497"/>
                  </a:lnTo>
                  <a:lnTo>
                    <a:pt x="600" y="502"/>
                  </a:lnTo>
                  <a:lnTo>
                    <a:pt x="600" y="509"/>
                  </a:lnTo>
                  <a:lnTo>
                    <a:pt x="598" y="515"/>
                  </a:lnTo>
                  <a:lnTo>
                    <a:pt x="596" y="521"/>
                  </a:lnTo>
                  <a:lnTo>
                    <a:pt x="593" y="525"/>
                  </a:lnTo>
                  <a:lnTo>
                    <a:pt x="587" y="530"/>
                  </a:lnTo>
                  <a:lnTo>
                    <a:pt x="580" y="533"/>
                  </a:lnTo>
                  <a:lnTo>
                    <a:pt x="573" y="535"/>
                  </a:lnTo>
                  <a:lnTo>
                    <a:pt x="573" y="535"/>
                  </a:lnTo>
                  <a:lnTo>
                    <a:pt x="566" y="533"/>
                  </a:lnTo>
                  <a:lnTo>
                    <a:pt x="559" y="530"/>
                  </a:lnTo>
                  <a:lnTo>
                    <a:pt x="553" y="525"/>
                  </a:lnTo>
                  <a:lnTo>
                    <a:pt x="548" y="519"/>
                  </a:lnTo>
                  <a:lnTo>
                    <a:pt x="545" y="514"/>
                  </a:lnTo>
                  <a:lnTo>
                    <a:pt x="544" y="508"/>
                  </a:lnTo>
                  <a:lnTo>
                    <a:pt x="545" y="501"/>
                  </a:lnTo>
                  <a:lnTo>
                    <a:pt x="546" y="494"/>
                  </a:lnTo>
                  <a:lnTo>
                    <a:pt x="551" y="486"/>
                  </a:lnTo>
                  <a:lnTo>
                    <a:pt x="534" y="481"/>
                  </a:lnTo>
                  <a:lnTo>
                    <a:pt x="528" y="495"/>
                  </a:lnTo>
                  <a:lnTo>
                    <a:pt x="528" y="509"/>
                  </a:lnTo>
                  <a:lnTo>
                    <a:pt x="532" y="523"/>
                  </a:lnTo>
                  <a:lnTo>
                    <a:pt x="542" y="536"/>
                  </a:lnTo>
                  <a:lnTo>
                    <a:pt x="559" y="546"/>
                  </a:lnTo>
                  <a:lnTo>
                    <a:pt x="576" y="550"/>
                  </a:lnTo>
                  <a:lnTo>
                    <a:pt x="576" y="550"/>
                  </a:lnTo>
                  <a:lnTo>
                    <a:pt x="593" y="546"/>
                  </a:lnTo>
                  <a:lnTo>
                    <a:pt x="607" y="535"/>
                  </a:lnTo>
                  <a:lnTo>
                    <a:pt x="612" y="529"/>
                  </a:lnTo>
                  <a:lnTo>
                    <a:pt x="617" y="521"/>
                  </a:lnTo>
                  <a:lnTo>
                    <a:pt x="618" y="514"/>
                  </a:lnTo>
                  <a:lnTo>
                    <a:pt x="618" y="501"/>
                  </a:lnTo>
                  <a:lnTo>
                    <a:pt x="614" y="487"/>
                  </a:lnTo>
                  <a:lnTo>
                    <a:pt x="605" y="466"/>
                  </a:lnTo>
                  <a:lnTo>
                    <a:pt x="603" y="460"/>
                  </a:lnTo>
                  <a:lnTo>
                    <a:pt x="601" y="453"/>
                  </a:lnTo>
                  <a:lnTo>
                    <a:pt x="601" y="449"/>
                  </a:lnTo>
                  <a:lnTo>
                    <a:pt x="601" y="444"/>
                  </a:lnTo>
                  <a:lnTo>
                    <a:pt x="604" y="439"/>
                  </a:lnTo>
                  <a:lnTo>
                    <a:pt x="607" y="437"/>
                  </a:lnTo>
                  <a:lnTo>
                    <a:pt x="611" y="432"/>
                  </a:lnTo>
                  <a:lnTo>
                    <a:pt x="617" y="430"/>
                  </a:lnTo>
                  <a:lnTo>
                    <a:pt x="621" y="430"/>
                  </a:lnTo>
                  <a:lnTo>
                    <a:pt x="622" y="430"/>
                  </a:lnTo>
                  <a:lnTo>
                    <a:pt x="628" y="430"/>
                  </a:lnTo>
                  <a:lnTo>
                    <a:pt x="632" y="432"/>
                  </a:lnTo>
                  <a:lnTo>
                    <a:pt x="638" y="435"/>
                  </a:lnTo>
                  <a:lnTo>
                    <a:pt x="640" y="439"/>
                  </a:lnTo>
                  <a:lnTo>
                    <a:pt x="643" y="444"/>
                  </a:lnTo>
                  <a:lnTo>
                    <a:pt x="645" y="448"/>
                  </a:lnTo>
                  <a:lnTo>
                    <a:pt x="645" y="453"/>
                  </a:lnTo>
                  <a:lnTo>
                    <a:pt x="645" y="459"/>
                  </a:lnTo>
                  <a:lnTo>
                    <a:pt x="643" y="465"/>
                  </a:lnTo>
                  <a:lnTo>
                    <a:pt x="660" y="467"/>
                  </a:lnTo>
                  <a:lnTo>
                    <a:pt x="661" y="460"/>
                  </a:lnTo>
                  <a:lnTo>
                    <a:pt x="661" y="453"/>
                  </a:lnTo>
                  <a:lnTo>
                    <a:pt x="660" y="446"/>
                  </a:lnTo>
                  <a:lnTo>
                    <a:pt x="657" y="439"/>
                  </a:lnTo>
                  <a:lnTo>
                    <a:pt x="653" y="432"/>
                  </a:lnTo>
                  <a:lnTo>
                    <a:pt x="647" y="427"/>
                  </a:lnTo>
                  <a:lnTo>
                    <a:pt x="635" y="417"/>
                  </a:lnTo>
                  <a:lnTo>
                    <a:pt x="619" y="414"/>
                  </a:lnTo>
                  <a:lnTo>
                    <a:pt x="618" y="414"/>
                  </a:lnTo>
                  <a:close/>
                  <a:moveTo>
                    <a:pt x="534" y="341"/>
                  </a:moveTo>
                  <a:lnTo>
                    <a:pt x="531" y="341"/>
                  </a:lnTo>
                  <a:lnTo>
                    <a:pt x="517" y="346"/>
                  </a:lnTo>
                  <a:lnTo>
                    <a:pt x="506" y="355"/>
                  </a:lnTo>
                  <a:lnTo>
                    <a:pt x="502" y="362"/>
                  </a:lnTo>
                  <a:lnTo>
                    <a:pt x="499" y="369"/>
                  </a:lnTo>
                  <a:lnTo>
                    <a:pt x="497" y="376"/>
                  </a:lnTo>
                  <a:lnTo>
                    <a:pt x="500" y="389"/>
                  </a:lnTo>
                  <a:lnTo>
                    <a:pt x="506" y="403"/>
                  </a:lnTo>
                  <a:lnTo>
                    <a:pt x="514" y="418"/>
                  </a:lnTo>
                  <a:lnTo>
                    <a:pt x="518" y="425"/>
                  </a:lnTo>
                  <a:lnTo>
                    <a:pt x="520" y="432"/>
                  </a:lnTo>
                  <a:lnTo>
                    <a:pt x="521" y="439"/>
                  </a:lnTo>
                  <a:lnTo>
                    <a:pt x="520" y="445"/>
                  </a:lnTo>
                  <a:lnTo>
                    <a:pt x="518" y="451"/>
                  </a:lnTo>
                  <a:lnTo>
                    <a:pt x="516" y="456"/>
                  </a:lnTo>
                  <a:lnTo>
                    <a:pt x="510" y="460"/>
                  </a:lnTo>
                  <a:lnTo>
                    <a:pt x="503" y="465"/>
                  </a:lnTo>
                  <a:lnTo>
                    <a:pt x="497" y="466"/>
                  </a:lnTo>
                  <a:lnTo>
                    <a:pt x="495" y="466"/>
                  </a:lnTo>
                  <a:lnTo>
                    <a:pt x="488" y="466"/>
                  </a:lnTo>
                  <a:lnTo>
                    <a:pt x="482" y="463"/>
                  </a:lnTo>
                  <a:lnTo>
                    <a:pt x="476" y="459"/>
                  </a:lnTo>
                  <a:lnTo>
                    <a:pt x="471" y="455"/>
                  </a:lnTo>
                  <a:lnTo>
                    <a:pt x="467" y="449"/>
                  </a:lnTo>
                  <a:lnTo>
                    <a:pt x="465" y="442"/>
                  </a:lnTo>
                  <a:lnTo>
                    <a:pt x="465" y="437"/>
                  </a:lnTo>
                  <a:lnTo>
                    <a:pt x="467" y="428"/>
                  </a:lnTo>
                  <a:lnTo>
                    <a:pt x="469" y="421"/>
                  </a:lnTo>
                  <a:lnTo>
                    <a:pt x="453" y="417"/>
                  </a:lnTo>
                  <a:lnTo>
                    <a:pt x="448" y="432"/>
                  </a:lnTo>
                  <a:lnTo>
                    <a:pt x="450" y="446"/>
                  </a:lnTo>
                  <a:lnTo>
                    <a:pt x="455" y="459"/>
                  </a:lnTo>
                  <a:lnTo>
                    <a:pt x="467" y="470"/>
                  </a:lnTo>
                  <a:lnTo>
                    <a:pt x="482" y="479"/>
                  </a:lnTo>
                  <a:lnTo>
                    <a:pt x="496" y="481"/>
                  </a:lnTo>
                  <a:lnTo>
                    <a:pt x="502" y="481"/>
                  </a:lnTo>
                  <a:lnTo>
                    <a:pt x="517" y="476"/>
                  </a:lnTo>
                  <a:lnTo>
                    <a:pt x="531" y="463"/>
                  </a:lnTo>
                  <a:lnTo>
                    <a:pt x="537" y="452"/>
                  </a:lnTo>
                  <a:lnTo>
                    <a:pt x="539" y="441"/>
                  </a:lnTo>
                  <a:lnTo>
                    <a:pt x="538" y="428"/>
                  </a:lnTo>
                  <a:lnTo>
                    <a:pt x="532" y="416"/>
                  </a:lnTo>
                  <a:lnTo>
                    <a:pt x="521" y="396"/>
                  </a:lnTo>
                  <a:lnTo>
                    <a:pt x="518" y="389"/>
                  </a:lnTo>
                  <a:lnTo>
                    <a:pt x="517" y="383"/>
                  </a:lnTo>
                  <a:lnTo>
                    <a:pt x="516" y="379"/>
                  </a:lnTo>
                  <a:lnTo>
                    <a:pt x="516" y="374"/>
                  </a:lnTo>
                  <a:lnTo>
                    <a:pt x="517" y="369"/>
                  </a:lnTo>
                  <a:lnTo>
                    <a:pt x="520" y="365"/>
                  </a:lnTo>
                  <a:lnTo>
                    <a:pt x="524" y="361"/>
                  </a:lnTo>
                  <a:lnTo>
                    <a:pt x="528" y="358"/>
                  </a:lnTo>
                  <a:lnTo>
                    <a:pt x="534" y="357"/>
                  </a:lnTo>
                  <a:lnTo>
                    <a:pt x="537" y="357"/>
                  </a:lnTo>
                  <a:lnTo>
                    <a:pt x="541" y="357"/>
                  </a:lnTo>
                  <a:lnTo>
                    <a:pt x="545" y="360"/>
                  </a:lnTo>
                  <a:lnTo>
                    <a:pt x="551" y="362"/>
                  </a:lnTo>
                  <a:lnTo>
                    <a:pt x="553" y="365"/>
                  </a:lnTo>
                  <a:lnTo>
                    <a:pt x="556" y="369"/>
                  </a:lnTo>
                  <a:lnTo>
                    <a:pt x="559" y="374"/>
                  </a:lnTo>
                  <a:lnTo>
                    <a:pt x="559" y="378"/>
                  </a:lnTo>
                  <a:lnTo>
                    <a:pt x="561" y="383"/>
                  </a:lnTo>
                  <a:lnTo>
                    <a:pt x="559" y="390"/>
                  </a:lnTo>
                  <a:lnTo>
                    <a:pt x="576" y="392"/>
                  </a:lnTo>
                  <a:lnTo>
                    <a:pt x="577" y="383"/>
                  </a:lnTo>
                  <a:lnTo>
                    <a:pt x="576" y="376"/>
                  </a:lnTo>
                  <a:lnTo>
                    <a:pt x="575" y="369"/>
                  </a:lnTo>
                  <a:lnTo>
                    <a:pt x="570" y="362"/>
                  </a:lnTo>
                  <a:lnTo>
                    <a:pt x="566" y="357"/>
                  </a:lnTo>
                  <a:lnTo>
                    <a:pt x="561" y="351"/>
                  </a:lnTo>
                  <a:lnTo>
                    <a:pt x="546" y="344"/>
                  </a:lnTo>
                  <a:lnTo>
                    <a:pt x="534" y="341"/>
                  </a:lnTo>
                  <a:close/>
                  <a:moveTo>
                    <a:pt x="479" y="299"/>
                  </a:moveTo>
                  <a:lnTo>
                    <a:pt x="401" y="420"/>
                  </a:lnTo>
                  <a:lnTo>
                    <a:pt x="415" y="430"/>
                  </a:lnTo>
                  <a:lnTo>
                    <a:pt x="493" y="308"/>
                  </a:lnTo>
                  <a:lnTo>
                    <a:pt x="479" y="299"/>
                  </a:lnTo>
                  <a:close/>
                  <a:moveTo>
                    <a:pt x="336" y="214"/>
                  </a:moveTo>
                  <a:lnTo>
                    <a:pt x="244" y="336"/>
                  </a:lnTo>
                  <a:lnTo>
                    <a:pt x="258" y="343"/>
                  </a:lnTo>
                  <a:lnTo>
                    <a:pt x="318" y="263"/>
                  </a:lnTo>
                  <a:lnTo>
                    <a:pt x="312" y="376"/>
                  </a:lnTo>
                  <a:lnTo>
                    <a:pt x="398" y="304"/>
                  </a:lnTo>
                  <a:lnTo>
                    <a:pt x="371" y="400"/>
                  </a:lnTo>
                  <a:lnTo>
                    <a:pt x="385" y="407"/>
                  </a:lnTo>
                  <a:lnTo>
                    <a:pt x="427" y="260"/>
                  </a:lnTo>
                  <a:lnTo>
                    <a:pt x="328" y="344"/>
                  </a:lnTo>
                  <a:lnTo>
                    <a:pt x="336" y="214"/>
                  </a:lnTo>
                  <a:close/>
                  <a:moveTo>
                    <a:pt x="188" y="0"/>
                  </a:moveTo>
                  <a:lnTo>
                    <a:pt x="279" y="28"/>
                  </a:lnTo>
                  <a:lnTo>
                    <a:pt x="366" y="63"/>
                  </a:lnTo>
                  <a:lnTo>
                    <a:pt x="450" y="103"/>
                  </a:lnTo>
                  <a:lnTo>
                    <a:pt x="530" y="150"/>
                  </a:lnTo>
                  <a:lnTo>
                    <a:pt x="607" y="203"/>
                  </a:lnTo>
                  <a:lnTo>
                    <a:pt x="678" y="260"/>
                  </a:lnTo>
                  <a:lnTo>
                    <a:pt x="745" y="325"/>
                  </a:lnTo>
                  <a:lnTo>
                    <a:pt x="809" y="392"/>
                  </a:lnTo>
                  <a:lnTo>
                    <a:pt x="866" y="465"/>
                  </a:lnTo>
                  <a:lnTo>
                    <a:pt x="918" y="542"/>
                  </a:lnTo>
                  <a:lnTo>
                    <a:pt x="963" y="623"/>
                  </a:lnTo>
                  <a:lnTo>
                    <a:pt x="1003" y="707"/>
                  </a:lnTo>
                  <a:lnTo>
                    <a:pt x="1037" y="795"/>
                  </a:lnTo>
                  <a:lnTo>
                    <a:pt x="1064" y="886"/>
                  </a:lnTo>
                  <a:lnTo>
                    <a:pt x="940" y="1107"/>
                  </a:lnTo>
                  <a:lnTo>
                    <a:pt x="663" y="955"/>
                  </a:lnTo>
                  <a:lnTo>
                    <a:pt x="638" y="880"/>
                  </a:lnTo>
                  <a:lnTo>
                    <a:pt x="605" y="809"/>
                  </a:lnTo>
                  <a:lnTo>
                    <a:pt x="566" y="743"/>
                  </a:lnTo>
                  <a:lnTo>
                    <a:pt x="523" y="680"/>
                  </a:lnTo>
                  <a:lnTo>
                    <a:pt x="472" y="623"/>
                  </a:lnTo>
                  <a:lnTo>
                    <a:pt x="418" y="570"/>
                  </a:lnTo>
                  <a:lnTo>
                    <a:pt x="357" y="521"/>
                  </a:lnTo>
                  <a:lnTo>
                    <a:pt x="293" y="479"/>
                  </a:lnTo>
                  <a:lnTo>
                    <a:pt x="226" y="442"/>
                  </a:lnTo>
                  <a:lnTo>
                    <a:pt x="153" y="413"/>
                  </a:lnTo>
                  <a:lnTo>
                    <a:pt x="78" y="389"/>
                  </a:lnTo>
                  <a:lnTo>
                    <a:pt x="0" y="374"/>
                  </a:lnTo>
                  <a:lnTo>
                    <a:pt x="193" y="3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9" name="Group 85"/>
            <p:cNvGrpSpPr/>
            <p:nvPr/>
          </p:nvGrpSpPr>
          <p:grpSpPr>
            <a:xfrm>
              <a:off x="6724129" y="2603466"/>
              <a:ext cx="1360056" cy="1309488"/>
              <a:chOff x="6724129" y="2603466"/>
              <a:chExt cx="1360056" cy="1309488"/>
            </a:xfrm>
            <a:solidFill>
              <a:srgbClr val="179E86"/>
            </a:solidFill>
          </p:grpSpPr>
          <p:sp>
            <p:nvSpPr>
              <p:cNvPr id="215" name="Freeform 218"/>
              <p:cNvSpPr/>
              <p:nvPr/>
            </p:nvSpPr>
            <p:spPr bwMode="auto">
              <a:xfrm>
                <a:off x="7104731" y="3119809"/>
                <a:ext cx="23955" cy="66540"/>
              </a:xfrm>
              <a:custGeom>
                <a:avLst/>
                <a:gdLst>
                  <a:gd name="T0" fmla="*/ 0 w 17"/>
                  <a:gd name="T1" fmla="*/ 0 h 51"/>
                  <a:gd name="T2" fmla="*/ 17 w 17"/>
                  <a:gd name="T3" fmla="*/ 51 h 51"/>
                  <a:gd name="T4" fmla="*/ 17 w 17"/>
                  <a:gd name="T5" fmla="*/ 51 h 51"/>
                  <a:gd name="T6" fmla="*/ 0 w 17"/>
                  <a:gd name="T7" fmla="*/ 41 h 51"/>
                  <a:gd name="T8" fmla="*/ 0 w 17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1">
                    <a:moveTo>
                      <a:pt x="0" y="0"/>
                    </a:moveTo>
                    <a:lnTo>
                      <a:pt x="17" y="51"/>
                    </a:lnTo>
                    <a:lnTo>
                      <a:pt x="17" y="51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6" name="Freeform 298"/>
              <p:cNvSpPr/>
              <p:nvPr/>
            </p:nvSpPr>
            <p:spPr bwMode="auto">
              <a:xfrm>
                <a:off x="6724129" y="2960115"/>
                <a:ext cx="39924" cy="194295"/>
              </a:xfrm>
              <a:custGeom>
                <a:avLst/>
                <a:gdLst>
                  <a:gd name="T0" fmla="*/ 0 w 31"/>
                  <a:gd name="T1" fmla="*/ 0 h 147"/>
                  <a:gd name="T2" fmla="*/ 31 w 31"/>
                  <a:gd name="T3" fmla="*/ 18 h 147"/>
                  <a:gd name="T4" fmla="*/ 31 w 31"/>
                  <a:gd name="T5" fmla="*/ 147 h 147"/>
                  <a:gd name="T6" fmla="*/ 0 w 31"/>
                  <a:gd name="T7" fmla="*/ 35 h 147"/>
                  <a:gd name="T8" fmla="*/ 0 w 31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7">
                    <a:moveTo>
                      <a:pt x="0" y="0"/>
                    </a:moveTo>
                    <a:lnTo>
                      <a:pt x="31" y="18"/>
                    </a:lnTo>
                    <a:lnTo>
                      <a:pt x="31" y="147"/>
                    </a:lnTo>
                    <a:lnTo>
                      <a:pt x="0" y="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7" name="Freeform 299"/>
              <p:cNvSpPr/>
              <p:nvPr/>
            </p:nvSpPr>
            <p:spPr bwMode="auto">
              <a:xfrm>
                <a:off x="6764051" y="2984068"/>
                <a:ext cx="42585" cy="319387"/>
              </a:xfrm>
              <a:custGeom>
                <a:avLst/>
                <a:gdLst>
                  <a:gd name="T0" fmla="*/ 0 w 32"/>
                  <a:gd name="T1" fmla="*/ 0 h 241"/>
                  <a:gd name="T2" fmla="*/ 32 w 32"/>
                  <a:gd name="T3" fmla="*/ 18 h 241"/>
                  <a:gd name="T4" fmla="*/ 32 w 32"/>
                  <a:gd name="T5" fmla="*/ 241 h 241"/>
                  <a:gd name="T6" fmla="*/ 0 w 32"/>
                  <a:gd name="T7" fmla="*/ 129 h 241"/>
                  <a:gd name="T8" fmla="*/ 0 w 32"/>
                  <a:gd name="T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1">
                    <a:moveTo>
                      <a:pt x="0" y="0"/>
                    </a:moveTo>
                    <a:lnTo>
                      <a:pt x="32" y="18"/>
                    </a:lnTo>
                    <a:lnTo>
                      <a:pt x="32" y="241"/>
                    </a:lnTo>
                    <a:lnTo>
                      <a:pt x="0" y="1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8" name="Freeform 300"/>
              <p:cNvSpPr/>
              <p:nvPr/>
            </p:nvSpPr>
            <p:spPr bwMode="auto">
              <a:xfrm>
                <a:off x="6806636" y="3008023"/>
                <a:ext cx="42585" cy="444481"/>
              </a:xfrm>
              <a:custGeom>
                <a:avLst/>
                <a:gdLst>
                  <a:gd name="T0" fmla="*/ 0 w 32"/>
                  <a:gd name="T1" fmla="*/ 0 h 333"/>
                  <a:gd name="T2" fmla="*/ 32 w 32"/>
                  <a:gd name="T3" fmla="*/ 18 h 333"/>
                  <a:gd name="T4" fmla="*/ 32 w 32"/>
                  <a:gd name="T5" fmla="*/ 333 h 333"/>
                  <a:gd name="T6" fmla="*/ 0 w 32"/>
                  <a:gd name="T7" fmla="*/ 223 h 333"/>
                  <a:gd name="T8" fmla="*/ 0 w 32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3">
                    <a:moveTo>
                      <a:pt x="0" y="0"/>
                    </a:moveTo>
                    <a:lnTo>
                      <a:pt x="32" y="18"/>
                    </a:lnTo>
                    <a:lnTo>
                      <a:pt x="32" y="333"/>
                    </a:lnTo>
                    <a:lnTo>
                      <a:pt x="0" y="2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9" name="Freeform 301"/>
              <p:cNvSpPr/>
              <p:nvPr/>
            </p:nvSpPr>
            <p:spPr bwMode="auto">
              <a:xfrm>
                <a:off x="6849221" y="3031976"/>
                <a:ext cx="45247" cy="460451"/>
              </a:xfrm>
              <a:custGeom>
                <a:avLst/>
                <a:gdLst>
                  <a:gd name="T0" fmla="*/ 0 w 32"/>
                  <a:gd name="T1" fmla="*/ 0 h 346"/>
                  <a:gd name="T2" fmla="*/ 18 w 32"/>
                  <a:gd name="T3" fmla="*/ 10 h 346"/>
                  <a:gd name="T4" fmla="*/ 32 w 32"/>
                  <a:gd name="T5" fmla="*/ 17 h 346"/>
                  <a:gd name="T6" fmla="*/ 32 w 32"/>
                  <a:gd name="T7" fmla="*/ 346 h 346"/>
                  <a:gd name="T8" fmla="*/ 4 w 32"/>
                  <a:gd name="T9" fmla="*/ 331 h 346"/>
                  <a:gd name="T10" fmla="*/ 0 w 32"/>
                  <a:gd name="T11" fmla="*/ 315 h 346"/>
                  <a:gd name="T12" fmla="*/ 0 w 32"/>
                  <a:gd name="T13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46">
                    <a:moveTo>
                      <a:pt x="0" y="0"/>
                    </a:moveTo>
                    <a:lnTo>
                      <a:pt x="18" y="10"/>
                    </a:lnTo>
                    <a:lnTo>
                      <a:pt x="32" y="17"/>
                    </a:lnTo>
                    <a:lnTo>
                      <a:pt x="32" y="346"/>
                    </a:lnTo>
                    <a:lnTo>
                      <a:pt x="4" y="331"/>
                    </a:lnTo>
                    <a:lnTo>
                      <a:pt x="0" y="3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0" name="Freeform 302"/>
              <p:cNvSpPr/>
              <p:nvPr/>
            </p:nvSpPr>
            <p:spPr bwMode="auto">
              <a:xfrm>
                <a:off x="6894469" y="3055931"/>
                <a:ext cx="42585" cy="460451"/>
              </a:xfrm>
              <a:custGeom>
                <a:avLst/>
                <a:gdLst>
                  <a:gd name="T0" fmla="*/ 0 w 32"/>
                  <a:gd name="T1" fmla="*/ 0 h 347"/>
                  <a:gd name="T2" fmla="*/ 32 w 32"/>
                  <a:gd name="T3" fmla="*/ 18 h 347"/>
                  <a:gd name="T4" fmla="*/ 32 w 32"/>
                  <a:gd name="T5" fmla="*/ 347 h 347"/>
                  <a:gd name="T6" fmla="*/ 0 w 32"/>
                  <a:gd name="T7" fmla="*/ 329 h 347"/>
                  <a:gd name="T8" fmla="*/ 0 w 32"/>
                  <a:gd name="T9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7">
                    <a:moveTo>
                      <a:pt x="0" y="0"/>
                    </a:moveTo>
                    <a:lnTo>
                      <a:pt x="32" y="18"/>
                    </a:lnTo>
                    <a:lnTo>
                      <a:pt x="32" y="347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1" name="Freeform 303"/>
              <p:cNvSpPr/>
              <p:nvPr/>
            </p:nvSpPr>
            <p:spPr bwMode="auto">
              <a:xfrm>
                <a:off x="6937054" y="3079884"/>
                <a:ext cx="39924" cy="460451"/>
              </a:xfrm>
              <a:custGeom>
                <a:avLst/>
                <a:gdLst>
                  <a:gd name="T0" fmla="*/ 0 w 31"/>
                  <a:gd name="T1" fmla="*/ 0 h 348"/>
                  <a:gd name="T2" fmla="*/ 31 w 31"/>
                  <a:gd name="T3" fmla="*/ 19 h 348"/>
                  <a:gd name="T4" fmla="*/ 31 w 31"/>
                  <a:gd name="T5" fmla="*/ 348 h 348"/>
                  <a:gd name="T6" fmla="*/ 0 w 31"/>
                  <a:gd name="T7" fmla="*/ 329 h 348"/>
                  <a:gd name="T8" fmla="*/ 0 w 31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48">
                    <a:moveTo>
                      <a:pt x="0" y="0"/>
                    </a:moveTo>
                    <a:lnTo>
                      <a:pt x="31" y="19"/>
                    </a:lnTo>
                    <a:lnTo>
                      <a:pt x="31" y="348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2" name="Freeform 304"/>
              <p:cNvSpPr/>
              <p:nvPr/>
            </p:nvSpPr>
            <p:spPr bwMode="auto">
              <a:xfrm>
                <a:off x="6976976" y="3103839"/>
                <a:ext cx="42585" cy="460451"/>
              </a:xfrm>
              <a:custGeom>
                <a:avLst/>
                <a:gdLst>
                  <a:gd name="T0" fmla="*/ 0 w 33"/>
                  <a:gd name="T1" fmla="*/ 0 h 345"/>
                  <a:gd name="T2" fmla="*/ 33 w 33"/>
                  <a:gd name="T3" fmla="*/ 16 h 345"/>
                  <a:gd name="T4" fmla="*/ 33 w 33"/>
                  <a:gd name="T5" fmla="*/ 345 h 345"/>
                  <a:gd name="T6" fmla="*/ 10 w 33"/>
                  <a:gd name="T7" fmla="*/ 334 h 345"/>
                  <a:gd name="T8" fmla="*/ 0 w 33"/>
                  <a:gd name="T9" fmla="*/ 329 h 345"/>
                  <a:gd name="T10" fmla="*/ 0 w 33"/>
                  <a:gd name="T11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45">
                    <a:moveTo>
                      <a:pt x="0" y="0"/>
                    </a:moveTo>
                    <a:lnTo>
                      <a:pt x="33" y="16"/>
                    </a:lnTo>
                    <a:lnTo>
                      <a:pt x="33" y="345"/>
                    </a:lnTo>
                    <a:lnTo>
                      <a:pt x="10" y="334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3" name="Freeform 305"/>
              <p:cNvSpPr/>
              <p:nvPr/>
            </p:nvSpPr>
            <p:spPr bwMode="auto">
              <a:xfrm>
                <a:off x="7019561" y="3125132"/>
                <a:ext cx="42585" cy="463111"/>
              </a:xfrm>
              <a:custGeom>
                <a:avLst/>
                <a:gdLst>
                  <a:gd name="T0" fmla="*/ 0 w 32"/>
                  <a:gd name="T1" fmla="*/ 0 h 348"/>
                  <a:gd name="T2" fmla="*/ 32 w 32"/>
                  <a:gd name="T3" fmla="*/ 19 h 348"/>
                  <a:gd name="T4" fmla="*/ 32 w 32"/>
                  <a:gd name="T5" fmla="*/ 348 h 348"/>
                  <a:gd name="T6" fmla="*/ 0 w 32"/>
                  <a:gd name="T7" fmla="*/ 329 h 348"/>
                  <a:gd name="T8" fmla="*/ 0 w 32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8">
                    <a:moveTo>
                      <a:pt x="0" y="0"/>
                    </a:moveTo>
                    <a:lnTo>
                      <a:pt x="32" y="19"/>
                    </a:lnTo>
                    <a:lnTo>
                      <a:pt x="32" y="348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4" name="Freeform 306"/>
              <p:cNvSpPr/>
              <p:nvPr/>
            </p:nvSpPr>
            <p:spPr bwMode="auto">
              <a:xfrm>
                <a:off x="7062146" y="3149085"/>
                <a:ext cx="42585" cy="463111"/>
              </a:xfrm>
              <a:custGeom>
                <a:avLst/>
                <a:gdLst>
                  <a:gd name="T0" fmla="*/ 0 w 32"/>
                  <a:gd name="T1" fmla="*/ 0 h 347"/>
                  <a:gd name="T2" fmla="*/ 32 w 32"/>
                  <a:gd name="T3" fmla="*/ 18 h 347"/>
                  <a:gd name="T4" fmla="*/ 32 w 32"/>
                  <a:gd name="T5" fmla="*/ 347 h 347"/>
                  <a:gd name="T6" fmla="*/ 0 w 32"/>
                  <a:gd name="T7" fmla="*/ 329 h 347"/>
                  <a:gd name="T8" fmla="*/ 0 w 32"/>
                  <a:gd name="T9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7">
                    <a:moveTo>
                      <a:pt x="0" y="0"/>
                    </a:moveTo>
                    <a:lnTo>
                      <a:pt x="32" y="18"/>
                    </a:lnTo>
                    <a:lnTo>
                      <a:pt x="32" y="347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5" name="Freeform 307"/>
              <p:cNvSpPr/>
              <p:nvPr/>
            </p:nvSpPr>
            <p:spPr bwMode="auto">
              <a:xfrm>
                <a:off x="7104731" y="3173040"/>
                <a:ext cx="42585" cy="460451"/>
              </a:xfrm>
              <a:custGeom>
                <a:avLst/>
                <a:gdLst>
                  <a:gd name="T0" fmla="*/ 0 w 31"/>
                  <a:gd name="T1" fmla="*/ 0 h 346"/>
                  <a:gd name="T2" fmla="*/ 17 w 31"/>
                  <a:gd name="T3" fmla="*/ 10 h 346"/>
                  <a:gd name="T4" fmla="*/ 31 w 31"/>
                  <a:gd name="T5" fmla="*/ 17 h 346"/>
                  <a:gd name="T6" fmla="*/ 31 w 31"/>
                  <a:gd name="T7" fmla="*/ 346 h 346"/>
                  <a:gd name="T8" fmla="*/ 0 w 31"/>
                  <a:gd name="T9" fmla="*/ 329 h 346"/>
                  <a:gd name="T10" fmla="*/ 0 w 31"/>
                  <a:gd name="T11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46">
                    <a:moveTo>
                      <a:pt x="0" y="0"/>
                    </a:moveTo>
                    <a:lnTo>
                      <a:pt x="17" y="10"/>
                    </a:lnTo>
                    <a:lnTo>
                      <a:pt x="31" y="17"/>
                    </a:lnTo>
                    <a:lnTo>
                      <a:pt x="31" y="346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6" name="Freeform 308"/>
              <p:cNvSpPr/>
              <p:nvPr/>
            </p:nvSpPr>
            <p:spPr bwMode="auto">
              <a:xfrm>
                <a:off x="7147316" y="3196993"/>
                <a:ext cx="42585" cy="460451"/>
              </a:xfrm>
              <a:custGeom>
                <a:avLst/>
                <a:gdLst>
                  <a:gd name="T0" fmla="*/ 0 w 32"/>
                  <a:gd name="T1" fmla="*/ 0 h 347"/>
                  <a:gd name="T2" fmla="*/ 32 w 32"/>
                  <a:gd name="T3" fmla="*/ 18 h 347"/>
                  <a:gd name="T4" fmla="*/ 32 w 32"/>
                  <a:gd name="T5" fmla="*/ 347 h 347"/>
                  <a:gd name="T6" fmla="*/ 11 w 32"/>
                  <a:gd name="T7" fmla="*/ 336 h 347"/>
                  <a:gd name="T8" fmla="*/ 0 w 32"/>
                  <a:gd name="T9" fmla="*/ 329 h 347"/>
                  <a:gd name="T10" fmla="*/ 0 w 32"/>
                  <a:gd name="T11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47">
                    <a:moveTo>
                      <a:pt x="0" y="0"/>
                    </a:moveTo>
                    <a:lnTo>
                      <a:pt x="32" y="18"/>
                    </a:lnTo>
                    <a:lnTo>
                      <a:pt x="32" y="347"/>
                    </a:lnTo>
                    <a:lnTo>
                      <a:pt x="11" y="336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7" name="Freeform 309"/>
              <p:cNvSpPr/>
              <p:nvPr/>
            </p:nvSpPr>
            <p:spPr bwMode="auto">
              <a:xfrm>
                <a:off x="7189901" y="3220948"/>
                <a:ext cx="42585" cy="463111"/>
              </a:xfrm>
              <a:custGeom>
                <a:avLst/>
                <a:gdLst>
                  <a:gd name="T0" fmla="*/ 0 w 32"/>
                  <a:gd name="T1" fmla="*/ 0 h 347"/>
                  <a:gd name="T2" fmla="*/ 32 w 32"/>
                  <a:gd name="T3" fmla="*/ 18 h 347"/>
                  <a:gd name="T4" fmla="*/ 32 w 32"/>
                  <a:gd name="T5" fmla="*/ 347 h 347"/>
                  <a:gd name="T6" fmla="*/ 0 w 32"/>
                  <a:gd name="T7" fmla="*/ 329 h 347"/>
                  <a:gd name="T8" fmla="*/ 0 w 32"/>
                  <a:gd name="T9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7">
                    <a:moveTo>
                      <a:pt x="0" y="0"/>
                    </a:moveTo>
                    <a:lnTo>
                      <a:pt x="32" y="18"/>
                    </a:lnTo>
                    <a:lnTo>
                      <a:pt x="32" y="347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8" name="Freeform 310"/>
              <p:cNvSpPr/>
              <p:nvPr/>
            </p:nvSpPr>
            <p:spPr bwMode="auto">
              <a:xfrm>
                <a:off x="7232486" y="3244901"/>
                <a:ext cx="42585" cy="460451"/>
              </a:xfrm>
              <a:custGeom>
                <a:avLst/>
                <a:gdLst>
                  <a:gd name="T0" fmla="*/ 0 w 33"/>
                  <a:gd name="T1" fmla="*/ 0 h 346"/>
                  <a:gd name="T2" fmla="*/ 33 w 33"/>
                  <a:gd name="T3" fmla="*/ 17 h 346"/>
                  <a:gd name="T4" fmla="*/ 33 w 33"/>
                  <a:gd name="T5" fmla="*/ 346 h 346"/>
                  <a:gd name="T6" fmla="*/ 0 w 33"/>
                  <a:gd name="T7" fmla="*/ 329 h 346"/>
                  <a:gd name="T8" fmla="*/ 0 w 33"/>
                  <a:gd name="T9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6">
                    <a:moveTo>
                      <a:pt x="0" y="0"/>
                    </a:moveTo>
                    <a:lnTo>
                      <a:pt x="33" y="17"/>
                    </a:lnTo>
                    <a:lnTo>
                      <a:pt x="33" y="346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9" name="Freeform 311"/>
              <p:cNvSpPr/>
              <p:nvPr/>
            </p:nvSpPr>
            <p:spPr bwMode="auto">
              <a:xfrm>
                <a:off x="7275071" y="3266193"/>
                <a:ext cx="42585" cy="463111"/>
              </a:xfrm>
              <a:custGeom>
                <a:avLst/>
                <a:gdLst>
                  <a:gd name="T0" fmla="*/ 0 w 32"/>
                  <a:gd name="T1" fmla="*/ 0 h 347"/>
                  <a:gd name="T2" fmla="*/ 32 w 32"/>
                  <a:gd name="T3" fmla="*/ 18 h 347"/>
                  <a:gd name="T4" fmla="*/ 32 w 32"/>
                  <a:gd name="T5" fmla="*/ 347 h 347"/>
                  <a:gd name="T6" fmla="*/ 0 w 32"/>
                  <a:gd name="T7" fmla="*/ 329 h 347"/>
                  <a:gd name="T8" fmla="*/ 0 w 32"/>
                  <a:gd name="T9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7">
                    <a:moveTo>
                      <a:pt x="0" y="0"/>
                    </a:moveTo>
                    <a:lnTo>
                      <a:pt x="32" y="18"/>
                    </a:lnTo>
                    <a:lnTo>
                      <a:pt x="32" y="347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0" name="Freeform 312"/>
              <p:cNvSpPr/>
              <p:nvPr/>
            </p:nvSpPr>
            <p:spPr bwMode="auto">
              <a:xfrm>
                <a:off x="7317656" y="3292809"/>
                <a:ext cx="42585" cy="460451"/>
              </a:xfrm>
              <a:custGeom>
                <a:avLst/>
                <a:gdLst>
                  <a:gd name="T0" fmla="*/ 0 w 31"/>
                  <a:gd name="T1" fmla="*/ 0 h 347"/>
                  <a:gd name="T2" fmla="*/ 31 w 31"/>
                  <a:gd name="T3" fmla="*/ 18 h 347"/>
                  <a:gd name="T4" fmla="*/ 31 w 31"/>
                  <a:gd name="T5" fmla="*/ 347 h 347"/>
                  <a:gd name="T6" fmla="*/ 0 w 31"/>
                  <a:gd name="T7" fmla="*/ 329 h 347"/>
                  <a:gd name="T8" fmla="*/ 0 w 31"/>
                  <a:gd name="T9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47">
                    <a:moveTo>
                      <a:pt x="0" y="0"/>
                    </a:moveTo>
                    <a:lnTo>
                      <a:pt x="31" y="18"/>
                    </a:lnTo>
                    <a:lnTo>
                      <a:pt x="31" y="347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1" name="Freeform 313"/>
              <p:cNvSpPr/>
              <p:nvPr/>
            </p:nvSpPr>
            <p:spPr bwMode="auto">
              <a:xfrm>
                <a:off x="7360241" y="3316764"/>
                <a:ext cx="42585" cy="460451"/>
              </a:xfrm>
              <a:custGeom>
                <a:avLst/>
                <a:gdLst>
                  <a:gd name="T0" fmla="*/ 0 w 32"/>
                  <a:gd name="T1" fmla="*/ 0 h 346"/>
                  <a:gd name="T2" fmla="*/ 32 w 32"/>
                  <a:gd name="T3" fmla="*/ 17 h 346"/>
                  <a:gd name="T4" fmla="*/ 32 w 32"/>
                  <a:gd name="T5" fmla="*/ 346 h 346"/>
                  <a:gd name="T6" fmla="*/ 0 w 32"/>
                  <a:gd name="T7" fmla="*/ 329 h 346"/>
                  <a:gd name="T8" fmla="*/ 0 w 32"/>
                  <a:gd name="T9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6">
                    <a:moveTo>
                      <a:pt x="0" y="0"/>
                    </a:moveTo>
                    <a:lnTo>
                      <a:pt x="32" y="17"/>
                    </a:lnTo>
                    <a:lnTo>
                      <a:pt x="32" y="346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2" name="Freeform 314"/>
              <p:cNvSpPr/>
              <p:nvPr/>
            </p:nvSpPr>
            <p:spPr bwMode="auto">
              <a:xfrm>
                <a:off x="7402826" y="3338056"/>
                <a:ext cx="42585" cy="463111"/>
              </a:xfrm>
              <a:custGeom>
                <a:avLst/>
                <a:gdLst>
                  <a:gd name="T0" fmla="*/ 0 w 32"/>
                  <a:gd name="T1" fmla="*/ 0 h 347"/>
                  <a:gd name="T2" fmla="*/ 32 w 32"/>
                  <a:gd name="T3" fmla="*/ 18 h 347"/>
                  <a:gd name="T4" fmla="*/ 32 w 32"/>
                  <a:gd name="T5" fmla="*/ 347 h 347"/>
                  <a:gd name="T6" fmla="*/ 0 w 32"/>
                  <a:gd name="T7" fmla="*/ 329 h 347"/>
                  <a:gd name="T8" fmla="*/ 0 w 32"/>
                  <a:gd name="T9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7">
                    <a:moveTo>
                      <a:pt x="0" y="0"/>
                    </a:moveTo>
                    <a:lnTo>
                      <a:pt x="32" y="18"/>
                    </a:lnTo>
                    <a:lnTo>
                      <a:pt x="32" y="347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3" name="Freeform 315"/>
              <p:cNvSpPr/>
              <p:nvPr/>
            </p:nvSpPr>
            <p:spPr bwMode="auto">
              <a:xfrm>
                <a:off x="7445411" y="3362010"/>
                <a:ext cx="42585" cy="463111"/>
              </a:xfrm>
              <a:custGeom>
                <a:avLst/>
                <a:gdLst>
                  <a:gd name="T0" fmla="*/ 0 w 32"/>
                  <a:gd name="T1" fmla="*/ 0 h 347"/>
                  <a:gd name="T2" fmla="*/ 32 w 32"/>
                  <a:gd name="T3" fmla="*/ 18 h 347"/>
                  <a:gd name="T4" fmla="*/ 32 w 32"/>
                  <a:gd name="T5" fmla="*/ 347 h 347"/>
                  <a:gd name="T6" fmla="*/ 0 w 32"/>
                  <a:gd name="T7" fmla="*/ 329 h 347"/>
                  <a:gd name="T8" fmla="*/ 0 w 32"/>
                  <a:gd name="T9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7">
                    <a:moveTo>
                      <a:pt x="0" y="0"/>
                    </a:moveTo>
                    <a:lnTo>
                      <a:pt x="32" y="18"/>
                    </a:lnTo>
                    <a:lnTo>
                      <a:pt x="32" y="347"/>
                    </a:lnTo>
                    <a:lnTo>
                      <a:pt x="0" y="3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4" name="Freeform 316"/>
              <p:cNvSpPr/>
              <p:nvPr/>
            </p:nvSpPr>
            <p:spPr bwMode="auto">
              <a:xfrm>
                <a:off x="7487996" y="3330071"/>
                <a:ext cx="42585" cy="516343"/>
              </a:xfrm>
              <a:custGeom>
                <a:avLst/>
                <a:gdLst>
                  <a:gd name="T0" fmla="*/ 33 w 33"/>
                  <a:gd name="T1" fmla="*/ 0 h 388"/>
                  <a:gd name="T2" fmla="*/ 33 w 33"/>
                  <a:gd name="T3" fmla="*/ 388 h 388"/>
                  <a:gd name="T4" fmla="*/ 0 w 33"/>
                  <a:gd name="T5" fmla="*/ 371 h 388"/>
                  <a:gd name="T6" fmla="*/ 0 w 33"/>
                  <a:gd name="T7" fmla="*/ 42 h 388"/>
                  <a:gd name="T8" fmla="*/ 7 w 33"/>
                  <a:gd name="T9" fmla="*/ 45 h 388"/>
                  <a:gd name="T10" fmla="*/ 33 w 33"/>
                  <a:gd name="T11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88">
                    <a:moveTo>
                      <a:pt x="33" y="0"/>
                    </a:moveTo>
                    <a:lnTo>
                      <a:pt x="33" y="388"/>
                    </a:lnTo>
                    <a:lnTo>
                      <a:pt x="0" y="371"/>
                    </a:lnTo>
                    <a:lnTo>
                      <a:pt x="0" y="42"/>
                    </a:lnTo>
                    <a:lnTo>
                      <a:pt x="7" y="45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5" name="Freeform 317"/>
              <p:cNvSpPr/>
              <p:nvPr/>
            </p:nvSpPr>
            <p:spPr bwMode="auto">
              <a:xfrm>
                <a:off x="7530581" y="3255547"/>
                <a:ext cx="42585" cy="614821"/>
              </a:xfrm>
              <a:custGeom>
                <a:avLst/>
                <a:gdLst>
                  <a:gd name="T0" fmla="*/ 30 w 30"/>
                  <a:gd name="T1" fmla="*/ 0 h 463"/>
                  <a:gd name="T2" fmla="*/ 30 w 30"/>
                  <a:gd name="T3" fmla="*/ 463 h 463"/>
                  <a:gd name="T4" fmla="*/ 0 w 30"/>
                  <a:gd name="T5" fmla="*/ 445 h 463"/>
                  <a:gd name="T6" fmla="*/ 0 w 30"/>
                  <a:gd name="T7" fmla="*/ 57 h 463"/>
                  <a:gd name="T8" fmla="*/ 30 w 30"/>
                  <a:gd name="T9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63">
                    <a:moveTo>
                      <a:pt x="30" y="0"/>
                    </a:moveTo>
                    <a:lnTo>
                      <a:pt x="30" y="463"/>
                    </a:lnTo>
                    <a:lnTo>
                      <a:pt x="0" y="445"/>
                    </a:lnTo>
                    <a:lnTo>
                      <a:pt x="0" y="57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6" name="Freeform 318"/>
              <p:cNvSpPr/>
              <p:nvPr/>
            </p:nvSpPr>
            <p:spPr bwMode="auto">
              <a:xfrm>
                <a:off x="7573166" y="3178363"/>
                <a:ext cx="42585" cy="715960"/>
              </a:xfrm>
              <a:custGeom>
                <a:avLst/>
                <a:gdLst>
                  <a:gd name="T0" fmla="*/ 33 w 33"/>
                  <a:gd name="T1" fmla="*/ 0 h 539"/>
                  <a:gd name="T2" fmla="*/ 33 w 33"/>
                  <a:gd name="T3" fmla="*/ 539 h 539"/>
                  <a:gd name="T4" fmla="*/ 0 w 33"/>
                  <a:gd name="T5" fmla="*/ 520 h 539"/>
                  <a:gd name="T6" fmla="*/ 0 w 33"/>
                  <a:gd name="T7" fmla="*/ 57 h 539"/>
                  <a:gd name="T8" fmla="*/ 33 w 33"/>
                  <a:gd name="T9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39">
                    <a:moveTo>
                      <a:pt x="33" y="0"/>
                    </a:moveTo>
                    <a:lnTo>
                      <a:pt x="33" y="539"/>
                    </a:lnTo>
                    <a:lnTo>
                      <a:pt x="0" y="520"/>
                    </a:lnTo>
                    <a:lnTo>
                      <a:pt x="0" y="57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7" name="Freeform 319"/>
              <p:cNvSpPr/>
              <p:nvPr/>
            </p:nvSpPr>
            <p:spPr bwMode="auto">
              <a:xfrm>
                <a:off x="7615751" y="3101177"/>
                <a:ext cx="42585" cy="811777"/>
              </a:xfrm>
              <a:custGeom>
                <a:avLst/>
                <a:gdLst>
                  <a:gd name="T0" fmla="*/ 32 w 32"/>
                  <a:gd name="T1" fmla="*/ 0 h 609"/>
                  <a:gd name="T2" fmla="*/ 32 w 32"/>
                  <a:gd name="T3" fmla="*/ 592 h 609"/>
                  <a:gd name="T4" fmla="*/ 22 w 32"/>
                  <a:gd name="T5" fmla="*/ 609 h 609"/>
                  <a:gd name="T6" fmla="*/ 22 w 32"/>
                  <a:gd name="T7" fmla="*/ 609 h 609"/>
                  <a:gd name="T8" fmla="*/ 0 w 32"/>
                  <a:gd name="T9" fmla="*/ 597 h 609"/>
                  <a:gd name="T10" fmla="*/ 0 w 32"/>
                  <a:gd name="T11" fmla="*/ 58 h 609"/>
                  <a:gd name="T12" fmla="*/ 32 w 32"/>
                  <a:gd name="T13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9">
                    <a:moveTo>
                      <a:pt x="32" y="0"/>
                    </a:moveTo>
                    <a:lnTo>
                      <a:pt x="32" y="592"/>
                    </a:lnTo>
                    <a:lnTo>
                      <a:pt x="22" y="609"/>
                    </a:lnTo>
                    <a:lnTo>
                      <a:pt x="22" y="609"/>
                    </a:lnTo>
                    <a:lnTo>
                      <a:pt x="0" y="597"/>
                    </a:lnTo>
                    <a:lnTo>
                      <a:pt x="0" y="5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8" name="Freeform 320"/>
              <p:cNvSpPr/>
              <p:nvPr/>
            </p:nvSpPr>
            <p:spPr bwMode="auto">
              <a:xfrm>
                <a:off x="7658335" y="3023992"/>
                <a:ext cx="42585" cy="865008"/>
              </a:xfrm>
              <a:custGeom>
                <a:avLst/>
                <a:gdLst>
                  <a:gd name="T0" fmla="*/ 32 w 32"/>
                  <a:gd name="T1" fmla="*/ 0 h 649"/>
                  <a:gd name="T2" fmla="*/ 32 w 32"/>
                  <a:gd name="T3" fmla="*/ 592 h 649"/>
                  <a:gd name="T4" fmla="*/ 5 w 32"/>
                  <a:gd name="T5" fmla="*/ 638 h 649"/>
                  <a:gd name="T6" fmla="*/ 0 w 32"/>
                  <a:gd name="T7" fmla="*/ 649 h 649"/>
                  <a:gd name="T8" fmla="*/ 0 w 32"/>
                  <a:gd name="T9" fmla="*/ 57 h 649"/>
                  <a:gd name="T10" fmla="*/ 3 w 32"/>
                  <a:gd name="T11" fmla="*/ 53 h 649"/>
                  <a:gd name="T12" fmla="*/ 32 w 32"/>
                  <a:gd name="T13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49">
                    <a:moveTo>
                      <a:pt x="32" y="0"/>
                    </a:moveTo>
                    <a:lnTo>
                      <a:pt x="32" y="592"/>
                    </a:lnTo>
                    <a:lnTo>
                      <a:pt x="5" y="638"/>
                    </a:lnTo>
                    <a:lnTo>
                      <a:pt x="0" y="649"/>
                    </a:lnTo>
                    <a:lnTo>
                      <a:pt x="0" y="57"/>
                    </a:lnTo>
                    <a:lnTo>
                      <a:pt x="3" y="53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9" name="Freeform 321"/>
              <p:cNvSpPr/>
              <p:nvPr/>
            </p:nvSpPr>
            <p:spPr bwMode="auto">
              <a:xfrm>
                <a:off x="7700920" y="2949469"/>
                <a:ext cx="39924" cy="865008"/>
              </a:xfrm>
              <a:custGeom>
                <a:avLst/>
                <a:gdLst>
                  <a:gd name="T0" fmla="*/ 31 w 31"/>
                  <a:gd name="T1" fmla="*/ 0 h 650"/>
                  <a:gd name="T2" fmla="*/ 31 w 31"/>
                  <a:gd name="T3" fmla="*/ 593 h 650"/>
                  <a:gd name="T4" fmla="*/ 0 w 31"/>
                  <a:gd name="T5" fmla="*/ 650 h 650"/>
                  <a:gd name="T6" fmla="*/ 0 w 31"/>
                  <a:gd name="T7" fmla="*/ 58 h 650"/>
                  <a:gd name="T8" fmla="*/ 31 w 31"/>
                  <a:gd name="T9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650">
                    <a:moveTo>
                      <a:pt x="31" y="0"/>
                    </a:moveTo>
                    <a:lnTo>
                      <a:pt x="31" y="593"/>
                    </a:lnTo>
                    <a:lnTo>
                      <a:pt x="0" y="650"/>
                    </a:lnTo>
                    <a:lnTo>
                      <a:pt x="0" y="58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0" name="Freeform 322"/>
              <p:cNvSpPr/>
              <p:nvPr/>
            </p:nvSpPr>
            <p:spPr bwMode="auto">
              <a:xfrm>
                <a:off x="7740845" y="2872283"/>
                <a:ext cx="45247" cy="865008"/>
              </a:xfrm>
              <a:custGeom>
                <a:avLst/>
                <a:gdLst>
                  <a:gd name="T0" fmla="*/ 32 w 32"/>
                  <a:gd name="T1" fmla="*/ 0 h 650"/>
                  <a:gd name="T2" fmla="*/ 32 w 32"/>
                  <a:gd name="T3" fmla="*/ 592 h 650"/>
                  <a:gd name="T4" fmla="*/ 0 w 32"/>
                  <a:gd name="T5" fmla="*/ 650 h 650"/>
                  <a:gd name="T6" fmla="*/ 0 w 32"/>
                  <a:gd name="T7" fmla="*/ 57 h 650"/>
                  <a:gd name="T8" fmla="*/ 32 w 32"/>
                  <a:gd name="T9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50">
                    <a:moveTo>
                      <a:pt x="32" y="0"/>
                    </a:moveTo>
                    <a:lnTo>
                      <a:pt x="32" y="592"/>
                    </a:lnTo>
                    <a:lnTo>
                      <a:pt x="0" y="650"/>
                    </a:lnTo>
                    <a:lnTo>
                      <a:pt x="0" y="57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1" name="Freeform 323"/>
              <p:cNvSpPr/>
              <p:nvPr/>
            </p:nvSpPr>
            <p:spPr bwMode="auto">
              <a:xfrm>
                <a:off x="7786090" y="2795098"/>
                <a:ext cx="42585" cy="865008"/>
              </a:xfrm>
              <a:custGeom>
                <a:avLst/>
                <a:gdLst>
                  <a:gd name="T0" fmla="*/ 32 w 32"/>
                  <a:gd name="T1" fmla="*/ 0 h 649"/>
                  <a:gd name="T2" fmla="*/ 32 w 32"/>
                  <a:gd name="T3" fmla="*/ 592 h 649"/>
                  <a:gd name="T4" fmla="*/ 0 w 32"/>
                  <a:gd name="T5" fmla="*/ 649 h 649"/>
                  <a:gd name="T6" fmla="*/ 0 w 32"/>
                  <a:gd name="T7" fmla="*/ 57 h 649"/>
                  <a:gd name="T8" fmla="*/ 32 w 32"/>
                  <a:gd name="T9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49">
                    <a:moveTo>
                      <a:pt x="32" y="0"/>
                    </a:moveTo>
                    <a:lnTo>
                      <a:pt x="32" y="592"/>
                    </a:lnTo>
                    <a:lnTo>
                      <a:pt x="0" y="649"/>
                    </a:lnTo>
                    <a:lnTo>
                      <a:pt x="0" y="57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2" name="Freeform 324"/>
              <p:cNvSpPr/>
              <p:nvPr/>
            </p:nvSpPr>
            <p:spPr bwMode="auto">
              <a:xfrm>
                <a:off x="7828675" y="2720575"/>
                <a:ext cx="42585" cy="862345"/>
              </a:xfrm>
              <a:custGeom>
                <a:avLst/>
                <a:gdLst>
                  <a:gd name="T0" fmla="*/ 33 w 33"/>
                  <a:gd name="T1" fmla="*/ 0 h 650"/>
                  <a:gd name="T2" fmla="*/ 33 w 33"/>
                  <a:gd name="T3" fmla="*/ 592 h 650"/>
                  <a:gd name="T4" fmla="*/ 0 w 33"/>
                  <a:gd name="T5" fmla="*/ 650 h 650"/>
                  <a:gd name="T6" fmla="*/ 0 w 33"/>
                  <a:gd name="T7" fmla="*/ 58 h 650"/>
                  <a:gd name="T8" fmla="*/ 33 w 33"/>
                  <a:gd name="T9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50">
                    <a:moveTo>
                      <a:pt x="33" y="0"/>
                    </a:moveTo>
                    <a:lnTo>
                      <a:pt x="33" y="592"/>
                    </a:lnTo>
                    <a:lnTo>
                      <a:pt x="0" y="650"/>
                    </a:lnTo>
                    <a:lnTo>
                      <a:pt x="0" y="58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3" name="Freeform 325"/>
              <p:cNvSpPr/>
              <p:nvPr/>
            </p:nvSpPr>
            <p:spPr bwMode="auto">
              <a:xfrm>
                <a:off x="7871260" y="2643388"/>
                <a:ext cx="42585" cy="865008"/>
              </a:xfrm>
              <a:custGeom>
                <a:avLst/>
                <a:gdLst>
                  <a:gd name="T0" fmla="*/ 32 w 32"/>
                  <a:gd name="T1" fmla="*/ 0 h 649"/>
                  <a:gd name="T2" fmla="*/ 32 w 32"/>
                  <a:gd name="T3" fmla="*/ 592 h 649"/>
                  <a:gd name="T4" fmla="*/ 0 w 32"/>
                  <a:gd name="T5" fmla="*/ 649 h 649"/>
                  <a:gd name="T6" fmla="*/ 0 w 32"/>
                  <a:gd name="T7" fmla="*/ 57 h 649"/>
                  <a:gd name="T8" fmla="*/ 32 w 32"/>
                  <a:gd name="T9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49">
                    <a:moveTo>
                      <a:pt x="32" y="0"/>
                    </a:moveTo>
                    <a:lnTo>
                      <a:pt x="32" y="592"/>
                    </a:lnTo>
                    <a:lnTo>
                      <a:pt x="0" y="649"/>
                    </a:lnTo>
                    <a:lnTo>
                      <a:pt x="0" y="57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4" name="Freeform 326"/>
              <p:cNvSpPr/>
              <p:nvPr/>
            </p:nvSpPr>
            <p:spPr bwMode="auto">
              <a:xfrm>
                <a:off x="7913845" y="2603466"/>
                <a:ext cx="39924" cy="827746"/>
              </a:xfrm>
              <a:custGeom>
                <a:avLst/>
                <a:gdLst>
                  <a:gd name="T0" fmla="*/ 17 w 31"/>
                  <a:gd name="T1" fmla="*/ 0 h 623"/>
                  <a:gd name="T2" fmla="*/ 31 w 31"/>
                  <a:gd name="T3" fmla="*/ 52 h 623"/>
                  <a:gd name="T4" fmla="*/ 31 w 31"/>
                  <a:gd name="T5" fmla="*/ 566 h 623"/>
                  <a:gd name="T6" fmla="*/ 0 w 31"/>
                  <a:gd name="T7" fmla="*/ 623 h 623"/>
                  <a:gd name="T8" fmla="*/ 0 w 31"/>
                  <a:gd name="T9" fmla="*/ 31 h 623"/>
                  <a:gd name="T10" fmla="*/ 17 w 31"/>
                  <a:gd name="T11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623">
                    <a:moveTo>
                      <a:pt x="17" y="0"/>
                    </a:moveTo>
                    <a:lnTo>
                      <a:pt x="31" y="52"/>
                    </a:lnTo>
                    <a:lnTo>
                      <a:pt x="31" y="566"/>
                    </a:lnTo>
                    <a:lnTo>
                      <a:pt x="0" y="623"/>
                    </a:lnTo>
                    <a:lnTo>
                      <a:pt x="0" y="3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5" name="Freeform 327"/>
              <p:cNvSpPr/>
              <p:nvPr/>
            </p:nvSpPr>
            <p:spPr bwMode="auto">
              <a:xfrm>
                <a:off x="7953769" y="2670004"/>
                <a:ext cx="42585" cy="684022"/>
              </a:xfrm>
              <a:custGeom>
                <a:avLst/>
                <a:gdLst>
                  <a:gd name="T0" fmla="*/ 0 w 32"/>
                  <a:gd name="T1" fmla="*/ 0 h 514"/>
                  <a:gd name="T2" fmla="*/ 32 w 32"/>
                  <a:gd name="T3" fmla="*/ 112 h 514"/>
                  <a:gd name="T4" fmla="*/ 32 w 32"/>
                  <a:gd name="T5" fmla="*/ 456 h 514"/>
                  <a:gd name="T6" fmla="*/ 0 w 32"/>
                  <a:gd name="T7" fmla="*/ 514 h 514"/>
                  <a:gd name="T8" fmla="*/ 0 w 32"/>
                  <a:gd name="T9" fmla="*/ 0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14">
                    <a:moveTo>
                      <a:pt x="0" y="0"/>
                    </a:moveTo>
                    <a:lnTo>
                      <a:pt x="32" y="112"/>
                    </a:lnTo>
                    <a:lnTo>
                      <a:pt x="32" y="456"/>
                    </a:lnTo>
                    <a:lnTo>
                      <a:pt x="0" y="5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6" name="Freeform 328"/>
              <p:cNvSpPr/>
              <p:nvPr/>
            </p:nvSpPr>
            <p:spPr bwMode="auto">
              <a:xfrm>
                <a:off x="7996354" y="2819051"/>
                <a:ext cx="45247" cy="460451"/>
              </a:xfrm>
              <a:custGeom>
                <a:avLst/>
                <a:gdLst>
                  <a:gd name="T0" fmla="*/ 0 w 32"/>
                  <a:gd name="T1" fmla="*/ 0 h 344"/>
                  <a:gd name="T2" fmla="*/ 32 w 32"/>
                  <a:gd name="T3" fmla="*/ 112 h 344"/>
                  <a:gd name="T4" fmla="*/ 32 w 32"/>
                  <a:gd name="T5" fmla="*/ 287 h 344"/>
                  <a:gd name="T6" fmla="*/ 0 w 32"/>
                  <a:gd name="T7" fmla="*/ 344 h 344"/>
                  <a:gd name="T8" fmla="*/ 0 w 32"/>
                  <a:gd name="T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4">
                    <a:moveTo>
                      <a:pt x="0" y="0"/>
                    </a:moveTo>
                    <a:lnTo>
                      <a:pt x="32" y="112"/>
                    </a:lnTo>
                    <a:lnTo>
                      <a:pt x="32" y="287"/>
                    </a:lnTo>
                    <a:lnTo>
                      <a:pt x="0" y="3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7" name="Freeform 329"/>
              <p:cNvSpPr/>
              <p:nvPr/>
            </p:nvSpPr>
            <p:spPr bwMode="auto">
              <a:xfrm>
                <a:off x="8041600" y="2968099"/>
                <a:ext cx="42585" cy="234217"/>
              </a:xfrm>
              <a:custGeom>
                <a:avLst/>
                <a:gdLst>
                  <a:gd name="T0" fmla="*/ 0 w 32"/>
                  <a:gd name="T1" fmla="*/ 0 h 175"/>
                  <a:gd name="T2" fmla="*/ 32 w 32"/>
                  <a:gd name="T3" fmla="*/ 112 h 175"/>
                  <a:gd name="T4" fmla="*/ 32 w 32"/>
                  <a:gd name="T5" fmla="*/ 117 h 175"/>
                  <a:gd name="T6" fmla="*/ 0 w 32"/>
                  <a:gd name="T7" fmla="*/ 175 h 175"/>
                  <a:gd name="T8" fmla="*/ 0 w 32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75">
                    <a:moveTo>
                      <a:pt x="0" y="0"/>
                    </a:moveTo>
                    <a:lnTo>
                      <a:pt x="32" y="112"/>
                    </a:lnTo>
                    <a:lnTo>
                      <a:pt x="32" y="117"/>
                    </a:lnTo>
                    <a:lnTo>
                      <a:pt x="0" y="17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8" name="Freeform 330"/>
              <p:cNvSpPr/>
              <p:nvPr/>
            </p:nvSpPr>
            <p:spPr bwMode="auto">
              <a:xfrm>
                <a:off x="8084185" y="3117146"/>
                <a:ext cx="0" cy="7986"/>
              </a:xfrm>
              <a:custGeom>
                <a:avLst/>
                <a:gdLst>
                  <a:gd name="T0" fmla="*/ 0 h 5"/>
                  <a:gd name="T1" fmla="*/ 4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ysClr val="window" lastClr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80" name="Group 86"/>
            <p:cNvGrpSpPr/>
            <p:nvPr/>
          </p:nvGrpSpPr>
          <p:grpSpPr>
            <a:xfrm>
              <a:off x="5185747" y="1504241"/>
              <a:ext cx="1317473" cy="1378689"/>
              <a:chOff x="5185747" y="1504241"/>
              <a:chExt cx="1317473" cy="1378689"/>
            </a:xfrm>
            <a:solidFill>
              <a:srgbClr val="2580B7"/>
            </a:solidFill>
          </p:grpSpPr>
          <p:sp>
            <p:nvSpPr>
              <p:cNvPr id="183" name="Freeform 331"/>
              <p:cNvSpPr/>
              <p:nvPr/>
            </p:nvSpPr>
            <p:spPr bwMode="auto">
              <a:xfrm>
                <a:off x="5185747" y="1663935"/>
                <a:ext cx="7986" cy="7986"/>
              </a:xfrm>
              <a:custGeom>
                <a:avLst/>
                <a:gdLst>
                  <a:gd name="T0" fmla="*/ 4 w 4"/>
                  <a:gd name="T1" fmla="*/ 0 h 4"/>
                  <a:gd name="T2" fmla="*/ 4 w 4"/>
                  <a:gd name="T3" fmla="*/ 4 h 4"/>
                  <a:gd name="T4" fmla="*/ 0 w 4"/>
                  <a:gd name="T5" fmla="*/ 1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4" y="4"/>
                    </a:lnTo>
                    <a:lnTo>
                      <a:pt x="0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solidFill>
                  <a:srgbClr val="46F2D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4" name="Freeform 332"/>
              <p:cNvSpPr/>
              <p:nvPr/>
            </p:nvSpPr>
            <p:spPr bwMode="auto">
              <a:xfrm>
                <a:off x="5193731" y="1653288"/>
                <a:ext cx="42585" cy="39924"/>
              </a:xfrm>
              <a:custGeom>
                <a:avLst/>
                <a:gdLst>
                  <a:gd name="T0" fmla="*/ 32 w 32"/>
                  <a:gd name="T1" fmla="*/ 0 h 31"/>
                  <a:gd name="T2" fmla="*/ 32 w 32"/>
                  <a:gd name="T3" fmla="*/ 31 h 31"/>
                  <a:gd name="T4" fmla="*/ 0 w 32"/>
                  <a:gd name="T5" fmla="*/ 14 h 31"/>
                  <a:gd name="T6" fmla="*/ 0 w 32"/>
                  <a:gd name="T7" fmla="*/ 10 h 31"/>
                  <a:gd name="T8" fmla="*/ 32 w 32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2" y="0"/>
                    </a:moveTo>
                    <a:lnTo>
                      <a:pt x="32" y="31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rgbClr val="46F2D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5" name="Freeform 333"/>
              <p:cNvSpPr/>
              <p:nvPr/>
            </p:nvSpPr>
            <p:spPr bwMode="auto">
              <a:xfrm>
                <a:off x="5236316" y="1637319"/>
                <a:ext cx="42585" cy="77186"/>
              </a:xfrm>
              <a:custGeom>
                <a:avLst/>
                <a:gdLst>
                  <a:gd name="T0" fmla="*/ 33 w 33"/>
                  <a:gd name="T1" fmla="*/ 0 h 59"/>
                  <a:gd name="T2" fmla="*/ 33 w 33"/>
                  <a:gd name="T3" fmla="*/ 59 h 59"/>
                  <a:gd name="T4" fmla="*/ 0 w 33"/>
                  <a:gd name="T5" fmla="*/ 42 h 59"/>
                  <a:gd name="T6" fmla="*/ 0 w 33"/>
                  <a:gd name="T7" fmla="*/ 11 h 59"/>
                  <a:gd name="T8" fmla="*/ 33 w 3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33" y="0"/>
                    </a:moveTo>
                    <a:lnTo>
                      <a:pt x="33" y="59"/>
                    </a:lnTo>
                    <a:lnTo>
                      <a:pt x="0" y="42"/>
                    </a:lnTo>
                    <a:lnTo>
                      <a:pt x="0" y="1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solidFill>
                  <a:srgbClr val="46F2D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6" name="Freeform 334"/>
              <p:cNvSpPr/>
              <p:nvPr/>
            </p:nvSpPr>
            <p:spPr bwMode="auto">
              <a:xfrm>
                <a:off x="5278901" y="1624012"/>
                <a:ext cx="42585" cy="114448"/>
              </a:xfrm>
              <a:custGeom>
                <a:avLst/>
                <a:gdLst>
                  <a:gd name="T0" fmla="*/ 32 w 32"/>
                  <a:gd name="T1" fmla="*/ 0 h 85"/>
                  <a:gd name="T2" fmla="*/ 32 w 32"/>
                  <a:gd name="T3" fmla="*/ 85 h 85"/>
                  <a:gd name="T4" fmla="*/ 0 w 32"/>
                  <a:gd name="T5" fmla="*/ 69 h 85"/>
                  <a:gd name="T6" fmla="*/ 0 w 32"/>
                  <a:gd name="T7" fmla="*/ 10 h 85"/>
                  <a:gd name="T8" fmla="*/ 32 w 32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5">
                    <a:moveTo>
                      <a:pt x="32" y="0"/>
                    </a:moveTo>
                    <a:lnTo>
                      <a:pt x="32" y="85"/>
                    </a:lnTo>
                    <a:lnTo>
                      <a:pt x="0" y="69"/>
                    </a:lnTo>
                    <a:lnTo>
                      <a:pt x="0" y="1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rgbClr val="46F2D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7" name="Freeform 335"/>
              <p:cNvSpPr/>
              <p:nvPr/>
            </p:nvSpPr>
            <p:spPr bwMode="auto">
              <a:xfrm>
                <a:off x="5321486" y="1610703"/>
                <a:ext cx="42585" cy="146387"/>
              </a:xfrm>
              <a:custGeom>
                <a:avLst/>
                <a:gdLst>
                  <a:gd name="T0" fmla="*/ 32 w 32"/>
                  <a:gd name="T1" fmla="*/ 0 h 111"/>
                  <a:gd name="T2" fmla="*/ 32 w 32"/>
                  <a:gd name="T3" fmla="*/ 111 h 111"/>
                  <a:gd name="T4" fmla="*/ 0 w 32"/>
                  <a:gd name="T5" fmla="*/ 95 h 111"/>
                  <a:gd name="T6" fmla="*/ 0 w 32"/>
                  <a:gd name="T7" fmla="*/ 10 h 111"/>
                  <a:gd name="T8" fmla="*/ 32 w 32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11">
                    <a:moveTo>
                      <a:pt x="32" y="0"/>
                    </a:moveTo>
                    <a:lnTo>
                      <a:pt x="32" y="111"/>
                    </a:lnTo>
                    <a:lnTo>
                      <a:pt x="0" y="95"/>
                    </a:lnTo>
                    <a:lnTo>
                      <a:pt x="0" y="1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rgbClr val="46F2D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8" name="Freeform 336"/>
              <p:cNvSpPr/>
              <p:nvPr/>
            </p:nvSpPr>
            <p:spPr bwMode="auto">
              <a:xfrm>
                <a:off x="5364071" y="1597396"/>
                <a:ext cx="39924" cy="183648"/>
              </a:xfrm>
              <a:custGeom>
                <a:avLst/>
                <a:gdLst>
                  <a:gd name="T0" fmla="*/ 31 w 31"/>
                  <a:gd name="T1" fmla="*/ 0 h 138"/>
                  <a:gd name="T2" fmla="*/ 31 w 31"/>
                  <a:gd name="T3" fmla="*/ 138 h 138"/>
                  <a:gd name="T4" fmla="*/ 0 w 31"/>
                  <a:gd name="T5" fmla="*/ 121 h 138"/>
                  <a:gd name="T6" fmla="*/ 0 w 31"/>
                  <a:gd name="T7" fmla="*/ 10 h 138"/>
                  <a:gd name="T8" fmla="*/ 31 w 31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8">
                    <a:moveTo>
                      <a:pt x="31" y="0"/>
                    </a:moveTo>
                    <a:lnTo>
                      <a:pt x="31" y="138"/>
                    </a:lnTo>
                    <a:lnTo>
                      <a:pt x="0" y="121"/>
                    </a:lnTo>
                    <a:lnTo>
                      <a:pt x="0" y="1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solidFill>
                  <a:srgbClr val="46F2D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9" name="Freeform 337"/>
              <p:cNvSpPr/>
              <p:nvPr/>
            </p:nvSpPr>
            <p:spPr bwMode="auto">
              <a:xfrm>
                <a:off x="5403995" y="1584088"/>
                <a:ext cx="45247" cy="218248"/>
              </a:xfrm>
              <a:custGeom>
                <a:avLst/>
                <a:gdLst>
                  <a:gd name="T0" fmla="*/ 32 w 32"/>
                  <a:gd name="T1" fmla="*/ 0 h 163"/>
                  <a:gd name="T2" fmla="*/ 32 w 32"/>
                  <a:gd name="T3" fmla="*/ 163 h 163"/>
                  <a:gd name="T4" fmla="*/ 0 w 32"/>
                  <a:gd name="T5" fmla="*/ 147 h 163"/>
                  <a:gd name="T6" fmla="*/ 0 w 32"/>
                  <a:gd name="T7" fmla="*/ 9 h 163"/>
                  <a:gd name="T8" fmla="*/ 32 w 32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3">
                    <a:moveTo>
                      <a:pt x="32" y="0"/>
                    </a:moveTo>
                    <a:lnTo>
                      <a:pt x="32" y="163"/>
                    </a:lnTo>
                    <a:lnTo>
                      <a:pt x="0" y="147"/>
                    </a:lnTo>
                    <a:lnTo>
                      <a:pt x="0" y="9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rgbClr val="46F2D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0" name="Freeform 338"/>
              <p:cNvSpPr/>
              <p:nvPr/>
            </p:nvSpPr>
            <p:spPr bwMode="auto">
              <a:xfrm>
                <a:off x="5449241" y="1570781"/>
                <a:ext cx="42585" cy="255510"/>
              </a:xfrm>
              <a:custGeom>
                <a:avLst/>
                <a:gdLst>
                  <a:gd name="T0" fmla="*/ 32 w 32"/>
                  <a:gd name="T1" fmla="*/ 0 h 192"/>
                  <a:gd name="T2" fmla="*/ 32 w 32"/>
                  <a:gd name="T3" fmla="*/ 192 h 192"/>
                  <a:gd name="T4" fmla="*/ 0 w 32"/>
                  <a:gd name="T5" fmla="*/ 175 h 192"/>
                  <a:gd name="T6" fmla="*/ 0 w 32"/>
                  <a:gd name="T7" fmla="*/ 12 h 192"/>
                  <a:gd name="T8" fmla="*/ 32 w 32"/>
                  <a:gd name="T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2">
                    <a:moveTo>
                      <a:pt x="32" y="0"/>
                    </a:moveTo>
                    <a:lnTo>
                      <a:pt x="32" y="192"/>
                    </a:lnTo>
                    <a:lnTo>
                      <a:pt x="0" y="175"/>
                    </a:lnTo>
                    <a:lnTo>
                      <a:pt x="0" y="1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rgbClr val="46F2D4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1" name="Freeform 339"/>
              <p:cNvSpPr/>
              <p:nvPr/>
            </p:nvSpPr>
            <p:spPr bwMode="auto">
              <a:xfrm>
                <a:off x="5491826" y="1557472"/>
                <a:ext cx="42585" cy="290111"/>
              </a:xfrm>
              <a:custGeom>
                <a:avLst/>
                <a:gdLst>
                  <a:gd name="T0" fmla="*/ 33 w 33"/>
                  <a:gd name="T1" fmla="*/ 0 h 218"/>
                  <a:gd name="T2" fmla="*/ 33 w 33"/>
                  <a:gd name="T3" fmla="*/ 218 h 218"/>
                  <a:gd name="T4" fmla="*/ 0 w 33"/>
                  <a:gd name="T5" fmla="*/ 201 h 218"/>
                  <a:gd name="T6" fmla="*/ 0 w 33"/>
                  <a:gd name="T7" fmla="*/ 9 h 218"/>
                  <a:gd name="T8" fmla="*/ 33 w 33"/>
                  <a:gd name="T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18">
                    <a:moveTo>
                      <a:pt x="33" y="0"/>
                    </a:moveTo>
                    <a:lnTo>
                      <a:pt x="33" y="218"/>
                    </a:lnTo>
                    <a:lnTo>
                      <a:pt x="0" y="201"/>
                    </a:lnTo>
                    <a:lnTo>
                      <a:pt x="0" y="9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solidFill>
                  <a:srgbClr val="46F2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2" name="Freeform 340"/>
              <p:cNvSpPr>
                <a:spLocks noEditPoints="1"/>
              </p:cNvSpPr>
              <p:nvPr/>
            </p:nvSpPr>
            <p:spPr bwMode="auto">
              <a:xfrm>
                <a:off x="5534411" y="1544165"/>
                <a:ext cx="39924" cy="1338765"/>
              </a:xfrm>
              <a:custGeom>
                <a:avLst/>
                <a:gdLst>
                  <a:gd name="T0" fmla="*/ 30 w 30"/>
                  <a:gd name="T1" fmla="*/ 997 h 1006"/>
                  <a:gd name="T2" fmla="*/ 30 w 30"/>
                  <a:gd name="T3" fmla="*/ 1005 h 1006"/>
                  <a:gd name="T4" fmla="*/ 26 w 30"/>
                  <a:gd name="T5" fmla="*/ 1006 h 1006"/>
                  <a:gd name="T6" fmla="*/ 26 w 30"/>
                  <a:gd name="T7" fmla="*/ 1006 h 1006"/>
                  <a:gd name="T8" fmla="*/ 30 w 30"/>
                  <a:gd name="T9" fmla="*/ 997 h 1006"/>
                  <a:gd name="T10" fmla="*/ 30 w 30"/>
                  <a:gd name="T11" fmla="*/ 0 h 1006"/>
                  <a:gd name="T12" fmla="*/ 30 w 30"/>
                  <a:gd name="T13" fmla="*/ 245 h 1006"/>
                  <a:gd name="T14" fmla="*/ 0 w 30"/>
                  <a:gd name="T15" fmla="*/ 228 h 1006"/>
                  <a:gd name="T16" fmla="*/ 0 w 30"/>
                  <a:gd name="T17" fmla="*/ 10 h 1006"/>
                  <a:gd name="T18" fmla="*/ 30 w 30"/>
                  <a:gd name="T19" fmla="*/ 0 h 1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06">
                    <a:moveTo>
                      <a:pt x="30" y="997"/>
                    </a:moveTo>
                    <a:lnTo>
                      <a:pt x="30" y="1005"/>
                    </a:lnTo>
                    <a:lnTo>
                      <a:pt x="26" y="1006"/>
                    </a:lnTo>
                    <a:lnTo>
                      <a:pt x="26" y="1006"/>
                    </a:lnTo>
                    <a:lnTo>
                      <a:pt x="30" y="997"/>
                    </a:lnTo>
                    <a:close/>
                    <a:moveTo>
                      <a:pt x="30" y="0"/>
                    </a:moveTo>
                    <a:lnTo>
                      <a:pt x="30" y="245"/>
                    </a:lnTo>
                    <a:lnTo>
                      <a:pt x="0" y="228"/>
                    </a:lnTo>
                    <a:lnTo>
                      <a:pt x="0" y="1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solidFill>
                  <a:srgbClr val="46F2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3" name="Freeform 341"/>
              <p:cNvSpPr>
                <a:spLocks noEditPoints="1"/>
              </p:cNvSpPr>
              <p:nvPr/>
            </p:nvSpPr>
            <p:spPr bwMode="auto">
              <a:xfrm>
                <a:off x="5574335" y="1530857"/>
                <a:ext cx="42585" cy="1352072"/>
              </a:xfrm>
              <a:custGeom>
                <a:avLst/>
                <a:gdLst>
                  <a:gd name="T0" fmla="*/ 33 w 33"/>
                  <a:gd name="T1" fmla="*/ 946 h 1015"/>
                  <a:gd name="T2" fmla="*/ 33 w 33"/>
                  <a:gd name="T3" fmla="*/ 1005 h 1015"/>
                  <a:gd name="T4" fmla="*/ 0 w 33"/>
                  <a:gd name="T5" fmla="*/ 1015 h 1015"/>
                  <a:gd name="T6" fmla="*/ 0 w 33"/>
                  <a:gd name="T7" fmla="*/ 1007 h 1015"/>
                  <a:gd name="T8" fmla="*/ 33 w 33"/>
                  <a:gd name="T9" fmla="*/ 946 h 1015"/>
                  <a:gd name="T10" fmla="*/ 33 w 33"/>
                  <a:gd name="T11" fmla="*/ 0 h 1015"/>
                  <a:gd name="T12" fmla="*/ 33 w 33"/>
                  <a:gd name="T13" fmla="*/ 272 h 1015"/>
                  <a:gd name="T14" fmla="*/ 0 w 33"/>
                  <a:gd name="T15" fmla="*/ 255 h 1015"/>
                  <a:gd name="T16" fmla="*/ 0 w 33"/>
                  <a:gd name="T17" fmla="*/ 10 h 1015"/>
                  <a:gd name="T18" fmla="*/ 33 w 33"/>
                  <a:gd name="T19" fmla="*/ 0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1015">
                    <a:moveTo>
                      <a:pt x="33" y="946"/>
                    </a:moveTo>
                    <a:lnTo>
                      <a:pt x="33" y="1005"/>
                    </a:lnTo>
                    <a:lnTo>
                      <a:pt x="0" y="1015"/>
                    </a:lnTo>
                    <a:lnTo>
                      <a:pt x="0" y="1007"/>
                    </a:lnTo>
                    <a:lnTo>
                      <a:pt x="33" y="946"/>
                    </a:lnTo>
                    <a:close/>
                    <a:moveTo>
                      <a:pt x="33" y="0"/>
                    </a:moveTo>
                    <a:lnTo>
                      <a:pt x="33" y="272"/>
                    </a:lnTo>
                    <a:lnTo>
                      <a:pt x="0" y="255"/>
                    </a:lnTo>
                    <a:lnTo>
                      <a:pt x="0" y="10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solidFill>
                  <a:srgbClr val="46F2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4" name="Freeform 342"/>
              <p:cNvSpPr>
                <a:spLocks noEditPoints="1"/>
              </p:cNvSpPr>
              <p:nvPr/>
            </p:nvSpPr>
            <p:spPr bwMode="auto">
              <a:xfrm>
                <a:off x="5616920" y="1517550"/>
                <a:ext cx="42585" cy="1352072"/>
              </a:xfrm>
              <a:custGeom>
                <a:avLst/>
                <a:gdLst>
                  <a:gd name="T0" fmla="*/ 32 w 32"/>
                  <a:gd name="T1" fmla="*/ 895 h 1015"/>
                  <a:gd name="T2" fmla="*/ 32 w 32"/>
                  <a:gd name="T3" fmla="*/ 1005 h 1015"/>
                  <a:gd name="T4" fmla="*/ 0 w 32"/>
                  <a:gd name="T5" fmla="*/ 1015 h 1015"/>
                  <a:gd name="T6" fmla="*/ 0 w 32"/>
                  <a:gd name="T7" fmla="*/ 956 h 1015"/>
                  <a:gd name="T8" fmla="*/ 32 w 32"/>
                  <a:gd name="T9" fmla="*/ 895 h 1015"/>
                  <a:gd name="T10" fmla="*/ 32 w 32"/>
                  <a:gd name="T11" fmla="*/ 0 h 1015"/>
                  <a:gd name="T12" fmla="*/ 32 w 32"/>
                  <a:gd name="T13" fmla="*/ 297 h 1015"/>
                  <a:gd name="T14" fmla="*/ 0 w 32"/>
                  <a:gd name="T15" fmla="*/ 282 h 1015"/>
                  <a:gd name="T16" fmla="*/ 0 w 32"/>
                  <a:gd name="T17" fmla="*/ 10 h 1015"/>
                  <a:gd name="T18" fmla="*/ 32 w 32"/>
                  <a:gd name="T19" fmla="*/ 0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1015">
                    <a:moveTo>
                      <a:pt x="32" y="895"/>
                    </a:moveTo>
                    <a:lnTo>
                      <a:pt x="32" y="1005"/>
                    </a:lnTo>
                    <a:lnTo>
                      <a:pt x="0" y="1015"/>
                    </a:lnTo>
                    <a:lnTo>
                      <a:pt x="0" y="956"/>
                    </a:lnTo>
                    <a:lnTo>
                      <a:pt x="32" y="895"/>
                    </a:lnTo>
                    <a:close/>
                    <a:moveTo>
                      <a:pt x="32" y="0"/>
                    </a:moveTo>
                    <a:lnTo>
                      <a:pt x="32" y="297"/>
                    </a:lnTo>
                    <a:lnTo>
                      <a:pt x="0" y="282"/>
                    </a:lnTo>
                    <a:lnTo>
                      <a:pt x="0" y="1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rgbClr val="46F2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5" name="Freeform 343"/>
              <p:cNvSpPr>
                <a:spLocks noEditPoints="1"/>
              </p:cNvSpPr>
              <p:nvPr/>
            </p:nvSpPr>
            <p:spPr bwMode="auto">
              <a:xfrm>
                <a:off x="5659505" y="1504241"/>
                <a:ext cx="45247" cy="1352072"/>
              </a:xfrm>
              <a:custGeom>
                <a:avLst/>
                <a:gdLst>
                  <a:gd name="T0" fmla="*/ 32 w 32"/>
                  <a:gd name="T1" fmla="*/ 843 h 1015"/>
                  <a:gd name="T2" fmla="*/ 32 w 32"/>
                  <a:gd name="T3" fmla="*/ 1004 h 1015"/>
                  <a:gd name="T4" fmla="*/ 0 w 32"/>
                  <a:gd name="T5" fmla="*/ 1015 h 1015"/>
                  <a:gd name="T6" fmla="*/ 0 w 32"/>
                  <a:gd name="T7" fmla="*/ 905 h 1015"/>
                  <a:gd name="T8" fmla="*/ 14 w 32"/>
                  <a:gd name="T9" fmla="*/ 877 h 1015"/>
                  <a:gd name="T10" fmla="*/ 32 w 32"/>
                  <a:gd name="T11" fmla="*/ 843 h 1015"/>
                  <a:gd name="T12" fmla="*/ 32 w 32"/>
                  <a:gd name="T13" fmla="*/ 0 h 1015"/>
                  <a:gd name="T14" fmla="*/ 32 w 32"/>
                  <a:gd name="T15" fmla="*/ 0 h 1015"/>
                  <a:gd name="T16" fmla="*/ 32 w 32"/>
                  <a:gd name="T17" fmla="*/ 324 h 1015"/>
                  <a:gd name="T18" fmla="*/ 3 w 32"/>
                  <a:gd name="T19" fmla="*/ 310 h 1015"/>
                  <a:gd name="T20" fmla="*/ 0 w 32"/>
                  <a:gd name="T21" fmla="*/ 307 h 1015"/>
                  <a:gd name="T22" fmla="*/ 0 w 32"/>
                  <a:gd name="T23" fmla="*/ 10 h 1015"/>
                  <a:gd name="T24" fmla="*/ 32 w 32"/>
                  <a:gd name="T25" fmla="*/ 0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1015">
                    <a:moveTo>
                      <a:pt x="32" y="843"/>
                    </a:moveTo>
                    <a:lnTo>
                      <a:pt x="32" y="1004"/>
                    </a:lnTo>
                    <a:lnTo>
                      <a:pt x="0" y="1015"/>
                    </a:lnTo>
                    <a:lnTo>
                      <a:pt x="0" y="905"/>
                    </a:lnTo>
                    <a:lnTo>
                      <a:pt x="14" y="877"/>
                    </a:lnTo>
                    <a:lnTo>
                      <a:pt x="32" y="843"/>
                    </a:lnTo>
                    <a:close/>
                    <a:moveTo>
                      <a:pt x="32" y="0"/>
                    </a:moveTo>
                    <a:lnTo>
                      <a:pt x="32" y="0"/>
                    </a:lnTo>
                    <a:lnTo>
                      <a:pt x="32" y="324"/>
                    </a:lnTo>
                    <a:lnTo>
                      <a:pt x="3" y="310"/>
                    </a:lnTo>
                    <a:lnTo>
                      <a:pt x="0" y="307"/>
                    </a:lnTo>
                    <a:lnTo>
                      <a:pt x="0" y="1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solidFill>
                  <a:srgbClr val="46F2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6" name="Freeform 344"/>
              <p:cNvSpPr>
                <a:spLocks noEditPoints="1"/>
              </p:cNvSpPr>
              <p:nvPr/>
            </p:nvSpPr>
            <p:spPr bwMode="auto">
              <a:xfrm>
                <a:off x="5704751" y="1504241"/>
                <a:ext cx="42585" cy="1336103"/>
              </a:xfrm>
              <a:custGeom>
                <a:avLst/>
                <a:gdLst>
                  <a:gd name="T0" fmla="*/ 32 w 32"/>
                  <a:gd name="T1" fmla="*/ 783 h 1004"/>
                  <a:gd name="T2" fmla="*/ 32 w 32"/>
                  <a:gd name="T3" fmla="*/ 994 h 1004"/>
                  <a:gd name="T4" fmla="*/ 0 w 32"/>
                  <a:gd name="T5" fmla="*/ 1004 h 1004"/>
                  <a:gd name="T6" fmla="*/ 0 w 32"/>
                  <a:gd name="T7" fmla="*/ 843 h 1004"/>
                  <a:gd name="T8" fmla="*/ 32 w 32"/>
                  <a:gd name="T9" fmla="*/ 783 h 1004"/>
                  <a:gd name="T10" fmla="*/ 0 w 32"/>
                  <a:gd name="T11" fmla="*/ 0 h 1004"/>
                  <a:gd name="T12" fmla="*/ 32 w 32"/>
                  <a:gd name="T13" fmla="*/ 17 h 1004"/>
                  <a:gd name="T14" fmla="*/ 32 w 32"/>
                  <a:gd name="T15" fmla="*/ 341 h 1004"/>
                  <a:gd name="T16" fmla="*/ 0 w 32"/>
                  <a:gd name="T17" fmla="*/ 324 h 1004"/>
                  <a:gd name="T18" fmla="*/ 0 w 32"/>
                  <a:gd name="T19" fmla="*/ 0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1004">
                    <a:moveTo>
                      <a:pt x="32" y="783"/>
                    </a:moveTo>
                    <a:lnTo>
                      <a:pt x="32" y="994"/>
                    </a:lnTo>
                    <a:lnTo>
                      <a:pt x="0" y="1004"/>
                    </a:lnTo>
                    <a:lnTo>
                      <a:pt x="0" y="843"/>
                    </a:lnTo>
                    <a:lnTo>
                      <a:pt x="32" y="783"/>
                    </a:lnTo>
                    <a:close/>
                    <a:moveTo>
                      <a:pt x="0" y="0"/>
                    </a:moveTo>
                    <a:lnTo>
                      <a:pt x="32" y="17"/>
                    </a:lnTo>
                    <a:lnTo>
                      <a:pt x="32" y="341"/>
                    </a:lnTo>
                    <a:lnTo>
                      <a:pt x="0" y="3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2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7" name="Freeform 345"/>
              <p:cNvSpPr>
                <a:spLocks noEditPoints="1"/>
              </p:cNvSpPr>
              <p:nvPr/>
            </p:nvSpPr>
            <p:spPr bwMode="auto">
              <a:xfrm>
                <a:off x="5747336" y="1528196"/>
                <a:ext cx="39924" cy="1298841"/>
              </a:xfrm>
              <a:custGeom>
                <a:avLst/>
                <a:gdLst>
                  <a:gd name="T0" fmla="*/ 31 w 31"/>
                  <a:gd name="T1" fmla="*/ 704 h 977"/>
                  <a:gd name="T2" fmla="*/ 31 w 31"/>
                  <a:gd name="T3" fmla="*/ 968 h 977"/>
                  <a:gd name="T4" fmla="*/ 0 w 31"/>
                  <a:gd name="T5" fmla="*/ 977 h 977"/>
                  <a:gd name="T6" fmla="*/ 0 w 31"/>
                  <a:gd name="T7" fmla="*/ 766 h 977"/>
                  <a:gd name="T8" fmla="*/ 31 w 31"/>
                  <a:gd name="T9" fmla="*/ 704 h 977"/>
                  <a:gd name="T10" fmla="*/ 0 w 31"/>
                  <a:gd name="T11" fmla="*/ 0 h 977"/>
                  <a:gd name="T12" fmla="*/ 31 w 31"/>
                  <a:gd name="T13" fmla="*/ 16 h 977"/>
                  <a:gd name="T14" fmla="*/ 31 w 31"/>
                  <a:gd name="T15" fmla="*/ 340 h 977"/>
                  <a:gd name="T16" fmla="*/ 0 w 31"/>
                  <a:gd name="T17" fmla="*/ 324 h 977"/>
                  <a:gd name="T18" fmla="*/ 0 w 31"/>
                  <a:gd name="T19" fmla="*/ 0 h 9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977">
                    <a:moveTo>
                      <a:pt x="31" y="704"/>
                    </a:moveTo>
                    <a:lnTo>
                      <a:pt x="31" y="968"/>
                    </a:lnTo>
                    <a:lnTo>
                      <a:pt x="0" y="977"/>
                    </a:lnTo>
                    <a:lnTo>
                      <a:pt x="0" y="766"/>
                    </a:lnTo>
                    <a:lnTo>
                      <a:pt x="31" y="704"/>
                    </a:lnTo>
                    <a:close/>
                    <a:moveTo>
                      <a:pt x="0" y="0"/>
                    </a:moveTo>
                    <a:lnTo>
                      <a:pt x="31" y="16"/>
                    </a:lnTo>
                    <a:lnTo>
                      <a:pt x="31" y="340"/>
                    </a:lnTo>
                    <a:lnTo>
                      <a:pt x="0" y="3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2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8" name="Freeform 346"/>
              <p:cNvSpPr>
                <a:spLocks noEditPoints="1"/>
              </p:cNvSpPr>
              <p:nvPr/>
            </p:nvSpPr>
            <p:spPr bwMode="auto">
              <a:xfrm>
                <a:off x="5787260" y="1546826"/>
                <a:ext cx="42585" cy="1266902"/>
              </a:xfrm>
              <a:custGeom>
                <a:avLst/>
                <a:gdLst>
                  <a:gd name="T0" fmla="*/ 32 w 32"/>
                  <a:gd name="T1" fmla="*/ 627 h 952"/>
                  <a:gd name="T2" fmla="*/ 32 w 32"/>
                  <a:gd name="T3" fmla="*/ 942 h 952"/>
                  <a:gd name="T4" fmla="*/ 0 w 32"/>
                  <a:gd name="T5" fmla="*/ 952 h 952"/>
                  <a:gd name="T6" fmla="*/ 0 w 32"/>
                  <a:gd name="T7" fmla="*/ 688 h 952"/>
                  <a:gd name="T8" fmla="*/ 13 w 32"/>
                  <a:gd name="T9" fmla="*/ 666 h 952"/>
                  <a:gd name="T10" fmla="*/ 32 w 32"/>
                  <a:gd name="T11" fmla="*/ 627 h 952"/>
                  <a:gd name="T12" fmla="*/ 0 w 32"/>
                  <a:gd name="T13" fmla="*/ 0 h 952"/>
                  <a:gd name="T14" fmla="*/ 32 w 32"/>
                  <a:gd name="T15" fmla="*/ 16 h 952"/>
                  <a:gd name="T16" fmla="*/ 32 w 32"/>
                  <a:gd name="T17" fmla="*/ 341 h 952"/>
                  <a:gd name="T18" fmla="*/ 0 w 32"/>
                  <a:gd name="T19" fmla="*/ 324 h 952"/>
                  <a:gd name="T20" fmla="*/ 0 w 32"/>
                  <a:gd name="T21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952">
                    <a:moveTo>
                      <a:pt x="32" y="627"/>
                    </a:moveTo>
                    <a:lnTo>
                      <a:pt x="32" y="942"/>
                    </a:lnTo>
                    <a:lnTo>
                      <a:pt x="0" y="952"/>
                    </a:lnTo>
                    <a:lnTo>
                      <a:pt x="0" y="688"/>
                    </a:lnTo>
                    <a:lnTo>
                      <a:pt x="13" y="666"/>
                    </a:lnTo>
                    <a:lnTo>
                      <a:pt x="32" y="627"/>
                    </a:lnTo>
                    <a:close/>
                    <a:moveTo>
                      <a:pt x="0" y="0"/>
                    </a:moveTo>
                    <a:lnTo>
                      <a:pt x="32" y="16"/>
                    </a:lnTo>
                    <a:lnTo>
                      <a:pt x="32" y="341"/>
                    </a:lnTo>
                    <a:lnTo>
                      <a:pt x="0" y="3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2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9" name="Freeform 347"/>
              <p:cNvSpPr>
                <a:spLocks noEditPoints="1"/>
              </p:cNvSpPr>
              <p:nvPr/>
            </p:nvSpPr>
            <p:spPr bwMode="auto">
              <a:xfrm>
                <a:off x="5829845" y="1570781"/>
                <a:ext cx="42585" cy="1229641"/>
              </a:xfrm>
              <a:custGeom>
                <a:avLst/>
                <a:gdLst>
                  <a:gd name="T0" fmla="*/ 33 w 33"/>
                  <a:gd name="T1" fmla="*/ 551 h 926"/>
                  <a:gd name="T2" fmla="*/ 33 w 33"/>
                  <a:gd name="T3" fmla="*/ 916 h 926"/>
                  <a:gd name="T4" fmla="*/ 0 w 33"/>
                  <a:gd name="T5" fmla="*/ 926 h 926"/>
                  <a:gd name="T6" fmla="*/ 0 w 33"/>
                  <a:gd name="T7" fmla="*/ 611 h 926"/>
                  <a:gd name="T8" fmla="*/ 33 w 33"/>
                  <a:gd name="T9" fmla="*/ 551 h 926"/>
                  <a:gd name="T10" fmla="*/ 0 w 33"/>
                  <a:gd name="T11" fmla="*/ 0 h 926"/>
                  <a:gd name="T12" fmla="*/ 33 w 33"/>
                  <a:gd name="T13" fmla="*/ 17 h 926"/>
                  <a:gd name="T14" fmla="*/ 33 w 33"/>
                  <a:gd name="T15" fmla="*/ 342 h 926"/>
                  <a:gd name="T16" fmla="*/ 0 w 33"/>
                  <a:gd name="T17" fmla="*/ 325 h 926"/>
                  <a:gd name="T18" fmla="*/ 0 w 33"/>
                  <a:gd name="T19" fmla="*/ 0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926">
                    <a:moveTo>
                      <a:pt x="33" y="551"/>
                    </a:moveTo>
                    <a:lnTo>
                      <a:pt x="33" y="916"/>
                    </a:lnTo>
                    <a:lnTo>
                      <a:pt x="0" y="926"/>
                    </a:lnTo>
                    <a:lnTo>
                      <a:pt x="0" y="611"/>
                    </a:lnTo>
                    <a:lnTo>
                      <a:pt x="33" y="551"/>
                    </a:lnTo>
                    <a:close/>
                    <a:moveTo>
                      <a:pt x="0" y="0"/>
                    </a:moveTo>
                    <a:lnTo>
                      <a:pt x="33" y="17"/>
                    </a:lnTo>
                    <a:lnTo>
                      <a:pt x="33" y="342"/>
                    </a:lnTo>
                    <a:lnTo>
                      <a:pt x="0" y="3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2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0" name="Freeform 348"/>
              <p:cNvSpPr>
                <a:spLocks noEditPoints="1"/>
              </p:cNvSpPr>
              <p:nvPr/>
            </p:nvSpPr>
            <p:spPr bwMode="auto">
              <a:xfrm>
                <a:off x="5872430" y="1592073"/>
                <a:ext cx="42585" cy="1197702"/>
              </a:xfrm>
              <a:custGeom>
                <a:avLst/>
                <a:gdLst>
                  <a:gd name="T0" fmla="*/ 32 w 32"/>
                  <a:gd name="T1" fmla="*/ 472 h 899"/>
                  <a:gd name="T2" fmla="*/ 32 w 32"/>
                  <a:gd name="T3" fmla="*/ 888 h 899"/>
                  <a:gd name="T4" fmla="*/ 0 w 32"/>
                  <a:gd name="T5" fmla="*/ 899 h 899"/>
                  <a:gd name="T6" fmla="*/ 0 w 32"/>
                  <a:gd name="T7" fmla="*/ 534 h 899"/>
                  <a:gd name="T8" fmla="*/ 32 w 32"/>
                  <a:gd name="T9" fmla="*/ 472 h 899"/>
                  <a:gd name="T10" fmla="*/ 0 w 32"/>
                  <a:gd name="T11" fmla="*/ 0 h 899"/>
                  <a:gd name="T12" fmla="*/ 32 w 32"/>
                  <a:gd name="T13" fmla="*/ 17 h 899"/>
                  <a:gd name="T14" fmla="*/ 32 w 32"/>
                  <a:gd name="T15" fmla="*/ 342 h 899"/>
                  <a:gd name="T16" fmla="*/ 0 w 32"/>
                  <a:gd name="T17" fmla="*/ 325 h 899"/>
                  <a:gd name="T18" fmla="*/ 0 w 32"/>
                  <a:gd name="T19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899">
                    <a:moveTo>
                      <a:pt x="32" y="472"/>
                    </a:moveTo>
                    <a:lnTo>
                      <a:pt x="32" y="888"/>
                    </a:lnTo>
                    <a:lnTo>
                      <a:pt x="0" y="899"/>
                    </a:lnTo>
                    <a:lnTo>
                      <a:pt x="0" y="534"/>
                    </a:lnTo>
                    <a:lnTo>
                      <a:pt x="32" y="472"/>
                    </a:lnTo>
                    <a:close/>
                    <a:moveTo>
                      <a:pt x="0" y="0"/>
                    </a:moveTo>
                    <a:lnTo>
                      <a:pt x="32" y="17"/>
                    </a:lnTo>
                    <a:lnTo>
                      <a:pt x="32" y="342"/>
                    </a:lnTo>
                    <a:lnTo>
                      <a:pt x="0" y="3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2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1" name="Freeform 349"/>
              <p:cNvSpPr>
                <a:spLocks noEditPoints="1"/>
              </p:cNvSpPr>
              <p:nvPr/>
            </p:nvSpPr>
            <p:spPr bwMode="auto">
              <a:xfrm>
                <a:off x="5915015" y="1616027"/>
                <a:ext cx="45247" cy="1157779"/>
              </a:xfrm>
              <a:custGeom>
                <a:avLst/>
                <a:gdLst>
                  <a:gd name="T0" fmla="*/ 32 w 32"/>
                  <a:gd name="T1" fmla="*/ 393 h 871"/>
                  <a:gd name="T2" fmla="*/ 32 w 32"/>
                  <a:gd name="T3" fmla="*/ 861 h 871"/>
                  <a:gd name="T4" fmla="*/ 0 w 32"/>
                  <a:gd name="T5" fmla="*/ 871 h 871"/>
                  <a:gd name="T6" fmla="*/ 0 w 32"/>
                  <a:gd name="T7" fmla="*/ 455 h 871"/>
                  <a:gd name="T8" fmla="*/ 32 w 32"/>
                  <a:gd name="T9" fmla="*/ 393 h 871"/>
                  <a:gd name="T10" fmla="*/ 0 w 32"/>
                  <a:gd name="T11" fmla="*/ 0 h 871"/>
                  <a:gd name="T12" fmla="*/ 32 w 32"/>
                  <a:gd name="T13" fmla="*/ 17 h 871"/>
                  <a:gd name="T14" fmla="*/ 32 w 32"/>
                  <a:gd name="T15" fmla="*/ 342 h 871"/>
                  <a:gd name="T16" fmla="*/ 0 w 32"/>
                  <a:gd name="T17" fmla="*/ 325 h 871"/>
                  <a:gd name="T18" fmla="*/ 0 w 32"/>
                  <a:gd name="T19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871">
                    <a:moveTo>
                      <a:pt x="32" y="393"/>
                    </a:moveTo>
                    <a:lnTo>
                      <a:pt x="32" y="861"/>
                    </a:lnTo>
                    <a:lnTo>
                      <a:pt x="0" y="871"/>
                    </a:lnTo>
                    <a:lnTo>
                      <a:pt x="0" y="455"/>
                    </a:lnTo>
                    <a:lnTo>
                      <a:pt x="32" y="393"/>
                    </a:lnTo>
                    <a:close/>
                    <a:moveTo>
                      <a:pt x="0" y="0"/>
                    </a:moveTo>
                    <a:lnTo>
                      <a:pt x="32" y="17"/>
                    </a:lnTo>
                    <a:lnTo>
                      <a:pt x="32" y="342"/>
                    </a:lnTo>
                    <a:lnTo>
                      <a:pt x="0" y="3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3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2" name="Freeform 350"/>
              <p:cNvSpPr/>
              <p:nvPr/>
            </p:nvSpPr>
            <p:spPr bwMode="auto">
              <a:xfrm>
                <a:off x="5960260" y="1637319"/>
                <a:ext cx="39924" cy="1123178"/>
              </a:xfrm>
              <a:custGeom>
                <a:avLst/>
                <a:gdLst>
                  <a:gd name="T0" fmla="*/ 0 w 31"/>
                  <a:gd name="T1" fmla="*/ 0 h 844"/>
                  <a:gd name="T2" fmla="*/ 31 w 31"/>
                  <a:gd name="T3" fmla="*/ 17 h 844"/>
                  <a:gd name="T4" fmla="*/ 31 w 31"/>
                  <a:gd name="T5" fmla="*/ 834 h 844"/>
                  <a:gd name="T6" fmla="*/ 0 w 31"/>
                  <a:gd name="T7" fmla="*/ 844 h 844"/>
                  <a:gd name="T8" fmla="*/ 0 w 31"/>
                  <a:gd name="T9" fmla="*/ 376 h 844"/>
                  <a:gd name="T10" fmla="*/ 21 w 31"/>
                  <a:gd name="T11" fmla="*/ 336 h 844"/>
                  <a:gd name="T12" fmla="*/ 0 w 31"/>
                  <a:gd name="T13" fmla="*/ 325 h 844"/>
                  <a:gd name="T14" fmla="*/ 0 w 31"/>
                  <a:gd name="T15" fmla="*/ 0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844">
                    <a:moveTo>
                      <a:pt x="0" y="0"/>
                    </a:moveTo>
                    <a:lnTo>
                      <a:pt x="31" y="17"/>
                    </a:lnTo>
                    <a:lnTo>
                      <a:pt x="31" y="834"/>
                    </a:lnTo>
                    <a:lnTo>
                      <a:pt x="0" y="844"/>
                    </a:lnTo>
                    <a:lnTo>
                      <a:pt x="0" y="376"/>
                    </a:lnTo>
                    <a:lnTo>
                      <a:pt x="21" y="336"/>
                    </a:lnTo>
                    <a:lnTo>
                      <a:pt x="0" y="3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4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3" name="Freeform 351"/>
              <p:cNvSpPr/>
              <p:nvPr/>
            </p:nvSpPr>
            <p:spPr bwMode="auto">
              <a:xfrm>
                <a:off x="6000185" y="1658611"/>
                <a:ext cx="42585" cy="1088579"/>
              </a:xfrm>
              <a:custGeom>
                <a:avLst/>
                <a:gdLst>
                  <a:gd name="T0" fmla="*/ 0 w 32"/>
                  <a:gd name="T1" fmla="*/ 0 h 817"/>
                  <a:gd name="T2" fmla="*/ 32 w 32"/>
                  <a:gd name="T3" fmla="*/ 16 h 817"/>
                  <a:gd name="T4" fmla="*/ 32 w 32"/>
                  <a:gd name="T5" fmla="*/ 807 h 817"/>
                  <a:gd name="T6" fmla="*/ 0 w 32"/>
                  <a:gd name="T7" fmla="*/ 817 h 817"/>
                  <a:gd name="T8" fmla="*/ 0 w 32"/>
                  <a:gd name="T9" fmla="*/ 0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17">
                    <a:moveTo>
                      <a:pt x="0" y="0"/>
                    </a:moveTo>
                    <a:lnTo>
                      <a:pt x="32" y="16"/>
                    </a:lnTo>
                    <a:lnTo>
                      <a:pt x="32" y="807"/>
                    </a:lnTo>
                    <a:lnTo>
                      <a:pt x="0" y="8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4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4" name="Freeform 352"/>
              <p:cNvSpPr/>
              <p:nvPr/>
            </p:nvSpPr>
            <p:spPr bwMode="auto">
              <a:xfrm>
                <a:off x="6042770" y="1682566"/>
                <a:ext cx="42585" cy="1051317"/>
              </a:xfrm>
              <a:custGeom>
                <a:avLst/>
                <a:gdLst>
                  <a:gd name="T0" fmla="*/ 0 w 32"/>
                  <a:gd name="T1" fmla="*/ 0 h 791"/>
                  <a:gd name="T2" fmla="*/ 32 w 32"/>
                  <a:gd name="T3" fmla="*/ 17 h 791"/>
                  <a:gd name="T4" fmla="*/ 32 w 32"/>
                  <a:gd name="T5" fmla="*/ 782 h 791"/>
                  <a:gd name="T6" fmla="*/ 0 w 32"/>
                  <a:gd name="T7" fmla="*/ 791 h 791"/>
                  <a:gd name="T8" fmla="*/ 0 w 32"/>
                  <a:gd name="T9" fmla="*/ 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91">
                    <a:moveTo>
                      <a:pt x="0" y="0"/>
                    </a:moveTo>
                    <a:lnTo>
                      <a:pt x="32" y="17"/>
                    </a:lnTo>
                    <a:lnTo>
                      <a:pt x="32" y="782"/>
                    </a:lnTo>
                    <a:lnTo>
                      <a:pt x="0" y="7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4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5" name="Freeform 353"/>
              <p:cNvSpPr/>
              <p:nvPr/>
            </p:nvSpPr>
            <p:spPr bwMode="auto">
              <a:xfrm>
                <a:off x="6085355" y="1703859"/>
                <a:ext cx="42585" cy="1016716"/>
              </a:xfrm>
              <a:custGeom>
                <a:avLst/>
                <a:gdLst>
                  <a:gd name="T0" fmla="*/ 0 w 33"/>
                  <a:gd name="T1" fmla="*/ 0 h 765"/>
                  <a:gd name="T2" fmla="*/ 33 w 33"/>
                  <a:gd name="T3" fmla="*/ 16 h 765"/>
                  <a:gd name="T4" fmla="*/ 33 w 33"/>
                  <a:gd name="T5" fmla="*/ 704 h 765"/>
                  <a:gd name="T6" fmla="*/ 0 w 33"/>
                  <a:gd name="T7" fmla="*/ 765 h 765"/>
                  <a:gd name="T8" fmla="*/ 0 w 33"/>
                  <a:gd name="T9" fmla="*/ 765 h 765"/>
                  <a:gd name="T10" fmla="*/ 0 w 33"/>
                  <a:gd name="T11" fmla="*/ 0 h 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765">
                    <a:moveTo>
                      <a:pt x="0" y="0"/>
                    </a:moveTo>
                    <a:lnTo>
                      <a:pt x="33" y="16"/>
                    </a:lnTo>
                    <a:lnTo>
                      <a:pt x="33" y="704"/>
                    </a:lnTo>
                    <a:lnTo>
                      <a:pt x="0" y="765"/>
                    </a:lnTo>
                    <a:lnTo>
                      <a:pt x="0" y="76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4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6" name="Freeform 354"/>
              <p:cNvSpPr/>
              <p:nvPr/>
            </p:nvSpPr>
            <p:spPr bwMode="auto">
              <a:xfrm>
                <a:off x="6127940" y="1725151"/>
                <a:ext cx="42585" cy="915576"/>
              </a:xfrm>
              <a:custGeom>
                <a:avLst/>
                <a:gdLst>
                  <a:gd name="T0" fmla="*/ 0 w 30"/>
                  <a:gd name="T1" fmla="*/ 0 h 688"/>
                  <a:gd name="T2" fmla="*/ 30 w 30"/>
                  <a:gd name="T3" fmla="*/ 16 h 688"/>
                  <a:gd name="T4" fmla="*/ 30 w 30"/>
                  <a:gd name="T5" fmla="*/ 627 h 688"/>
                  <a:gd name="T6" fmla="*/ 22 w 30"/>
                  <a:gd name="T7" fmla="*/ 645 h 688"/>
                  <a:gd name="T8" fmla="*/ 0 w 30"/>
                  <a:gd name="T9" fmla="*/ 688 h 688"/>
                  <a:gd name="T10" fmla="*/ 0 w 30"/>
                  <a:gd name="T11" fmla="*/ 0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688">
                    <a:moveTo>
                      <a:pt x="0" y="0"/>
                    </a:moveTo>
                    <a:lnTo>
                      <a:pt x="30" y="16"/>
                    </a:lnTo>
                    <a:lnTo>
                      <a:pt x="30" y="627"/>
                    </a:lnTo>
                    <a:lnTo>
                      <a:pt x="22" y="645"/>
                    </a:lnTo>
                    <a:lnTo>
                      <a:pt x="0" y="6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4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7" name="Freeform 355"/>
              <p:cNvSpPr/>
              <p:nvPr/>
            </p:nvSpPr>
            <p:spPr bwMode="auto">
              <a:xfrm>
                <a:off x="6170525" y="1746444"/>
                <a:ext cx="42585" cy="811777"/>
              </a:xfrm>
              <a:custGeom>
                <a:avLst/>
                <a:gdLst>
                  <a:gd name="T0" fmla="*/ 0 w 33"/>
                  <a:gd name="T1" fmla="*/ 0 h 611"/>
                  <a:gd name="T2" fmla="*/ 33 w 33"/>
                  <a:gd name="T3" fmla="*/ 17 h 611"/>
                  <a:gd name="T4" fmla="*/ 33 w 33"/>
                  <a:gd name="T5" fmla="*/ 549 h 611"/>
                  <a:gd name="T6" fmla="*/ 0 w 33"/>
                  <a:gd name="T7" fmla="*/ 611 h 611"/>
                  <a:gd name="T8" fmla="*/ 0 w 33"/>
                  <a:gd name="T9" fmla="*/ 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11">
                    <a:moveTo>
                      <a:pt x="0" y="0"/>
                    </a:moveTo>
                    <a:lnTo>
                      <a:pt x="33" y="17"/>
                    </a:lnTo>
                    <a:lnTo>
                      <a:pt x="33" y="549"/>
                    </a:lnTo>
                    <a:lnTo>
                      <a:pt x="0" y="6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4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8" name="Freeform 356"/>
              <p:cNvSpPr/>
              <p:nvPr/>
            </p:nvSpPr>
            <p:spPr bwMode="auto">
              <a:xfrm>
                <a:off x="6213109" y="1770397"/>
                <a:ext cx="42585" cy="707975"/>
              </a:xfrm>
              <a:custGeom>
                <a:avLst/>
                <a:gdLst>
                  <a:gd name="T0" fmla="*/ 0 w 32"/>
                  <a:gd name="T1" fmla="*/ 0 h 532"/>
                  <a:gd name="T2" fmla="*/ 32 w 32"/>
                  <a:gd name="T3" fmla="*/ 17 h 532"/>
                  <a:gd name="T4" fmla="*/ 32 w 32"/>
                  <a:gd name="T5" fmla="*/ 472 h 532"/>
                  <a:gd name="T6" fmla="*/ 25 w 32"/>
                  <a:gd name="T7" fmla="*/ 485 h 532"/>
                  <a:gd name="T8" fmla="*/ 0 w 32"/>
                  <a:gd name="T9" fmla="*/ 532 h 532"/>
                  <a:gd name="T10" fmla="*/ 0 w 32"/>
                  <a:gd name="T11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32">
                    <a:moveTo>
                      <a:pt x="0" y="0"/>
                    </a:moveTo>
                    <a:lnTo>
                      <a:pt x="32" y="17"/>
                    </a:lnTo>
                    <a:lnTo>
                      <a:pt x="32" y="472"/>
                    </a:lnTo>
                    <a:lnTo>
                      <a:pt x="25" y="485"/>
                    </a:lnTo>
                    <a:lnTo>
                      <a:pt x="0" y="5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4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9" name="Freeform 357"/>
              <p:cNvSpPr/>
              <p:nvPr/>
            </p:nvSpPr>
            <p:spPr bwMode="auto">
              <a:xfrm>
                <a:off x="6255694" y="1791689"/>
                <a:ext cx="42585" cy="606836"/>
              </a:xfrm>
              <a:custGeom>
                <a:avLst/>
                <a:gdLst>
                  <a:gd name="T0" fmla="*/ 0 w 32"/>
                  <a:gd name="T1" fmla="*/ 0 h 455"/>
                  <a:gd name="T2" fmla="*/ 32 w 32"/>
                  <a:gd name="T3" fmla="*/ 17 h 455"/>
                  <a:gd name="T4" fmla="*/ 32 w 32"/>
                  <a:gd name="T5" fmla="*/ 393 h 455"/>
                  <a:gd name="T6" fmla="*/ 0 w 32"/>
                  <a:gd name="T7" fmla="*/ 455 h 455"/>
                  <a:gd name="T8" fmla="*/ 0 w 32"/>
                  <a:gd name="T9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55">
                    <a:moveTo>
                      <a:pt x="0" y="0"/>
                    </a:moveTo>
                    <a:lnTo>
                      <a:pt x="32" y="17"/>
                    </a:lnTo>
                    <a:lnTo>
                      <a:pt x="32" y="393"/>
                    </a:lnTo>
                    <a:lnTo>
                      <a:pt x="0" y="4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4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0" name="Freeform 358"/>
              <p:cNvSpPr/>
              <p:nvPr/>
            </p:nvSpPr>
            <p:spPr bwMode="auto">
              <a:xfrm>
                <a:off x="6298279" y="1812982"/>
                <a:ext cx="42585" cy="503036"/>
              </a:xfrm>
              <a:custGeom>
                <a:avLst/>
                <a:gdLst>
                  <a:gd name="T0" fmla="*/ 0 w 32"/>
                  <a:gd name="T1" fmla="*/ 0 h 376"/>
                  <a:gd name="T2" fmla="*/ 32 w 32"/>
                  <a:gd name="T3" fmla="*/ 17 h 376"/>
                  <a:gd name="T4" fmla="*/ 32 w 32"/>
                  <a:gd name="T5" fmla="*/ 315 h 376"/>
                  <a:gd name="T6" fmla="*/ 0 w 32"/>
                  <a:gd name="T7" fmla="*/ 376 h 376"/>
                  <a:gd name="T8" fmla="*/ 0 w 32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76">
                    <a:moveTo>
                      <a:pt x="0" y="0"/>
                    </a:moveTo>
                    <a:lnTo>
                      <a:pt x="32" y="17"/>
                    </a:lnTo>
                    <a:lnTo>
                      <a:pt x="32" y="315"/>
                    </a:lnTo>
                    <a:lnTo>
                      <a:pt x="0" y="37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6F4D5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1" name="Freeform 359"/>
              <p:cNvSpPr/>
              <p:nvPr/>
            </p:nvSpPr>
            <p:spPr bwMode="auto">
              <a:xfrm>
                <a:off x="6340864" y="1836937"/>
                <a:ext cx="42585" cy="396573"/>
              </a:xfrm>
              <a:custGeom>
                <a:avLst/>
                <a:gdLst>
                  <a:gd name="T0" fmla="*/ 0 w 31"/>
                  <a:gd name="T1" fmla="*/ 0 h 298"/>
                  <a:gd name="T2" fmla="*/ 31 w 31"/>
                  <a:gd name="T3" fmla="*/ 16 h 298"/>
                  <a:gd name="T4" fmla="*/ 31 w 31"/>
                  <a:gd name="T5" fmla="*/ 236 h 298"/>
                  <a:gd name="T6" fmla="*/ 0 w 31"/>
                  <a:gd name="T7" fmla="*/ 298 h 298"/>
                  <a:gd name="T8" fmla="*/ 0 w 31"/>
                  <a:gd name="T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98">
                    <a:moveTo>
                      <a:pt x="0" y="0"/>
                    </a:moveTo>
                    <a:lnTo>
                      <a:pt x="31" y="16"/>
                    </a:lnTo>
                    <a:lnTo>
                      <a:pt x="31" y="236"/>
                    </a:lnTo>
                    <a:lnTo>
                      <a:pt x="0" y="2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7F5D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2" name="Freeform 360"/>
              <p:cNvSpPr/>
              <p:nvPr/>
            </p:nvSpPr>
            <p:spPr bwMode="auto">
              <a:xfrm>
                <a:off x="6383449" y="1858229"/>
                <a:ext cx="42585" cy="292772"/>
              </a:xfrm>
              <a:custGeom>
                <a:avLst/>
                <a:gdLst>
                  <a:gd name="T0" fmla="*/ 0 w 32"/>
                  <a:gd name="T1" fmla="*/ 0 h 220"/>
                  <a:gd name="T2" fmla="*/ 32 w 32"/>
                  <a:gd name="T3" fmla="*/ 17 h 220"/>
                  <a:gd name="T4" fmla="*/ 32 w 32"/>
                  <a:gd name="T5" fmla="*/ 160 h 220"/>
                  <a:gd name="T6" fmla="*/ 0 w 32"/>
                  <a:gd name="T7" fmla="*/ 220 h 220"/>
                  <a:gd name="T8" fmla="*/ 0 w 32"/>
                  <a:gd name="T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0">
                    <a:moveTo>
                      <a:pt x="0" y="0"/>
                    </a:moveTo>
                    <a:lnTo>
                      <a:pt x="32" y="17"/>
                    </a:lnTo>
                    <a:lnTo>
                      <a:pt x="32" y="160"/>
                    </a:lnTo>
                    <a:lnTo>
                      <a:pt x="0" y="2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7F5D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3" name="Freeform 361"/>
              <p:cNvSpPr/>
              <p:nvPr/>
            </p:nvSpPr>
            <p:spPr bwMode="auto">
              <a:xfrm>
                <a:off x="6426034" y="1882182"/>
                <a:ext cx="42585" cy="188972"/>
              </a:xfrm>
              <a:custGeom>
                <a:avLst/>
                <a:gdLst>
                  <a:gd name="T0" fmla="*/ 0 w 33"/>
                  <a:gd name="T1" fmla="*/ 0 h 143"/>
                  <a:gd name="T2" fmla="*/ 33 w 33"/>
                  <a:gd name="T3" fmla="*/ 16 h 143"/>
                  <a:gd name="T4" fmla="*/ 33 w 33"/>
                  <a:gd name="T5" fmla="*/ 81 h 143"/>
                  <a:gd name="T6" fmla="*/ 0 w 33"/>
                  <a:gd name="T7" fmla="*/ 143 h 143"/>
                  <a:gd name="T8" fmla="*/ 0 w 33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3">
                    <a:moveTo>
                      <a:pt x="0" y="0"/>
                    </a:moveTo>
                    <a:lnTo>
                      <a:pt x="33" y="16"/>
                    </a:lnTo>
                    <a:lnTo>
                      <a:pt x="33" y="81"/>
                    </a:lnTo>
                    <a:lnTo>
                      <a:pt x="0" y="1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7F5D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4" name="Freeform 362"/>
              <p:cNvSpPr/>
              <p:nvPr/>
            </p:nvSpPr>
            <p:spPr bwMode="auto">
              <a:xfrm>
                <a:off x="6468619" y="1900814"/>
                <a:ext cx="34601" cy="87832"/>
              </a:xfrm>
              <a:custGeom>
                <a:avLst/>
                <a:gdLst>
                  <a:gd name="T0" fmla="*/ 0 w 26"/>
                  <a:gd name="T1" fmla="*/ 0 h 65"/>
                  <a:gd name="T2" fmla="*/ 21 w 26"/>
                  <a:gd name="T3" fmla="*/ 11 h 65"/>
                  <a:gd name="T4" fmla="*/ 26 w 26"/>
                  <a:gd name="T5" fmla="*/ 14 h 65"/>
                  <a:gd name="T6" fmla="*/ 0 w 26"/>
                  <a:gd name="T7" fmla="*/ 65 h 65"/>
                  <a:gd name="T8" fmla="*/ 0 w 26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65">
                    <a:moveTo>
                      <a:pt x="0" y="0"/>
                    </a:moveTo>
                    <a:lnTo>
                      <a:pt x="21" y="11"/>
                    </a:lnTo>
                    <a:lnTo>
                      <a:pt x="26" y="14"/>
                    </a:lnTo>
                    <a:lnTo>
                      <a:pt x="0" y="6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rgbClr val="47F5D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81" name="Freeform 403"/>
            <p:cNvSpPr>
              <a:spLocks noEditPoints="1"/>
            </p:cNvSpPr>
            <p:nvPr/>
          </p:nvSpPr>
          <p:spPr bwMode="auto">
            <a:xfrm>
              <a:off x="4853052" y="2896237"/>
              <a:ext cx="42585" cy="119771"/>
            </a:xfrm>
            <a:custGeom>
              <a:avLst/>
              <a:gdLst>
                <a:gd name="T0" fmla="*/ 28 w 32"/>
                <a:gd name="T1" fmla="*/ 72 h 90"/>
                <a:gd name="T2" fmla="*/ 32 w 32"/>
                <a:gd name="T3" fmla="*/ 72 h 90"/>
                <a:gd name="T4" fmla="*/ 32 w 32"/>
                <a:gd name="T5" fmla="*/ 90 h 90"/>
                <a:gd name="T6" fmla="*/ 28 w 32"/>
                <a:gd name="T7" fmla="*/ 88 h 90"/>
                <a:gd name="T8" fmla="*/ 28 w 32"/>
                <a:gd name="T9" fmla="*/ 72 h 90"/>
                <a:gd name="T10" fmla="*/ 32 w 32"/>
                <a:gd name="T11" fmla="*/ 0 h 90"/>
                <a:gd name="T12" fmla="*/ 32 w 32"/>
                <a:gd name="T13" fmla="*/ 18 h 90"/>
                <a:gd name="T14" fmla="*/ 29 w 32"/>
                <a:gd name="T15" fmla="*/ 20 h 90"/>
                <a:gd name="T16" fmla="*/ 24 w 32"/>
                <a:gd name="T17" fmla="*/ 23 h 90"/>
                <a:gd name="T18" fmla="*/ 18 w 32"/>
                <a:gd name="T19" fmla="*/ 27 h 90"/>
                <a:gd name="T20" fmla="*/ 3 w 32"/>
                <a:gd name="T21" fmla="*/ 39 h 90"/>
                <a:gd name="T22" fmla="*/ 0 w 32"/>
                <a:gd name="T23" fmla="*/ 41 h 90"/>
                <a:gd name="T24" fmla="*/ 0 w 32"/>
                <a:gd name="T25" fmla="*/ 20 h 90"/>
                <a:gd name="T26" fmla="*/ 11 w 32"/>
                <a:gd name="T27" fmla="*/ 11 h 90"/>
                <a:gd name="T28" fmla="*/ 22 w 32"/>
                <a:gd name="T29" fmla="*/ 3 h 90"/>
                <a:gd name="T30" fmla="*/ 32 w 32"/>
                <a:gd name="T3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90">
                  <a:moveTo>
                    <a:pt x="28" y="72"/>
                  </a:moveTo>
                  <a:lnTo>
                    <a:pt x="32" y="72"/>
                  </a:lnTo>
                  <a:lnTo>
                    <a:pt x="32" y="90"/>
                  </a:lnTo>
                  <a:lnTo>
                    <a:pt x="28" y="88"/>
                  </a:lnTo>
                  <a:lnTo>
                    <a:pt x="28" y="72"/>
                  </a:lnTo>
                  <a:close/>
                  <a:moveTo>
                    <a:pt x="32" y="0"/>
                  </a:moveTo>
                  <a:lnTo>
                    <a:pt x="32" y="18"/>
                  </a:lnTo>
                  <a:lnTo>
                    <a:pt x="29" y="20"/>
                  </a:lnTo>
                  <a:lnTo>
                    <a:pt x="24" y="23"/>
                  </a:lnTo>
                  <a:lnTo>
                    <a:pt x="18" y="27"/>
                  </a:lnTo>
                  <a:lnTo>
                    <a:pt x="3" y="39"/>
                  </a:lnTo>
                  <a:lnTo>
                    <a:pt x="0" y="41"/>
                  </a:lnTo>
                  <a:lnTo>
                    <a:pt x="0" y="20"/>
                  </a:lnTo>
                  <a:lnTo>
                    <a:pt x="11" y="11"/>
                  </a:lnTo>
                  <a:lnTo>
                    <a:pt x="22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BFDFD"/>
            </a:solidFill>
            <a:ln w="0">
              <a:solidFill>
                <a:srgbClr val="FBFDF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Freeform 467"/>
            <p:cNvSpPr/>
            <p:nvPr/>
          </p:nvSpPr>
          <p:spPr bwMode="auto">
            <a:xfrm>
              <a:off x="7317656" y="4160477"/>
              <a:ext cx="21292" cy="15969"/>
            </a:xfrm>
            <a:custGeom>
              <a:avLst/>
              <a:gdLst>
                <a:gd name="T0" fmla="*/ 0 w 15"/>
                <a:gd name="T1" fmla="*/ 0 h 13"/>
                <a:gd name="T2" fmla="*/ 15 w 15"/>
                <a:gd name="T3" fmla="*/ 9 h 13"/>
                <a:gd name="T4" fmla="*/ 0 w 15"/>
                <a:gd name="T5" fmla="*/ 13 h 13"/>
                <a:gd name="T6" fmla="*/ 0 w 15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lnTo>
                    <a:pt x="15" y="9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5" name="Freeform 221"/>
          <p:cNvSpPr>
            <a:spLocks noEditPoints="1"/>
          </p:cNvSpPr>
          <p:nvPr/>
        </p:nvSpPr>
        <p:spPr bwMode="auto">
          <a:xfrm>
            <a:off x="5713914" y="3127303"/>
            <a:ext cx="788964" cy="806595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2A445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16" name="Group 222"/>
          <p:cNvGrpSpPr/>
          <p:nvPr/>
        </p:nvGrpSpPr>
        <p:grpSpPr>
          <a:xfrm>
            <a:off x="2983562" y="4692394"/>
            <a:ext cx="277647" cy="276819"/>
            <a:chOff x="2138511" y="2464802"/>
            <a:chExt cx="354012" cy="352956"/>
          </a:xfrm>
          <a:solidFill>
            <a:srgbClr val="C03B26"/>
          </a:solidFill>
        </p:grpSpPr>
        <p:sp>
          <p:nvSpPr>
            <p:cNvPr id="317" name="Oval 22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8" name="Freeform 22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9" name="TextBox 318"/>
          <p:cNvSpPr txBox="1"/>
          <p:nvPr/>
        </p:nvSpPr>
        <p:spPr>
          <a:xfrm>
            <a:off x="1933366" y="213827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0" name="TextBox 319"/>
          <p:cNvSpPr txBox="1"/>
          <p:nvPr/>
        </p:nvSpPr>
        <p:spPr>
          <a:xfrm>
            <a:off x="1095335" y="2407459"/>
            <a:ext cx="2239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321" name="TextBox 320"/>
          <p:cNvSpPr txBox="1"/>
          <p:nvPr/>
        </p:nvSpPr>
        <p:spPr>
          <a:xfrm>
            <a:off x="9022209" y="217991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2" name="TextBox 321"/>
          <p:cNvSpPr txBox="1"/>
          <p:nvPr/>
        </p:nvSpPr>
        <p:spPr>
          <a:xfrm>
            <a:off x="9022209" y="2449100"/>
            <a:ext cx="2239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323" name="TextBox 322"/>
          <p:cNvSpPr txBox="1"/>
          <p:nvPr/>
        </p:nvSpPr>
        <p:spPr>
          <a:xfrm>
            <a:off x="1472702" y="456570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4" name="TextBox 323"/>
          <p:cNvSpPr txBox="1"/>
          <p:nvPr/>
        </p:nvSpPr>
        <p:spPr>
          <a:xfrm>
            <a:off x="646349" y="4834892"/>
            <a:ext cx="2239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9435267" y="456627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9435267" y="4835460"/>
            <a:ext cx="2239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327" name="Group 233"/>
          <p:cNvGrpSpPr/>
          <p:nvPr/>
        </p:nvGrpSpPr>
        <p:grpSpPr>
          <a:xfrm>
            <a:off x="3432547" y="2267970"/>
            <a:ext cx="277647" cy="276819"/>
            <a:chOff x="2138511" y="2464802"/>
            <a:chExt cx="354012" cy="352956"/>
          </a:xfrm>
          <a:solidFill>
            <a:srgbClr val="2580B7"/>
          </a:solidFill>
        </p:grpSpPr>
        <p:sp>
          <p:nvSpPr>
            <p:cNvPr id="328" name="Oval 23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9" name="Freeform 23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0" name="Group 236"/>
          <p:cNvGrpSpPr/>
          <p:nvPr/>
        </p:nvGrpSpPr>
        <p:grpSpPr>
          <a:xfrm>
            <a:off x="9022209" y="4689225"/>
            <a:ext cx="277647" cy="276819"/>
            <a:chOff x="2138511" y="2464802"/>
            <a:chExt cx="354012" cy="352956"/>
          </a:xfrm>
          <a:solidFill>
            <a:srgbClr val="F59B11"/>
          </a:solidFill>
        </p:grpSpPr>
        <p:sp>
          <p:nvSpPr>
            <p:cNvPr id="331" name="Oval 23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2" name="Freeform 23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3" name="Group 239"/>
          <p:cNvGrpSpPr/>
          <p:nvPr/>
        </p:nvGrpSpPr>
        <p:grpSpPr>
          <a:xfrm>
            <a:off x="8617700" y="2267970"/>
            <a:ext cx="277647" cy="276819"/>
            <a:chOff x="2138511" y="2464802"/>
            <a:chExt cx="354012" cy="352956"/>
          </a:xfrm>
          <a:solidFill>
            <a:srgbClr val="179E86"/>
          </a:solidFill>
        </p:grpSpPr>
        <p:sp>
          <p:nvSpPr>
            <p:cNvPr id="334" name="Oval 24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5" name="Freeform 24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" grpId="0" animBg="1"/>
      <p:bldP spid="319" grpId="0"/>
      <p:bldP spid="320" grpId="0"/>
      <p:bldP spid="321" grpId="0"/>
      <p:bldP spid="322" grpId="0"/>
      <p:bldP spid="323" grpId="0"/>
      <p:bldP spid="324" grpId="0"/>
      <p:bldP spid="325" grpId="0"/>
      <p:bldP spid="3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 txBox="1"/>
          <p:nvPr/>
        </p:nvSpPr>
        <p:spPr>
          <a:xfrm>
            <a:off x="838200" y="-5918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3" name="Straight Connector 3"/>
          <p:cNvCxnSpPr/>
          <p:nvPr/>
        </p:nvCxnSpPr>
        <p:spPr>
          <a:xfrm>
            <a:off x="5319389" y="698500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44" name="Straight Connector 4"/>
          <p:cNvCxnSpPr/>
          <p:nvPr/>
        </p:nvCxnSpPr>
        <p:spPr>
          <a:xfrm>
            <a:off x="5471789" y="800100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grpSp>
        <p:nvGrpSpPr>
          <p:cNvPr id="45" name="Group 5"/>
          <p:cNvGrpSpPr/>
          <p:nvPr/>
        </p:nvGrpSpPr>
        <p:grpSpPr>
          <a:xfrm>
            <a:off x="4250764" y="1703184"/>
            <a:ext cx="3690472" cy="3715717"/>
            <a:chOff x="4250764" y="1958124"/>
            <a:chExt cx="3690472" cy="3715717"/>
          </a:xfrm>
        </p:grpSpPr>
        <p:sp>
          <p:nvSpPr>
            <p:cNvPr id="46" name="Freeform 5"/>
            <p:cNvSpPr/>
            <p:nvPr/>
          </p:nvSpPr>
          <p:spPr bwMode="auto">
            <a:xfrm rot="21562516">
              <a:off x="4890461" y="1964899"/>
              <a:ext cx="2377801" cy="649507"/>
            </a:xfrm>
            <a:custGeom>
              <a:avLst/>
              <a:gdLst/>
              <a:ahLst/>
              <a:cxnLst>
                <a:cxn ang="0">
                  <a:pos x="688" y="47"/>
                </a:cxn>
                <a:cxn ang="0">
                  <a:pos x="735" y="160"/>
                </a:cxn>
                <a:cxn ang="0">
                  <a:pos x="735" y="201"/>
                </a:cxn>
                <a:cxn ang="0">
                  <a:pos x="0" y="201"/>
                </a:cxn>
                <a:cxn ang="0">
                  <a:pos x="0" y="160"/>
                </a:cxn>
                <a:cxn ang="0">
                  <a:pos x="47" y="47"/>
                </a:cxn>
                <a:cxn ang="0">
                  <a:pos x="160" y="0"/>
                </a:cxn>
                <a:cxn ang="0">
                  <a:pos x="575" y="0"/>
                </a:cxn>
                <a:cxn ang="0">
                  <a:pos x="688" y="47"/>
                </a:cxn>
              </a:cxnLst>
              <a:rect l="0" t="0" r="r" b="b"/>
              <a:pathLst>
                <a:path w="735" h="201">
                  <a:moveTo>
                    <a:pt x="688" y="47"/>
                  </a:moveTo>
                  <a:cubicBezTo>
                    <a:pt x="720" y="78"/>
                    <a:pt x="735" y="116"/>
                    <a:pt x="735" y="160"/>
                  </a:cubicBezTo>
                  <a:cubicBezTo>
                    <a:pt x="735" y="201"/>
                    <a:pt x="735" y="201"/>
                    <a:pt x="735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6" y="78"/>
                    <a:pt x="47" y="47"/>
                  </a:cubicBezTo>
                  <a:cubicBezTo>
                    <a:pt x="78" y="16"/>
                    <a:pt x="116" y="0"/>
                    <a:pt x="160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9" y="0"/>
                    <a:pt x="657" y="16"/>
                    <a:pt x="688" y="47"/>
                  </a:cubicBezTo>
                  <a:close/>
                </a:path>
              </a:pathLst>
            </a:custGeom>
            <a:solidFill>
              <a:srgbClr val="F59B1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6"/>
            <p:cNvSpPr/>
            <p:nvPr/>
          </p:nvSpPr>
          <p:spPr bwMode="auto">
            <a:xfrm rot="21562516">
              <a:off x="7284955" y="2623344"/>
              <a:ext cx="649507" cy="2377801"/>
            </a:xfrm>
            <a:custGeom>
              <a:avLst/>
              <a:gdLst/>
              <a:ahLst/>
              <a:cxnLst>
                <a:cxn ang="0">
                  <a:pos x="154" y="688"/>
                </a:cxn>
                <a:cxn ang="0">
                  <a:pos x="41" y="735"/>
                </a:cxn>
                <a:cxn ang="0">
                  <a:pos x="0" y="735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154" y="47"/>
                </a:cxn>
                <a:cxn ang="0">
                  <a:pos x="201" y="160"/>
                </a:cxn>
                <a:cxn ang="0">
                  <a:pos x="201" y="575"/>
                </a:cxn>
                <a:cxn ang="0">
                  <a:pos x="154" y="688"/>
                </a:cxn>
              </a:cxnLst>
              <a:rect l="0" t="0" r="r" b="b"/>
              <a:pathLst>
                <a:path w="201" h="735">
                  <a:moveTo>
                    <a:pt x="154" y="688"/>
                  </a:moveTo>
                  <a:cubicBezTo>
                    <a:pt x="123" y="720"/>
                    <a:pt x="85" y="735"/>
                    <a:pt x="41" y="735"/>
                  </a:cubicBezTo>
                  <a:cubicBezTo>
                    <a:pt x="0" y="735"/>
                    <a:pt x="0" y="735"/>
                    <a:pt x="0" y="7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5" y="0"/>
                    <a:pt x="123" y="16"/>
                    <a:pt x="154" y="47"/>
                  </a:cubicBezTo>
                  <a:cubicBezTo>
                    <a:pt x="186" y="78"/>
                    <a:pt x="201" y="116"/>
                    <a:pt x="201" y="160"/>
                  </a:cubicBezTo>
                  <a:cubicBezTo>
                    <a:pt x="201" y="575"/>
                    <a:pt x="201" y="575"/>
                    <a:pt x="201" y="575"/>
                  </a:cubicBezTo>
                  <a:cubicBezTo>
                    <a:pt x="201" y="619"/>
                    <a:pt x="186" y="657"/>
                    <a:pt x="154" y="688"/>
                  </a:cubicBezTo>
                  <a:close/>
                </a:path>
              </a:pathLst>
            </a:custGeom>
            <a:solidFill>
              <a:srgbClr val="179E8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9"/>
            <p:cNvSpPr/>
            <p:nvPr/>
          </p:nvSpPr>
          <p:spPr bwMode="auto">
            <a:xfrm rot="21562516">
              <a:off x="4923747" y="5017560"/>
              <a:ext cx="2377801" cy="649507"/>
            </a:xfrm>
            <a:custGeom>
              <a:avLst/>
              <a:gdLst/>
              <a:ahLst/>
              <a:cxnLst>
                <a:cxn ang="0">
                  <a:pos x="735" y="41"/>
                </a:cxn>
                <a:cxn ang="0">
                  <a:pos x="688" y="154"/>
                </a:cxn>
                <a:cxn ang="0">
                  <a:pos x="575" y="201"/>
                </a:cxn>
                <a:cxn ang="0">
                  <a:pos x="160" y="201"/>
                </a:cxn>
                <a:cxn ang="0">
                  <a:pos x="47" y="154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735" y="0"/>
                </a:cxn>
                <a:cxn ang="0">
                  <a:pos x="735" y="41"/>
                </a:cxn>
              </a:cxnLst>
              <a:rect l="0" t="0" r="r" b="b"/>
              <a:pathLst>
                <a:path w="735" h="201">
                  <a:moveTo>
                    <a:pt x="735" y="41"/>
                  </a:moveTo>
                  <a:cubicBezTo>
                    <a:pt x="735" y="85"/>
                    <a:pt x="720" y="123"/>
                    <a:pt x="688" y="154"/>
                  </a:cubicBezTo>
                  <a:cubicBezTo>
                    <a:pt x="657" y="186"/>
                    <a:pt x="619" y="201"/>
                    <a:pt x="575" y="201"/>
                  </a:cubicBezTo>
                  <a:cubicBezTo>
                    <a:pt x="160" y="201"/>
                    <a:pt x="160" y="201"/>
                    <a:pt x="160" y="201"/>
                  </a:cubicBezTo>
                  <a:cubicBezTo>
                    <a:pt x="116" y="201"/>
                    <a:pt x="78" y="186"/>
                    <a:pt x="47" y="154"/>
                  </a:cubicBezTo>
                  <a:cubicBezTo>
                    <a:pt x="16" y="123"/>
                    <a:pt x="0" y="85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35" y="0"/>
                    <a:pt x="735" y="0"/>
                    <a:pt x="735" y="0"/>
                  </a:cubicBezTo>
                  <a:lnTo>
                    <a:pt x="735" y="41"/>
                  </a:lnTo>
                  <a:close/>
                </a:path>
              </a:pathLst>
            </a:custGeom>
            <a:solidFill>
              <a:srgbClr val="C03B2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11"/>
            <p:cNvSpPr/>
            <p:nvPr/>
          </p:nvSpPr>
          <p:spPr bwMode="auto">
            <a:xfrm rot="21562516">
              <a:off x="4257548" y="2630821"/>
              <a:ext cx="649507" cy="2377801"/>
            </a:xfrm>
            <a:custGeom>
              <a:avLst/>
              <a:gdLst/>
              <a:ahLst/>
              <a:cxnLst>
                <a:cxn ang="0">
                  <a:pos x="160" y="735"/>
                </a:cxn>
                <a:cxn ang="0">
                  <a:pos x="47" y="688"/>
                </a:cxn>
                <a:cxn ang="0">
                  <a:pos x="0" y="575"/>
                </a:cxn>
                <a:cxn ang="0">
                  <a:pos x="0" y="160"/>
                </a:cxn>
                <a:cxn ang="0">
                  <a:pos x="47" y="47"/>
                </a:cxn>
                <a:cxn ang="0">
                  <a:pos x="160" y="0"/>
                </a:cxn>
                <a:cxn ang="0">
                  <a:pos x="201" y="0"/>
                </a:cxn>
                <a:cxn ang="0">
                  <a:pos x="201" y="735"/>
                </a:cxn>
                <a:cxn ang="0">
                  <a:pos x="160" y="735"/>
                </a:cxn>
              </a:cxnLst>
              <a:rect l="0" t="0" r="r" b="b"/>
              <a:pathLst>
                <a:path w="201" h="735">
                  <a:moveTo>
                    <a:pt x="160" y="735"/>
                  </a:moveTo>
                  <a:cubicBezTo>
                    <a:pt x="116" y="735"/>
                    <a:pt x="78" y="720"/>
                    <a:pt x="47" y="688"/>
                  </a:cubicBezTo>
                  <a:cubicBezTo>
                    <a:pt x="15" y="657"/>
                    <a:pt x="0" y="619"/>
                    <a:pt x="0" y="57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5" y="78"/>
                    <a:pt x="47" y="47"/>
                  </a:cubicBezTo>
                  <a:cubicBezTo>
                    <a:pt x="78" y="16"/>
                    <a:pt x="116" y="0"/>
                    <a:pt x="160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735"/>
                    <a:pt x="201" y="735"/>
                    <a:pt x="201" y="735"/>
                  </a:cubicBezTo>
                  <a:lnTo>
                    <a:pt x="160" y="735"/>
                  </a:lnTo>
                  <a:close/>
                </a:path>
              </a:pathLst>
            </a:custGeom>
            <a:solidFill>
              <a:srgbClr val="2580B7">
                <a:alpha val="8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10"/>
            <p:cNvSpPr/>
            <p:nvPr/>
          </p:nvSpPr>
          <p:spPr bwMode="auto">
            <a:xfrm rot="21562516">
              <a:off x="6089734" y="1958598"/>
              <a:ext cx="1139430" cy="1458597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305" y="47"/>
                </a:cxn>
                <a:cxn ang="0">
                  <a:pos x="352" y="160"/>
                </a:cxn>
                <a:cxn ang="0">
                  <a:pos x="352" y="451"/>
                </a:cxn>
                <a:cxn ang="0">
                  <a:pos x="108" y="451"/>
                </a:cxn>
                <a:cxn ang="0">
                  <a:pos x="108" y="152"/>
                </a:cxn>
                <a:cxn ang="0">
                  <a:pos x="61" y="39"/>
                </a:cxn>
                <a:cxn ang="0">
                  <a:pos x="0" y="0"/>
                </a:cxn>
                <a:cxn ang="0">
                  <a:pos x="192" y="0"/>
                </a:cxn>
              </a:cxnLst>
              <a:rect l="0" t="0" r="r" b="b"/>
              <a:pathLst>
                <a:path w="352" h="451">
                  <a:moveTo>
                    <a:pt x="192" y="0"/>
                  </a:moveTo>
                  <a:cubicBezTo>
                    <a:pt x="236" y="0"/>
                    <a:pt x="274" y="16"/>
                    <a:pt x="305" y="47"/>
                  </a:cubicBezTo>
                  <a:cubicBezTo>
                    <a:pt x="337" y="78"/>
                    <a:pt x="352" y="116"/>
                    <a:pt x="352" y="160"/>
                  </a:cubicBezTo>
                  <a:cubicBezTo>
                    <a:pt x="352" y="451"/>
                    <a:pt x="352" y="451"/>
                    <a:pt x="352" y="451"/>
                  </a:cubicBezTo>
                  <a:cubicBezTo>
                    <a:pt x="108" y="451"/>
                    <a:pt x="108" y="451"/>
                    <a:pt x="108" y="451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8" y="108"/>
                    <a:pt x="93" y="70"/>
                    <a:pt x="61" y="39"/>
                  </a:cubicBezTo>
                  <a:cubicBezTo>
                    <a:pt x="43" y="21"/>
                    <a:pt x="23" y="8"/>
                    <a:pt x="0" y="0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F59B11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"/>
            <p:cNvSpPr/>
            <p:nvPr/>
          </p:nvSpPr>
          <p:spPr bwMode="auto">
            <a:xfrm rot="21562516">
              <a:off x="6133207" y="1958124"/>
              <a:ext cx="1139430" cy="1458597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305" y="47"/>
                </a:cxn>
                <a:cxn ang="0">
                  <a:pos x="352" y="160"/>
                </a:cxn>
                <a:cxn ang="0">
                  <a:pos x="352" y="451"/>
                </a:cxn>
                <a:cxn ang="0">
                  <a:pos x="108" y="451"/>
                </a:cxn>
                <a:cxn ang="0">
                  <a:pos x="108" y="152"/>
                </a:cxn>
                <a:cxn ang="0">
                  <a:pos x="61" y="39"/>
                </a:cxn>
                <a:cxn ang="0">
                  <a:pos x="0" y="0"/>
                </a:cxn>
                <a:cxn ang="0">
                  <a:pos x="192" y="0"/>
                </a:cxn>
              </a:cxnLst>
              <a:rect l="0" t="0" r="r" b="b"/>
              <a:pathLst>
                <a:path w="352" h="451">
                  <a:moveTo>
                    <a:pt x="192" y="0"/>
                  </a:moveTo>
                  <a:cubicBezTo>
                    <a:pt x="236" y="0"/>
                    <a:pt x="274" y="16"/>
                    <a:pt x="305" y="47"/>
                  </a:cubicBezTo>
                  <a:cubicBezTo>
                    <a:pt x="337" y="78"/>
                    <a:pt x="352" y="116"/>
                    <a:pt x="352" y="160"/>
                  </a:cubicBezTo>
                  <a:cubicBezTo>
                    <a:pt x="352" y="451"/>
                    <a:pt x="352" y="451"/>
                    <a:pt x="352" y="451"/>
                  </a:cubicBezTo>
                  <a:cubicBezTo>
                    <a:pt x="108" y="451"/>
                    <a:pt x="108" y="451"/>
                    <a:pt x="108" y="451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8" y="108"/>
                    <a:pt x="93" y="70"/>
                    <a:pt x="61" y="39"/>
                  </a:cubicBezTo>
                  <a:cubicBezTo>
                    <a:pt x="43" y="21"/>
                    <a:pt x="23" y="8"/>
                    <a:pt x="0" y="0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F59B11">
                <a:lumMod val="75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7"/>
            <p:cNvSpPr/>
            <p:nvPr/>
          </p:nvSpPr>
          <p:spPr bwMode="auto">
            <a:xfrm rot="21562516">
              <a:off x="6482197" y="3825516"/>
              <a:ext cx="1458597" cy="1139430"/>
            </a:xfrm>
            <a:custGeom>
              <a:avLst/>
              <a:gdLst/>
              <a:ahLst/>
              <a:cxnLst>
                <a:cxn ang="0">
                  <a:pos x="451" y="192"/>
                </a:cxn>
                <a:cxn ang="0">
                  <a:pos x="404" y="305"/>
                </a:cxn>
                <a:cxn ang="0">
                  <a:pos x="291" y="352"/>
                </a:cxn>
                <a:cxn ang="0">
                  <a:pos x="0" y="352"/>
                </a:cxn>
                <a:cxn ang="0">
                  <a:pos x="0" y="108"/>
                </a:cxn>
                <a:cxn ang="0">
                  <a:pos x="299" y="108"/>
                </a:cxn>
                <a:cxn ang="0">
                  <a:pos x="412" y="61"/>
                </a:cxn>
                <a:cxn ang="0">
                  <a:pos x="451" y="0"/>
                </a:cxn>
                <a:cxn ang="0">
                  <a:pos x="451" y="192"/>
                </a:cxn>
              </a:cxnLst>
              <a:rect l="0" t="0" r="r" b="b"/>
              <a:pathLst>
                <a:path w="451" h="352">
                  <a:moveTo>
                    <a:pt x="451" y="192"/>
                  </a:moveTo>
                  <a:cubicBezTo>
                    <a:pt x="451" y="236"/>
                    <a:pt x="436" y="274"/>
                    <a:pt x="404" y="305"/>
                  </a:cubicBezTo>
                  <a:cubicBezTo>
                    <a:pt x="373" y="337"/>
                    <a:pt x="335" y="352"/>
                    <a:pt x="291" y="352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99" y="108"/>
                    <a:pt x="299" y="108"/>
                    <a:pt x="299" y="108"/>
                  </a:cubicBezTo>
                  <a:cubicBezTo>
                    <a:pt x="344" y="108"/>
                    <a:pt x="381" y="93"/>
                    <a:pt x="412" y="61"/>
                  </a:cubicBezTo>
                  <a:cubicBezTo>
                    <a:pt x="431" y="43"/>
                    <a:pt x="444" y="23"/>
                    <a:pt x="451" y="0"/>
                  </a:cubicBezTo>
                  <a:lnTo>
                    <a:pt x="451" y="192"/>
                  </a:lnTo>
                  <a:close/>
                </a:path>
              </a:pathLst>
            </a:custGeom>
            <a:solidFill>
              <a:srgbClr val="179E86">
                <a:lumMod val="50000"/>
                <a:alpha val="82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 rot="21562516">
              <a:off x="6482639" y="3866090"/>
              <a:ext cx="1458597" cy="1139430"/>
            </a:xfrm>
            <a:custGeom>
              <a:avLst/>
              <a:gdLst/>
              <a:ahLst/>
              <a:cxnLst>
                <a:cxn ang="0">
                  <a:pos x="451" y="192"/>
                </a:cxn>
                <a:cxn ang="0">
                  <a:pos x="404" y="305"/>
                </a:cxn>
                <a:cxn ang="0">
                  <a:pos x="291" y="352"/>
                </a:cxn>
                <a:cxn ang="0">
                  <a:pos x="0" y="352"/>
                </a:cxn>
                <a:cxn ang="0">
                  <a:pos x="0" y="108"/>
                </a:cxn>
                <a:cxn ang="0">
                  <a:pos x="299" y="108"/>
                </a:cxn>
                <a:cxn ang="0">
                  <a:pos x="412" y="61"/>
                </a:cxn>
                <a:cxn ang="0">
                  <a:pos x="451" y="0"/>
                </a:cxn>
                <a:cxn ang="0">
                  <a:pos x="451" y="192"/>
                </a:cxn>
              </a:cxnLst>
              <a:rect l="0" t="0" r="r" b="b"/>
              <a:pathLst>
                <a:path w="451" h="352">
                  <a:moveTo>
                    <a:pt x="451" y="192"/>
                  </a:moveTo>
                  <a:cubicBezTo>
                    <a:pt x="451" y="236"/>
                    <a:pt x="436" y="274"/>
                    <a:pt x="404" y="305"/>
                  </a:cubicBezTo>
                  <a:cubicBezTo>
                    <a:pt x="373" y="337"/>
                    <a:pt x="335" y="352"/>
                    <a:pt x="291" y="352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99" y="108"/>
                    <a:pt x="299" y="108"/>
                    <a:pt x="299" y="108"/>
                  </a:cubicBezTo>
                  <a:cubicBezTo>
                    <a:pt x="344" y="108"/>
                    <a:pt x="381" y="93"/>
                    <a:pt x="412" y="61"/>
                  </a:cubicBezTo>
                  <a:cubicBezTo>
                    <a:pt x="431" y="43"/>
                    <a:pt x="444" y="23"/>
                    <a:pt x="451" y="0"/>
                  </a:cubicBezTo>
                  <a:lnTo>
                    <a:pt x="451" y="192"/>
                  </a:lnTo>
                  <a:close/>
                </a:path>
              </a:pathLst>
            </a:custGeom>
            <a:solidFill>
              <a:srgbClr val="179E86">
                <a:lumMod val="75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10"/>
            <p:cNvSpPr/>
            <p:nvPr/>
          </p:nvSpPr>
          <p:spPr bwMode="auto">
            <a:xfrm rot="21562516">
              <a:off x="4974906" y="4214638"/>
              <a:ext cx="1139430" cy="1458597"/>
            </a:xfrm>
            <a:custGeom>
              <a:avLst/>
              <a:gdLst/>
              <a:ahLst/>
              <a:cxnLst>
                <a:cxn ang="0">
                  <a:pos x="291" y="412"/>
                </a:cxn>
                <a:cxn ang="0">
                  <a:pos x="352" y="451"/>
                </a:cxn>
                <a:cxn ang="0">
                  <a:pos x="160" y="451"/>
                </a:cxn>
                <a:cxn ang="0">
                  <a:pos x="47" y="404"/>
                </a:cxn>
                <a:cxn ang="0">
                  <a:pos x="0" y="291"/>
                </a:cxn>
                <a:cxn ang="0">
                  <a:pos x="0" y="0"/>
                </a:cxn>
                <a:cxn ang="0">
                  <a:pos x="244" y="0"/>
                </a:cxn>
                <a:cxn ang="0">
                  <a:pos x="244" y="299"/>
                </a:cxn>
                <a:cxn ang="0">
                  <a:pos x="291" y="412"/>
                </a:cxn>
              </a:cxnLst>
              <a:rect l="0" t="0" r="r" b="b"/>
              <a:pathLst>
                <a:path w="352" h="451">
                  <a:moveTo>
                    <a:pt x="291" y="412"/>
                  </a:moveTo>
                  <a:cubicBezTo>
                    <a:pt x="309" y="431"/>
                    <a:pt x="329" y="444"/>
                    <a:pt x="352" y="451"/>
                  </a:cubicBezTo>
                  <a:cubicBezTo>
                    <a:pt x="160" y="451"/>
                    <a:pt x="160" y="451"/>
                    <a:pt x="160" y="451"/>
                  </a:cubicBezTo>
                  <a:cubicBezTo>
                    <a:pt x="116" y="451"/>
                    <a:pt x="78" y="436"/>
                    <a:pt x="47" y="404"/>
                  </a:cubicBezTo>
                  <a:cubicBezTo>
                    <a:pt x="16" y="373"/>
                    <a:pt x="0" y="335"/>
                    <a:pt x="0" y="2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299"/>
                    <a:pt x="244" y="299"/>
                    <a:pt x="244" y="299"/>
                  </a:cubicBezTo>
                  <a:cubicBezTo>
                    <a:pt x="244" y="344"/>
                    <a:pt x="260" y="381"/>
                    <a:pt x="291" y="412"/>
                  </a:cubicBezTo>
                  <a:close/>
                </a:path>
              </a:pathLst>
            </a:custGeom>
            <a:solidFill>
              <a:srgbClr val="C03B26">
                <a:lumMod val="50000"/>
                <a:alpha val="82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10"/>
            <p:cNvSpPr/>
            <p:nvPr/>
          </p:nvSpPr>
          <p:spPr bwMode="auto">
            <a:xfrm rot="21562516">
              <a:off x="4919375" y="4215244"/>
              <a:ext cx="1139430" cy="1458597"/>
            </a:xfrm>
            <a:custGeom>
              <a:avLst/>
              <a:gdLst/>
              <a:ahLst/>
              <a:cxnLst>
                <a:cxn ang="0">
                  <a:pos x="291" y="412"/>
                </a:cxn>
                <a:cxn ang="0">
                  <a:pos x="352" y="451"/>
                </a:cxn>
                <a:cxn ang="0">
                  <a:pos x="160" y="451"/>
                </a:cxn>
                <a:cxn ang="0">
                  <a:pos x="47" y="404"/>
                </a:cxn>
                <a:cxn ang="0">
                  <a:pos x="0" y="291"/>
                </a:cxn>
                <a:cxn ang="0">
                  <a:pos x="0" y="0"/>
                </a:cxn>
                <a:cxn ang="0">
                  <a:pos x="244" y="0"/>
                </a:cxn>
                <a:cxn ang="0">
                  <a:pos x="244" y="299"/>
                </a:cxn>
                <a:cxn ang="0">
                  <a:pos x="291" y="412"/>
                </a:cxn>
              </a:cxnLst>
              <a:rect l="0" t="0" r="r" b="b"/>
              <a:pathLst>
                <a:path w="352" h="451">
                  <a:moveTo>
                    <a:pt x="291" y="412"/>
                  </a:moveTo>
                  <a:cubicBezTo>
                    <a:pt x="309" y="431"/>
                    <a:pt x="329" y="444"/>
                    <a:pt x="352" y="451"/>
                  </a:cubicBezTo>
                  <a:cubicBezTo>
                    <a:pt x="160" y="451"/>
                    <a:pt x="160" y="451"/>
                    <a:pt x="160" y="451"/>
                  </a:cubicBezTo>
                  <a:cubicBezTo>
                    <a:pt x="116" y="451"/>
                    <a:pt x="78" y="436"/>
                    <a:pt x="47" y="404"/>
                  </a:cubicBezTo>
                  <a:cubicBezTo>
                    <a:pt x="16" y="373"/>
                    <a:pt x="0" y="335"/>
                    <a:pt x="0" y="2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299"/>
                    <a:pt x="244" y="299"/>
                    <a:pt x="244" y="299"/>
                  </a:cubicBezTo>
                  <a:cubicBezTo>
                    <a:pt x="244" y="344"/>
                    <a:pt x="260" y="381"/>
                    <a:pt x="291" y="412"/>
                  </a:cubicBezTo>
                  <a:close/>
                </a:path>
              </a:pathLst>
            </a:custGeom>
            <a:solidFill>
              <a:srgbClr val="C03B26">
                <a:lumMod val="75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12"/>
            <p:cNvSpPr/>
            <p:nvPr/>
          </p:nvSpPr>
          <p:spPr bwMode="auto">
            <a:xfrm rot="21562516">
              <a:off x="4251931" y="2676677"/>
              <a:ext cx="1458598" cy="1137834"/>
            </a:xfrm>
            <a:custGeom>
              <a:avLst/>
              <a:gdLst/>
              <a:ahLst/>
              <a:cxnLst>
                <a:cxn ang="0">
                  <a:pos x="47" y="47"/>
                </a:cxn>
                <a:cxn ang="0">
                  <a:pos x="160" y="0"/>
                </a:cxn>
                <a:cxn ang="0">
                  <a:pos x="451" y="0"/>
                </a:cxn>
                <a:cxn ang="0">
                  <a:pos x="451" y="244"/>
                </a:cxn>
                <a:cxn ang="0">
                  <a:pos x="152" y="244"/>
                </a:cxn>
                <a:cxn ang="0">
                  <a:pos x="39" y="291"/>
                </a:cxn>
                <a:cxn ang="0">
                  <a:pos x="0" y="352"/>
                </a:cxn>
                <a:cxn ang="0">
                  <a:pos x="0" y="160"/>
                </a:cxn>
                <a:cxn ang="0">
                  <a:pos x="47" y="47"/>
                </a:cxn>
              </a:cxnLst>
              <a:rect l="0" t="0" r="r" b="b"/>
              <a:pathLst>
                <a:path w="451" h="352">
                  <a:moveTo>
                    <a:pt x="47" y="47"/>
                  </a:moveTo>
                  <a:cubicBezTo>
                    <a:pt x="78" y="16"/>
                    <a:pt x="116" y="0"/>
                    <a:pt x="160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451" y="244"/>
                    <a:pt x="451" y="244"/>
                    <a:pt x="451" y="244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07" y="244"/>
                    <a:pt x="70" y="260"/>
                    <a:pt x="39" y="291"/>
                  </a:cubicBezTo>
                  <a:cubicBezTo>
                    <a:pt x="20" y="309"/>
                    <a:pt x="7" y="329"/>
                    <a:pt x="0" y="35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5" y="78"/>
                    <a:pt x="47" y="47"/>
                  </a:cubicBezTo>
                  <a:close/>
                </a:path>
              </a:pathLst>
            </a:custGeom>
            <a:solidFill>
              <a:srgbClr val="2580B7">
                <a:lumMod val="50000"/>
                <a:alpha val="82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2"/>
            <p:cNvSpPr/>
            <p:nvPr/>
          </p:nvSpPr>
          <p:spPr bwMode="auto">
            <a:xfrm rot="21562516">
              <a:off x="4250764" y="2626447"/>
              <a:ext cx="1458599" cy="1137834"/>
            </a:xfrm>
            <a:custGeom>
              <a:avLst/>
              <a:gdLst/>
              <a:ahLst/>
              <a:cxnLst>
                <a:cxn ang="0">
                  <a:pos x="47" y="47"/>
                </a:cxn>
                <a:cxn ang="0">
                  <a:pos x="160" y="0"/>
                </a:cxn>
                <a:cxn ang="0">
                  <a:pos x="451" y="0"/>
                </a:cxn>
                <a:cxn ang="0">
                  <a:pos x="451" y="244"/>
                </a:cxn>
                <a:cxn ang="0">
                  <a:pos x="152" y="244"/>
                </a:cxn>
                <a:cxn ang="0">
                  <a:pos x="39" y="291"/>
                </a:cxn>
                <a:cxn ang="0">
                  <a:pos x="0" y="352"/>
                </a:cxn>
                <a:cxn ang="0">
                  <a:pos x="0" y="160"/>
                </a:cxn>
                <a:cxn ang="0">
                  <a:pos x="47" y="47"/>
                </a:cxn>
              </a:cxnLst>
              <a:rect l="0" t="0" r="r" b="b"/>
              <a:pathLst>
                <a:path w="451" h="352">
                  <a:moveTo>
                    <a:pt x="47" y="47"/>
                  </a:moveTo>
                  <a:cubicBezTo>
                    <a:pt x="78" y="16"/>
                    <a:pt x="116" y="0"/>
                    <a:pt x="160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451" y="244"/>
                    <a:pt x="451" y="244"/>
                    <a:pt x="451" y="244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07" y="244"/>
                    <a:pt x="70" y="260"/>
                    <a:pt x="39" y="291"/>
                  </a:cubicBezTo>
                  <a:cubicBezTo>
                    <a:pt x="20" y="309"/>
                    <a:pt x="7" y="329"/>
                    <a:pt x="0" y="35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6"/>
                    <a:pt x="15" y="78"/>
                    <a:pt x="47" y="47"/>
                  </a:cubicBezTo>
                  <a:close/>
                </a:path>
              </a:pathLst>
            </a:custGeom>
            <a:solidFill>
              <a:srgbClr val="2580B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0318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Text Placeholder 3"/>
            <p:cNvSpPr txBox="1"/>
            <p:nvPr/>
          </p:nvSpPr>
          <p:spPr>
            <a:xfrm rot="21562516">
              <a:off x="6657686" y="2811843"/>
              <a:ext cx="419987" cy="430887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Text Placeholder 3"/>
            <p:cNvSpPr txBox="1"/>
            <p:nvPr/>
          </p:nvSpPr>
          <p:spPr>
            <a:xfrm rot="21562516">
              <a:off x="6749701" y="4377905"/>
              <a:ext cx="419987" cy="430887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Text Placeholder 3"/>
            <p:cNvSpPr txBox="1"/>
            <p:nvPr/>
          </p:nvSpPr>
          <p:spPr>
            <a:xfrm rot="21562516">
              <a:off x="5036376" y="2807928"/>
              <a:ext cx="419987" cy="430887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Text Placeholder 3"/>
            <p:cNvSpPr txBox="1"/>
            <p:nvPr/>
          </p:nvSpPr>
          <p:spPr>
            <a:xfrm rot="21562516">
              <a:off x="5114239" y="4423756"/>
              <a:ext cx="419987" cy="430887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973296" y="2140302"/>
              <a:ext cx="17443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Mobile Design 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832172" y="5161151"/>
              <a:ext cx="14916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Web Design 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 rot="16200000">
              <a:off x="6726915" y="3253613"/>
              <a:ext cx="164968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Tablet Design 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rot="16200000">
              <a:off x="3782575" y="4009552"/>
              <a:ext cx="164968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Tablet Design 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27"/>
            <p:cNvSpPr>
              <a:spLocks noChangeArrowheads="1"/>
            </p:cNvSpPr>
            <p:nvPr/>
          </p:nvSpPr>
          <p:spPr bwMode="auto">
            <a:xfrm>
              <a:off x="7360400" y="4443591"/>
              <a:ext cx="382712" cy="299513"/>
            </a:xfrm>
            <a:custGeom>
              <a:avLst/>
              <a:gdLst>
                <a:gd name="T0" fmla="*/ 434 w 506"/>
                <a:gd name="T1" fmla="*/ 70 h 399"/>
                <a:gd name="T2" fmla="*/ 434 w 506"/>
                <a:gd name="T3" fmla="*/ 70 h 399"/>
                <a:gd name="T4" fmla="*/ 168 w 506"/>
                <a:gd name="T5" fmla="*/ 35 h 399"/>
                <a:gd name="T6" fmla="*/ 9 w 506"/>
                <a:gd name="T7" fmla="*/ 221 h 399"/>
                <a:gd name="T8" fmla="*/ 195 w 506"/>
                <a:gd name="T9" fmla="*/ 398 h 399"/>
                <a:gd name="T10" fmla="*/ 381 w 506"/>
                <a:gd name="T11" fmla="*/ 310 h 399"/>
                <a:gd name="T12" fmla="*/ 363 w 506"/>
                <a:gd name="T13" fmla="*/ 212 h 399"/>
                <a:gd name="T14" fmla="*/ 469 w 506"/>
                <a:gd name="T15" fmla="*/ 203 h 399"/>
                <a:gd name="T16" fmla="*/ 434 w 506"/>
                <a:gd name="T17" fmla="*/ 70 h 399"/>
                <a:gd name="T18" fmla="*/ 274 w 506"/>
                <a:gd name="T19" fmla="*/ 301 h 399"/>
                <a:gd name="T20" fmla="*/ 274 w 506"/>
                <a:gd name="T21" fmla="*/ 301 h 399"/>
                <a:gd name="T22" fmla="*/ 239 w 506"/>
                <a:gd name="T23" fmla="*/ 265 h 399"/>
                <a:gd name="T24" fmla="*/ 274 w 506"/>
                <a:gd name="T25" fmla="*/ 230 h 399"/>
                <a:gd name="T26" fmla="*/ 309 w 506"/>
                <a:gd name="T27" fmla="*/ 265 h 399"/>
                <a:gd name="T28" fmla="*/ 274 w 506"/>
                <a:gd name="T29" fmla="*/ 30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28"/>
            <p:cNvSpPr>
              <a:spLocks noChangeArrowheads="1"/>
            </p:cNvSpPr>
            <p:nvPr/>
          </p:nvSpPr>
          <p:spPr bwMode="auto">
            <a:xfrm>
              <a:off x="4505630" y="2865295"/>
              <a:ext cx="376056" cy="316152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100"/>
            <p:cNvSpPr>
              <a:spLocks noChangeArrowheads="1"/>
            </p:cNvSpPr>
            <p:nvPr/>
          </p:nvSpPr>
          <p:spPr bwMode="auto">
            <a:xfrm>
              <a:off x="5136204" y="4956712"/>
              <a:ext cx="376055" cy="242941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104"/>
            <p:cNvSpPr>
              <a:spLocks noChangeArrowheads="1"/>
            </p:cNvSpPr>
            <p:nvPr/>
          </p:nvSpPr>
          <p:spPr bwMode="auto">
            <a:xfrm>
              <a:off x="6677406" y="2508641"/>
              <a:ext cx="376058" cy="252923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0" name="Group 30"/>
          <p:cNvGrpSpPr/>
          <p:nvPr/>
        </p:nvGrpSpPr>
        <p:grpSpPr>
          <a:xfrm>
            <a:off x="638718" y="2278918"/>
            <a:ext cx="2994966" cy="1099789"/>
            <a:chOff x="1010890" y="2160794"/>
            <a:chExt cx="2994966" cy="1099789"/>
          </a:xfrm>
        </p:grpSpPr>
        <p:sp>
          <p:nvSpPr>
            <p:cNvPr id="71" name="Rectangle 31"/>
            <p:cNvSpPr/>
            <p:nvPr/>
          </p:nvSpPr>
          <p:spPr>
            <a:xfrm>
              <a:off x="3443571" y="2160794"/>
              <a:ext cx="507127" cy="507127"/>
            </a:xfrm>
            <a:prstGeom prst="rect">
              <a:avLst/>
            </a:prstGeom>
            <a:solidFill>
              <a:srgbClr val="2580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010890" y="2725052"/>
              <a:ext cx="29949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A445D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2A445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3" name="Group 33"/>
          <p:cNvGrpSpPr/>
          <p:nvPr/>
        </p:nvGrpSpPr>
        <p:grpSpPr>
          <a:xfrm>
            <a:off x="639520" y="3953529"/>
            <a:ext cx="2994966" cy="1099789"/>
            <a:chOff x="1013560" y="2160794"/>
            <a:chExt cx="2994966" cy="1099789"/>
          </a:xfrm>
        </p:grpSpPr>
        <p:sp>
          <p:nvSpPr>
            <p:cNvPr id="74" name="Rectangle 34"/>
            <p:cNvSpPr/>
            <p:nvPr/>
          </p:nvSpPr>
          <p:spPr>
            <a:xfrm>
              <a:off x="3443571" y="2160794"/>
              <a:ext cx="507127" cy="507127"/>
            </a:xfrm>
            <a:prstGeom prst="rect">
              <a:avLst/>
            </a:prstGeom>
            <a:solidFill>
              <a:srgbClr val="C03B2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013560" y="2725052"/>
              <a:ext cx="29949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A445D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2A445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6" name="Group 36"/>
          <p:cNvGrpSpPr/>
          <p:nvPr/>
        </p:nvGrpSpPr>
        <p:grpSpPr>
          <a:xfrm>
            <a:off x="8598670" y="2277564"/>
            <a:ext cx="2994966" cy="1099789"/>
            <a:chOff x="8200738" y="2679522"/>
            <a:chExt cx="2994966" cy="1099789"/>
          </a:xfrm>
        </p:grpSpPr>
        <p:sp>
          <p:nvSpPr>
            <p:cNvPr id="77" name="Rectangle 37"/>
            <p:cNvSpPr/>
            <p:nvPr/>
          </p:nvSpPr>
          <p:spPr>
            <a:xfrm>
              <a:off x="8311128" y="2679522"/>
              <a:ext cx="507127" cy="507127"/>
            </a:xfrm>
            <a:prstGeom prst="rect">
              <a:avLst/>
            </a:prstGeom>
            <a:solidFill>
              <a:srgbClr val="F59B1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200738" y="3243780"/>
              <a:ext cx="29949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A445D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2A445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9" name="Group 39"/>
          <p:cNvGrpSpPr/>
          <p:nvPr/>
        </p:nvGrpSpPr>
        <p:grpSpPr>
          <a:xfrm>
            <a:off x="8598670" y="3953529"/>
            <a:ext cx="2994966" cy="1099789"/>
            <a:chOff x="8200738" y="2482093"/>
            <a:chExt cx="2994966" cy="1099789"/>
          </a:xfrm>
        </p:grpSpPr>
        <p:sp>
          <p:nvSpPr>
            <p:cNvPr id="80" name="Rectangle 40"/>
            <p:cNvSpPr/>
            <p:nvPr/>
          </p:nvSpPr>
          <p:spPr>
            <a:xfrm>
              <a:off x="8311128" y="2482093"/>
              <a:ext cx="507127" cy="507127"/>
            </a:xfrm>
            <a:prstGeom prst="rect">
              <a:avLst/>
            </a:prstGeom>
            <a:solidFill>
              <a:srgbClr val="179E8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200738" y="3046351"/>
              <a:ext cx="29949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A445D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2A445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itle 1"/>
          <p:cNvSpPr txBox="1"/>
          <p:nvPr/>
        </p:nvSpPr>
        <p:spPr>
          <a:xfrm>
            <a:off x="1104900" y="-5918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atin typeface="+mn-lt"/>
                <a:ea typeface="+mn-ea"/>
                <a:cs typeface="+mn-ea"/>
                <a:sym typeface="+mn-lt"/>
              </a:rPr>
              <a:t>商业模式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3" name="Group 5"/>
          <p:cNvGrpSpPr/>
          <p:nvPr/>
        </p:nvGrpSpPr>
        <p:grpSpPr>
          <a:xfrm>
            <a:off x="4466168" y="0"/>
            <a:ext cx="3327400" cy="6858000"/>
            <a:chOff x="848496" y="0"/>
            <a:chExt cx="3327400" cy="6858000"/>
          </a:xfrm>
        </p:grpSpPr>
        <p:sp>
          <p:nvSpPr>
            <p:cNvPr id="124" name="Freeform 6"/>
            <p:cNvSpPr/>
            <p:nvPr/>
          </p:nvSpPr>
          <p:spPr bwMode="auto">
            <a:xfrm>
              <a:off x="848496" y="2325996"/>
              <a:ext cx="3327400" cy="3327400"/>
            </a:xfrm>
            <a:custGeom>
              <a:avLst/>
              <a:gdLst>
                <a:gd name="T0" fmla="*/ 4190 w 4192"/>
                <a:gd name="T1" fmla="*/ 2204 h 4192"/>
                <a:gd name="T2" fmla="*/ 4168 w 4192"/>
                <a:gd name="T3" fmla="*/ 2416 h 4192"/>
                <a:gd name="T4" fmla="*/ 4126 w 4192"/>
                <a:gd name="T5" fmla="*/ 2620 h 4192"/>
                <a:gd name="T6" fmla="*/ 4064 w 4192"/>
                <a:gd name="T7" fmla="*/ 2816 h 4192"/>
                <a:gd name="T8" fmla="*/ 3986 w 4192"/>
                <a:gd name="T9" fmla="*/ 3004 h 4192"/>
                <a:gd name="T10" fmla="*/ 3888 w 4192"/>
                <a:gd name="T11" fmla="*/ 3182 h 4192"/>
                <a:gd name="T12" fmla="*/ 3776 w 4192"/>
                <a:gd name="T13" fmla="*/ 3350 h 4192"/>
                <a:gd name="T14" fmla="*/ 3648 w 4192"/>
                <a:gd name="T15" fmla="*/ 3506 h 4192"/>
                <a:gd name="T16" fmla="*/ 3430 w 4192"/>
                <a:gd name="T17" fmla="*/ 3714 h 4192"/>
                <a:gd name="T18" fmla="*/ 3268 w 4192"/>
                <a:gd name="T19" fmla="*/ 3834 h 4192"/>
                <a:gd name="T20" fmla="*/ 3096 w 4192"/>
                <a:gd name="T21" fmla="*/ 3938 h 4192"/>
                <a:gd name="T22" fmla="*/ 2912 w 4192"/>
                <a:gd name="T23" fmla="*/ 4028 h 4192"/>
                <a:gd name="T24" fmla="*/ 2720 w 4192"/>
                <a:gd name="T25" fmla="*/ 4098 h 4192"/>
                <a:gd name="T26" fmla="*/ 2518 w 4192"/>
                <a:gd name="T27" fmla="*/ 4150 h 4192"/>
                <a:gd name="T28" fmla="*/ 2310 w 4192"/>
                <a:gd name="T29" fmla="*/ 4182 h 4192"/>
                <a:gd name="T30" fmla="*/ 2096 w 4192"/>
                <a:gd name="T31" fmla="*/ 4192 h 4192"/>
                <a:gd name="T32" fmla="*/ 1934 w 4192"/>
                <a:gd name="T33" fmla="*/ 4186 h 4192"/>
                <a:gd name="T34" fmla="*/ 1724 w 4192"/>
                <a:gd name="T35" fmla="*/ 4160 h 4192"/>
                <a:gd name="T36" fmla="*/ 1522 w 4192"/>
                <a:gd name="T37" fmla="*/ 4112 h 4192"/>
                <a:gd name="T38" fmla="*/ 1328 w 4192"/>
                <a:gd name="T39" fmla="*/ 4046 h 4192"/>
                <a:gd name="T40" fmla="*/ 1142 w 4192"/>
                <a:gd name="T41" fmla="*/ 3962 h 4192"/>
                <a:gd name="T42" fmla="*/ 966 w 4192"/>
                <a:gd name="T43" fmla="*/ 3862 h 4192"/>
                <a:gd name="T44" fmla="*/ 802 w 4192"/>
                <a:gd name="T45" fmla="*/ 3744 h 4192"/>
                <a:gd name="T46" fmla="*/ 614 w 4192"/>
                <a:gd name="T47" fmla="*/ 3578 h 4192"/>
                <a:gd name="T48" fmla="*/ 448 w 4192"/>
                <a:gd name="T49" fmla="*/ 3390 h 4192"/>
                <a:gd name="T50" fmla="*/ 330 w 4192"/>
                <a:gd name="T51" fmla="*/ 3226 h 4192"/>
                <a:gd name="T52" fmla="*/ 230 w 4192"/>
                <a:gd name="T53" fmla="*/ 3050 h 4192"/>
                <a:gd name="T54" fmla="*/ 146 w 4192"/>
                <a:gd name="T55" fmla="*/ 2864 h 4192"/>
                <a:gd name="T56" fmla="*/ 80 w 4192"/>
                <a:gd name="T57" fmla="*/ 2670 h 4192"/>
                <a:gd name="T58" fmla="*/ 32 w 4192"/>
                <a:gd name="T59" fmla="*/ 2466 h 4192"/>
                <a:gd name="T60" fmla="*/ 6 w 4192"/>
                <a:gd name="T61" fmla="*/ 2258 h 4192"/>
                <a:gd name="T62" fmla="*/ 0 w 4192"/>
                <a:gd name="T63" fmla="*/ 2096 h 4192"/>
                <a:gd name="T64" fmla="*/ 10 w 4192"/>
                <a:gd name="T65" fmla="*/ 1882 h 4192"/>
                <a:gd name="T66" fmla="*/ 42 w 4192"/>
                <a:gd name="T67" fmla="*/ 1674 h 4192"/>
                <a:gd name="T68" fmla="*/ 94 w 4192"/>
                <a:gd name="T69" fmla="*/ 1472 h 4192"/>
                <a:gd name="T70" fmla="*/ 164 w 4192"/>
                <a:gd name="T71" fmla="*/ 1280 h 4192"/>
                <a:gd name="T72" fmla="*/ 252 w 4192"/>
                <a:gd name="T73" fmla="*/ 1096 h 4192"/>
                <a:gd name="T74" fmla="*/ 358 w 4192"/>
                <a:gd name="T75" fmla="*/ 924 h 4192"/>
                <a:gd name="T76" fmla="*/ 478 w 4192"/>
                <a:gd name="T77" fmla="*/ 762 h 4192"/>
                <a:gd name="T78" fmla="*/ 686 w 4192"/>
                <a:gd name="T79" fmla="*/ 544 h 4192"/>
                <a:gd name="T80" fmla="*/ 842 w 4192"/>
                <a:gd name="T81" fmla="*/ 416 h 4192"/>
                <a:gd name="T82" fmla="*/ 1010 w 4192"/>
                <a:gd name="T83" fmla="*/ 304 h 4192"/>
                <a:gd name="T84" fmla="*/ 1188 w 4192"/>
                <a:gd name="T85" fmla="*/ 206 h 4192"/>
                <a:gd name="T86" fmla="*/ 1376 w 4192"/>
                <a:gd name="T87" fmla="*/ 128 h 4192"/>
                <a:gd name="T88" fmla="*/ 1572 w 4192"/>
                <a:gd name="T89" fmla="*/ 66 h 4192"/>
                <a:gd name="T90" fmla="*/ 1776 w 4192"/>
                <a:gd name="T91" fmla="*/ 24 h 4192"/>
                <a:gd name="T92" fmla="*/ 1988 w 4192"/>
                <a:gd name="T93" fmla="*/ 2 h 4192"/>
                <a:gd name="T94" fmla="*/ 2150 w 4192"/>
                <a:gd name="T95" fmla="*/ 0 h 4192"/>
                <a:gd name="T96" fmla="*/ 2362 w 4192"/>
                <a:gd name="T97" fmla="*/ 16 h 4192"/>
                <a:gd name="T98" fmla="*/ 2570 w 4192"/>
                <a:gd name="T99" fmla="*/ 54 h 4192"/>
                <a:gd name="T100" fmla="*/ 2768 w 4192"/>
                <a:gd name="T101" fmla="*/ 110 h 4192"/>
                <a:gd name="T102" fmla="*/ 2958 w 4192"/>
                <a:gd name="T103" fmla="*/ 186 h 4192"/>
                <a:gd name="T104" fmla="*/ 3140 w 4192"/>
                <a:gd name="T105" fmla="*/ 278 h 4192"/>
                <a:gd name="T106" fmla="*/ 3310 w 4192"/>
                <a:gd name="T107" fmla="*/ 386 h 4192"/>
                <a:gd name="T108" fmla="*/ 3468 w 4192"/>
                <a:gd name="T109" fmla="*/ 512 h 4192"/>
                <a:gd name="T110" fmla="*/ 3680 w 4192"/>
                <a:gd name="T111" fmla="*/ 724 h 4192"/>
                <a:gd name="T112" fmla="*/ 3806 w 4192"/>
                <a:gd name="T113" fmla="*/ 882 h 4192"/>
                <a:gd name="T114" fmla="*/ 3914 w 4192"/>
                <a:gd name="T115" fmla="*/ 1052 h 4192"/>
                <a:gd name="T116" fmla="*/ 4006 w 4192"/>
                <a:gd name="T117" fmla="*/ 1234 h 4192"/>
                <a:gd name="T118" fmla="*/ 4082 w 4192"/>
                <a:gd name="T119" fmla="*/ 1424 h 4192"/>
                <a:gd name="T120" fmla="*/ 4138 w 4192"/>
                <a:gd name="T121" fmla="*/ 1622 h 4192"/>
                <a:gd name="T122" fmla="*/ 4176 w 4192"/>
                <a:gd name="T123" fmla="*/ 1828 h 4192"/>
                <a:gd name="T124" fmla="*/ 4192 w 4192"/>
                <a:gd name="T125" fmla="*/ 2042 h 4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92" h="4192">
                  <a:moveTo>
                    <a:pt x="4192" y="2096"/>
                  </a:moveTo>
                  <a:lnTo>
                    <a:pt x="4192" y="2096"/>
                  </a:lnTo>
                  <a:lnTo>
                    <a:pt x="4192" y="2150"/>
                  </a:lnTo>
                  <a:lnTo>
                    <a:pt x="4190" y="2204"/>
                  </a:lnTo>
                  <a:lnTo>
                    <a:pt x="4186" y="2258"/>
                  </a:lnTo>
                  <a:lnTo>
                    <a:pt x="4182" y="2310"/>
                  </a:lnTo>
                  <a:lnTo>
                    <a:pt x="4176" y="2362"/>
                  </a:lnTo>
                  <a:lnTo>
                    <a:pt x="4168" y="2416"/>
                  </a:lnTo>
                  <a:lnTo>
                    <a:pt x="4160" y="2466"/>
                  </a:lnTo>
                  <a:lnTo>
                    <a:pt x="4150" y="2518"/>
                  </a:lnTo>
                  <a:lnTo>
                    <a:pt x="4138" y="2570"/>
                  </a:lnTo>
                  <a:lnTo>
                    <a:pt x="4126" y="2620"/>
                  </a:lnTo>
                  <a:lnTo>
                    <a:pt x="4112" y="2670"/>
                  </a:lnTo>
                  <a:lnTo>
                    <a:pt x="4098" y="2720"/>
                  </a:lnTo>
                  <a:lnTo>
                    <a:pt x="4082" y="2768"/>
                  </a:lnTo>
                  <a:lnTo>
                    <a:pt x="4064" y="2816"/>
                  </a:lnTo>
                  <a:lnTo>
                    <a:pt x="4046" y="2864"/>
                  </a:lnTo>
                  <a:lnTo>
                    <a:pt x="4028" y="2912"/>
                  </a:lnTo>
                  <a:lnTo>
                    <a:pt x="4006" y="2958"/>
                  </a:lnTo>
                  <a:lnTo>
                    <a:pt x="3986" y="3004"/>
                  </a:lnTo>
                  <a:lnTo>
                    <a:pt x="3962" y="3050"/>
                  </a:lnTo>
                  <a:lnTo>
                    <a:pt x="3940" y="3096"/>
                  </a:lnTo>
                  <a:lnTo>
                    <a:pt x="3914" y="3140"/>
                  </a:lnTo>
                  <a:lnTo>
                    <a:pt x="3888" y="3182"/>
                  </a:lnTo>
                  <a:lnTo>
                    <a:pt x="3862" y="3226"/>
                  </a:lnTo>
                  <a:lnTo>
                    <a:pt x="3834" y="3268"/>
                  </a:lnTo>
                  <a:lnTo>
                    <a:pt x="3806" y="3310"/>
                  </a:lnTo>
                  <a:lnTo>
                    <a:pt x="3776" y="3350"/>
                  </a:lnTo>
                  <a:lnTo>
                    <a:pt x="3744" y="3390"/>
                  </a:lnTo>
                  <a:lnTo>
                    <a:pt x="3714" y="3430"/>
                  </a:lnTo>
                  <a:lnTo>
                    <a:pt x="3680" y="3468"/>
                  </a:lnTo>
                  <a:lnTo>
                    <a:pt x="3648" y="3506"/>
                  </a:lnTo>
                  <a:lnTo>
                    <a:pt x="3578" y="3578"/>
                  </a:lnTo>
                  <a:lnTo>
                    <a:pt x="3506" y="3648"/>
                  </a:lnTo>
                  <a:lnTo>
                    <a:pt x="3468" y="3680"/>
                  </a:lnTo>
                  <a:lnTo>
                    <a:pt x="3430" y="3714"/>
                  </a:lnTo>
                  <a:lnTo>
                    <a:pt x="3390" y="3744"/>
                  </a:lnTo>
                  <a:lnTo>
                    <a:pt x="3350" y="3776"/>
                  </a:lnTo>
                  <a:lnTo>
                    <a:pt x="3310" y="3806"/>
                  </a:lnTo>
                  <a:lnTo>
                    <a:pt x="3268" y="3834"/>
                  </a:lnTo>
                  <a:lnTo>
                    <a:pt x="3226" y="3862"/>
                  </a:lnTo>
                  <a:lnTo>
                    <a:pt x="3182" y="3888"/>
                  </a:lnTo>
                  <a:lnTo>
                    <a:pt x="3140" y="3914"/>
                  </a:lnTo>
                  <a:lnTo>
                    <a:pt x="3096" y="3938"/>
                  </a:lnTo>
                  <a:lnTo>
                    <a:pt x="3050" y="3962"/>
                  </a:lnTo>
                  <a:lnTo>
                    <a:pt x="3004" y="3986"/>
                  </a:lnTo>
                  <a:lnTo>
                    <a:pt x="2958" y="4006"/>
                  </a:lnTo>
                  <a:lnTo>
                    <a:pt x="2912" y="4028"/>
                  </a:lnTo>
                  <a:lnTo>
                    <a:pt x="2864" y="4046"/>
                  </a:lnTo>
                  <a:lnTo>
                    <a:pt x="2816" y="4064"/>
                  </a:lnTo>
                  <a:lnTo>
                    <a:pt x="2768" y="4082"/>
                  </a:lnTo>
                  <a:lnTo>
                    <a:pt x="2720" y="4098"/>
                  </a:lnTo>
                  <a:lnTo>
                    <a:pt x="2670" y="4112"/>
                  </a:lnTo>
                  <a:lnTo>
                    <a:pt x="2620" y="4126"/>
                  </a:lnTo>
                  <a:lnTo>
                    <a:pt x="2570" y="4138"/>
                  </a:lnTo>
                  <a:lnTo>
                    <a:pt x="2518" y="4150"/>
                  </a:lnTo>
                  <a:lnTo>
                    <a:pt x="2468" y="4160"/>
                  </a:lnTo>
                  <a:lnTo>
                    <a:pt x="2416" y="4168"/>
                  </a:lnTo>
                  <a:lnTo>
                    <a:pt x="2362" y="4176"/>
                  </a:lnTo>
                  <a:lnTo>
                    <a:pt x="2310" y="4182"/>
                  </a:lnTo>
                  <a:lnTo>
                    <a:pt x="2258" y="4186"/>
                  </a:lnTo>
                  <a:lnTo>
                    <a:pt x="2204" y="4190"/>
                  </a:lnTo>
                  <a:lnTo>
                    <a:pt x="2150" y="4192"/>
                  </a:lnTo>
                  <a:lnTo>
                    <a:pt x="2096" y="4192"/>
                  </a:lnTo>
                  <a:lnTo>
                    <a:pt x="2096" y="4192"/>
                  </a:lnTo>
                  <a:lnTo>
                    <a:pt x="2042" y="4192"/>
                  </a:lnTo>
                  <a:lnTo>
                    <a:pt x="1988" y="4190"/>
                  </a:lnTo>
                  <a:lnTo>
                    <a:pt x="1934" y="4186"/>
                  </a:lnTo>
                  <a:lnTo>
                    <a:pt x="1882" y="4182"/>
                  </a:lnTo>
                  <a:lnTo>
                    <a:pt x="1830" y="4176"/>
                  </a:lnTo>
                  <a:lnTo>
                    <a:pt x="1776" y="4168"/>
                  </a:lnTo>
                  <a:lnTo>
                    <a:pt x="1724" y="4160"/>
                  </a:lnTo>
                  <a:lnTo>
                    <a:pt x="1674" y="4150"/>
                  </a:lnTo>
                  <a:lnTo>
                    <a:pt x="1622" y="4138"/>
                  </a:lnTo>
                  <a:lnTo>
                    <a:pt x="1572" y="4126"/>
                  </a:lnTo>
                  <a:lnTo>
                    <a:pt x="1522" y="4112"/>
                  </a:lnTo>
                  <a:lnTo>
                    <a:pt x="1472" y="4098"/>
                  </a:lnTo>
                  <a:lnTo>
                    <a:pt x="1424" y="4082"/>
                  </a:lnTo>
                  <a:lnTo>
                    <a:pt x="1376" y="4064"/>
                  </a:lnTo>
                  <a:lnTo>
                    <a:pt x="1328" y="4046"/>
                  </a:lnTo>
                  <a:lnTo>
                    <a:pt x="1280" y="4028"/>
                  </a:lnTo>
                  <a:lnTo>
                    <a:pt x="1234" y="4006"/>
                  </a:lnTo>
                  <a:lnTo>
                    <a:pt x="1188" y="3986"/>
                  </a:lnTo>
                  <a:lnTo>
                    <a:pt x="1142" y="3962"/>
                  </a:lnTo>
                  <a:lnTo>
                    <a:pt x="1096" y="3938"/>
                  </a:lnTo>
                  <a:lnTo>
                    <a:pt x="1052" y="3914"/>
                  </a:lnTo>
                  <a:lnTo>
                    <a:pt x="1010" y="3888"/>
                  </a:lnTo>
                  <a:lnTo>
                    <a:pt x="966" y="3862"/>
                  </a:lnTo>
                  <a:lnTo>
                    <a:pt x="924" y="3834"/>
                  </a:lnTo>
                  <a:lnTo>
                    <a:pt x="882" y="3806"/>
                  </a:lnTo>
                  <a:lnTo>
                    <a:pt x="842" y="3776"/>
                  </a:lnTo>
                  <a:lnTo>
                    <a:pt x="802" y="3744"/>
                  </a:lnTo>
                  <a:lnTo>
                    <a:pt x="762" y="3714"/>
                  </a:lnTo>
                  <a:lnTo>
                    <a:pt x="724" y="3680"/>
                  </a:lnTo>
                  <a:lnTo>
                    <a:pt x="686" y="3648"/>
                  </a:lnTo>
                  <a:lnTo>
                    <a:pt x="614" y="3578"/>
                  </a:lnTo>
                  <a:lnTo>
                    <a:pt x="544" y="3506"/>
                  </a:lnTo>
                  <a:lnTo>
                    <a:pt x="512" y="3468"/>
                  </a:lnTo>
                  <a:lnTo>
                    <a:pt x="478" y="3430"/>
                  </a:lnTo>
                  <a:lnTo>
                    <a:pt x="448" y="3390"/>
                  </a:lnTo>
                  <a:lnTo>
                    <a:pt x="416" y="3350"/>
                  </a:lnTo>
                  <a:lnTo>
                    <a:pt x="386" y="3310"/>
                  </a:lnTo>
                  <a:lnTo>
                    <a:pt x="358" y="3268"/>
                  </a:lnTo>
                  <a:lnTo>
                    <a:pt x="330" y="3226"/>
                  </a:lnTo>
                  <a:lnTo>
                    <a:pt x="304" y="3182"/>
                  </a:lnTo>
                  <a:lnTo>
                    <a:pt x="278" y="3140"/>
                  </a:lnTo>
                  <a:lnTo>
                    <a:pt x="252" y="3096"/>
                  </a:lnTo>
                  <a:lnTo>
                    <a:pt x="230" y="3050"/>
                  </a:lnTo>
                  <a:lnTo>
                    <a:pt x="206" y="3004"/>
                  </a:lnTo>
                  <a:lnTo>
                    <a:pt x="186" y="2958"/>
                  </a:lnTo>
                  <a:lnTo>
                    <a:pt x="164" y="2912"/>
                  </a:lnTo>
                  <a:lnTo>
                    <a:pt x="146" y="2864"/>
                  </a:lnTo>
                  <a:lnTo>
                    <a:pt x="128" y="2816"/>
                  </a:lnTo>
                  <a:lnTo>
                    <a:pt x="110" y="2768"/>
                  </a:lnTo>
                  <a:lnTo>
                    <a:pt x="94" y="2720"/>
                  </a:lnTo>
                  <a:lnTo>
                    <a:pt x="80" y="2670"/>
                  </a:lnTo>
                  <a:lnTo>
                    <a:pt x="66" y="2620"/>
                  </a:lnTo>
                  <a:lnTo>
                    <a:pt x="54" y="2570"/>
                  </a:lnTo>
                  <a:lnTo>
                    <a:pt x="42" y="2518"/>
                  </a:lnTo>
                  <a:lnTo>
                    <a:pt x="32" y="2466"/>
                  </a:lnTo>
                  <a:lnTo>
                    <a:pt x="24" y="2416"/>
                  </a:lnTo>
                  <a:lnTo>
                    <a:pt x="16" y="2362"/>
                  </a:lnTo>
                  <a:lnTo>
                    <a:pt x="10" y="2310"/>
                  </a:lnTo>
                  <a:lnTo>
                    <a:pt x="6" y="2258"/>
                  </a:lnTo>
                  <a:lnTo>
                    <a:pt x="2" y="2204"/>
                  </a:lnTo>
                  <a:lnTo>
                    <a:pt x="0" y="2150"/>
                  </a:lnTo>
                  <a:lnTo>
                    <a:pt x="0" y="2096"/>
                  </a:lnTo>
                  <a:lnTo>
                    <a:pt x="0" y="2096"/>
                  </a:lnTo>
                  <a:lnTo>
                    <a:pt x="0" y="2042"/>
                  </a:lnTo>
                  <a:lnTo>
                    <a:pt x="2" y="1988"/>
                  </a:lnTo>
                  <a:lnTo>
                    <a:pt x="6" y="1934"/>
                  </a:lnTo>
                  <a:lnTo>
                    <a:pt x="10" y="1882"/>
                  </a:lnTo>
                  <a:lnTo>
                    <a:pt x="16" y="1828"/>
                  </a:lnTo>
                  <a:lnTo>
                    <a:pt x="24" y="1776"/>
                  </a:lnTo>
                  <a:lnTo>
                    <a:pt x="32" y="1724"/>
                  </a:lnTo>
                  <a:lnTo>
                    <a:pt x="42" y="1674"/>
                  </a:lnTo>
                  <a:lnTo>
                    <a:pt x="54" y="1622"/>
                  </a:lnTo>
                  <a:lnTo>
                    <a:pt x="66" y="1572"/>
                  </a:lnTo>
                  <a:lnTo>
                    <a:pt x="80" y="1522"/>
                  </a:lnTo>
                  <a:lnTo>
                    <a:pt x="94" y="1472"/>
                  </a:lnTo>
                  <a:lnTo>
                    <a:pt x="110" y="1424"/>
                  </a:lnTo>
                  <a:lnTo>
                    <a:pt x="128" y="1376"/>
                  </a:lnTo>
                  <a:lnTo>
                    <a:pt x="146" y="1328"/>
                  </a:lnTo>
                  <a:lnTo>
                    <a:pt x="164" y="1280"/>
                  </a:lnTo>
                  <a:lnTo>
                    <a:pt x="186" y="1234"/>
                  </a:lnTo>
                  <a:lnTo>
                    <a:pt x="206" y="1188"/>
                  </a:lnTo>
                  <a:lnTo>
                    <a:pt x="230" y="1142"/>
                  </a:lnTo>
                  <a:lnTo>
                    <a:pt x="252" y="1096"/>
                  </a:lnTo>
                  <a:lnTo>
                    <a:pt x="278" y="1052"/>
                  </a:lnTo>
                  <a:lnTo>
                    <a:pt x="304" y="1010"/>
                  </a:lnTo>
                  <a:lnTo>
                    <a:pt x="330" y="966"/>
                  </a:lnTo>
                  <a:lnTo>
                    <a:pt x="358" y="924"/>
                  </a:lnTo>
                  <a:lnTo>
                    <a:pt x="386" y="882"/>
                  </a:lnTo>
                  <a:lnTo>
                    <a:pt x="416" y="842"/>
                  </a:lnTo>
                  <a:lnTo>
                    <a:pt x="448" y="802"/>
                  </a:lnTo>
                  <a:lnTo>
                    <a:pt x="478" y="762"/>
                  </a:lnTo>
                  <a:lnTo>
                    <a:pt x="512" y="724"/>
                  </a:lnTo>
                  <a:lnTo>
                    <a:pt x="544" y="686"/>
                  </a:lnTo>
                  <a:lnTo>
                    <a:pt x="614" y="614"/>
                  </a:lnTo>
                  <a:lnTo>
                    <a:pt x="686" y="544"/>
                  </a:lnTo>
                  <a:lnTo>
                    <a:pt x="724" y="512"/>
                  </a:lnTo>
                  <a:lnTo>
                    <a:pt x="762" y="478"/>
                  </a:lnTo>
                  <a:lnTo>
                    <a:pt x="802" y="446"/>
                  </a:lnTo>
                  <a:lnTo>
                    <a:pt x="842" y="416"/>
                  </a:lnTo>
                  <a:lnTo>
                    <a:pt x="882" y="386"/>
                  </a:lnTo>
                  <a:lnTo>
                    <a:pt x="924" y="358"/>
                  </a:lnTo>
                  <a:lnTo>
                    <a:pt x="966" y="330"/>
                  </a:lnTo>
                  <a:lnTo>
                    <a:pt x="1010" y="304"/>
                  </a:lnTo>
                  <a:lnTo>
                    <a:pt x="1052" y="278"/>
                  </a:lnTo>
                  <a:lnTo>
                    <a:pt x="1096" y="252"/>
                  </a:lnTo>
                  <a:lnTo>
                    <a:pt x="1142" y="230"/>
                  </a:lnTo>
                  <a:lnTo>
                    <a:pt x="1188" y="206"/>
                  </a:lnTo>
                  <a:lnTo>
                    <a:pt x="1234" y="186"/>
                  </a:lnTo>
                  <a:lnTo>
                    <a:pt x="1280" y="164"/>
                  </a:lnTo>
                  <a:lnTo>
                    <a:pt x="1328" y="146"/>
                  </a:lnTo>
                  <a:lnTo>
                    <a:pt x="1376" y="128"/>
                  </a:lnTo>
                  <a:lnTo>
                    <a:pt x="1424" y="110"/>
                  </a:lnTo>
                  <a:lnTo>
                    <a:pt x="1472" y="94"/>
                  </a:lnTo>
                  <a:lnTo>
                    <a:pt x="1522" y="80"/>
                  </a:lnTo>
                  <a:lnTo>
                    <a:pt x="1572" y="66"/>
                  </a:lnTo>
                  <a:lnTo>
                    <a:pt x="1622" y="54"/>
                  </a:lnTo>
                  <a:lnTo>
                    <a:pt x="1674" y="42"/>
                  </a:lnTo>
                  <a:lnTo>
                    <a:pt x="1724" y="32"/>
                  </a:lnTo>
                  <a:lnTo>
                    <a:pt x="1776" y="24"/>
                  </a:lnTo>
                  <a:lnTo>
                    <a:pt x="1830" y="16"/>
                  </a:lnTo>
                  <a:lnTo>
                    <a:pt x="1882" y="10"/>
                  </a:lnTo>
                  <a:lnTo>
                    <a:pt x="1934" y="6"/>
                  </a:lnTo>
                  <a:lnTo>
                    <a:pt x="1988" y="2"/>
                  </a:lnTo>
                  <a:lnTo>
                    <a:pt x="2042" y="0"/>
                  </a:lnTo>
                  <a:lnTo>
                    <a:pt x="2096" y="0"/>
                  </a:lnTo>
                  <a:lnTo>
                    <a:pt x="2096" y="0"/>
                  </a:lnTo>
                  <a:lnTo>
                    <a:pt x="2150" y="0"/>
                  </a:lnTo>
                  <a:lnTo>
                    <a:pt x="2204" y="2"/>
                  </a:lnTo>
                  <a:lnTo>
                    <a:pt x="2258" y="6"/>
                  </a:lnTo>
                  <a:lnTo>
                    <a:pt x="2310" y="10"/>
                  </a:lnTo>
                  <a:lnTo>
                    <a:pt x="2362" y="16"/>
                  </a:lnTo>
                  <a:lnTo>
                    <a:pt x="2416" y="24"/>
                  </a:lnTo>
                  <a:lnTo>
                    <a:pt x="2468" y="32"/>
                  </a:lnTo>
                  <a:lnTo>
                    <a:pt x="2518" y="42"/>
                  </a:lnTo>
                  <a:lnTo>
                    <a:pt x="2570" y="54"/>
                  </a:lnTo>
                  <a:lnTo>
                    <a:pt x="2620" y="66"/>
                  </a:lnTo>
                  <a:lnTo>
                    <a:pt x="2670" y="80"/>
                  </a:lnTo>
                  <a:lnTo>
                    <a:pt x="2720" y="94"/>
                  </a:lnTo>
                  <a:lnTo>
                    <a:pt x="2768" y="110"/>
                  </a:lnTo>
                  <a:lnTo>
                    <a:pt x="2816" y="128"/>
                  </a:lnTo>
                  <a:lnTo>
                    <a:pt x="2864" y="146"/>
                  </a:lnTo>
                  <a:lnTo>
                    <a:pt x="2912" y="164"/>
                  </a:lnTo>
                  <a:lnTo>
                    <a:pt x="2958" y="186"/>
                  </a:lnTo>
                  <a:lnTo>
                    <a:pt x="3004" y="206"/>
                  </a:lnTo>
                  <a:lnTo>
                    <a:pt x="3050" y="230"/>
                  </a:lnTo>
                  <a:lnTo>
                    <a:pt x="3096" y="252"/>
                  </a:lnTo>
                  <a:lnTo>
                    <a:pt x="3140" y="278"/>
                  </a:lnTo>
                  <a:lnTo>
                    <a:pt x="3182" y="304"/>
                  </a:lnTo>
                  <a:lnTo>
                    <a:pt x="3226" y="330"/>
                  </a:lnTo>
                  <a:lnTo>
                    <a:pt x="3268" y="358"/>
                  </a:lnTo>
                  <a:lnTo>
                    <a:pt x="3310" y="386"/>
                  </a:lnTo>
                  <a:lnTo>
                    <a:pt x="3350" y="416"/>
                  </a:lnTo>
                  <a:lnTo>
                    <a:pt x="3390" y="446"/>
                  </a:lnTo>
                  <a:lnTo>
                    <a:pt x="3430" y="478"/>
                  </a:lnTo>
                  <a:lnTo>
                    <a:pt x="3468" y="512"/>
                  </a:lnTo>
                  <a:lnTo>
                    <a:pt x="3506" y="544"/>
                  </a:lnTo>
                  <a:lnTo>
                    <a:pt x="3578" y="614"/>
                  </a:lnTo>
                  <a:lnTo>
                    <a:pt x="3648" y="686"/>
                  </a:lnTo>
                  <a:lnTo>
                    <a:pt x="3680" y="724"/>
                  </a:lnTo>
                  <a:lnTo>
                    <a:pt x="3714" y="762"/>
                  </a:lnTo>
                  <a:lnTo>
                    <a:pt x="3744" y="802"/>
                  </a:lnTo>
                  <a:lnTo>
                    <a:pt x="3776" y="842"/>
                  </a:lnTo>
                  <a:lnTo>
                    <a:pt x="3806" y="882"/>
                  </a:lnTo>
                  <a:lnTo>
                    <a:pt x="3834" y="924"/>
                  </a:lnTo>
                  <a:lnTo>
                    <a:pt x="3862" y="966"/>
                  </a:lnTo>
                  <a:lnTo>
                    <a:pt x="3888" y="1010"/>
                  </a:lnTo>
                  <a:lnTo>
                    <a:pt x="3914" y="1052"/>
                  </a:lnTo>
                  <a:lnTo>
                    <a:pt x="3940" y="1096"/>
                  </a:lnTo>
                  <a:lnTo>
                    <a:pt x="3962" y="1142"/>
                  </a:lnTo>
                  <a:lnTo>
                    <a:pt x="3986" y="1188"/>
                  </a:lnTo>
                  <a:lnTo>
                    <a:pt x="4006" y="1234"/>
                  </a:lnTo>
                  <a:lnTo>
                    <a:pt x="4028" y="1280"/>
                  </a:lnTo>
                  <a:lnTo>
                    <a:pt x="4046" y="1328"/>
                  </a:lnTo>
                  <a:lnTo>
                    <a:pt x="4064" y="1376"/>
                  </a:lnTo>
                  <a:lnTo>
                    <a:pt x="4082" y="1424"/>
                  </a:lnTo>
                  <a:lnTo>
                    <a:pt x="4098" y="1472"/>
                  </a:lnTo>
                  <a:lnTo>
                    <a:pt x="4112" y="1522"/>
                  </a:lnTo>
                  <a:lnTo>
                    <a:pt x="4126" y="1572"/>
                  </a:lnTo>
                  <a:lnTo>
                    <a:pt x="4138" y="1622"/>
                  </a:lnTo>
                  <a:lnTo>
                    <a:pt x="4150" y="1674"/>
                  </a:lnTo>
                  <a:lnTo>
                    <a:pt x="4160" y="1724"/>
                  </a:lnTo>
                  <a:lnTo>
                    <a:pt x="4168" y="1776"/>
                  </a:lnTo>
                  <a:lnTo>
                    <a:pt x="4176" y="1828"/>
                  </a:lnTo>
                  <a:lnTo>
                    <a:pt x="4182" y="1882"/>
                  </a:lnTo>
                  <a:lnTo>
                    <a:pt x="4186" y="1934"/>
                  </a:lnTo>
                  <a:lnTo>
                    <a:pt x="4190" y="1988"/>
                  </a:lnTo>
                  <a:lnTo>
                    <a:pt x="4192" y="2042"/>
                  </a:lnTo>
                  <a:lnTo>
                    <a:pt x="4192" y="2096"/>
                  </a:lnTo>
                  <a:close/>
                </a:path>
              </a:pathLst>
            </a:custGeom>
            <a:solidFill>
              <a:srgbClr val="D4E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Freeform 7"/>
            <p:cNvSpPr/>
            <p:nvPr/>
          </p:nvSpPr>
          <p:spPr bwMode="auto">
            <a:xfrm>
              <a:off x="848496" y="2325996"/>
              <a:ext cx="3327400" cy="3327400"/>
            </a:xfrm>
            <a:custGeom>
              <a:avLst/>
              <a:gdLst>
                <a:gd name="T0" fmla="*/ 4190 w 4192"/>
                <a:gd name="T1" fmla="*/ 2204 h 4192"/>
                <a:gd name="T2" fmla="*/ 4168 w 4192"/>
                <a:gd name="T3" fmla="*/ 2416 h 4192"/>
                <a:gd name="T4" fmla="*/ 4126 w 4192"/>
                <a:gd name="T5" fmla="*/ 2620 h 4192"/>
                <a:gd name="T6" fmla="*/ 4064 w 4192"/>
                <a:gd name="T7" fmla="*/ 2816 h 4192"/>
                <a:gd name="T8" fmla="*/ 3986 w 4192"/>
                <a:gd name="T9" fmla="*/ 3004 h 4192"/>
                <a:gd name="T10" fmla="*/ 3888 w 4192"/>
                <a:gd name="T11" fmla="*/ 3182 h 4192"/>
                <a:gd name="T12" fmla="*/ 3776 w 4192"/>
                <a:gd name="T13" fmla="*/ 3350 h 4192"/>
                <a:gd name="T14" fmla="*/ 3648 w 4192"/>
                <a:gd name="T15" fmla="*/ 3506 h 4192"/>
                <a:gd name="T16" fmla="*/ 3430 w 4192"/>
                <a:gd name="T17" fmla="*/ 3714 h 4192"/>
                <a:gd name="T18" fmla="*/ 3268 w 4192"/>
                <a:gd name="T19" fmla="*/ 3834 h 4192"/>
                <a:gd name="T20" fmla="*/ 3096 w 4192"/>
                <a:gd name="T21" fmla="*/ 3938 h 4192"/>
                <a:gd name="T22" fmla="*/ 2912 w 4192"/>
                <a:gd name="T23" fmla="*/ 4028 h 4192"/>
                <a:gd name="T24" fmla="*/ 2720 w 4192"/>
                <a:gd name="T25" fmla="*/ 4098 h 4192"/>
                <a:gd name="T26" fmla="*/ 2518 w 4192"/>
                <a:gd name="T27" fmla="*/ 4150 h 4192"/>
                <a:gd name="T28" fmla="*/ 2310 w 4192"/>
                <a:gd name="T29" fmla="*/ 4182 h 4192"/>
                <a:gd name="T30" fmla="*/ 2096 w 4192"/>
                <a:gd name="T31" fmla="*/ 4192 h 4192"/>
                <a:gd name="T32" fmla="*/ 1934 w 4192"/>
                <a:gd name="T33" fmla="*/ 4186 h 4192"/>
                <a:gd name="T34" fmla="*/ 1724 w 4192"/>
                <a:gd name="T35" fmla="*/ 4160 h 4192"/>
                <a:gd name="T36" fmla="*/ 1522 w 4192"/>
                <a:gd name="T37" fmla="*/ 4112 h 4192"/>
                <a:gd name="T38" fmla="*/ 1328 w 4192"/>
                <a:gd name="T39" fmla="*/ 4046 h 4192"/>
                <a:gd name="T40" fmla="*/ 1142 w 4192"/>
                <a:gd name="T41" fmla="*/ 3962 h 4192"/>
                <a:gd name="T42" fmla="*/ 966 w 4192"/>
                <a:gd name="T43" fmla="*/ 3862 h 4192"/>
                <a:gd name="T44" fmla="*/ 802 w 4192"/>
                <a:gd name="T45" fmla="*/ 3744 h 4192"/>
                <a:gd name="T46" fmla="*/ 614 w 4192"/>
                <a:gd name="T47" fmla="*/ 3578 h 4192"/>
                <a:gd name="T48" fmla="*/ 448 w 4192"/>
                <a:gd name="T49" fmla="*/ 3390 h 4192"/>
                <a:gd name="T50" fmla="*/ 330 w 4192"/>
                <a:gd name="T51" fmla="*/ 3226 h 4192"/>
                <a:gd name="T52" fmla="*/ 230 w 4192"/>
                <a:gd name="T53" fmla="*/ 3050 h 4192"/>
                <a:gd name="T54" fmla="*/ 146 w 4192"/>
                <a:gd name="T55" fmla="*/ 2864 h 4192"/>
                <a:gd name="T56" fmla="*/ 80 w 4192"/>
                <a:gd name="T57" fmla="*/ 2670 h 4192"/>
                <a:gd name="T58" fmla="*/ 32 w 4192"/>
                <a:gd name="T59" fmla="*/ 2466 h 4192"/>
                <a:gd name="T60" fmla="*/ 6 w 4192"/>
                <a:gd name="T61" fmla="*/ 2258 h 4192"/>
                <a:gd name="T62" fmla="*/ 0 w 4192"/>
                <a:gd name="T63" fmla="*/ 2096 h 4192"/>
                <a:gd name="T64" fmla="*/ 10 w 4192"/>
                <a:gd name="T65" fmla="*/ 1882 h 4192"/>
                <a:gd name="T66" fmla="*/ 42 w 4192"/>
                <a:gd name="T67" fmla="*/ 1674 h 4192"/>
                <a:gd name="T68" fmla="*/ 94 w 4192"/>
                <a:gd name="T69" fmla="*/ 1472 h 4192"/>
                <a:gd name="T70" fmla="*/ 164 w 4192"/>
                <a:gd name="T71" fmla="*/ 1280 h 4192"/>
                <a:gd name="T72" fmla="*/ 252 w 4192"/>
                <a:gd name="T73" fmla="*/ 1096 h 4192"/>
                <a:gd name="T74" fmla="*/ 358 w 4192"/>
                <a:gd name="T75" fmla="*/ 924 h 4192"/>
                <a:gd name="T76" fmla="*/ 478 w 4192"/>
                <a:gd name="T77" fmla="*/ 762 h 4192"/>
                <a:gd name="T78" fmla="*/ 686 w 4192"/>
                <a:gd name="T79" fmla="*/ 544 h 4192"/>
                <a:gd name="T80" fmla="*/ 842 w 4192"/>
                <a:gd name="T81" fmla="*/ 416 h 4192"/>
                <a:gd name="T82" fmla="*/ 1010 w 4192"/>
                <a:gd name="T83" fmla="*/ 304 h 4192"/>
                <a:gd name="T84" fmla="*/ 1188 w 4192"/>
                <a:gd name="T85" fmla="*/ 206 h 4192"/>
                <a:gd name="T86" fmla="*/ 1376 w 4192"/>
                <a:gd name="T87" fmla="*/ 128 h 4192"/>
                <a:gd name="T88" fmla="*/ 1572 w 4192"/>
                <a:gd name="T89" fmla="*/ 66 h 4192"/>
                <a:gd name="T90" fmla="*/ 1776 w 4192"/>
                <a:gd name="T91" fmla="*/ 24 h 4192"/>
                <a:gd name="T92" fmla="*/ 1988 w 4192"/>
                <a:gd name="T93" fmla="*/ 2 h 4192"/>
                <a:gd name="T94" fmla="*/ 2150 w 4192"/>
                <a:gd name="T95" fmla="*/ 0 h 4192"/>
                <a:gd name="T96" fmla="*/ 2362 w 4192"/>
                <a:gd name="T97" fmla="*/ 16 h 4192"/>
                <a:gd name="T98" fmla="*/ 2570 w 4192"/>
                <a:gd name="T99" fmla="*/ 54 h 4192"/>
                <a:gd name="T100" fmla="*/ 2768 w 4192"/>
                <a:gd name="T101" fmla="*/ 110 h 4192"/>
                <a:gd name="T102" fmla="*/ 2958 w 4192"/>
                <a:gd name="T103" fmla="*/ 186 h 4192"/>
                <a:gd name="T104" fmla="*/ 3140 w 4192"/>
                <a:gd name="T105" fmla="*/ 278 h 4192"/>
                <a:gd name="T106" fmla="*/ 3310 w 4192"/>
                <a:gd name="T107" fmla="*/ 386 h 4192"/>
                <a:gd name="T108" fmla="*/ 3468 w 4192"/>
                <a:gd name="T109" fmla="*/ 512 h 4192"/>
                <a:gd name="T110" fmla="*/ 3680 w 4192"/>
                <a:gd name="T111" fmla="*/ 724 h 4192"/>
                <a:gd name="T112" fmla="*/ 3806 w 4192"/>
                <a:gd name="T113" fmla="*/ 882 h 4192"/>
                <a:gd name="T114" fmla="*/ 3914 w 4192"/>
                <a:gd name="T115" fmla="*/ 1052 h 4192"/>
                <a:gd name="T116" fmla="*/ 4006 w 4192"/>
                <a:gd name="T117" fmla="*/ 1234 h 4192"/>
                <a:gd name="T118" fmla="*/ 4082 w 4192"/>
                <a:gd name="T119" fmla="*/ 1424 h 4192"/>
                <a:gd name="T120" fmla="*/ 4138 w 4192"/>
                <a:gd name="T121" fmla="*/ 1622 h 4192"/>
                <a:gd name="T122" fmla="*/ 4176 w 4192"/>
                <a:gd name="T123" fmla="*/ 1828 h 4192"/>
                <a:gd name="T124" fmla="*/ 4192 w 4192"/>
                <a:gd name="T125" fmla="*/ 2042 h 4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92" h="4192">
                  <a:moveTo>
                    <a:pt x="4192" y="2096"/>
                  </a:moveTo>
                  <a:lnTo>
                    <a:pt x="4192" y="2096"/>
                  </a:lnTo>
                  <a:lnTo>
                    <a:pt x="4192" y="2150"/>
                  </a:lnTo>
                  <a:lnTo>
                    <a:pt x="4190" y="2204"/>
                  </a:lnTo>
                  <a:lnTo>
                    <a:pt x="4186" y="2258"/>
                  </a:lnTo>
                  <a:lnTo>
                    <a:pt x="4182" y="2310"/>
                  </a:lnTo>
                  <a:lnTo>
                    <a:pt x="4176" y="2362"/>
                  </a:lnTo>
                  <a:lnTo>
                    <a:pt x="4168" y="2416"/>
                  </a:lnTo>
                  <a:lnTo>
                    <a:pt x="4160" y="2466"/>
                  </a:lnTo>
                  <a:lnTo>
                    <a:pt x="4150" y="2518"/>
                  </a:lnTo>
                  <a:lnTo>
                    <a:pt x="4138" y="2570"/>
                  </a:lnTo>
                  <a:lnTo>
                    <a:pt x="4126" y="2620"/>
                  </a:lnTo>
                  <a:lnTo>
                    <a:pt x="4112" y="2670"/>
                  </a:lnTo>
                  <a:lnTo>
                    <a:pt x="4098" y="2720"/>
                  </a:lnTo>
                  <a:lnTo>
                    <a:pt x="4082" y="2768"/>
                  </a:lnTo>
                  <a:lnTo>
                    <a:pt x="4064" y="2816"/>
                  </a:lnTo>
                  <a:lnTo>
                    <a:pt x="4046" y="2864"/>
                  </a:lnTo>
                  <a:lnTo>
                    <a:pt x="4028" y="2912"/>
                  </a:lnTo>
                  <a:lnTo>
                    <a:pt x="4006" y="2958"/>
                  </a:lnTo>
                  <a:lnTo>
                    <a:pt x="3986" y="3004"/>
                  </a:lnTo>
                  <a:lnTo>
                    <a:pt x="3962" y="3050"/>
                  </a:lnTo>
                  <a:lnTo>
                    <a:pt x="3940" y="3096"/>
                  </a:lnTo>
                  <a:lnTo>
                    <a:pt x="3914" y="3140"/>
                  </a:lnTo>
                  <a:lnTo>
                    <a:pt x="3888" y="3182"/>
                  </a:lnTo>
                  <a:lnTo>
                    <a:pt x="3862" y="3226"/>
                  </a:lnTo>
                  <a:lnTo>
                    <a:pt x="3834" y="3268"/>
                  </a:lnTo>
                  <a:lnTo>
                    <a:pt x="3806" y="3310"/>
                  </a:lnTo>
                  <a:lnTo>
                    <a:pt x="3776" y="3350"/>
                  </a:lnTo>
                  <a:lnTo>
                    <a:pt x="3744" y="3390"/>
                  </a:lnTo>
                  <a:lnTo>
                    <a:pt x="3714" y="3430"/>
                  </a:lnTo>
                  <a:lnTo>
                    <a:pt x="3680" y="3468"/>
                  </a:lnTo>
                  <a:lnTo>
                    <a:pt x="3648" y="3506"/>
                  </a:lnTo>
                  <a:lnTo>
                    <a:pt x="3578" y="3578"/>
                  </a:lnTo>
                  <a:lnTo>
                    <a:pt x="3506" y="3648"/>
                  </a:lnTo>
                  <a:lnTo>
                    <a:pt x="3468" y="3680"/>
                  </a:lnTo>
                  <a:lnTo>
                    <a:pt x="3430" y="3714"/>
                  </a:lnTo>
                  <a:lnTo>
                    <a:pt x="3390" y="3744"/>
                  </a:lnTo>
                  <a:lnTo>
                    <a:pt x="3350" y="3776"/>
                  </a:lnTo>
                  <a:lnTo>
                    <a:pt x="3310" y="3806"/>
                  </a:lnTo>
                  <a:lnTo>
                    <a:pt x="3268" y="3834"/>
                  </a:lnTo>
                  <a:lnTo>
                    <a:pt x="3226" y="3862"/>
                  </a:lnTo>
                  <a:lnTo>
                    <a:pt x="3182" y="3888"/>
                  </a:lnTo>
                  <a:lnTo>
                    <a:pt x="3140" y="3914"/>
                  </a:lnTo>
                  <a:lnTo>
                    <a:pt x="3096" y="3938"/>
                  </a:lnTo>
                  <a:lnTo>
                    <a:pt x="3050" y="3962"/>
                  </a:lnTo>
                  <a:lnTo>
                    <a:pt x="3004" y="3986"/>
                  </a:lnTo>
                  <a:lnTo>
                    <a:pt x="2958" y="4006"/>
                  </a:lnTo>
                  <a:lnTo>
                    <a:pt x="2912" y="4028"/>
                  </a:lnTo>
                  <a:lnTo>
                    <a:pt x="2864" y="4046"/>
                  </a:lnTo>
                  <a:lnTo>
                    <a:pt x="2816" y="4064"/>
                  </a:lnTo>
                  <a:lnTo>
                    <a:pt x="2768" y="4082"/>
                  </a:lnTo>
                  <a:lnTo>
                    <a:pt x="2720" y="4098"/>
                  </a:lnTo>
                  <a:lnTo>
                    <a:pt x="2670" y="4112"/>
                  </a:lnTo>
                  <a:lnTo>
                    <a:pt x="2620" y="4126"/>
                  </a:lnTo>
                  <a:lnTo>
                    <a:pt x="2570" y="4138"/>
                  </a:lnTo>
                  <a:lnTo>
                    <a:pt x="2518" y="4150"/>
                  </a:lnTo>
                  <a:lnTo>
                    <a:pt x="2468" y="4160"/>
                  </a:lnTo>
                  <a:lnTo>
                    <a:pt x="2416" y="4168"/>
                  </a:lnTo>
                  <a:lnTo>
                    <a:pt x="2362" y="4176"/>
                  </a:lnTo>
                  <a:lnTo>
                    <a:pt x="2310" y="4182"/>
                  </a:lnTo>
                  <a:lnTo>
                    <a:pt x="2258" y="4186"/>
                  </a:lnTo>
                  <a:lnTo>
                    <a:pt x="2204" y="4190"/>
                  </a:lnTo>
                  <a:lnTo>
                    <a:pt x="2150" y="4192"/>
                  </a:lnTo>
                  <a:lnTo>
                    <a:pt x="2096" y="4192"/>
                  </a:lnTo>
                  <a:lnTo>
                    <a:pt x="2096" y="4192"/>
                  </a:lnTo>
                  <a:lnTo>
                    <a:pt x="2042" y="4192"/>
                  </a:lnTo>
                  <a:lnTo>
                    <a:pt x="1988" y="4190"/>
                  </a:lnTo>
                  <a:lnTo>
                    <a:pt x="1934" y="4186"/>
                  </a:lnTo>
                  <a:lnTo>
                    <a:pt x="1882" y="4182"/>
                  </a:lnTo>
                  <a:lnTo>
                    <a:pt x="1830" y="4176"/>
                  </a:lnTo>
                  <a:lnTo>
                    <a:pt x="1776" y="4168"/>
                  </a:lnTo>
                  <a:lnTo>
                    <a:pt x="1724" y="4160"/>
                  </a:lnTo>
                  <a:lnTo>
                    <a:pt x="1674" y="4150"/>
                  </a:lnTo>
                  <a:lnTo>
                    <a:pt x="1622" y="4138"/>
                  </a:lnTo>
                  <a:lnTo>
                    <a:pt x="1572" y="4126"/>
                  </a:lnTo>
                  <a:lnTo>
                    <a:pt x="1522" y="4112"/>
                  </a:lnTo>
                  <a:lnTo>
                    <a:pt x="1472" y="4098"/>
                  </a:lnTo>
                  <a:lnTo>
                    <a:pt x="1424" y="4082"/>
                  </a:lnTo>
                  <a:lnTo>
                    <a:pt x="1376" y="4064"/>
                  </a:lnTo>
                  <a:lnTo>
                    <a:pt x="1328" y="4046"/>
                  </a:lnTo>
                  <a:lnTo>
                    <a:pt x="1280" y="4028"/>
                  </a:lnTo>
                  <a:lnTo>
                    <a:pt x="1234" y="4006"/>
                  </a:lnTo>
                  <a:lnTo>
                    <a:pt x="1188" y="3986"/>
                  </a:lnTo>
                  <a:lnTo>
                    <a:pt x="1142" y="3962"/>
                  </a:lnTo>
                  <a:lnTo>
                    <a:pt x="1096" y="3938"/>
                  </a:lnTo>
                  <a:lnTo>
                    <a:pt x="1052" y="3914"/>
                  </a:lnTo>
                  <a:lnTo>
                    <a:pt x="1010" y="3888"/>
                  </a:lnTo>
                  <a:lnTo>
                    <a:pt x="966" y="3862"/>
                  </a:lnTo>
                  <a:lnTo>
                    <a:pt x="924" y="3834"/>
                  </a:lnTo>
                  <a:lnTo>
                    <a:pt x="882" y="3806"/>
                  </a:lnTo>
                  <a:lnTo>
                    <a:pt x="842" y="3776"/>
                  </a:lnTo>
                  <a:lnTo>
                    <a:pt x="802" y="3744"/>
                  </a:lnTo>
                  <a:lnTo>
                    <a:pt x="762" y="3714"/>
                  </a:lnTo>
                  <a:lnTo>
                    <a:pt x="724" y="3680"/>
                  </a:lnTo>
                  <a:lnTo>
                    <a:pt x="686" y="3648"/>
                  </a:lnTo>
                  <a:lnTo>
                    <a:pt x="614" y="3578"/>
                  </a:lnTo>
                  <a:lnTo>
                    <a:pt x="544" y="3506"/>
                  </a:lnTo>
                  <a:lnTo>
                    <a:pt x="512" y="3468"/>
                  </a:lnTo>
                  <a:lnTo>
                    <a:pt x="478" y="3430"/>
                  </a:lnTo>
                  <a:lnTo>
                    <a:pt x="448" y="3390"/>
                  </a:lnTo>
                  <a:lnTo>
                    <a:pt x="416" y="3350"/>
                  </a:lnTo>
                  <a:lnTo>
                    <a:pt x="386" y="3310"/>
                  </a:lnTo>
                  <a:lnTo>
                    <a:pt x="358" y="3268"/>
                  </a:lnTo>
                  <a:lnTo>
                    <a:pt x="330" y="3226"/>
                  </a:lnTo>
                  <a:lnTo>
                    <a:pt x="304" y="3182"/>
                  </a:lnTo>
                  <a:lnTo>
                    <a:pt x="278" y="3140"/>
                  </a:lnTo>
                  <a:lnTo>
                    <a:pt x="252" y="3096"/>
                  </a:lnTo>
                  <a:lnTo>
                    <a:pt x="230" y="3050"/>
                  </a:lnTo>
                  <a:lnTo>
                    <a:pt x="206" y="3004"/>
                  </a:lnTo>
                  <a:lnTo>
                    <a:pt x="186" y="2958"/>
                  </a:lnTo>
                  <a:lnTo>
                    <a:pt x="164" y="2912"/>
                  </a:lnTo>
                  <a:lnTo>
                    <a:pt x="146" y="2864"/>
                  </a:lnTo>
                  <a:lnTo>
                    <a:pt x="128" y="2816"/>
                  </a:lnTo>
                  <a:lnTo>
                    <a:pt x="110" y="2768"/>
                  </a:lnTo>
                  <a:lnTo>
                    <a:pt x="94" y="2720"/>
                  </a:lnTo>
                  <a:lnTo>
                    <a:pt x="80" y="2670"/>
                  </a:lnTo>
                  <a:lnTo>
                    <a:pt x="66" y="2620"/>
                  </a:lnTo>
                  <a:lnTo>
                    <a:pt x="54" y="2570"/>
                  </a:lnTo>
                  <a:lnTo>
                    <a:pt x="42" y="2518"/>
                  </a:lnTo>
                  <a:lnTo>
                    <a:pt x="32" y="2466"/>
                  </a:lnTo>
                  <a:lnTo>
                    <a:pt x="24" y="2416"/>
                  </a:lnTo>
                  <a:lnTo>
                    <a:pt x="16" y="2362"/>
                  </a:lnTo>
                  <a:lnTo>
                    <a:pt x="10" y="2310"/>
                  </a:lnTo>
                  <a:lnTo>
                    <a:pt x="6" y="2258"/>
                  </a:lnTo>
                  <a:lnTo>
                    <a:pt x="2" y="2204"/>
                  </a:lnTo>
                  <a:lnTo>
                    <a:pt x="0" y="2150"/>
                  </a:lnTo>
                  <a:lnTo>
                    <a:pt x="0" y="2096"/>
                  </a:lnTo>
                  <a:lnTo>
                    <a:pt x="0" y="2096"/>
                  </a:lnTo>
                  <a:lnTo>
                    <a:pt x="0" y="2042"/>
                  </a:lnTo>
                  <a:lnTo>
                    <a:pt x="2" y="1988"/>
                  </a:lnTo>
                  <a:lnTo>
                    <a:pt x="6" y="1934"/>
                  </a:lnTo>
                  <a:lnTo>
                    <a:pt x="10" y="1882"/>
                  </a:lnTo>
                  <a:lnTo>
                    <a:pt x="16" y="1828"/>
                  </a:lnTo>
                  <a:lnTo>
                    <a:pt x="24" y="1776"/>
                  </a:lnTo>
                  <a:lnTo>
                    <a:pt x="32" y="1724"/>
                  </a:lnTo>
                  <a:lnTo>
                    <a:pt x="42" y="1674"/>
                  </a:lnTo>
                  <a:lnTo>
                    <a:pt x="54" y="1622"/>
                  </a:lnTo>
                  <a:lnTo>
                    <a:pt x="66" y="1572"/>
                  </a:lnTo>
                  <a:lnTo>
                    <a:pt x="80" y="1522"/>
                  </a:lnTo>
                  <a:lnTo>
                    <a:pt x="94" y="1472"/>
                  </a:lnTo>
                  <a:lnTo>
                    <a:pt x="110" y="1424"/>
                  </a:lnTo>
                  <a:lnTo>
                    <a:pt x="128" y="1376"/>
                  </a:lnTo>
                  <a:lnTo>
                    <a:pt x="146" y="1328"/>
                  </a:lnTo>
                  <a:lnTo>
                    <a:pt x="164" y="1280"/>
                  </a:lnTo>
                  <a:lnTo>
                    <a:pt x="186" y="1234"/>
                  </a:lnTo>
                  <a:lnTo>
                    <a:pt x="206" y="1188"/>
                  </a:lnTo>
                  <a:lnTo>
                    <a:pt x="230" y="1142"/>
                  </a:lnTo>
                  <a:lnTo>
                    <a:pt x="252" y="1096"/>
                  </a:lnTo>
                  <a:lnTo>
                    <a:pt x="278" y="1052"/>
                  </a:lnTo>
                  <a:lnTo>
                    <a:pt x="304" y="1010"/>
                  </a:lnTo>
                  <a:lnTo>
                    <a:pt x="330" y="966"/>
                  </a:lnTo>
                  <a:lnTo>
                    <a:pt x="358" y="924"/>
                  </a:lnTo>
                  <a:lnTo>
                    <a:pt x="386" y="882"/>
                  </a:lnTo>
                  <a:lnTo>
                    <a:pt x="416" y="842"/>
                  </a:lnTo>
                  <a:lnTo>
                    <a:pt x="448" y="802"/>
                  </a:lnTo>
                  <a:lnTo>
                    <a:pt x="478" y="762"/>
                  </a:lnTo>
                  <a:lnTo>
                    <a:pt x="512" y="724"/>
                  </a:lnTo>
                  <a:lnTo>
                    <a:pt x="544" y="686"/>
                  </a:lnTo>
                  <a:lnTo>
                    <a:pt x="614" y="614"/>
                  </a:lnTo>
                  <a:lnTo>
                    <a:pt x="686" y="544"/>
                  </a:lnTo>
                  <a:lnTo>
                    <a:pt x="724" y="512"/>
                  </a:lnTo>
                  <a:lnTo>
                    <a:pt x="762" y="478"/>
                  </a:lnTo>
                  <a:lnTo>
                    <a:pt x="802" y="446"/>
                  </a:lnTo>
                  <a:lnTo>
                    <a:pt x="842" y="416"/>
                  </a:lnTo>
                  <a:lnTo>
                    <a:pt x="882" y="386"/>
                  </a:lnTo>
                  <a:lnTo>
                    <a:pt x="924" y="358"/>
                  </a:lnTo>
                  <a:lnTo>
                    <a:pt x="966" y="330"/>
                  </a:lnTo>
                  <a:lnTo>
                    <a:pt x="1010" y="304"/>
                  </a:lnTo>
                  <a:lnTo>
                    <a:pt x="1052" y="278"/>
                  </a:lnTo>
                  <a:lnTo>
                    <a:pt x="1096" y="252"/>
                  </a:lnTo>
                  <a:lnTo>
                    <a:pt x="1142" y="230"/>
                  </a:lnTo>
                  <a:lnTo>
                    <a:pt x="1188" y="206"/>
                  </a:lnTo>
                  <a:lnTo>
                    <a:pt x="1234" y="186"/>
                  </a:lnTo>
                  <a:lnTo>
                    <a:pt x="1280" y="164"/>
                  </a:lnTo>
                  <a:lnTo>
                    <a:pt x="1328" y="146"/>
                  </a:lnTo>
                  <a:lnTo>
                    <a:pt x="1376" y="128"/>
                  </a:lnTo>
                  <a:lnTo>
                    <a:pt x="1424" y="110"/>
                  </a:lnTo>
                  <a:lnTo>
                    <a:pt x="1472" y="94"/>
                  </a:lnTo>
                  <a:lnTo>
                    <a:pt x="1522" y="80"/>
                  </a:lnTo>
                  <a:lnTo>
                    <a:pt x="1572" y="66"/>
                  </a:lnTo>
                  <a:lnTo>
                    <a:pt x="1622" y="54"/>
                  </a:lnTo>
                  <a:lnTo>
                    <a:pt x="1674" y="42"/>
                  </a:lnTo>
                  <a:lnTo>
                    <a:pt x="1724" y="32"/>
                  </a:lnTo>
                  <a:lnTo>
                    <a:pt x="1776" y="24"/>
                  </a:lnTo>
                  <a:lnTo>
                    <a:pt x="1830" y="16"/>
                  </a:lnTo>
                  <a:lnTo>
                    <a:pt x="1882" y="10"/>
                  </a:lnTo>
                  <a:lnTo>
                    <a:pt x="1934" y="6"/>
                  </a:lnTo>
                  <a:lnTo>
                    <a:pt x="1988" y="2"/>
                  </a:lnTo>
                  <a:lnTo>
                    <a:pt x="2042" y="0"/>
                  </a:lnTo>
                  <a:lnTo>
                    <a:pt x="2096" y="0"/>
                  </a:lnTo>
                  <a:lnTo>
                    <a:pt x="2096" y="0"/>
                  </a:lnTo>
                  <a:lnTo>
                    <a:pt x="2150" y="0"/>
                  </a:lnTo>
                  <a:lnTo>
                    <a:pt x="2204" y="2"/>
                  </a:lnTo>
                  <a:lnTo>
                    <a:pt x="2258" y="6"/>
                  </a:lnTo>
                  <a:lnTo>
                    <a:pt x="2310" y="10"/>
                  </a:lnTo>
                  <a:lnTo>
                    <a:pt x="2362" y="16"/>
                  </a:lnTo>
                  <a:lnTo>
                    <a:pt x="2416" y="24"/>
                  </a:lnTo>
                  <a:lnTo>
                    <a:pt x="2468" y="32"/>
                  </a:lnTo>
                  <a:lnTo>
                    <a:pt x="2518" y="42"/>
                  </a:lnTo>
                  <a:lnTo>
                    <a:pt x="2570" y="54"/>
                  </a:lnTo>
                  <a:lnTo>
                    <a:pt x="2620" y="66"/>
                  </a:lnTo>
                  <a:lnTo>
                    <a:pt x="2670" y="80"/>
                  </a:lnTo>
                  <a:lnTo>
                    <a:pt x="2720" y="94"/>
                  </a:lnTo>
                  <a:lnTo>
                    <a:pt x="2768" y="110"/>
                  </a:lnTo>
                  <a:lnTo>
                    <a:pt x="2816" y="128"/>
                  </a:lnTo>
                  <a:lnTo>
                    <a:pt x="2864" y="146"/>
                  </a:lnTo>
                  <a:lnTo>
                    <a:pt x="2912" y="164"/>
                  </a:lnTo>
                  <a:lnTo>
                    <a:pt x="2958" y="186"/>
                  </a:lnTo>
                  <a:lnTo>
                    <a:pt x="3004" y="206"/>
                  </a:lnTo>
                  <a:lnTo>
                    <a:pt x="3050" y="230"/>
                  </a:lnTo>
                  <a:lnTo>
                    <a:pt x="3096" y="252"/>
                  </a:lnTo>
                  <a:lnTo>
                    <a:pt x="3140" y="278"/>
                  </a:lnTo>
                  <a:lnTo>
                    <a:pt x="3182" y="304"/>
                  </a:lnTo>
                  <a:lnTo>
                    <a:pt x="3226" y="330"/>
                  </a:lnTo>
                  <a:lnTo>
                    <a:pt x="3268" y="358"/>
                  </a:lnTo>
                  <a:lnTo>
                    <a:pt x="3310" y="386"/>
                  </a:lnTo>
                  <a:lnTo>
                    <a:pt x="3350" y="416"/>
                  </a:lnTo>
                  <a:lnTo>
                    <a:pt x="3390" y="446"/>
                  </a:lnTo>
                  <a:lnTo>
                    <a:pt x="3430" y="478"/>
                  </a:lnTo>
                  <a:lnTo>
                    <a:pt x="3468" y="512"/>
                  </a:lnTo>
                  <a:lnTo>
                    <a:pt x="3506" y="544"/>
                  </a:lnTo>
                  <a:lnTo>
                    <a:pt x="3578" y="614"/>
                  </a:lnTo>
                  <a:lnTo>
                    <a:pt x="3648" y="686"/>
                  </a:lnTo>
                  <a:lnTo>
                    <a:pt x="3680" y="724"/>
                  </a:lnTo>
                  <a:lnTo>
                    <a:pt x="3714" y="762"/>
                  </a:lnTo>
                  <a:lnTo>
                    <a:pt x="3744" y="802"/>
                  </a:lnTo>
                  <a:lnTo>
                    <a:pt x="3776" y="842"/>
                  </a:lnTo>
                  <a:lnTo>
                    <a:pt x="3806" y="882"/>
                  </a:lnTo>
                  <a:lnTo>
                    <a:pt x="3834" y="924"/>
                  </a:lnTo>
                  <a:lnTo>
                    <a:pt x="3862" y="966"/>
                  </a:lnTo>
                  <a:lnTo>
                    <a:pt x="3888" y="1010"/>
                  </a:lnTo>
                  <a:lnTo>
                    <a:pt x="3914" y="1052"/>
                  </a:lnTo>
                  <a:lnTo>
                    <a:pt x="3940" y="1096"/>
                  </a:lnTo>
                  <a:lnTo>
                    <a:pt x="3962" y="1142"/>
                  </a:lnTo>
                  <a:lnTo>
                    <a:pt x="3986" y="1188"/>
                  </a:lnTo>
                  <a:lnTo>
                    <a:pt x="4006" y="1234"/>
                  </a:lnTo>
                  <a:lnTo>
                    <a:pt x="4028" y="1280"/>
                  </a:lnTo>
                  <a:lnTo>
                    <a:pt x="4046" y="1328"/>
                  </a:lnTo>
                  <a:lnTo>
                    <a:pt x="4064" y="1376"/>
                  </a:lnTo>
                  <a:lnTo>
                    <a:pt x="4082" y="1424"/>
                  </a:lnTo>
                  <a:lnTo>
                    <a:pt x="4098" y="1472"/>
                  </a:lnTo>
                  <a:lnTo>
                    <a:pt x="4112" y="1522"/>
                  </a:lnTo>
                  <a:lnTo>
                    <a:pt x="4126" y="1572"/>
                  </a:lnTo>
                  <a:lnTo>
                    <a:pt x="4138" y="1622"/>
                  </a:lnTo>
                  <a:lnTo>
                    <a:pt x="4150" y="1674"/>
                  </a:lnTo>
                  <a:lnTo>
                    <a:pt x="4160" y="1724"/>
                  </a:lnTo>
                  <a:lnTo>
                    <a:pt x="4168" y="1776"/>
                  </a:lnTo>
                  <a:lnTo>
                    <a:pt x="4176" y="1828"/>
                  </a:lnTo>
                  <a:lnTo>
                    <a:pt x="4182" y="1882"/>
                  </a:lnTo>
                  <a:lnTo>
                    <a:pt x="4186" y="1934"/>
                  </a:lnTo>
                  <a:lnTo>
                    <a:pt x="4190" y="1988"/>
                  </a:lnTo>
                  <a:lnTo>
                    <a:pt x="4192" y="2042"/>
                  </a:lnTo>
                  <a:lnTo>
                    <a:pt x="4192" y="20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Freeform 8"/>
            <p:cNvSpPr/>
            <p:nvPr/>
          </p:nvSpPr>
          <p:spPr bwMode="auto">
            <a:xfrm>
              <a:off x="848496" y="2224396"/>
              <a:ext cx="3327400" cy="3327400"/>
            </a:xfrm>
            <a:custGeom>
              <a:avLst/>
              <a:gdLst>
                <a:gd name="T0" fmla="*/ 4190 w 4192"/>
                <a:gd name="T1" fmla="*/ 2204 h 4192"/>
                <a:gd name="T2" fmla="*/ 4168 w 4192"/>
                <a:gd name="T3" fmla="*/ 2416 h 4192"/>
                <a:gd name="T4" fmla="*/ 4126 w 4192"/>
                <a:gd name="T5" fmla="*/ 2620 h 4192"/>
                <a:gd name="T6" fmla="*/ 4064 w 4192"/>
                <a:gd name="T7" fmla="*/ 2816 h 4192"/>
                <a:gd name="T8" fmla="*/ 3986 w 4192"/>
                <a:gd name="T9" fmla="*/ 3004 h 4192"/>
                <a:gd name="T10" fmla="*/ 3888 w 4192"/>
                <a:gd name="T11" fmla="*/ 3182 h 4192"/>
                <a:gd name="T12" fmla="*/ 3776 w 4192"/>
                <a:gd name="T13" fmla="*/ 3350 h 4192"/>
                <a:gd name="T14" fmla="*/ 3648 w 4192"/>
                <a:gd name="T15" fmla="*/ 3506 h 4192"/>
                <a:gd name="T16" fmla="*/ 3430 w 4192"/>
                <a:gd name="T17" fmla="*/ 3714 h 4192"/>
                <a:gd name="T18" fmla="*/ 3268 w 4192"/>
                <a:gd name="T19" fmla="*/ 3834 h 4192"/>
                <a:gd name="T20" fmla="*/ 3096 w 4192"/>
                <a:gd name="T21" fmla="*/ 3940 h 4192"/>
                <a:gd name="T22" fmla="*/ 2912 w 4192"/>
                <a:gd name="T23" fmla="*/ 4028 h 4192"/>
                <a:gd name="T24" fmla="*/ 2720 w 4192"/>
                <a:gd name="T25" fmla="*/ 4098 h 4192"/>
                <a:gd name="T26" fmla="*/ 2518 w 4192"/>
                <a:gd name="T27" fmla="*/ 4150 h 4192"/>
                <a:gd name="T28" fmla="*/ 2310 w 4192"/>
                <a:gd name="T29" fmla="*/ 4182 h 4192"/>
                <a:gd name="T30" fmla="*/ 2096 w 4192"/>
                <a:gd name="T31" fmla="*/ 4192 h 4192"/>
                <a:gd name="T32" fmla="*/ 1934 w 4192"/>
                <a:gd name="T33" fmla="*/ 4186 h 4192"/>
                <a:gd name="T34" fmla="*/ 1724 w 4192"/>
                <a:gd name="T35" fmla="*/ 4160 h 4192"/>
                <a:gd name="T36" fmla="*/ 1522 w 4192"/>
                <a:gd name="T37" fmla="*/ 4112 h 4192"/>
                <a:gd name="T38" fmla="*/ 1328 w 4192"/>
                <a:gd name="T39" fmla="*/ 4046 h 4192"/>
                <a:gd name="T40" fmla="*/ 1142 w 4192"/>
                <a:gd name="T41" fmla="*/ 3962 h 4192"/>
                <a:gd name="T42" fmla="*/ 966 w 4192"/>
                <a:gd name="T43" fmla="*/ 3862 h 4192"/>
                <a:gd name="T44" fmla="*/ 802 w 4192"/>
                <a:gd name="T45" fmla="*/ 3744 h 4192"/>
                <a:gd name="T46" fmla="*/ 614 w 4192"/>
                <a:gd name="T47" fmla="*/ 3578 h 4192"/>
                <a:gd name="T48" fmla="*/ 448 w 4192"/>
                <a:gd name="T49" fmla="*/ 3390 h 4192"/>
                <a:gd name="T50" fmla="*/ 330 w 4192"/>
                <a:gd name="T51" fmla="*/ 3226 h 4192"/>
                <a:gd name="T52" fmla="*/ 230 w 4192"/>
                <a:gd name="T53" fmla="*/ 3050 h 4192"/>
                <a:gd name="T54" fmla="*/ 146 w 4192"/>
                <a:gd name="T55" fmla="*/ 2864 h 4192"/>
                <a:gd name="T56" fmla="*/ 80 w 4192"/>
                <a:gd name="T57" fmla="*/ 2670 h 4192"/>
                <a:gd name="T58" fmla="*/ 32 w 4192"/>
                <a:gd name="T59" fmla="*/ 2468 h 4192"/>
                <a:gd name="T60" fmla="*/ 6 w 4192"/>
                <a:gd name="T61" fmla="*/ 2258 h 4192"/>
                <a:gd name="T62" fmla="*/ 0 w 4192"/>
                <a:gd name="T63" fmla="*/ 2096 h 4192"/>
                <a:gd name="T64" fmla="*/ 10 w 4192"/>
                <a:gd name="T65" fmla="*/ 1882 h 4192"/>
                <a:gd name="T66" fmla="*/ 42 w 4192"/>
                <a:gd name="T67" fmla="*/ 1674 h 4192"/>
                <a:gd name="T68" fmla="*/ 94 w 4192"/>
                <a:gd name="T69" fmla="*/ 1472 h 4192"/>
                <a:gd name="T70" fmla="*/ 164 w 4192"/>
                <a:gd name="T71" fmla="*/ 1280 h 4192"/>
                <a:gd name="T72" fmla="*/ 252 w 4192"/>
                <a:gd name="T73" fmla="*/ 1096 h 4192"/>
                <a:gd name="T74" fmla="*/ 358 w 4192"/>
                <a:gd name="T75" fmla="*/ 924 h 4192"/>
                <a:gd name="T76" fmla="*/ 478 w 4192"/>
                <a:gd name="T77" fmla="*/ 762 h 4192"/>
                <a:gd name="T78" fmla="*/ 686 w 4192"/>
                <a:gd name="T79" fmla="*/ 544 h 4192"/>
                <a:gd name="T80" fmla="*/ 842 w 4192"/>
                <a:gd name="T81" fmla="*/ 416 h 4192"/>
                <a:gd name="T82" fmla="*/ 1010 w 4192"/>
                <a:gd name="T83" fmla="*/ 304 h 4192"/>
                <a:gd name="T84" fmla="*/ 1188 w 4192"/>
                <a:gd name="T85" fmla="*/ 206 h 4192"/>
                <a:gd name="T86" fmla="*/ 1376 w 4192"/>
                <a:gd name="T87" fmla="*/ 128 h 4192"/>
                <a:gd name="T88" fmla="*/ 1572 w 4192"/>
                <a:gd name="T89" fmla="*/ 66 h 4192"/>
                <a:gd name="T90" fmla="*/ 1776 w 4192"/>
                <a:gd name="T91" fmla="*/ 24 h 4192"/>
                <a:gd name="T92" fmla="*/ 1988 w 4192"/>
                <a:gd name="T93" fmla="*/ 2 h 4192"/>
                <a:gd name="T94" fmla="*/ 2150 w 4192"/>
                <a:gd name="T95" fmla="*/ 0 h 4192"/>
                <a:gd name="T96" fmla="*/ 2362 w 4192"/>
                <a:gd name="T97" fmla="*/ 16 h 4192"/>
                <a:gd name="T98" fmla="*/ 2570 w 4192"/>
                <a:gd name="T99" fmla="*/ 54 h 4192"/>
                <a:gd name="T100" fmla="*/ 2768 w 4192"/>
                <a:gd name="T101" fmla="*/ 110 h 4192"/>
                <a:gd name="T102" fmla="*/ 2958 w 4192"/>
                <a:gd name="T103" fmla="*/ 186 h 4192"/>
                <a:gd name="T104" fmla="*/ 3140 w 4192"/>
                <a:gd name="T105" fmla="*/ 278 h 4192"/>
                <a:gd name="T106" fmla="*/ 3310 w 4192"/>
                <a:gd name="T107" fmla="*/ 386 h 4192"/>
                <a:gd name="T108" fmla="*/ 3468 w 4192"/>
                <a:gd name="T109" fmla="*/ 512 h 4192"/>
                <a:gd name="T110" fmla="*/ 3680 w 4192"/>
                <a:gd name="T111" fmla="*/ 724 h 4192"/>
                <a:gd name="T112" fmla="*/ 3806 w 4192"/>
                <a:gd name="T113" fmla="*/ 882 h 4192"/>
                <a:gd name="T114" fmla="*/ 3914 w 4192"/>
                <a:gd name="T115" fmla="*/ 1052 h 4192"/>
                <a:gd name="T116" fmla="*/ 4006 w 4192"/>
                <a:gd name="T117" fmla="*/ 1234 h 4192"/>
                <a:gd name="T118" fmla="*/ 4082 w 4192"/>
                <a:gd name="T119" fmla="*/ 1424 h 4192"/>
                <a:gd name="T120" fmla="*/ 4138 w 4192"/>
                <a:gd name="T121" fmla="*/ 1622 h 4192"/>
                <a:gd name="T122" fmla="*/ 4176 w 4192"/>
                <a:gd name="T123" fmla="*/ 1830 h 4192"/>
                <a:gd name="T124" fmla="*/ 4192 w 4192"/>
                <a:gd name="T125" fmla="*/ 2042 h 4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92" h="4192">
                  <a:moveTo>
                    <a:pt x="4192" y="2096"/>
                  </a:moveTo>
                  <a:lnTo>
                    <a:pt x="4192" y="2096"/>
                  </a:lnTo>
                  <a:lnTo>
                    <a:pt x="4192" y="2150"/>
                  </a:lnTo>
                  <a:lnTo>
                    <a:pt x="4190" y="2204"/>
                  </a:lnTo>
                  <a:lnTo>
                    <a:pt x="4186" y="2258"/>
                  </a:lnTo>
                  <a:lnTo>
                    <a:pt x="4182" y="2310"/>
                  </a:lnTo>
                  <a:lnTo>
                    <a:pt x="4176" y="2362"/>
                  </a:lnTo>
                  <a:lnTo>
                    <a:pt x="4168" y="2416"/>
                  </a:lnTo>
                  <a:lnTo>
                    <a:pt x="4160" y="2468"/>
                  </a:lnTo>
                  <a:lnTo>
                    <a:pt x="4150" y="2518"/>
                  </a:lnTo>
                  <a:lnTo>
                    <a:pt x="4138" y="2570"/>
                  </a:lnTo>
                  <a:lnTo>
                    <a:pt x="4126" y="2620"/>
                  </a:lnTo>
                  <a:lnTo>
                    <a:pt x="4112" y="2670"/>
                  </a:lnTo>
                  <a:lnTo>
                    <a:pt x="4098" y="2720"/>
                  </a:lnTo>
                  <a:lnTo>
                    <a:pt x="4082" y="2768"/>
                  </a:lnTo>
                  <a:lnTo>
                    <a:pt x="4064" y="2816"/>
                  </a:lnTo>
                  <a:lnTo>
                    <a:pt x="4046" y="2864"/>
                  </a:lnTo>
                  <a:lnTo>
                    <a:pt x="4028" y="2912"/>
                  </a:lnTo>
                  <a:lnTo>
                    <a:pt x="4006" y="2958"/>
                  </a:lnTo>
                  <a:lnTo>
                    <a:pt x="3986" y="3004"/>
                  </a:lnTo>
                  <a:lnTo>
                    <a:pt x="3962" y="3050"/>
                  </a:lnTo>
                  <a:lnTo>
                    <a:pt x="3940" y="3096"/>
                  </a:lnTo>
                  <a:lnTo>
                    <a:pt x="3914" y="3140"/>
                  </a:lnTo>
                  <a:lnTo>
                    <a:pt x="3888" y="3182"/>
                  </a:lnTo>
                  <a:lnTo>
                    <a:pt x="3862" y="3226"/>
                  </a:lnTo>
                  <a:lnTo>
                    <a:pt x="3834" y="3268"/>
                  </a:lnTo>
                  <a:lnTo>
                    <a:pt x="3806" y="3310"/>
                  </a:lnTo>
                  <a:lnTo>
                    <a:pt x="3776" y="3350"/>
                  </a:lnTo>
                  <a:lnTo>
                    <a:pt x="3744" y="3390"/>
                  </a:lnTo>
                  <a:lnTo>
                    <a:pt x="3714" y="3430"/>
                  </a:lnTo>
                  <a:lnTo>
                    <a:pt x="3680" y="3468"/>
                  </a:lnTo>
                  <a:lnTo>
                    <a:pt x="3648" y="3506"/>
                  </a:lnTo>
                  <a:lnTo>
                    <a:pt x="3578" y="3578"/>
                  </a:lnTo>
                  <a:lnTo>
                    <a:pt x="3506" y="3648"/>
                  </a:lnTo>
                  <a:lnTo>
                    <a:pt x="3468" y="3680"/>
                  </a:lnTo>
                  <a:lnTo>
                    <a:pt x="3430" y="3714"/>
                  </a:lnTo>
                  <a:lnTo>
                    <a:pt x="3390" y="3744"/>
                  </a:lnTo>
                  <a:lnTo>
                    <a:pt x="3350" y="3776"/>
                  </a:lnTo>
                  <a:lnTo>
                    <a:pt x="3310" y="3806"/>
                  </a:lnTo>
                  <a:lnTo>
                    <a:pt x="3268" y="3834"/>
                  </a:lnTo>
                  <a:lnTo>
                    <a:pt x="3226" y="3862"/>
                  </a:lnTo>
                  <a:lnTo>
                    <a:pt x="3182" y="3888"/>
                  </a:lnTo>
                  <a:lnTo>
                    <a:pt x="3140" y="3914"/>
                  </a:lnTo>
                  <a:lnTo>
                    <a:pt x="3096" y="3940"/>
                  </a:lnTo>
                  <a:lnTo>
                    <a:pt x="3050" y="3962"/>
                  </a:lnTo>
                  <a:lnTo>
                    <a:pt x="3004" y="3986"/>
                  </a:lnTo>
                  <a:lnTo>
                    <a:pt x="2958" y="4006"/>
                  </a:lnTo>
                  <a:lnTo>
                    <a:pt x="2912" y="4028"/>
                  </a:lnTo>
                  <a:lnTo>
                    <a:pt x="2864" y="4046"/>
                  </a:lnTo>
                  <a:lnTo>
                    <a:pt x="2816" y="4064"/>
                  </a:lnTo>
                  <a:lnTo>
                    <a:pt x="2768" y="4082"/>
                  </a:lnTo>
                  <a:lnTo>
                    <a:pt x="2720" y="4098"/>
                  </a:lnTo>
                  <a:lnTo>
                    <a:pt x="2670" y="4112"/>
                  </a:lnTo>
                  <a:lnTo>
                    <a:pt x="2620" y="4126"/>
                  </a:lnTo>
                  <a:lnTo>
                    <a:pt x="2570" y="4138"/>
                  </a:lnTo>
                  <a:lnTo>
                    <a:pt x="2518" y="4150"/>
                  </a:lnTo>
                  <a:lnTo>
                    <a:pt x="2468" y="4160"/>
                  </a:lnTo>
                  <a:lnTo>
                    <a:pt x="2416" y="4168"/>
                  </a:lnTo>
                  <a:lnTo>
                    <a:pt x="2362" y="4176"/>
                  </a:lnTo>
                  <a:lnTo>
                    <a:pt x="2310" y="4182"/>
                  </a:lnTo>
                  <a:lnTo>
                    <a:pt x="2258" y="4186"/>
                  </a:lnTo>
                  <a:lnTo>
                    <a:pt x="2204" y="4190"/>
                  </a:lnTo>
                  <a:lnTo>
                    <a:pt x="2150" y="4192"/>
                  </a:lnTo>
                  <a:lnTo>
                    <a:pt x="2096" y="4192"/>
                  </a:lnTo>
                  <a:lnTo>
                    <a:pt x="2096" y="4192"/>
                  </a:lnTo>
                  <a:lnTo>
                    <a:pt x="2042" y="4192"/>
                  </a:lnTo>
                  <a:lnTo>
                    <a:pt x="1988" y="4190"/>
                  </a:lnTo>
                  <a:lnTo>
                    <a:pt x="1934" y="4186"/>
                  </a:lnTo>
                  <a:lnTo>
                    <a:pt x="1882" y="4182"/>
                  </a:lnTo>
                  <a:lnTo>
                    <a:pt x="1830" y="4176"/>
                  </a:lnTo>
                  <a:lnTo>
                    <a:pt x="1776" y="4168"/>
                  </a:lnTo>
                  <a:lnTo>
                    <a:pt x="1724" y="4160"/>
                  </a:lnTo>
                  <a:lnTo>
                    <a:pt x="1674" y="4150"/>
                  </a:lnTo>
                  <a:lnTo>
                    <a:pt x="1622" y="4138"/>
                  </a:lnTo>
                  <a:lnTo>
                    <a:pt x="1572" y="4126"/>
                  </a:lnTo>
                  <a:lnTo>
                    <a:pt x="1522" y="4112"/>
                  </a:lnTo>
                  <a:lnTo>
                    <a:pt x="1472" y="4098"/>
                  </a:lnTo>
                  <a:lnTo>
                    <a:pt x="1424" y="4082"/>
                  </a:lnTo>
                  <a:lnTo>
                    <a:pt x="1376" y="4064"/>
                  </a:lnTo>
                  <a:lnTo>
                    <a:pt x="1328" y="4046"/>
                  </a:lnTo>
                  <a:lnTo>
                    <a:pt x="1280" y="4028"/>
                  </a:lnTo>
                  <a:lnTo>
                    <a:pt x="1234" y="4006"/>
                  </a:lnTo>
                  <a:lnTo>
                    <a:pt x="1188" y="3986"/>
                  </a:lnTo>
                  <a:lnTo>
                    <a:pt x="1142" y="3962"/>
                  </a:lnTo>
                  <a:lnTo>
                    <a:pt x="1096" y="3940"/>
                  </a:lnTo>
                  <a:lnTo>
                    <a:pt x="1052" y="3914"/>
                  </a:lnTo>
                  <a:lnTo>
                    <a:pt x="1010" y="3888"/>
                  </a:lnTo>
                  <a:lnTo>
                    <a:pt x="966" y="3862"/>
                  </a:lnTo>
                  <a:lnTo>
                    <a:pt x="924" y="3834"/>
                  </a:lnTo>
                  <a:lnTo>
                    <a:pt x="882" y="3806"/>
                  </a:lnTo>
                  <a:lnTo>
                    <a:pt x="842" y="3776"/>
                  </a:lnTo>
                  <a:lnTo>
                    <a:pt x="802" y="3744"/>
                  </a:lnTo>
                  <a:lnTo>
                    <a:pt x="762" y="3714"/>
                  </a:lnTo>
                  <a:lnTo>
                    <a:pt x="724" y="3680"/>
                  </a:lnTo>
                  <a:lnTo>
                    <a:pt x="686" y="3648"/>
                  </a:lnTo>
                  <a:lnTo>
                    <a:pt x="614" y="3578"/>
                  </a:lnTo>
                  <a:lnTo>
                    <a:pt x="544" y="3506"/>
                  </a:lnTo>
                  <a:lnTo>
                    <a:pt x="512" y="3468"/>
                  </a:lnTo>
                  <a:lnTo>
                    <a:pt x="478" y="3430"/>
                  </a:lnTo>
                  <a:lnTo>
                    <a:pt x="448" y="3390"/>
                  </a:lnTo>
                  <a:lnTo>
                    <a:pt x="416" y="3350"/>
                  </a:lnTo>
                  <a:lnTo>
                    <a:pt x="386" y="3310"/>
                  </a:lnTo>
                  <a:lnTo>
                    <a:pt x="358" y="3268"/>
                  </a:lnTo>
                  <a:lnTo>
                    <a:pt x="330" y="3226"/>
                  </a:lnTo>
                  <a:lnTo>
                    <a:pt x="304" y="3182"/>
                  </a:lnTo>
                  <a:lnTo>
                    <a:pt x="278" y="3140"/>
                  </a:lnTo>
                  <a:lnTo>
                    <a:pt x="252" y="3096"/>
                  </a:lnTo>
                  <a:lnTo>
                    <a:pt x="230" y="3050"/>
                  </a:lnTo>
                  <a:lnTo>
                    <a:pt x="206" y="3004"/>
                  </a:lnTo>
                  <a:lnTo>
                    <a:pt x="186" y="2958"/>
                  </a:lnTo>
                  <a:lnTo>
                    <a:pt x="164" y="2912"/>
                  </a:lnTo>
                  <a:lnTo>
                    <a:pt x="146" y="2864"/>
                  </a:lnTo>
                  <a:lnTo>
                    <a:pt x="128" y="2816"/>
                  </a:lnTo>
                  <a:lnTo>
                    <a:pt x="110" y="2768"/>
                  </a:lnTo>
                  <a:lnTo>
                    <a:pt x="94" y="2720"/>
                  </a:lnTo>
                  <a:lnTo>
                    <a:pt x="80" y="2670"/>
                  </a:lnTo>
                  <a:lnTo>
                    <a:pt x="66" y="2620"/>
                  </a:lnTo>
                  <a:lnTo>
                    <a:pt x="54" y="2570"/>
                  </a:lnTo>
                  <a:lnTo>
                    <a:pt x="42" y="2518"/>
                  </a:lnTo>
                  <a:lnTo>
                    <a:pt x="32" y="2468"/>
                  </a:lnTo>
                  <a:lnTo>
                    <a:pt x="24" y="2416"/>
                  </a:lnTo>
                  <a:lnTo>
                    <a:pt x="16" y="2362"/>
                  </a:lnTo>
                  <a:lnTo>
                    <a:pt x="10" y="2310"/>
                  </a:lnTo>
                  <a:lnTo>
                    <a:pt x="6" y="2258"/>
                  </a:lnTo>
                  <a:lnTo>
                    <a:pt x="2" y="2204"/>
                  </a:lnTo>
                  <a:lnTo>
                    <a:pt x="0" y="2150"/>
                  </a:lnTo>
                  <a:lnTo>
                    <a:pt x="0" y="2096"/>
                  </a:lnTo>
                  <a:lnTo>
                    <a:pt x="0" y="2096"/>
                  </a:lnTo>
                  <a:lnTo>
                    <a:pt x="0" y="2042"/>
                  </a:lnTo>
                  <a:lnTo>
                    <a:pt x="2" y="1988"/>
                  </a:lnTo>
                  <a:lnTo>
                    <a:pt x="6" y="1934"/>
                  </a:lnTo>
                  <a:lnTo>
                    <a:pt x="10" y="1882"/>
                  </a:lnTo>
                  <a:lnTo>
                    <a:pt x="16" y="1830"/>
                  </a:lnTo>
                  <a:lnTo>
                    <a:pt x="24" y="1776"/>
                  </a:lnTo>
                  <a:lnTo>
                    <a:pt x="32" y="1724"/>
                  </a:lnTo>
                  <a:lnTo>
                    <a:pt x="42" y="1674"/>
                  </a:lnTo>
                  <a:lnTo>
                    <a:pt x="54" y="1622"/>
                  </a:lnTo>
                  <a:lnTo>
                    <a:pt x="66" y="1572"/>
                  </a:lnTo>
                  <a:lnTo>
                    <a:pt x="80" y="1522"/>
                  </a:lnTo>
                  <a:lnTo>
                    <a:pt x="94" y="1472"/>
                  </a:lnTo>
                  <a:lnTo>
                    <a:pt x="110" y="1424"/>
                  </a:lnTo>
                  <a:lnTo>
                    <a:pt x="128" y="1376"/>
                  </a:lnTo>
                  <a:lnTo>
                    <a:pt x="146" y="1328"/>
                  </a:lnTo>
                  <a:lnTo>
                    <a:pt x="164" y="1280"/>
                  </a:lnTo>
                  <a:lnTo>
                    <a:pt x="186" y="1234"/>
                  </a:lnTo>
                  <a:lnTo>
                    <a:pt x="206" y="1188"/>
                  </a:lnTo>
                  <a:lnTo>
                    <a:pt x="230" y="1142"/>
                  </a:lnTo>
                  <a:lnTo>
                    <a:pt x="252" y="1096"/>
                  </a:lnTo>
                  <a:lnTo>
                    <a:pt x="278" y="1052"/>
                  </a:lnTo>
                  <a:lnTo>
                    <a:pt x="304" y="1010"/>
                  </a:lnTo>
                  <a:lnTo>
                    <a:pt x="330" y="966"/>
                  </a:lnTo>
                  <a:lnTo>
                    <a:pt x="358" y="924"/>
                  </a:lnTo>
                  <a:lnTo>
                    <a:pt x="386" y="882"/>
                  </a:lnTo>
                  <a:lnTo>
                    <a:pt x="416" y="842"/>
                  </a:lnTo>
                  <a:lnTo>
                    <a:pt x="448" y="802"/>
                  </a:lnTo>
                  <a:lnTo>
                    <a:pt x="478" y="762"/>
                  </a:lnTo>
                  <a:lnTo>
                    <a:pt x="512" y="724"/>
                  </a:lnTo>
                  <a:lnTo>
                    <a:pt x="544" y="686"/>
                  </a:lnTo>
                  <a:lnTo>
                    <a:pt x="614" y="614"/>
                  </a:lnTo>
                  <a:lnTo>
                    <a:pt x="686" y="544"/>
                  </a:lnTo>
                  <a:lnTo>
                    <a:pt x="724" y="512"/>
                  </a:lnTo>
                  <a:lnTo>
                    <a:pt x="762" y="478"/>
                  </a:lnTo>
                  <a:lnTo>
                    <a:pt x="802" y="448"/>
                  </a:lnTo>
                  <a:lnTo>
                    <a:pt x="842" y="416"/>
                  </a:lnTo>
                  <a:lnTo>
                    <a:pt x="882" y="386"/>
                  </a:lnTo>
                  <a:lnTo>
                    <a:pt x="924" y="358"/>
                  </a:lnTo>
                  <a:lnTo>
                    <a:pt x="966" y="330"/>
                  </a:lnTo>
                  <a:lnTo>
                    <a:pt x="1010" y="304"/>
                  </a:lnTo>
                  <a:lnTo>
                    <a:pt x="1052" y="278"/>
                  </a:lnTo>
                  <a:lnTo>
                    <a:pt x="1096" y="252"/>
                  </a:lnTo>
                  <a:lnTo>
                    <a:pt x="1142" y="230"/>
                  </a:lnTo>
                  <a:lnTo>
                    <a:pt x="1188" y="206"/>
                  </a:lnTo>
                  <a:lnTo>
                    <a:pt x="1234" y="186"/>
                  </a:lnTo>
                  <a:lnTo>
                    <a:pt x="1280" y="164"/>
                  </a:lnTo>
                  <a:lnTo>
                    <a:pt x="1328" y="146"/>
                  </a:lnTo>
                  <a:lnTo>
                    <a:pt x="1376" y="128"/>
                  </a:lnTo>
                  <a:lnTo>
                    <a:pt x="1424" y="110"/>
                  </a:lnTo>
                  <a:lnTo>
                    <a:pt x="1472" y="94"/>
                  </a:lnTo>
                  <a:lnTo>
                    <a:pt x="1522" y="80"/>
                  </a:lnTo>
                  <a:lnTo>
                    <a:pt x="1572" y="66"/>
                  </a:lnTo>
                  <a:lnTo>
                    <a:pt x="1622" y="54"/>
                  </a:lnTo>
                  <a:lnTo>
                    <a:pt x="1674" y="42"/>
                  </a:lnTo>
                  <a:lnTo>
                    <a:pt x="1724" y="32"/>
                  </a:lnTo>
                  <a:lnTo>
                    <a:pt x="1776" y="24"/>
                  </a:lnTo>
                  <a:lnTo>
                    <a:pt x="1830" y="16"/>
                  </a:lnTo>
                  <a:lnTo>
                    <a:pt x="1882" y="10"/>
                  </a:lnTo>
                  <a:lnTo>
                    <a:pt x="1934" y="6"/>
                  </a:lnTo>
                  <a:lnTo>
                    <a:pt x="1988" y="2"/>
                  </a:lnTo>
                  <a:lnTo>
                    <a:pt x="2042" y="0"/>
                  </a:lnTo>
                  <a:lnTo>
                    <a:pt x="2096" y="0"/>
                  </a:lnTo>
                  <a:lnTo>
                    <a:pt x="2096" y="0"/>
                  </a:lnTo>
                  <a:lnTo>
                    <a:pt x="2150" y="0"/>
                  </a:lnTo>
                  <a:lnTo>
                    <a:pt x="2204" y="2"/>
                  </a:lnTo>
                  <a:lnTo>
                    <a:pt x="2258" y="6"/>
                  </a:lnTo>
                  <a:lnTo>
                    <a:pt x="2310" y="10"/>
                  </a:lnTo>
                  <a:lnTo>
                    <a:pt x="2362" y="16"/>
                  </a:lnTo>
                  <a:lnTo>
                    <a:pt x="2416" y="24"/>
                  </a:lnTo>
                  <a:lnTo>
                    <a:pt x="2468" y="32"/>
                  </a:lnTo>
                  <a:lnTo>
                    <a:pt x="2518" y="42"/>
                  </a:lnTo>
                  <a:lnTo>
                    <a:pt x="2570" y="54"/>
                  </a:lnTo>
                  <a:lnTo>
                    <a:pt x="2620" y="66"/>
                  </a:lnTo>
                  <a:lnTo>
                    <a:pt x="2670" y="80"/>
                  </a:lnTo>
                  <a:lnTo>
                    <a:pt x="2720" y="94"/>
                  </a:lnTo>
                  <a:lnTo>
                    <a:pt x="2768" y="110"/>
                  </a:lnTo>
                  <a:lnTo>
                    <a:pt x="2816" y="128"/>
                  </a:lnTo>
                  <a:lnTo>
                    <a:pt x="2864" y="146"/>
                  </a:lnTo>
                  <a:lnTo>
                    <a:pt x="2912" y="164"/>
                  </a:lnTo>
                  <a:lnTo>
                    <a:pt x="2958" y="186"/>
                  </a:lnTo>
                  <a:lnTo>
                    <a:pt x="3004" y="206"/>
                  </a:lnTo>
                  <a:lnTo>
                    <a:pt x="3050" y="230"/>
                  </a:lnTo>
                  <a:lnTo>
                    <a:pt x="3096" y="252"/>
                  </a:lnTo>
                  <a:lnTo>
                    <a:pt x="3140" y="278"/>
                  </a:lnTo>
                  <a:lnTo>
                    <a:pt x="3182" y="304"/>
                  </a:lnTo>
                  <a:lnTo>
                    <a:pt x="3226" y="330"/>
                  </a:lnTo>
                  <a:lnTo>
                    <a:pt x="3268" y="358"/>
                  </a:lnTo>
                  <a:lnTo>
                    <a:pt x="3310" y="386"/>
                  </a:lnTo>
                  <a:lnTo>
                    <a:pt x="3350" y="416"/>
                  </a:lnTo>
                  <a:lnTo>
                    <a:pt x="3390" y="448"/>
                  </a:lnTo>
                  <a:lnTo>
                    <a:pt x="3430" y="478"/>
                  </a:lnTo>
                  <a:lnTo>
                    <a:pt x="3468" y="512"/>
                  </a:lnTo>
                  <a:lnTo>
                    <a:pt x="3506" y="544"/>
                  </a:lnTo>
                  <a:lnTo>
                    <a:pt x="3578" y="614"/>
                  </a:lnTo>
                  <a:lnTo>
                    <a:pt x="3648" y="686"/>
                  </a:lnTo>
                  <a:lnTo>
                    <a:pt x="3680" y="724"/>
                  </a:lnTo>
                  <a:lnTo>
                    <a:pt x="3714" y="762"/>
                  </a:lnTo>
                  <a:lnTo>
                    <a:pt x="3744" y="802"/>
                  </a:lnTo>
                  <a:lnTo>
                    <a:pt x="3776" y="842"/>
                  </a:lnTo>
                  <a:lnTo>
                    <a:pt x="3806" y="882"/>
                  </a:lnTo>
                  <a:lnTo>
                    <a:pt x="3834" y="924"/>
                  </a:lnTo>
                  <a:lnTo>
                    <a:pt x="3862" y="966"/>
                  </a:lnTo>
                  <a:lnTo>
                    <a:pt x="3888" y="1010"/>
                  </a:lnTo>
                  <a:lnTo>
                    <a:pt x="3914" y="1052"/>
                  </a:lnTo>
                  <a:lnTo>
                    <a:pt x="3940" y="1096"/>
                  </a:lnTo>
                  <a:lnTo>
                    <a:pt x="3962" y="1142"/>
                  </a:lnTo>
                  <a:lnTo>
                    <a:pt x="3986" y="1188"/>
                  </a:lnTo>
                  <a:lnTo>
                    <a:pt x="4006" y="1234"/>
                  </a:lnTo>
                  <a:lnTo>
                    <a:pt x="4028" y="1280"/>
                  </a:lnTo>
                  <a:lnTo>
                    <a:pt x="4046" y="1328"/>
                  </a:lnTo>
                  <a:lnTo>
                    <a:pt x="4064" y="1376"/>
                  </a:lnTo>
                  <a:lnTo>
                    <a:pt x="4082" y="1424"/>
                  </a:lnTo>
                  <a:lnTo>
                    <a:pt x="4098" y="1472"/>
                  </a:lnTo>
                  <a:lnTo>
                    <a:pt x="4112" y="1522"/>
                  </a:lnTo>
                  <a:lnTo>
                    <a:pt x="4126" y="1572"/>
                  </a:lnTo>
                  <a:lnTo>
                    <a:pt x="4138" y="1622"/>
                  </a:lnTo>
                  <a:lnTo>
                    <a:pt x="4150" y="1674"/>
                  </a:lnTo>
                  <a:lnTo>
                    <a:pt x="4160" y="1724"/>
                  </a:lnTo>
                  <a:lnTo>
                    <a:pt x="4168" y="1776"/>
                  </a:lnTo>
                  <a:lnTo>
                    <a:pt x="4176" y="1830"/>
                  </a:lnTo>
                  <a:lnTo>
                    <a:pt x="4182" y="1882"/>
                  </a:lnTo>
                  <a:lnTo>
                    <a:pt x="4186" y="1934"/>
                  </a:lnTo>
                  <a:lnTo>
                    <a:pt x="4190" y="1988"/>
                  </a:lnTo>
                  <a:lnTo>
                    <a:pt x="4192" y="2042"/>
                  </a:lnTo>
                  <a:lnTo>
                    <a:pt x="4192" y="2096"/>
                  </a:lnTo>
                  <a:close/>
                </a:path>
              </a:pathLst>
            </a:custGeom>
            <a:solidFill>
              <a:srgbClr val="2A445D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9"/>
            <p:cNvSpPr/>
            <p:nvPr/>
          </p:nvSpPr>
          <p:spPr bwMode="auto">
            <a:xfrm>
              <a:off x="848496" y="2224396"/>
              <a:ext cx="3327400" cy="3327400"/>
            </a:xfrm>
            <a:custGeom>
              <a:avLst/>
              <a:gdLst>
                <a:gd name="T0" fmla="*/ 4190 w 4192"/>
                <a:gd name="T1" fmla="*/ 2204 h 4192"/>
                <a:gd name="T2" fmla="*/ 4168 w 4192"/>
                <a:gd name="T3" fmla="*/ 2416 h 4192"/>
                <a:gd name="T4" fmla="*/ 4126 w 4192"/>
                <a:gd name="T5" fmla="*/ 2620 h 4192"/>
                <a:gd name="T6" fmla="*/ 4064 w 4192"/>
                <a:gd name="T7" fmla="*/ 2816 h 4192"/>
                <a:gd name="T8" fmla="*/ 3986 w 4192"/>
                <a:gd name="T9" fmla="*/ 3004 h 4192"/>
                <a:gd name="T10" fmla="*/ 3888 w 4192"/>
                <a:gd name="T11" fmla="*/ 3182 h 4192"/>
                <a:gd name="T12" fmla="*/ 3776 w 4192"/>
                <a:gd name="T13" fmla="*/ 3350 h 4192"/>
                <a:gd name="T14" fmla="*/ 3648 w 4192"/>
                <a:gd name="T15" fmla="*/ 3506 h 4192"/>
                <a:gd name="T16" fmla="*/ 3430 w 4192"/>
                <a:gd name="T17" fmla="*/ 3714 h 4192"/>
                <a:gd name="T18" fmla="*/ 3268 w 4192"/>
                <a:gd name="T19" fmla="*/ 3834 h 4192"/>
                <a:gd name="T20" fmla="*/ 3096 w 4192"/>
                <a:gd name="T21" fmla="*/ 3940 h 4192"/>
                <a:gd name="T22" fmla="*/ 2912 w 4192"/>
                <a:gd name="T23" fmla="*/ 4028 h 4192"/>
                <a:gd name="T24" fmla="*/ 2720 w 4192"/>
                <a:gd name="T25" fmla="*/ 4098 h 4192"/>
                <a:gd name="T26" fmla="*/ 2518 w 4192"/>
                <a:gd name="T27" fmla="*/ 4150 h 4192"/>
                <a:gd name="T28" fmla="*/ 2310 w 4192"/>
                <a:gd name="T29" fmla="*/ 4182 h 4192"/>
                <a:gd name="T30" fmla="*/ 2096 w 4192"/>
                <a:gd name="T31" fmla="*/ 4192 h 4192"/>
                <a:gd name="T32" fmla="*/ 1934 w 4192"/>
                <a:gd name="T33" fmla="*/ 4186 h 4192"/>
                <a:gd name="T34" fmla="*/ 1724 w 4192"/>
                <a:gd name="T35" fmla="*/ 4160 h 4192"/>
                <a:gd name="T36" fmla="*/ 1522 w 4192"/>
                <a:gd name="T37" fmla="*/ 4112 h 4192"/>
                <a:gd name="T38" fmla="*/ 1328 w 4192"/>
                <a:gd name="T39" fmla="*/ 4046 h 4192"/>
                <a:gd name="T40" fmla="*/ 1142 w 4192"/>
                <a:gd name="T41" fmla="*/ 3962 h 4192"/>
                <a:gd name="T42" fmla="*/ 966 w 4192"/>
                <a:gd name="T43" fmla="*/ 3862 h 4192"/>
                <a:gd name="T44" fmla="*/ 802 w 4192"/>
                <a:gd name="T45" fmla="*/ 3744 h 4192"/>
                <a:gd name="T46" fmla="*/ 614 w 4192"/>
                <a:gd name="T47" fmla="*/ 3578 h 4192"/>
                <a:gd name="T48" fmla="*/ 448 w 4192"/>
                <a:gd name="T49" fmla="*/ 3390 h 4192"/>
                <a:gd name="T50" fmla="*/ 330 w 4192"/>
                <a:gd name="T51" fmla="*/ 3226 h 4192"/>
                <a:gd name="T52" fmla="*/ 230 w 4192"/>
                <a:gd name="T53" fmla="*/ 3050 h 4192"/>
                <a:gd name="T54" fmla="*/ 146 w 4192"/>
                <a:gd name="T55" fmla="*/ 2864 h 4192"/>
                <a:gd name="T56" fmla="*/ 80 w 4192"/>
                <a:gd name="T57" fmla="*/ 2670 h 4192"/>
                <a:gd name="T58" fmla="*/ 32 w 4192"/>
                <a:gd name="T59" fmla="*/ 2468 h 4192"/>
                <a:gd name="T60" fmla="*/ 6 w 4192"/>
                <a:gd name="T61" fmla="*/ 2258 h 4192"/>
                <a:gd name="T62" fmla="*/ 0 w 4192"/>
                <a:gd name="T63" fmla="*/ 2096 h 4192"/>
                <a:gd name="T64" fmla="*/ 10 w 4192"/>
                <a:gd name="T65" fmla="*/ 1882 h 4192"/>
                <a:gd name="T66" fmla="*/ 42 w 4192"/>
                <a:gd name="T67" fmla="*/ 1674 h 4192"/>
                <a:gd name="T68" fmla="*/ 94 w 4192"/>
                <a:gd name="T69" fmla="*/ 1472 h 4192"/>
                <a:gd name="T70" fmla="*/ 164 w 4192"/>
                <a:gd name="T71" fmla="*/ 1280 h 4192"/>
                <a:gd name="T72" fmla="*/ 252 w 4192"/>
                <a:gd name="T73" fmla="*/ 1096 h 4192"/>
                <a:gd name="T74" fmla="*/ 358 w 4192"/>
                <a:gd name="T75" fmla="*/ 924 h 4192"/>
                <a:gd name="T76" fmla="*/ 478 w 4192"/>
                <a:gd name="T77" fmla="*/ 762 h 4192"/>
                <a:gd name="T78" fmla="*/ 686 w 4192"/>
                <a:gd name="T79" fmla="*/ 544 h 4192"/>
                <a:gd name="T80" fmla="*/ 842 w 4192"/>
                <a:gd name="T81" fmla="*/ 416 h 4192"/>
                <a:gd name="T82" fmla="*/ 1010 w 4192"/>
                <a:gd name="T83" fmla="*/ 304 h 4192"/>
                <a:gd name="T84" fmla="*/ 1188 w 4192"/>
                <a:gd name="T85" fmla="*/ 206 h 4192"/>
                <a:gd name="T86" fmla="*/ 1376 w 4192"/>
                <a:gd name="T87" fmla="*/ 128 h 4192"/>
                <a:gd name="T88" fmla="*/ 1572 w 4192"/>
                <a:gd name="T89" fmla="*/ 66 h 4192"/>
                <a:gd name="T90" fmla="*/ 1776 w 4192"/>
                <a:gd name="T91" fmla="*/ 24 h 4192"/>
                <a:gd name="T92" fmla="*/ 1988 w 4192"/>
                <a:gd name="T93" fmla="*/ 2 h 4192"/>
                <a:gd name="T94" fmla="*/ 2150 w 4192"/>
                <a:gd name="T95" fmla="*/ 0 h 4192"/>
                <a:gd name="T96" fmla="*/ 2362 w 4192"/>
                <a:gd name="T97" fmla="*/ 16 h 4192"/>
                <a:gd name="T98" fmla="*/ 2570 w 4192"/>
                <a:gd name="T99" fmla="*/ 54 h 4192"/>
                <a:gd name="T100" fmla="*/ 2768 w 4192"/>
                <a:gd name="T101" fmla="*/ 110 h 4192"/>
                <a:gd name="T102" fmla="*/ 2958 w 4192"/>
                <a:gd name="T103" fmla="*/ 186 h 4192"/>
                <a:gd name="T104" fmla="*/ 3140 w 4192"/>
                <a:gd name="T105" fmla="*/ 278 h 4192"/>
                <a:gd name="T106" fmla="*/ 3310 w 4192"/>
                <a:gd name="T107" fmla="*/ 386 h 4192"/>
                <a:gd name="T108" fmla="*/ 3468 w 4192"/>
                <a:gd name="T109" fmla="*/ 512 h 4192"/>
                <a:gd name="T110" fmla="*/ 3680 w 4192"/>
                <a:gd name="T111" fmla="*/ 724 h 4192"/>
                <a:gd name="T112" fmla="*/ 3806 w 4192"/>
                <a:gd name="T113" fmla="*/ 882 h 4192"/>
                <a:gd name="T114" fmla="*/ 3914 w 4192"/>
                <a:gd name="T115" fmla="*/ 1052 h 4192"/>
                <a:gd name="T116" fmla="*/ 4006 w 4192"/>
                <a:gd name="T117" fmla="*/ 1234 h 4192"/>
                <a:gd name="T118" fmla="*/ 4082 w 4192"/>
                <a:gd name="T119" fmla="*/ 1424 h 4192"/>
                <a:gd name="T120" fmla="*/ 4138 w 4192"/>
                <a:gd name="T121" fmla="*/ 1622 h 4192"/>
                <a:gd name="T122" fmla="*/ 4176 w 4192"/>
                <a:gd name="T123" fmla="*/ 1830 h 4192"/>
                <a:gd name="T124" fmla="*/ 4192 w 4192"/>
                <a:gd name="T125" fmla="*/ 2042 h 4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92" h="4192">
                  <a:moveTo>
                    <a:pt x="4192" y="2096"/>
                  </a:moveTo>
                  <a:lnTo>
                    <a:pt x="4192" y="2096"/>
                  </a:lnTo>
                  <a:lnTo>
                    <a:pt x="4192" y="2150"/>
                  </a:lnTo>
                  <a:lnTo>
                    <a:pt x="4190" y="2204"/>
                  </a:lnTo>
                  <a:lnTo>
                    <a:pt x="4186" y="2258"/>
                  </a:lnTo>
                  <a:lnTo>
                    <a:pt x="4182" y="2310"/>
                  </a:lnTo>
                  <a:lnTo>
                    <a:pt x="4176" y="2362"/>
                  </a:lnTo>
                  <a:lnTo>
                    <a:pt x="4168" y="2416"/>
                  </a:lnTo>
                  <a:lnTo>
                    <a:pt x="4160" y="2468"/>
                  </a:lnTo>
                  <a:lnTo>
                    <a:pt x="4150" y="2518"/>
                  </a:lnTo>
                  <a:lnTo>
                    <a:pt x="4138" y="2570"/>
                  </a:lnTo>
                  <a:lnTo>
                    <a:pt x="4126" y="2620"/>
                  </a:lnTo>
                  <a:lnTo>
                    <a:pt x="4112" y="2670"/>
                  </a:lnTo>
                  <a:lnTo>
                    <a:pt x="4098" y="2720"/>
                  </a:lnTo>
                  <a:lnTo>
                    <a:pt x="4082" y="2768"/>
                  </a:lnTo>
                  <a:lnTo>
                    <a:pt x="4064" y="2816"/>
                  </a:lnTo>
                  <a:lnTo>
                    <a:pt x="4046" y="2864"/>
                  </a:lnTo>
                  <a:lnTo>
                    <a:pt x="4028" y="2912"/>
                  </a:lnTo>
                  <a:lnTo>
                    <a:pt x="4006" y="2958"/>
                  </a:lnTo>
                  <a:lnTo>
                    <a:pt x="3986" y="3004"/>
                  </a:lnTo>
                  <a:lnTo>
                    <a:pt x="3962" y="3050"/>
                  </a:lnTo>
                  <a:lnTo>
                    <a:pt x="3940" y="3096"/>
                  </a:lnTo>
                  <a:lnTo>
                    <a:pt x="3914" y="3140"/>
                  </a:lnTo>
                  <a:lnTo>
                    <a:pt x="3888" y="3182"/>
                  </a:lnTo>
                  <a:lnTo>
                    <a:pt x="3862" y="3226"/>
                  </a:lnTo>
                  <a:lnTo>
                    <a:pt x="3834" y="3268"/>
                  </a:lnTo>
                  <a:lnTo>
                    <a:pt x="3806" y="3310"/>
                  </a:lnTo>
                  <a:lnTo>
                    <a:pt x="3776" y="3350"/>
                  </a:lnTo>
                  <a:lnTo>
                    <a:pt x="3744" y="3390"/>
                  </a:lnTo>
                  <a:lnTo>
                    <a:pt x="3714" y="3430"/>
                  </a:lnTo>
                  <a:lnTo>
                    <a:pt x="3680" y="3468"/>
                  </a:lnTo>
                  <a:lnTo>
                    <a:pt x="3648" y="3506"/>
                  </a:lnTo>
                  <a:lnTo>
                    <a:pt x="3578" y="3578"/>
                  </a:lnTo>
                  <a:lnTo>
                    <a:pt x="3506" y="3648"/>
                  </a:lnTo>
                  <a:lnTo>
                    <a:pt x="3468" y="3680"/>
                  </a:lnTo>
                  <a:lnTo>
                    <a:pt x="3430" y="3714"/>
                  </a:lnTo>
                  <a:lnTo>
                    <a:pt x="3390" y="3744"/>
                  </a:lnTo>
                  <a:lnTo>
                    <a:pt x="3350" y="3776"/>
                  </a:lnTo>
                  <a:lnTo>
                    <a:pt x="3310" y="3806"/>
                  </a:lnTo>
                  <a:lnTo>
                    <a:pt x="3268" y="3834"/>
                  </a:lnTo>
                  <a:lnTo>
                    <a:pt x="3226" y="3862"/>
                  </a:lnTo>
                  <a:lnTo>
                    <a:pt x="3182" y="3888"/>
                  </a:lnTo>
                  <a:lnTo>
                    <a:pt x="3140" y="3914"/>
                  </a:lnTo>
                  <a:lnTo>
                    <a:pt x="3096" y="3940"/>
                  </a:lnTo>
                  <a:lnTo>
                    <a:pt x="3050" y="3962"/>
                  </a:lnTo>
                  <a:lnTo>
                    <a:pt x="3004" y="3986"/>
                  </a:lnTo>
                  <a:lnTo>
                    <a:pt x="2958" y="4006"/>
                  </a:lnTo>
                  <a:lnTo>
                    <a:pt x="2912" y="4028"/>
                  </a:lnTo>
                  <a:lnTo>
                    <a:pt x="2864" y="4046"/>
                  </a:lnTo>
                  <a:lnTo>
                    <a:pt x="2816" y="4064"/>
                  </a:lnTo>
                  <a:lnTo>
                    <a:pt x="2768" y="4082"/>
                  </a:lnTo>
                  <a:lnTo>
                    <a:pt x="2720" y="4098"/>
                  </a:lnTo>
                  <a:lnTo>
                    <a:pt x="2670" y="4112"/>
                  </a:lnTo>
                  <a:lnTo>
                    <a:pt x="2620" y="4126"/>
                  </a:lnTo>
                  <a:lnTo>
                    <a:pt x="2570" y="4138"/>
                  </a:lnTo>
                  <a:lnTo>
                    <a:pt x="2518" y="4150"/>
                  </a:lnTo>
                  <a:lnTo>
                    <a:pt x="2468" y="4160"/>
                  </a:lnTo>
                  <a:lnTo>
                    <a:pt x="2416" y="4168"/>
                  </a:lnTo>
                  <a:lnTo>
                    <a:pt x="2362" y="4176"/>
                  </a:lnTo>
                  <a:lnTo>
                    <a:pt x="2310" y="4182"/>
                  </a:lnTo>
                  <a:lnTo>
                    <a:pt x="2258" y="4186"/>
                  </a:lnTo>
                  <a:lnTo>
                    <a:pt x="2204" y="4190"/>
                  </a:lnTo>
                  <a:lnTo>
                    <a:pt x="2150" y="4192"/>
                  </a:lnTo>
                  <a:lnTo>
                    <a:pt x="2096" y="4192"/>
                  </a:lnTo>
                  <a:lnTo>
                    <a:pt x="2096" y="4192"/>
                  </a:lnTo>
                  <a:lnTo>
                    <a:pt x="2042" y="4192"/>
                  </a:lnTo>
                  <a:lnTo>
                    <a:pt x="1988" y="4190"/>
                  </a:lnTo>
                  <a:lnTo>
                    <a:pt x="1934" y="4186"/>
                  </a:lnTo>
                  <a:lnTo>
                    <a:pt x="1882" y="4182"/>
                  </a:lnTo>
                  <a:lnTo>
                    <a:pt x="1830" y="4176"/>
                  </a:lnTo>
                  <a:lnTo>
                    <a:pt x="1776" y="4168"/>
                  </a:lnTo>
                  <a:lnTo>
                    <a:pt x="1724" y="4160"/>
                  </a:lnTo>
                  <a:lnTo>
                    <a:pt x="1674" y="4150"/>
                  </a:lnTo>
                  <a:lnTo>
                    <a:pt x="1622" y="4138"/>
                  </a:lnTo>
                  <a:lnTo>
                    <a:pt x="1572" y="4126"/>
                  </a:lnTo>
                  <a:lnTo>
                    <a:pt x="1522" y="4112"/>
                  </a:lnTo>
                  <a:lnTo>
                    <a:pt x="1472" y="4098"/>
                  </a:lnTo>
                  <a:lnTo>
                    <a:pt x="1424" y="4082"/>
                  </a:lnTo>
                  <a:lnTo>
                    <a:pt x="1376" y="4064"/>
                  </a:lnTo>
                  <a:lnTo>
                    <a:pt x="1328" y="4046"/>
                  </a:lnTo>
                  <a:lnTo>
                    <a:pt x="1280" y="4028"/>
                  </a:lnTo>
                  <a:lnTo>
                    <a:pt x="1234" y="4006"/>
                  </a:lnTo>
                  <a:lnTo>
                    <a:pt x="1188" y="3986"/>
                  </a:lnTo>
                  <a:lnTo>
                    <a:pt x="1142" y="3962"/>
                  </a:lnTo>
                  <a:lnTo>
                    <a:pt x="1096" y="3940"/>
                  </a:lnTo>
                  <a:lnTo>
                    <a:pt x="1052" y="3914"/>
                  </a:lnTo>
                  <a:lnTo>
                    <a:pt x="1010" y="3888"/>
                  </a:lnTo>
                  <a:lnTo>
                    <a:pt x="966" y="3862"/>
                  </a:lnTo>
                  <a:lnTo>
                    <a:pt x="924" y="3834"/>
                  </a:lnTo>
                  <a:lnTo>
                    <a:pt x="882" y="3806"/>
                  </a:lnTo>
                  <a:lnTo>
                    <a:pt x="842" y="3776"/>
                  </a:lnTo>
                  <a:lnTo>
                    <a:pt x="802" y="3744"/>
                  </a:lnTo>
                  <a:lnTo>
                    <a:pt x="762" y="3714"/>
                  </a:lnTo>
                  <a:lnTo>
                    <a:pt x="724" y="3680"/>
                  </a:lnTo>
                  <a:lnTo>
                    <a:pt x="686" y="3648"/>
                  </a:lnTo>
                  <a:lnTo>
                    <a:pt x="614" y="3578"/>
                  </a:lnTo>
                  <a:lnTo>
                    <a:pt x="544" y="3506"/>
                  </a:lnTo>
                  <a:lnTo>
                    <a:pt x="512" y="3468"/>
                  </a:lnTo>
                  <a:lnTo>
                    <a:pt x="478" y="3430"/>
                  </a:lnTo>
                  <a:lnTo>
                    <a:pt x="448" y="3390"/>
                  </a:lnTo>
                  <a:lnTo>
                    <a:pt x="416" y="3350"/>
                  </a:lnTo>
                  <a:lnTo>
                    <a:pt x="386" y="3310"/>
                  </a:lnTo>
                  <a:lnTo>
                    <a:pt x="358" y="3268"/>
                  </a:lnTo>
                  <a:lnTo>
                    <a:pt x="330" y="3226"/>
                  </a:lnTo>
                  <a:lnTo>
                    <a:pt x="304" y="3182"/>
                  </a:lnTo>
                  <a:lnTo>
                    <a:pt x="278" y="3140"/>
                  </a:lnTo>
                  <a:lnTo>
                    <a:pt x="252" y="3096"/>
                  </a:lnTo>
                  <a:lnTo>
                    <a:pt x="230" y="3050"/>
                  </a:lnTo>
                  <a:lnTo>
                    <a:pt x="206" y="3004"/>
                  </a:lnTo>
                  <a:lnTo>
                    <a:pt x="186" y="2958"/>
                  </a:lnTo>
                  <a:lnTo>
                    <a:pt x="164" y="2912"/>
                  </a:lnTo>
                  <a:lnTo>
                    <a:pt x="146" y="2864"/>
                  </a:lnTo>
                  <a:lnTo>
                    <a:pt x="128" y="2816"/>
                  </a:lnTo>
                  <a:lnTo>
                    <a:pt x="110" y="2768"/>
                  </a:lnTo>
                  <a:lnTo>
                    <a:pt x="94" y="2720"/>
                  </a:lnTo>
                  <a:lnTo>
                    <a:pt x="80" y="2670"/>
                  </a:lnTo>
                  <a:lnTo>
                    <a:pt x="66" y="2620"/>
                  </a:lnTo>
                  <a:lnTo>
                    <a:pt x="54" y="2570"/>
                  </a:lnTo>
                  <a:lnTo>
                    <a:pt x="42" y="2518"/>
                  </a:lnTo>
                  <a:lnTo>
                    <a:pt x="32" y="2468"/>
                  </a:lnTo>
                  <a:lnTo>
                    <a:pt x="24" y="2416"/>
                  </a:lnTo>
                  <a:lnTo>
                    <a:pt x="16" y="2362"/>
                  </a:lnTo>
                  <a:lnTo>
                    <a:pt x="10" y="2310"/>
                  </a:lnTo>
                  <a:lnTo>
                    <a:pt x="6" y="2258"/>
                  </a:lnTo>
                  <a:lnTo>
                    <a:pt x="2" y="2204"/>
                  </a:lnTo>
                  <a:lnTo>
                    <a:pt x="0" y="2150"/>
                  </a:lnTo>
                  <a:lnTo>
                    <a:pt x="0" y="2096"/>
                  </a:lnTo>
                  <a:lnTo>
                    <a:pt x="0" y="2096"/>
                  </a:lnTo>
                  <a:lnTo>
                    <a:pt x="0" y="2042"/>
                  </a:lnTo>
                  <a:lnTo>
                    <a:pt x="2" y="1988"/>
                  </a:lnTo>
                  <a:lnTo>
                    <a:pt x="6" y="1934"/>
                  </a:lnTo>
                  <a:lnTo>
                    <a:pt x="10" y="1882"/>
                  </a:lnTo>
                  <a:lnTo>
                    <a:pt x="16" y="1830"/>
                  </a:lnTo>
                  <a:lnTo>
                    <a:pt x="24" y="1776"/>
                  </a:lnTo>
                  <a:lnTo>
                    <a:pt x="32" y="1724"/>
                  </a:lnTo>
                  <a:lnTo>
                    <a:pt x="42" y="1674"/>
                  </a:lnTo>
                  <a:lnTo>
                    <a:pt x="54" y="1622"/>
                  </a:lnTo>
                  <a:lnTo>
                    <a:pt x="66" y="1572"/>
                  </a:lnTo>
                  <a:lnTo>
                    <a:pt x="80" y="1522"/>
                  </a:lnTo>
                  <a:lnTo>
                    <a:pt x="94" y="1472"/>
                  </a:lnTo>
                  <a:lnTo>
                    <a:pt x="110" y="1424"/>
                  </a:lnTo>
                  <a:lnTo>
                    <a:pt x="128" y="1376"/>
                  </a:lnTo>
                  <a:lnTo>
                    <a:pt x="146" y="1328"/>
                  </a:lnTo>
                  <a:lnTo>
                    <a:pt x="164" y="1280"/>
                  </a:lnTo>
                  <a:lnTo>
                    <a:pt x="186" y="1234"/>
                  </a:lnTo>
                  <a:lnTo>
                    <a:pt x="206" y="1188"/>
                  </a:lnTo>
                  <a:lnTo>
                    <a:pt x="230" y="1142"/>
                  </a:lnTo>
                  <a:lnTo>
                    <a:pt x="252" y="1096"/>
                  </a:lnTo>
                  <a:lnTo>
                    <a:pt x="278" y="1052"/>
                  </a:lnTo>
                  <a:lnTo>
                    <a:pt x="304" y="1010"/>
                  </a:lnTo>
                  <a:lnTo>
                    <a:pt x="330" y="966"/>
                  </a:lnTo>
                  <a:lnTo>
                    <a:pt x="358" y="924"/>
                  </a:lnTo>
                  <a:lnTo>
                    <a:pt x="386" y="882"/>
                  </a:lnTo>
                  <a:lnTo>
                    <a:pt x="416" y="842"/>
                  </a:lnTo>
                  <a:lnTo>
                    <a:pt x="448" y="802"/>
                  </a:lnTo>
                  <a:lnTo>
                    <a:pt x="478" y="762"/>
                  </a:lnTo>
                  <a:lnTo>
                    <a:pt x="512" y="724"/>
                  </a:lnTo>
                  <a:lnTo>
                    <a:pt x="544" y="686"/>
                  </a:lnTo>
                  <a:lnTo>
                    <a:pt x="614" y="614"/>
                  </a:lnTo>
                  <a:lnTo>
                    <a:pt x="686" y="544"/>
                  </a:lnTo>
                  <a:lnTo>
                    <a:pt x="724" y="512"/>
                  </a:lnTo>
                  <a:lnTo>
                    <a:pt x="762" y="478"/>
                  </a:lnTo>
                  <a:lnTo>
                    <a:pt x="802" y="448"/>
                  </a:lnTo>
                  <a:lnTo>
                    <a:pt x="842" y="416"/>
                  </a:lnTo>
                  <a:lnTo>
                    <a:pt x="882" y="386"/>
                  </a:lnTo>
                  <a:lnTo>
                    <a:pt x="924" y="358"/>
                  </a:lnTo>
                  <a:lnTo>
                    <a:pt x="966" y="330"/>
                  </a:lnTo>
                  <a:lnTo>
                    <a:pt x="1010" y="304"/>
                  </a:lnTo>
                  <a:lnTo>
                    <a:pt x="1052" y="278"/>
                  </a:lnTo>
                  <a:lnTo>
                    <a:pt x="1096" y="252"/>
                  </a:lnTo>
                  <a:lnTo>
                    <a:pt x="1142" y="230"/>
                  </a:lnTo>
                  <a:lnTo>
                    <a:pt x="1188" y="206"/>
                  </a:lnTo>
                  <a:lnTo>
                    <a:pt x="1234" y="186"/>
                  </a:lnTo>
                  <a:lnTo>
                    <a:pt x="1280" y="164"/>
                  </a:lnTo>
                  <a:lnTo>
                    <a:pt x="1328" y="146"/>
                  </a:lnTo>
                  <a:lnTo>
                    <a:pt x="1376" y="128"/>
                  </a:lnTo>
                  <a:lnTo>
                    <a:pt x="1424" y="110"/>
                  </a:lnTo>
                  <a:lnTo>
                    <a:pt x="1472" y="94"/>
                  </a:lnTo>
                  <a:lnTo>
                    <a:pt x="1522" y="80"/>
                  </a:lnTo>
                  <a:lnTo>
                    <a:pt x="1572" y="66"/>
                  </a:lnTo>
                  <a:lnTo>
                    <a:pt x="1622" y="54"/>
                  </a:lnTo>
                  <a:lnTo>
                    <a:pt x="1674" y="42"/>
                  </a:lnTo>
                  <a:lnTo>
                    <a:pt x="1724" y="32"/>
                  </a:lnTo>
                  <a:lnTo>
                    <a:pt x="1776" y="24"/>
                  </a:lnTo>
                  <a:lnTo>
                    <a:pt x="1830" y="16"/>
                  </a:lnTo>
                  <a:lnTo>
                    <a:pt x="1882" y="10"/>
                  </a:lnTo>
                  <a:lnTo>
                    <a:pt x="1934" y="6"/>
                  </a:lnTo>
                  <a:lnTo>
                    <a:pt x="1988" y="2"/>
                  </a:lnTo>
                  <a:lnTo>
                    <a:pt x="2042" y="0"/>
                  </a:lnTo>
                  <a:lnTo>
                    <a:pt x="2096" y="0"/>
                  </a:lnTo>
                  <a:lnTo>
                    <a:pt x="2096" y="0"/>
                  </a:lnTo>
                  <a:lnTo>
                    <a:pt x="2150" y="0"/>
                  </a:lnTo>
                  <a:lnTo>
                    <a:pt x="2204" y="2"/>
                  </a:lnTo>
                  <a:lnTo>
                    <a:pt x="2258" y="6"/>
                  </a:lnTo>
                  <a:lnTo>
                    <a:pt x="2310" y="10"/>
                  </a:lnTo>
                  <a:lnTo>
                    <a:pt x="2362" y="16"/>
                  </a:lnTo>
                  <a:lnTo>
                    <a:pt x="2416" y="24"/>
                  </a:lnTo>
                  <a:lnTo>
                    <a:pt x="2468" y="32"/>
                  </a:lnTo>
                  <a:lnTo>
                    <a:pt x="2518" y="42"/>
                  </a:lnTo>
                  <a:lnTo>
                    <a:pt x="2570" y="54"/>
                  </a:lnTo>
                  <a:lnTo>
                    <a:pt x="2620" y="66"/>
                  </a:lnTo>
                  <a:lnTo>
                    <a:pt x="2670" y="80"/>
                  </a:lnTo>
                  <a:lnTo>
                    <a:pt x="2720" y="94"/>
                  </a:lnTo>
                  <a:lnTo>
                    <a:pt x="2768" y="110"/>
                  </a:lnTo>
                  <a:lnTo>
                    <a:pt x="2816" y="128"/>
                  </a:lnTo>
                  <a:lnTo>
                    <a:pt x="2864" y="146"/>
                  </a:lnTo>
                  <a:lnTo>
                    <a:pt x="2912" y="164"/>
                  </a:lnTo>
                  <a:lnTo>
                    <a:pt x="2958" y="186"/>
                  </a:lnTo>
                  <a:lnTo>
                    <a:pt x="3004" y="206"/>
                  </a:lnTo>
                  <a:lnTo>
                    <a:pt x="3050" y="230"/>
                  </a:lnTo>
                  <a:lnTo>
                    <a:pt x="3096" y="252"/>
                  </a:lnTo>
                  <a:lnTo>
                    <a:pt x="3140" y="278"/>
                  </a:lnTo>
                  <a:lnTo>
                    <a:pt x="3182" y="304"/>
                  </a:lnTo>
                  <a:lnTo>
                    <a:pt x="3226" y="330"/>
                  </a:lnTo>
                  <a:lnTo>
                    <a:pt x="3268" y="358"/>
                  </a:lnTo>
                  <a:lnTo>
                    <a:pt x="3310" y="386"/>
                  </a:lnTo>
                  <a:lnTo>
                    <a:pt x="3350" y="416"/>
                  </a:lnTo>
                  <a:lnTo>
                    <a:pt x="3390" y="448"/>
                  </a:lnTo>
                  <a:lnTo>
                    <a:pt x="3430" y="478"/>
                  </a:lnTo>
                  <a:lnTo>
                    <a:pt x="3468" y="512"/>
                  </a:lnTo>
                  <a:lnTo>
                    <a:pt x="3506" y="544"/>
                  </a:lnTo>
                  <a:lnTo>
                    <a:pt x="3578" y="614"/>
                  </a:lnTo>
                  <a:lnTo>
                    <a:pt x="3648" y="686"/>
                  </a:lnTo>
                  <a:lnTo>
                    <a:pt x="3680" y="724"/>
                  </a:lnTo>
                  <a:lnTo>
                    <a:pt x="3714" y="762"/>
                  </a:lnTo>
                  <a:lnTo>
                    <a:pt x="3744" y="802"/>
                  </a:lnTo>
                  <a:lnTo>
                    <a:pt x="3776" y="842"/>
                  </a:lnTo>
                  <a:lnTo>
                    <a:pt x="3806" y="882"/>
                  </a:lnTo>
                  <a:lnTo>
                    <a:pt x="3834" y="924"/>
                  </a:lnTo>
                  <a:lnTo>
                    <a:pt x="3862" y="966"/>
                  </a:lnTo>
                  <a:lnTo>
                    <a:pt x="3888" y="1010"/>
                  </a:lnTo>
                  <a:lnTo>
                    <a:pt x="3914" y="1052"/>
                  </a:lnTo>
                  <a:lnTo>
                    <a:pt x="3940" y="1096"/>
                  </a:lnTo>
                  <a:lnTo>
                    <a:pt x="3962" y="1142"/>
                  </a:lnTo>
                  <a:lnTo>
                    <a:pt x="3986" y="1188"/>
                  </a:lnTo>
                  <a:lnTo>
                    <a:pt x="4006" y="1234"/>
                  </a:lnTo>
                  <a:lnTo>
                    <a:pt x="4028" y="1280"/>
                  </a:lnTo>
                  <a:lnTo>
                    <a:pt x="4046" y="1328"/>
                  </a:lnTo>
                  <a:lnTo>
                    <a:pt x="4064" y="1376"/>
                  </a:lnTo>
                  <a:lnTo>
                    <a:pt x="4082" y="1424"/>
                  </a:lnTo>
                  <a:lnTo>
                    <a:pt x="4098" y="1472"/>
                  </a:lnTo>
                  <a:lnTo>
                    <a:pt x="4112" y="1522"/>
                  </a:lnTo>
                  <a:lnTo>
                    <a:pt x="4126" y="1572"/>
                  </a:lnTo>
                  <a:lnTo>
                    <a:pt x="4138" y="1622"/>
                  </a:lnTo>
                  <a:lnTo>
                    <a:pt x="4150" y="1674"/>
                  </a:lnTo>
                  <a:lnTo>
                    <a:pt x="4160" y="1724"/>
                  </a:lnTo>
                  <a:lnTo>
                    <a:pt x="4168" y="1776"/>
                  </a:lnTo>
                  <a:lnTo>
                    <a:pt x="4176" y="1830"/>
                  </a:lnTo>
                  <a:lnTo>
                    <a:pt x="4182" y="1882"/>
                  </a:lnTo>
                  <a:lnTo>
                    <a:pt x="4186" y="1934"/>
                  </a:lnTo>
                  <a:lnTo>
                    <a:pt x="4190" y="1988"/>
                  </a:lnTo>
                  <a:lnTo>
                    <a:pt x="4192" y="2042"/>
                  </a:lnTo>
                  <a:lnTo>
                    <a:pt x="4192" y="20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11"/>
            <p:cNvSpPr/>
            <p:nvPr/>
          </p:nvSpPr>
          <p:spPr bwMode="auto">
            <a:xfrm>
              <a:off x="2232796" y="4975534"/>
              <a:ext cx="581025" cy="790575"/>
            </a:xfrm>
            <a:custGeom>
              <a:avLst/>
              <a:gdLst>
                <a:gd name="T0" fmla="*/ 0 w 732"/>
                <a:gd name="T1" fmla="*/ 0 h 996"/>
                <a:gd name="T2" fmla="*/ 732 w 732"/>
                <a:gd name="T3" fmla="*/ 228 h 996"/>
                <a:gd name="T4" fmla="*/ 732 w 732"/>
                <a:gd name="T5" fmla="*/ 996 h 996"/>
                <a:gd name="T6" fmla="*/ 288 w 732"/>
                <a:gd name="T7" fmla="*/ 996 h 996"/>
                <a:gd name="T8" fmla="*/ 288 w 732"/>
                <a:gd name="T9" fmla="*/ 792 h 996"/>
                <a:gd name="T10" fmla="*/ 0 w 732"/>
                <a:gd name="T11" fmla="*/ 622 h 996"/>
                <a:gd name="T12" fmla="*/ 0 w 732"/>
                <a:gd name="T13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2" h="996">
                  <a:moveTo>
                    <a:pt x="0" y="0"/>
                  </a:moveTo>
                  <a:lnTo>
                    <a:pt x="732" y="228"/>
                  </a:lnTo>
                  <a:lnTo>
                    <a:pt x="732" y="996"/>
                  </a:lnTo>
                  <a:lnTo>
                    <a:pt x="288" y="996"/>
                  </a:lnTo>
                  <a:lnTo>
                    <a:pt x="288" y="792"/>
                  </a:lnTo>
                  <a:lnTo>
                    <a:pt x="0" y="6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A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Freeform 12"/>
            <p:cNvSpPr/>
            <p:nvPr/>
          </p:nvSpPr>
          <p:spPr bwMode="auto">
            <a:xfrm>
              <a:off x="2039121" y="4110346"/>
              <a:ext cx="754063" cy="847725"/>
            </a:xfrm>
            <a:custGeom>
              <a:avLst/>
              <a:gdLst>
                <a:gd name="T0" fmla="*/ 950 w 950"/>
                <a:gd name="T1" fmla="*/ 474 h 1068"/>
                <a:gd name="T2" fmla="*/ 948 w 950"/>
                <a:gd name="T3" fmla="*/ 426 h 1068"/>
                <a:gd name="T4" fmla="*/ 940 w 950"/>
                <a:gd name="T5" fmla="*/ 378 h 1068"/>
                <a:gd name="T6" fmla="*/ 914 w 950"/>
                <a:gd name="T7" fmla="*/ 290 h 1068"/>
                <a:gd name="T8" fmla="*/ 870 w 950"/>
                <a:gd name="T9" fmla="*/ 210 h 1068"/>
                <a:gd name="T10" fmla="*/ 812 w 950"/>
                <a:gd name="T11" fmla="*/ 138 h 1068"/>
                <a:gd name="T12" fmla="*/ 742 w 950"/>
                <a:gd name="T13" fmla="*/ 80 h 1068"/>
                <a:gd name="T14" fmla="*/ 660 w 950"/>
                <a:gd name="T15" fmla="*/ 38 h 1068"/>
                <a:gd name="T16" fmla="*/ 572 w 950"/>
                <a:gd name="T17" fmla="*/ 10 h 1068"/>
                <a:gd name="T18" fmla="*/ 524 w 950"/>
                <a:gd name="T19" fmla="*/ 2 h 1068"/>
                <a:gd name="T20" fmla="*/ 476 w 950"/>
                <a:gd name="T21" fmla="*/ 0 h 1068"/>
                <a:gd name="T22" fmla="*/ 452 w 950"/>
                <a:gd name="T23" fmla="*/ 0 h 1068"/>
                <a:gd name="T24" fmla="*/ 404 w 950"/>
                <a:gd name="T25" fmla="*/ 6 h 1068"/>
                <a:gd name="T26" fmla="*/ 334 w 950"/>
                <a:gd name="T27" fmla="*/ 22 h 1068"/>
                <a:gd name="T28" fmla="*/ 250 w 950"/>
                <a:gd name="T29" fmla="*/ 58 h 1068"/>
                <a:gd name="T30" fmla="*/ 174 w 950"/>
                <a:gd name="T31" fmla="*/ 108 h 1068"/>
                <a:gd name="T32" fmla="*/ 110 w 950"/>
                <a:gd name="T33" fmla="*/ 172 h 1068"/>
                <a:gd name="T34" fmla="*/ 58 w 950"/>
                <a:gd name="T35" fmla="*/ 248 h 1068"/>
                <a:gd name="T36" fmla="*/ 22 w 950"/>
                <a:gd name="T37" fmla="*/ 334 h 1068"/>
                <a:gd name="T38" fmla="*/ 6 w 950"/>
                <a:gd name="T39" fmla="*/ 402 h 1068"/>
                <a:gd name="T40" fmla="*/ 2 w 950"/>
                <a:gd name="T41" fmla="*/ 450 h 1068"/>
                <a:gd name="T42" fmla="*/ 0 w 950"/>
                <a:gd name="T43" fmla="*/ 474 h 1068"/>
                <a:gd name="T44" fmla="*/ 4 w 950"/>
                <a:gd name="T45" fmla="*/ 530 h 1068"/>
                <a:gd name="T46" fmla="*/ 14 w 950"/>
                <a:gd name="T47" fmla="*/ 584 h 1068"/>
                <a:gd name="T48" fmla="*/ 30 w 950"/>
                <a:gd name="T49" fmla="*/ 636 h 1068"/>
                <a:gd name="T50" fmla="*/ 50 w 950"/>
                <a:gd name="T51" fmla="*/ 684 h 1068"/>
                <a:gd name="T52" fmla="*/ 54 w 950"/>
                <a:gd name="T53" fmla="*/ 690 h 1068"/>
                <a:gd name="T54" fmla="*/ 74 w 950"/>
                <a:gd name="T55" fmla="*/ 726 h 1068"/>
                <a:gd name="T56" fmla="*/ 110 w 950"/>
                <a:gd name="T57" fmla="*/ 774 h 1068"/>
                <a:gd name="T58" fmla="*/ 174 w 950"/>
                <a:gd name="T59" fmla="*/ 866 h 1068"/>
                <a:gd name="T60" fmla="*/ 224 w 950"/>
                <a:gd name="T61" fmla="*/ 954 h 1068"/>
                <a:gd name="T62" fmla="*/ 258 w 950"/>
                <a:gd name="T63" fmla="*/ 1032 h 1068"/>
                <a:gd name="T64" fmla="*/ 706 w 950"/>
                <a:gd name="T65" fmla="*/ 1068 h 1068"/>
                <a:gd name="T66" fmla="*/ 710 w 950"/>
                <a:gd name="T67" fmla="*/ 1048 h 1068"/>
                <a:gd name="T68" fmla="*/ 728 w 950"/>
                <a:gd name="T69" fmla="*/ 984 h 1068"/>
                <a:gd name="T70" fmla="*/ 770 w 950"/>
                <a:gd name="T71" fmla="*/ 890 h 1068"/>
                <a:gd name="T72" fmla="*/ 828 w 950"/>
                <a:gd name="T73" fmla="*/ 790 h 1068"/>
                <a:gd name="T74" fmla="*/ 902 w 950"/>
                <a:gd name="T75" fmla="*/ 684 h 1068"/>
                <a:gd name="T76" fmla="*/ 902 w 950"/>
                <a:gd name="T77" fmla="*/ 684 h 1068"/>
                <a:gd name="T78" fmla="*/ 922 w 950"/>
                <a:gd name="T79" fmla="*/ 636 h 1068"/>
                <a:gd name="T80" fmla="*/ 938 w 950"/>
                <a:gd name="T81" fmla="*/ 584 h 1068"/>
                <a:gd name="T82" fmla="*/ 948 w 950"/>
                <a:gd name="T83" fmla="*/ 530 h 1068"/>
                <a:gd name="T84" fmla="*/ 950 w 950"/>
                <a:gd name="T85" fmla="*/ 474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0" h="1068">
                  <a:moveTo>
                    <a:pt x="950" y="474"/>
                  </a:moveTo>
                  <a:lnTo>
                    <a:pt x="950" y="474"/>
                  </a:lnTo>
                  <a:lnTo>
                    <a:pt x="950" y="450"/>
                  </a:lnTo>
                  <a:lnTo>
                    <a:pt x="948" y="426"/>
                  </a:lnTo>
                  <a:lnTo>
                    <a:pt x="946" y="402"/>
                  </a:lnTo>
                  <a:lnTo>
                    <a:pt x="940" y="378"/>
                  </a:lnTo>
                  <a:lnTo>
                    <a:pt x="930" y="334"/>
                  </a:lnTo>
                  <a:lnTo>
                    <a:pt x="914" y="290"/>
                  </a:lnTo>
                  <a:lnTo>
                    <a:pt x="894" y="248"/>
                  </a:lnTo>
                  <a:lnTo>
                    <a:pt x="870" y="210"/>
                  </a:lnTo>
                  <a:lnTo>
                    <a:pt x="842" y="172"/>
                  </a:lnTo>
                  <a:lnTo>
                    <a:pt x="812" y="138"/>
                  </a:lnTo>
                  <a:lnTo>
                    <a:pt x="778" y="108"/>
                  </a:lnTo>
                  <a:lnTo>
                    <a:pt x="742" y="80"/>
                  </a:lnTo>
                  <a:lnTo>
                    <a:pt x="702" y="58"/>
                  </a:lnTo>
                  <a:lnTo>
                    <a:pt x="660" y="38"/>
                  </a:lnTo>
                  <a:lnTo>
                    <a:pt x="616" y="22"/>
                  </a:lnTo>
                  <a:lnTo>
                    <a:pt x="572" y="10"/>
                  </a:lnTo>
                  <a:lnTo>
                    <a:pt x="548" y="6"/>
                  </a:lnTo>
                  <a:lnTo>
                    <a:pt x="524" y="2"/>
                  </a:lnTo>
                  <a:lnTo>
                    <a:pt x="500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52" y="0"/>
                  </a:lnTo>
                  <a:lnTo>
                    <a:pt x="428" y="2"/>
                  </a:lnTo>
                  <a:lnTo>
                    <a:pt x="404" y="6"/>
                  </a:lnTo>
                  <a:lnTo>
                    <a:pt x="380" y="10"/>
                  </a:lnTo>
                  <a:lnTo>
                    <a:pt x="334" y="22"/>
                  </a:lnTo>
                  <a:lnTo>
                    <a:pt x="290" y="38"/>
                  </a:lnTo>
                  <a:lnTo>
                    <a:pt x="250" y="58"/>
                  </a:lnTo>
                  <a:lnTo>
                    <a:pt x="210" y="80"/>
                  </a:lnTo>
                  <a:lnTo>
                    <a:pt x="174" y="108"/>
                  </a:lnTo>
                  <a:lnTo>
                    <a:pt x="140" y="138"/>
                  </a:lnTo>
                  <a:lnTo>
                    <a:pt x="110" y="172"/>
                  </a:lnTo>
                  <a:lnTo>
                    <a:pt x="82" y="210"/>
                  </a:lnTo>
                  <a:lnTo>
                    <a:pt x="58" y="248"/>
                  </a:lnTo>
                  <a:lnTo>
                    <a:pt x="38" y="290"/>
                  </a:lnTo>
                  <a:lnTo>
                    <a:pt x="22" y="334"/>
                  </a:lnTo>
                  <a:lnTo>
                    <a:pt x="10" y="378"/>
                  </a:lnTo>
                  <a:lnTo>
                    <a:pt x="6" y="402"/>
                  </a:lnTo>
                  <a:lnTo>
                    <a:pt x="4" y="426"/>
                  </a:lnTo>
                  <a:lnTo>
                    <a:pt x="2" y="450"/>
                  </a:lnTo>
                  <a:lnTo>
                    <a:pt x="0" y="474"/>
                  </a:lnTo>
                  <a:lnTo>
                    <a:pt x="0" y="474"/>
                  </a:lnTo>
                  <a:lnTo>
                    <a:pt x="2" y="502"/>
                  </a:lnTo>
                  <a:lnTo>
                    <a:pt x="4" y="530"/>
                  </a:lnTo>
                  <a:lnTo>
                    <a:pt x="8" y="558"/>
                  </a:lnTo>
                  <a:lnTo>
                    <a:pt x="14" y="584"/>
                  </a:lnTo>
                  <a:lnTo>
                    <a:pt x="20" y="610"/>
                  </a:lnTo>
                  <a:lnTo>
                    <a:pt x="30" y="636"/>
                  </a:lnTo>
                  <a:lnTo>
                    <a:pt x="40" y="660"/>
                  </a:lnTo>
                  <a:lnTo>
                    <a:pt x="50" y="684"/>
                  </a:lnTo>
                  <a:lnTo>
                    <a:pt x="50" y="684"/>
                  </a:lnTo>
                  <a:lnTo>
                    <a:pt x="54" y="690"/>
                  </a:lnTo>
                  <a:lnTo>
                    <a:pt x="54" y="690"/>
                  </a:lnTo>
                  <a:lnTo>
                    <a:pt x="74" y="726"/>
                  </a:lnTo>
                  <a:lnTo>
                    <a:pt x="74" y="726"/>
                  </a:lnTo>
                  <a:lnTo>
                    <a:pt x="110" y="774"/>
                  </a:lnTo>
                  <a:lnTo>
                    <a:pt x="142" y="822"/>
                  </a:lnTo>
                  <a:lnTo>
                    <a:pt x="174" y="866"/>
                  </a:lnTo>
                  <a:lnTo>
                    <a:pt x="200" y="912"/>
                  </a:lnTo>
                  <a:lnTo>
                    <a:pt x="224" y="954"/>
                  </a:lnTo>
                  <a:lnTo>
                    <a:pt x="244" y="994"/>
                  </a:lnTo>
                  <a:lnTo>
                    <a:pt x="258" y="1032"/>
                  </a:lnTo>
                  <a:lnTo>
                    <a:pt x="268" y="1068"/>
                  </a:lnTo>
                  <a:lnTo>
                    <a:pt x="706" y="1068"/>
                  </a:lnTo>
                  <a:lnTo>
                    <a:pt x="706" y="1068"/>
                  </a:lnTo>
                  <a:lnTo>
                    <a:pt x="710" y="1048"/>
                  </a:lnTo>
                  <a:lnTo>
                    <a:pt x="714" y="1028"/>
                  </a:lnTo>
                  <a:lnTo>
                    <a:pt x="728" y="984"/>
                  </a:lnTo>
                  <a:lnTo>
                    <a:pt x="746" y="938"/>
                  </a:lnTo>
                  <a:lnTo>
                    <a:pt x="770" y="890"/>
                  </a:lnTo>
                  <a:lnTo>
                    <a:pt x="798" y="842"/>
                  </a:lnTo>
                  <a:lnTo>
                    <a:pt x="828" y="790"/>
                  </a:lnTo>
                  <a:lnTo>
                    <a:pt x="864" y="738"/>
                  </a:lnTo>
                  <a:lnTo>
                    <a:pt x="902" y="684"/>
                  </a:lnTo>
                  <a:lnTo>
                    <a:pt x="902" y="684"/>
                  </a:lnTo>
                  <a:lnTo>
                    <a:pt x="902" y="684"/>
                  </a:lnTo>
                  <a:lnTo>
                    <a:pt x="912" y="660"/>
                  </a:lnTo>
                  <a:lnTo>
                    <a:pt x="922" y="636"/>
                  </a:lnTo>
                  <a:lnTo>
                    <a:pt x="930" y="610"/>
                  </a:lnTo>
                  <a:lnTo>
                    <a:pt x="938" y="584"/>
                  </a:lnTo>
                  <a:lnTo>
                    <a:pt x="944" y="558"/>
                  </a:lnTo>
                  <a:lnTo>
                    <a:pt x="948" y="530"/>
                  </a:lnTo>
                  <a:lnTo>
                    <a:pt x="950" y="502"/>
                  </a:lnTo>
                  <a:lnTo>
                    <a:pt x="950" y="474"/>
                  </a:lnTo>
                  <a:close/>
                </a:path>
              </a:pathLst>
            </a:custGeom>
            <a:solidFill>
              <a:srgbClr val="FAA4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Freeform 13"/>
            <p:cNvSpPr/>
            <p:nvPr/>
          </p:nvSpPr>
          <p:spPr bwMode="auto">
            <a:xfrm>
              <a:off x="2039121" y="4110346"/>
              <a:ext cx="754063" cy="847725"/>
            </a:xfrm>
            <a:custGeom>
              <a:avLst/>
              <a:gdLst>
                <a:gd name="T0" fmla="*/ 950 w 950"/>
                <a:gd name="T1" fmla="*/ 474 h 1068"/>
                <a:gd name="T2" fmla="*/ 948 w 950"/>
                <a:gd name="T3" fmla="*/ 426 h 1068"/>
                <a:gd name="T4" fmla="*/ 940 w 950"/>
                <a:gd name="T5" fmla="*/ 378 h 1068"/>
                <a:gd name="T6" fmla="*/ 914 w 950"/>
                <a:gd name="T7" fmla="*/ 290 h 1068"/>
                <a:gd name="T8" fmla="*/ 870 w 950"/>
                <a:gd name="T9" fmla="*/ 210 h 1068"/>
                <a:gd name="T10" fmla="*/ 812 w 950"/>
                <a:gd name="T11" fmla="*/ 138 h 1068"/>
                <a:gd name="T12" fmla="*/ 742 w 950"/>
                <a:gd name="T13" fmla="*/ 80 h 1068"/>
                <a:gd name="T14" fmla="*/ 660 w 950"/>
                <a:gd name="T15" fmla="*/ 38 h 1068"/>
                <a:gd name="T16" fmla="*/ 572 w 950"/>
                <a:gd name="T17" fmla="*/ 10 h 1068"/>
                <a:gd name="T18" fmla="*/ 524 w 950"/>
                <a:gd name="T19" fmla="*/ 2 h 1068"/>
                <a:gd name="T20" fmla="*/ 476 w 950"/>
                <a:gd name="T21" fmla="*/ 0 h 1068"/>
                <a:gd name="T22" fmla="*/ 452 w 950"/>
                <a:gd name="T23" fmla="*/ 0 h 1068"/>
                <a:gd name="T24" fmla="*/ 404 w 950"/>
                <a:gd name="T25" fmla="*/ 6 h 1068"/>
                <a:gd name="T26" fmla="*/ 334 w 950"/>
                <a:gd name="T27" fmla="*/ 22 h 1068"/>
                <a:gd name="T28" fmla="*/ 250 w 950"/>
                <a:gd name="T29" fmla="*/ 58 h 1068"/>
                <a:gd name="T30" fmla="*/ 174 w 950"/>
                <a:gd name="T31" fmla="*/ 108 h 1068"/>
                <a:gd name="T32" fmla="*/ 110 w 950"/>
                <a:gd name="T33" fmla="*/ 172 h 1068"/>
                <a:gd name="T34" fmla="*/ 58 w 950"/>
                <a:gd name="T35" fmla="*/ 248 h 1068"/>
                <a:gd name="T36" fmla="*/ 22 w 950"/>
                <a:gd name="T37" fmla="*/ 334 h 1068"/>
                <a:gd name="T38" fmla="*/ 6 w 950"/>
                <a:gd name="T39" fmla="*/ 402 h 1068"/>
                <a:gd name="T40" fmla="*/ 2 w 950"/>
                <a:gd name="T41" fmla="*/ 450 h 1068"/>
                <a:gd name="T42" fmla="*/ 0 w 950"/>
                <a:gd name="T43" fmla="*/ 474 h 1068"/>
                <a:gd name="T44" fmla="*/ 4 w 950"/>
                <a:gd name="T45" fmla="*/ 530 h 1068"/>
                <a:gd name="T46" fmla="*/ 14 w 950"/>
                <a:gd name="T47" fmla="*/ 584 h 1068"/>
                <a:gd name="T48" fmla="*/ 30 w 950"/>
                <a:gd name="T49" fmla="*/ 636 h 1068"/>
                <a:gd name="T50" fmla="*/ 50 w 950"/>
                <a:gd name="T51" fmla="*/ 684 h 1068"/>
                <a:gd name="T52" fmla="*/ 54 w 950"/>
                <a:gd name="T53" fmla="*/ 690 h 1068"/>
                <a:gd name="T54" fmla="*/ 74 w 950"/>
                <a:gd name="T55" fmla="*/ 726 h 1068"/>
                <a:gd name="T56" fmla="*/ 110 w 950"/>
                <a:gd name="T57" fmla="*/ 774 h 1068"/>
                <a:gd name="T58" fmla="*/ 174 w 950"/>
                <a:gd name="T59" fmla="*/ 866 h 1068"/>
                <a:gd name="T60" fmla="*/ 224 w 950"/>
                <a:gd name="T61" fmla="*/ 954 h 1068"/>
                <a:gd name="T62" fmla="*/ 258 w 950"/>
                <a:gd name="T63" fmla="*/ 1032 h 1068"/>
                <a:gd name="T64" fmla="*/ 706 w 950"/>
                <a:gd name="T65" fmla="*/ 1068 h 1068"/>
                <a:gd name="T66" fmla="*/ 710 w 950"/>
                <a:gd name="T67" fmla="*/ 1048 h 1068"/>
                <a:gd name="T68" fmla="*/ 728 w 950"/>
                <a:gd name="T69" fmla="*/ 984 h 1068"/>
                <a:gd name="T70" fmla="*/ 770 w 950"/>
                <a:gd name="T71" fmla="*/ 890 h 1068"/>
                <a:gd name="T72" fmla="*/ 828 w 950"/>
                <a:gd name="T73" fmla="*/ 790 h 1068"/>
                <a:gd name="T74" fmla="*/ 902 w 950"/>
                <a:gd name="T75" fmla="*/ 684 h 1068"/>
                <a:gd name="T76" fmla="*/ 902 w 950"/>
                <a:gd name="T77" fmla="*/ 684 h 1068"/>
                <a:gd name="T78" fmla="*/ 922 w 950"/>
                <a:gd name="T79" fmla="*/ 636 h 1068"/>
                <a:gd name="T80" fmla="*/ 938 w 950"/>
                <a:gd name="T81" fmla="*/ 584 h 1068"/>
                <a:gd name="T82" fmla="*/ 948 w 950"/>
                <a:gd name="T83" fmla="*/ 530 h 1068"/>
                <a:gd name="T84" fmla="*/ 950 w 950"/>
                <a:gd name="T85" fmla="*/ 474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0" h="1068">
                  <a:moveTo>
                    <a:pt x="950" y="474"/>
                  </a:moveTo>
                  <a:lnTo>
                    <a:pt x="950" y="474"/>
                  </a:lnTo>
                  <a:lnTo>
                    <a:pt x="950" y="450"/>
                  </a:lnTo>
                  <a:lnTo>
                    <a:pt x="948" y="426"/>
                  </a:lnTo>
                  <a:lnTo>
                    <a:pt x="946" y="402"/>
                  </a:lnTo>
                  <a:lnTo>
                    <a:pt x="940" y="378"/>
                  </a:lnTo>
                  <a:lnTo>
                    <a:pt x="930" y="334"/>
                  </a:lnTo>
                  <a:lnTo>
                    <a:pt x="914" y="290"/>
                  </a:lnTo>
                  <a:lnTo>
                    <a:pt x="894" y="248"/>
                  </a:lnTo>
                  <a:lnTo>
                    <a:pt x="870" y="210"/>
                  </a:lnTo>
                  <a:lnTo>
                    <a:pt x="842" y="172"/>
                  </a:lnTo>
                  <a:lnTo>
                    <a:pt x="812" y="138"/>
                  </a:lnTo>
                  <a:lnTo>
                    <a:pt x="778" y="108"/>
                  </a:lnTo>
                  <a:lnTo>
                    <a:pt x="742" y="80"/>
                  </a:lnTo>
                  <a:lnTo>
                    <a:pt x="702" y="58"/>
                  </a:lnTo>
                  <a:lnTo>
                    <a:pt x="660" y="38"/>
                  </a:lnTo>
                  <a:lnTo>
                    <a:pt x="616" y="22"/>
                  </a:lnTo>
                  <a:lnTo>
                    <a:pt x="572" y="10"/>
                  </a:lnTo>
                  <a:lnTo>
                    <a:pt x="548" y="6"/>
                  </a:lnTo>
                  <a:lnTo>
                    <a:pt x="524" y="2"/>
                  </a:lnTo>
                  <a:lnTo>
                    <a:pt x="500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52" y="0"/>
                  </a:lnTo>
                  <a:lnTo>
                    <a:pt x="428" y="2"/>
                  </a:lnTo>
                  <a:lnTo>
                    <a:pt x="404" y="6"/>
                  </a:lnTo>
                  <a:lnTo>
                    <a:pt x="380" y="10"/>
                  </a:lnTo>
                  <a:lnTo>
                    <a:pt x="334" y="22"/>
                  </a:lnTo>
                  <a:lnTo>
                    <a:pt x="290" y="38"/>
                  </a:lnTo>
                  <a:lnTo>
                    <a:pt x="250" y="58"/>
                  </a:lnTo>
                  <a:lnTo>
                    <a:pt x="210" y="80"/>
                  </a:lnTo>
                  <a:lnTo>
                    <a:pt x="174" y="108"/>
                  </a:lnTo>
                  <a:lnTo>
                    <a:pt x="140" y="138"/>
                  </a:lnTo>
                  <a:lnTo>
                    <a:pt x="110" y="172"/>
                  </a:lnTo>
                  <a:lnTo>
                    <a:pt x="82" y="210"/>
                  </a:lnTo>
                  <a:lnTo>
                    <a:pt x="58" y="248"/>
                  </a:lnTo>
                  <a:lnTo>
                    <a:pt x="38" y="290"/>
                  </a:lnTo>
                  <a:lnTo>
                    <a:pt x="22" y="334"/>
                  </a:lnTo>
                  <a:lnTo>
                    <a:pt x="10" y="378"/>
                  </a:lnTo>
                  <a:lnTo>
                    <a:pt x="6" y="402"/>
                  </a:lnTo>
                  <a:lnTo>
                    <a:pt x="4" y="426"/>
                  </a:lnTo>
                  <a:lnTo>
                    <a:pt x="2" y="450"/>
                  </a:lnTo>
                  <a:lnTo>
                    <a:pt x="0" y="474"/>
                  </a:lnTo>
                  <a:lnTo>
                    <a:pt x="0" y="474"/>
                  </a:lnTo>
                  <a:lnTo>
                    <a:pt x="2" y="502"/>
                  </a:lnTo>
                  <a:lnTo>
                    <a:pt x="4" y="530"/>
                  </a:lnTo>
                  <a:lnTo>
                    <a:pt x="8" y="558"/>
                  </a:lnTo>
                  <a:lnTo>
                    <a:pt x="14" y="584"/>
                  </a:lnTo>
                  <a:lnTo>
                    <a:pt x="20" y="610"/>
                  </a:lnTo>
                  <a:lnTo>
                    <a:pt x="30" y="636"/>
                  </a:lnTo>
                  <a:lnTo>
                    <a:pt x="40" y="660"/>
                  </a:lnTo>
                  <a:lnTo>
                    <a:pt x="50" y="684"/>
                  </a:lnTo>
                  <a:lnTo>
                    <a:pt x="50" y="684"/>
                  </a:lnTo>
                  <a:lnTo>
                    <a:pt x="54" y="690"/>
                  </a:lnTo>
                  <a:lnTo>
                    <a:pt x="54" y="690"/>
                  </a:lnTo>
                  <a:lnTo>
                    <a:pt x="74" y="726"/>
                  </a:lnTo>
                  <a:lnTo>
                    <a:pt x="74" y="726"/>
                  </a:lnTo>
                  <a:lnTo>
                    <a:pt x="110" y="774"/>
                  </a:lnTo>
                  <a:lnTo>
                    <a:pt x="142" y="822"/>
                  </a:lnTo>
                  <a:lnTo>
                    <a:pt x="174" y="866"/>
                  </a:lnTo>
                  <a:lnTo>
                    <a:pt x="200" y="912"/>
                  </a:lnTo>
                  <a:lnTo>
                    <a:pt x="224" y="954"/>
                  </a:lnTo>
                  <a:lnTo>
                    <a:pt x="244" y="994"/>
                  </a:lnTo>
                  <a:lnTo>
                    <a:pt x="258" y="1032"/>
                  </a:lnTo>
                  <a:lnTo>
                    <a:pt x="268" y="1068"/>
                  </a:lnTo>
                  <a:lnTo>
                    <a:pt x="706" y="1068"/>
                  </a:lnTo>
                  <a:lnTo>
                    <a:pt x="706" y="1068"/>
                  </a:lnTo>
                  <a:lnTo>
                    <a:pt x="710" y="1048"/>
                  </a:lnTo>
                  <a:lnTo>
                    <a:pt x="714" y="1028"/>
                  </a:lnTo>
                  <a:lnTo>
                    <a:pt x="728" y="984"/>
                  </a:lnTo>
                  <a:lnTo>
                    <a:pt x="746" y="938"/>
                  </a:lnTo>
                  <a:lnTo>
                    <a:pt x="770" y="890"/>
                  </a:lnTo>
                  <a:lnTo>
                    <a:pt x="798" y="842"/>
                  </a:lnTo>
                  <a:lnTo>
                    <a:pt x="828" y="790"/>
                  </a:lnTo>
                  <a:lnTo>
                    <a:pt x="864" y="738"/>
                  </a:lnTo>
                  <a:lnTo>
                    <a:pt x="902" y="684"/>
                  </a:lnTo>
                  <a:lnTo>
                    <a:pt x="902" y="684"/>
                  </a:lnTo>
                  <a:lnTo>
                    <a:pt x="902" y="684"/>
                  </a:lnTo>
                  <a:lnTo>
                    <a:pt x="912" y="660"/>
                  </a:lnTo>
                  <a:lnTo>
                    <a:pt x="922" y="636"/>
                  </a:lnTo>
                  <a:lnTo>
                    <a:pt x="930" y="610"/>
                  </a:lnTo>
                  <a:lnTo>
                    <a:pt x="938" y="584"/>
                  </a:lnTo>
                  <a:lnTo>
                    <a:pt x="944" y="558"/>
                  </a:lnTo>
                  <a:lnTo>
                    <a:pt x="948" y="530"/>
                  </a:lnTo>
                  <a:lnTo>
                    <a:pt x="950" y="502"/>
                  </a:lnTo>
                  <a:lnTo>
                    <a:pt x="950" y="4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Freeform 14"/>
            <p:cNvSpPr/>
            <p:nvPr/>
          </p:nvSpPr>
          <p:spPr bwMode="auto">
            <a:xfrm>
              <a:off x="2416946" y="4110346"/>
              <a:ext cx="376238" cy="847725"/>
            </a:xfrm>
            <a:custGeom>
              <a:avLst/>
              <a:gdLst>
                <a:gd name="T0" fmla="*/ 230 w 474"/>
                <a:gd name="T1" fmla="*/ 1068 h 1068"/>
                <a:gd name="T2" fmla="*/ 230 w 474"/>
                <a:gd name="T3" fmla="*/ 1068 h 1068"/>
                <a:gd name="T4" fmla="*/ 234 w 474"/>
                <a:gd name="T5" fmla="*/ 1048 h 1068"/>
                <a:gd name="T6" fmla="*/ 238 w 474"/>
                <a:gd name="T7" fmla="*/ 1028 h 1068"/>
                <a:gd name="T8" fmla="*/ 252 w 474"/>
                <a:gd name="T9" fmla="*/ 984 h 1068"/>
                <a:gd name="T10" fmla="*/ 270 w 474"/>
                <a:gd name="T11" fmla="*/ 938 h 1068"/>
                <a:gd name="T12" fmla="*/ 294 w 474"/>
                <a:gd name="T13" fmla="*/ 890 h 1068"/>
                <a:gd name="T14" fmla="*/ 322 w 474"/>
                <a:gd name="T15" fmla="*/ 842 h 1068"/>
                <a:gd name="T16" fmla="*/ 352 w 474"/>
                <a:gd name="T17" fmla="*/ 790 h 1068"/>
                <a:gd name="T18" fmla="*/ 388 w 474"/>
                <a:gd name="T19" fmla="*/ 738 h 1068"/>
                <a:gd name="T20" fmla="*/ 426 w 474"/>
                <a:gd name="T21" fmla="*/ 684 h 1068"/>
                <a:gd name="T22" fmla="*/ 426 w 474"/>
                <a:gd name="T23" fmla="*/ 684 h 1068"/>
                <a:gd name="T24" fmla="*/ 426 w 474"/>
                <a:gd name="T25" fmla="*/ 684 h 1068"/>
                <a:gd name="T26" fmla="*/ 436 w 474"/>
                <a:gd name="T27" fmla="*/ 660 h 1068"/>
                <a:gd name="T28" fmla="*/ 446 w 474"/>
                <a:gd name="T29" fmla="*/ 636 h 1068"/>
                <a:gd name="T30" fmla="*/ 454 w 474"/>
                <a:gd name="T31" fmla="*/ 610 h 1068"/>
                <a:gd name="T32" fmla="*/ 462 w 474"/>
                <a:gd name="T33" fmla="*/ 584 h 1068"/>
                <a:gd name="T34" fmla="*/ 468 w 474"/>
                <a:gd name="T35" fmla="*/ 558 h 1068"/>
                <a:gd name="T36" fmla="*/ 472 w 474"/>
                <a:gd name="T37" fmla="*/ 530 h 1068"/>
                <a:gd name="T38" fmla="*/ 474 w 474"/>
                <a:gd name="T39" fmla="*/ 502 h 1068"/>
                <a:gd name="T40" fmla="*/ 474 w 474"/>
                <a:gd name="T41" fmla="*/ 474 h 1068"/>
                <a:gd name="T42" fmla="*/ 474 w 474"/>
                <a:gd name="T43" fmla="*/ 474 h 1068"/>
                <a:gd name="T44" fmla="*/ 474 w 474"/>
                <a:gd name="T45" fmla="*/ 450 h 1068"/>
                <a:gd name="T46" fmla="*/ 472 w 474"/>
                <a:gd name="T47" fmla="*/ 426 h 1068"/>
                <a:gd name="T48" fmla="*/ 470 w 474"/>
                <a:gd name="T49" fmla="*/ 402 h 1068"/>
                <a:gd name="T50" fmla="*/ 464 w 474"/>
                <a:gd name="T51" fmla="*/ 378 h 1068"/>
                <a:gd name="T52" fmla="*/ 454 w 474"/>
                <a:gd name="T53" fmla="*/ 334 h 1068"/>
                <a:gd name="T54" fmla="*/ 438 w 474"/>
                <a:gd name="T55" fmla="*/ 290 h 1068"/>
                <a:gd name="T56" fmla="*/ 418 w 474"/>
                <a:gd name="T57" fmla="*/ 248 h 1068"/>
                <a:gd name="T58" fmla="*/ 394 w 474"/>
                <a:gd name="T59" fmla="*/ 210 h 1068"/>
                <a:gd name="T60" fmla="*/ 366 w 474"/>
                <a:gd name="T61" fmla="*/ 172 h 1068"/>
                <a:gd name="T62" fmla="*/ 336 w 474"/>
                <a:gd name="T63" fmla="*/ 138 h 1068"/>
                <a:gd name="T64" fmla="*/ 302 w 474"/>
                <a:gd name="T65" fmla="*/ 108 h 1068"/>
                <a:gd name="T66" fmla="*/ 266 w 474"/>
                <a:gd name="T67" fmla="*/ 80 h 1068"/>
                <a:gd name="T68" fmla="*/ 226 w 474"/>
                <a:gd name="T69" fmla="*/ 58 h 1068"/>
                <a:gd name="T70" fmla="*/ 184 w 474"/>
                <a:gd name="T71" fmla="*/ 38 h 1068"/>
                <a:gd name="T72" fmla="*/ 140 w 474"/>
                <a:gd name="T73" fmla="*/ 22 h 1068"/>
                <a:gd name="T74" fmla="*/ 96 w 474"/>
                <a:gd name="T75" fmla="*/ 10 h 1068"/>
                <a:gd name="T76" fmla="*/ 72 w 474"/>
                <a:gd name="T77" fmla="*/ 6 h 1068"/>
                <a:gd name="T78" fmla="*/ 48 w 474"/>
                <a:gd name="T79" fmla="*/ 2 h 1068"/>
                <a:gd name="T80" fmla="*/ 24 w 474"/>
                <a:gd name="T81" fmla="*/ 0 h 1068"/>
                <a:gd name="T82" fmla="*/ 0 w 474"/>
                <a:gd name="T83" fmla="*/ 0 h 1068"/>
                <a:gd name="T84" fmla="*/ 0 w 474"/>
                <a:gd name="T85" fmla="*/ 1068 h 1068"/>
                <a:gd name="T86" fmla="*/ 230 w 474"/>
                <a:gd name="T87" fmla="*/ 1068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4" h="1068">
                  <a:moveTo>
                    <a:pt x="230" y="1068"/>
                  </a:moveTo>
                  <a:lnTo>
                    <a:pt x="230" y="1068"/>
                  </a:lnTo>
                  <a:lnTo>
                    <a:pt x="234" y="1048"/>
                  </a:lnTo>
                  <a:lnTo>
                    <a:pt x="238" y="1028"/>
                  </a:lnTo>
                  <a:lnTo>
                    <a:pt x="252" y="984"/>
                  </a:lnTo>
                  <a:lnTo>
                    <a:pt x="270" y="938"/>
                  </a:lnTo>
                  <a:lnTo>
                    <a:pt x="294" y="890"/>
                  </a:lnTo>
                  <a:lnTo>
                    <a:pt x="322" y="842"/>
                  </a:lnTo>
                  <a:lnTo>
                    <a:pt x="352" y="790"/>
                  </a:lnTo>
                  <a:lnTo>
                    <a:pt x="388" y="738"/>
                  </a:lnTo>
                  <a:lnTo>
                    <a:pt x="426" y="684"/>
                  </a:lnTo>
                  <a:lnTo>
                    <a:pt x="426" y="684"/>
                  </a:lnTo>
                  <a:lnTo>
                    <a:pt x="426" y="684"/>
                  </a:lnTo>
                  <a:lnTo>
                    <a:pt x="436" y="660"/>
                  </a:lnTo>
                  <a:lnTo>
                    <a:pt x="446" y="636"/>
                  </a:lnTo>
                  <a:lnTo>
                    <a:pt x="454" y="610"/>
                  </a:lnTo>
                  <a:lnTo>
                    <a:pt x="462" y="584"/>
                  </a:lnTo>
                  <a:lnTo>
                    <a:pt x="468" y="558"/>
                  </a:lnTo>
                  <a:lnTo>
                    <a:pt x="472" y="530"/>
                  </a:lnTo>
                  <a:lnTo>
                    <a:pt x="474" y="502"/>
                  </a:lnTo>
                  <a:lnTo>
                    <a:pt x="474" y="474"/>
                  </a:lnTo>
                  <a:lnTo>
                    <a:pt x="474" y="474"/>
                  </a:lnTo>
                  <a:lnTo>
                    <a:pt x="474" y="450"/>
                  </a:lnTo>
                  <a:lnTo>
                    <a:pt x="472" y="426"/>
                  </a:lnTo>
                  <a:lnTo>
                    <a:pt x="470" y="402"/>
                  </a:lnTo>
                  <a:lnTo>
                    <a:pt x="464" y="378"/>
                  </a:lnTo>
                  <a:lnTo>
                    <a:pt x="454" y="334"/>
                  </a:lnTo>
                  <a:lnTo>
                    <a:pt x="438" y="290"/>
                  </a:lnTo>
                  <a:lnTo>
                    <a:pt x="418" y="248"/>
                  </a:lnTo>
                  <a:lnTo>
                    <a:pt x="394" y="210"/>
                  </a:lnTo>
                  <a:lnTo>
                    <a:pt x="366" y="172"/>
                  </a:lnTo>
                  <a:lnTo>
                    <a:pt x="336" y="138"/>
                  </a:lnTo>
                  <a:lnTo>
                    <a:pt x="302" y="108"/>
                  </a:lnTo>
                  <a:lnTo>
                    <a:pt x="266" y="80"/>
                  </a:lnTo>
                  <a:lnTo>
                    <a:pt x="226" y="58"/>
                  </a:lnTo>
                  <a:lnTo>
                    <a:pt x="184" y="38"/>
                  </a:lnTo>
                  <a:lnTo>
                    <a:pt x="140" y="22"/>
                  </a:lnTo>
                  <a:lnTo>
                    <a:pt x="96" y="10"/>
                  </a:lnTo>
                  <a:lnTo>
                    <a:pt x="72" y="6"/>
                  </a:lnTo>
                  <a:lnTo>
                    <a:pt x="48" y="2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068"/>
                  </a:lnTo>
                  <a:lnTo>
                    <a:pt x="230" y="1068"/>
                  </a:lnTo>
                  <a:close/>
                </a:path>
              </a:pathLst>
            </a:custGeom>
            <a:solidFill>
              <a:srgbClr val="F58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Freeform 15"/>
            <p:cNvSpPr/>
            <p:nvPr/>
          </p:nvSpPr>
          <p:spPr bwMode="auto">
            <a:xfrm>
              <a:off x="2496321" y="4188134"/>
              <a:ext cx="231775" cy="271463"/>
            </a:xfrm>
            <a:custGeom>
              <a:avLst/>
              <a:gdLst>
                <a:gd name="T0" fmla="*/ 270 w 292"/>
                <a:gd name="T1" fmla="*/ 342 h 342"/>
                <a:gd name="T2" fmla="*/ 270 w 292"/>
                <a:gd name="T3" fmla="*/ 342 h 342"/>
                <a:gd name="T4" fmla="*/ 262 w 292"/>
                <a:gd name="T5" fmla="*/ 342 h 342"/>
                <a:gd name="T6" fmla="*/ 256 w 292"/>
                <a:gd name="T7" fmla="*/ 338 h 342"/>
                <a:gd name="T8" fmla="*/ 252 w 292"/>
                <a:gd name="T9" fmla="*/ 332 h 342"/>
                <a:gd name="T10" fmla="*/ 248 w 292"/>
                <a:gd name="T11" fmla="*/ 326 h 342"/>
                <a:gd name="T12" fmla="*/ 248 w 292"/>
                <a:gd name="T13" fmla="*/ 326 h 342"/>
                <a:gd name="T14" fmla="*/ 236 w 292"/>
                <a:gd name="T15" fmla="*/ 282 h 342"/>
                <a:gd name="T16" fmla="*/ 222 w 292"/>
                <a:gd name="T17" fmla="*/ 244 h 342"/>
                <a:gd name="T18" fmla="*/ 206 w 292"/>
                <a:gd name="T19" fmla="*/ 210 h 342"/>
                <a:gd name="T20" fmla="*/ 190 w 292"/>
                <a:gd name="T21" fmla="*/ 180 h 342"/>
                <a:gd name="T22" fmla="*/ 172 w 292"/>
                <a:gd name="T23" fmla="*/ 152 h 342"/>
                <a:gd name="T24" fmla="*/ 152 w 292"/>
                <a:gd name="T25" fmla="*/ 130 h 342"/>
                <a:gd name="T26" fmla="*/ 134 w 292"/>
                <a:gd name="T27" fmla="*/ 110 h 342"/>
                <a:gd name="T28" fmla="*/ 114 w 292"/>
                <a:gd name="T29" fmla="*/ 94 h 342"/>
                <a:gd name="T30" fmla="*/ 96 w 292"/>
                <a:gd name="T31" fmla="*/ 80 h 342"/>
                <a:gd name="T32" fmla="*/ 78 w 292"/>
                <a:gd name="T33" fmla="*/ 68 h 342"/>
                <a:gd name="T34" fmla="*/ 48 w 292"/>
                <a:gd name="T35" fmla="*/ 54 h 342"/>
                <a:gd name="T36" fmla="*/ 26 w 292"/>
                <a:gd name="T37" fmla="*/ 46 h 342"/>
                <a:gd name="T38" fmla="*/ 16 w 292"/>
                <a:gd name="T39" fmla="*/ 42 h 342"/>
                <a:gd name="T40" fmla="*/ 16 w 292"/>
                <a:gd name="T41" fmla="*/ 42 h 342"/>
                <a:gd name="T42" fmla="*/ 8 w 292"/>
                <a:gd name="T43" fmla="*/ 40 h 342"/>
                <a:gd name="T44" fmla="*/ 2 w 292"/>
                <a:gd name="T45" fmla="*/ 34 h 342"/>
                <a:gd name="T46" fmla="*/ 0 w 292"/>
                <a:gd name="T47" fmla="*/ 26 h 342"/>
                <a:gd name="T48" fmla="*/ 0 w 292"/>
                <a:gd name="T49" fmla="*/ 16 h 342"/>
                <a:gd name="T50" fmla="*/ 0 w 292"/>
                <a:gd name="T51" fmla="*/ 16 h 342"/>
                <a:gd name="T52" fmla="*/ 2 w 292"/>
                <a:gd name="T53" fmla="*/ 8 h 342"/>
                <a:gd name="T54" fmla="*/ 8 w 292"/>
                <a:gd name="T55" fmla="*/ 2 h 342"/>
                <a:gd name="T56" fmla="*/ 16 w 292"/>
                <a:gd name="T57" fmla="*/ 0 h 342"/>
                <a:gd name="T58" fmla="*/ 26 w 292"/>
                <a:gd name="T59" fmla="*/ 0 h 342"/>
                <a:gd name="T60" fmla="*/ 26 w 292"/>
                <a:gd name="T61" fmla="*/ 0 h 342"/>
                <a:gd name="T62" fmla="*/ 36 w 292"/>
                <a:gd name="T63" fmla="*/ 2 h 342"/>
                <a:gd name="T64" fmla="*/ 62 w 292"/>
                <a:gd name="T65" fmla="*/ 12 h 342"/>
                <a:gd name="T66" fmla="*/ 78 w 292"/>
                <a:gd name="T67" fmla="*/ 18 h 342"/>
                <a:gd name="T68" fmla="*/ 96 w 292"/>
                <a:gd name="T69" fmla="*/ 28 h 342"/>
                <a:gd name="T70" fmla="*/ 116 w 292"/>
                <a:gd name="T71" fmla="*/ 42 h 342"/>
                <a:gd name="T72" fmla="*/ 138 w 292"/>
                <a:gd name="T73" fmla="*/ 56 h 342"/>
                <a:gd name="T74" fmla="*/ 160 w 292"/>
                <a:gd name="T75" fmla="*/ 74 h 342"/>
                <a:gd name="T76" fmla="*/ 182 w 292"/>
                <a:gd name="T77" fmla="*/ 96 h 342"/>
                <a:gd name="T78" fmla="*/ 204 w 292"/>
                <a:gd name="T79" fmla="*/ 122 h 342"/>
                <a:gd name="T80" fmla="*/ 224 w 292"/>
                <a:gd name="T81" fmla="*/ 152 h 342"/>
                <a:gd name="T82" fmla="*/ 244 w 292"/>
                <a:gd name="T83" fmla="*/ 186 h 342"/>
                <a:gd name="T84" fmla="*/ 262 w 292"/>
                <a:gd name="T85" fmla="*/ 224 h 342"/>
                <a:gd name="T86" fmla="*/ 278 w 292"/>
                <a:gd name="T87" fmla="*/ 268 h 342"/>
                <a:gd name="T88" fmla="*/ 292 w 292"/>
                <a:gd name="T89" fmla="*/ 316 h 342"/>
                <a:gd name="T90" fmla="*/ 292 w 292"/>
                <a:gd name="T91" fmla="*/ 316 h 342"/>
                <a:gd name="T92" fmla="*/ 292 w 292"/>
                <a:gd name="T93" fmla="*/ 324 h 342"/>
                <a:gd name="T94" fmla="*/ 288 w 292"/>
                <a:gd name="T95" fmla="*/ 332 h 342"/>
                <a:gd name="T96" fmla="*/ 284 w 292"/>
                <a:gd name="T97" fmla="*/ 338 h 342"/>
                <a:gd name="T98" fmla="*/ 276 w 292"/>
                <a:gd name="T99" fmla="*/ 342 h 342"/>
                <a:gd name="T100" fmla="*/ 276 w 292"/>
                <a:gd name="T101" fmla="*/ 342 h 342"/>
                <a:gd name="T102" fmla="*/ 270 w 292"/>
                <a:gd name="T103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2" h="342">
                  <a:moveTo>
                    <a:pt x="270" y="342"/>
                  </a:moveTo>
                  <a:lnTo>
                    <a:pt x="270" y="342"/>
                  </a:lnTo>
                  <a:lnTo>
                    <a:pt x="262" y="342"/>
                  </a:lnTo>
                  <a:lnTo>
                    <a:pt x="256" y="338"/>
                  </a:lnTo>
                  <a:lnTo>
                    <a:pt x="252" y="332"/>
                  </a:lnTo>
                  <a:lnTo>
                    <a:pt x="248" y="326"/>
                  </a:lnTo>
                  <a:lnTo>
                    <a:pt x="248" y="326"/>
                  </a:lnTo>
                  <a:lnTo>
                    <a:pt x="236" y="282"/>
                  </a:lnTo>
                  <a:lnTo>
                    <a:pt x="222" y="244"/>
                  </a:lnTo>
                  <a:lnTo>
                    <a:pt x="206" y="210"/>
                  </a:lnTo>
                  <a:lnTo>
                    <a:pt x="190" y="180"/>
                  </a:lnTo>
                  <a:lnTo>
                    <a:pt x="172" y="152"/>
                  </a:lnTo>
                  <a:lnTo>
                    <a:pt x="152" y="130"/>
                  </a:lnTo>
                  <a:lnTo>
                    <a:pt x="134" y="110"/>
                  </a:lnTo>
                  <a:lnTo>
                    <a:pt x="114" y="94"/>
                  </a:lnTo>
                  <a:lnTo>
                    <a:pt x="96" y="80"/>
                  </a:lnTo>
                  <a:lnTo>
                    <a:pt x="78" y="68"/>
                  </a:lnTo>
                  <a:lnTo>
                    <a:pt x="48" y="54"/>
                  </a:lnTo>
                  <a:lnTo>
                    <a:pt x="26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8" y="40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8"/>
                  </a:lnTo>
                  <a:lnTo>
                    <a:pt x="8" y="2"/>
                  </a:lnTo>
                  <a:lnTo>
                    <a:pt x="1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62" y="12"/>
                  </a:lnTo>
                  <a:lnTo>
                    <a:pt x="78" y="18"/>
                  </a:lnTo>
                  <a:lnTo>
                    <a:pt x="96" y="28"/>
                  </a:lnTo>
                  <a:lnTo>
                    <a:pt x="116" y="42"/>
                  </a:lnTo>
                  <a:lnTo>
                    <a:pt x="138" y="56"/>
                  </a:lnTo>
                  <a:lnTo>
                    <a:pt x="160" y="74"/>
                  </a:lnTo>
                  <a:lnTo>
                    <a:pt x="182" y="96"/>
                  </a:lnTo>
                  <a:lnTo>
                    <a:pt x="204" y="122"/>
                  </a:lnTo>
                  <a:lnTo>
                    <a:pt x="224" y="152"/>
                  </a:lnTo>
                  <a:lnTo>
                    <a:pt x="244" y="186"/>
                  </a:lnTo>
                  <a:lnTo>
                    <a:pt x="262" y="224"/>
                  </a:lnTo>
                  <a:lnTo>
                    <a:pt x="278" y="268"/>
                  </a:lnTo>
                  <a:lnTo>
                    <a:pt x="292" y="316"/>
                  </a:lnTo>
                  <a:lnTo>
                    <a:pt x="292" y="316"/>
                  </a:lnTo>
                  <a:lnTo>
                    <a:pt x="292" y="324"/>
                  </a:lnTo>
                  <a:lnTo>
                    <a:pt x="288" y="332"/>
                  </a:lnTo>
                  <a:lnTo>
                    <a:pt x="284" y="338"/>
                  </a:lnTo>
                  <a:lnTo>
                    <a:pt x="276" y="342"/>
                  </a:lnTo>
                  <a:lnTo>
                    <a:pt x="276" y="342"/>
                  </a:lnTo>
                  <a:lnTo>
                    <a:pt x="270" y="342"/>
                  </a:lnTo>
                  <a:close/>
                </a:path>
              </a:pathLst>
            </a:custGeom>
            <a:solidFill>
              <a:srgbClr val="F26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Freeform 16"/>
            <p:cNvSpPr/>
            <p:nvPr/>
          </p:nvSpPr>
          <p:spPr bwMode="auto">
            <a:xfrm>
              <a:off x="2496321" y="4188134"/>
              <a:ext cx="231775" cy="271463"/>
            </a:xfrm>
            <a:custGeom>
              <a:avLst/>
              <a:gdLst>
                <a:gd name="T0" fmla="*/ 270 w 292"/>
                <a:gd name="T1" fmla="*/ 342 h 342"/>
                <a:gd name="T2" fmla="*/ 270 w 292"/>
                <a:gd name="T3" fmla="*/ 342 h 342"/>
                <a:gd name="T4" fmla="*/ 262 w 292"/>
                <a:gd name="T5" fmla="*/ 342 h 342"/>
                <a:gd name="T6" fmla="*/ 256 w 292"/>
                <a:gd name="T7" fmla="*/ 338 h 342"/>
                <a:gd name="T8" fmla="*/ 252 w 292"/>
                <a:gd name="T9" fmla="*/ 332 h 342"/>
                <a:gd name="T10" fmla="*/ 248 w 292"/>
                <a:gd name="T11" fmla="*/ 326 h 342"/>
                <a:gd name="T12" fmla="*/ 248 w 292"/>
                <a:gd name="T13" fmla="*/ 326 h 342"/>
                <a:gd name="T14" fmla="*/ 236 w 292"/>
                <a:gd name="T15" fmla="*/ 282 h 342"/>
                <a:gd name="T16" fmla="*/ 222 w 292"/>
                <a:gd name="T17" fmla="*/ 244 h 342"/>
                <a:gd name="T18" fmla="*/ 206 w 292"/>
                <a:gd name="T19" fmla="*/ 210 h 342"/>
                <a:gd name="T20" fmla="*/ 190 w 292"/>
                <a:gd name="T21" fmla="*/ 180 h 342"/>
                <a:gd name="T22" fmla="*/ 172 w 292"/>
                <a:gd name="T23" fmla="*/ 152 h 342"/>
                <a:gd name="T24" fmla="*/ 152 w 292"/>
                <a:gd name="T25" fmla="*/ 130 h 342"/>
                <a:gd name="T26" fmla="*/ 134 w 292"/>
                <a:gd name="T27" fmla="*/ 110 h 342"/>
                <a:gd name="T28" fmla="*/ 114 w 292"/>
                <a:gd name="T29" fmla="*/ 94 h 342"/>
                <a:gd name="T30" fmla="*/ 96 w 292"/>
                <a:gd name="T31" fmla="*/ 80 h 342"/>
                <a:gd name="T32" fmla="*/ 78 w 292"/>
                <a:gd name="T33" fmla="*/ 68 h 342"/>
                <a:gd name="T34" fmla="*/ 48 w 292"/>
                <a:gd name="T35" fmla="*/ 54 h 342"/>
                <a:gd name="T36" fmla="*/ 26 w 292"/>
                <a:gd name="T37" fmla="*/ 46 h 342"/>
                <a:gd name="T38" fmla="*/ 16 w 292"/>
                <a:gd name="T39" fmla="*/ 42 h 342"/>
                <a:gd name="T40" fmla="*/ 16 w 292"/>
                <a:gd name="T41" fmla="*/ 42 h 342"/>
                <a:gd name="T42" fmla="*/ 8 w 292"/>
                <a:gd name="T43" fmla="*/ 40 h 342"/>
                <a:gd name="T44" fmla="*/ 2 w 292"/>
                <a:gd name="T45" fmla="*/ 34 h 342"/>
                <a:gd name="T46" fmla="*/ 0 w 292"/>
                <a:gd name="T47" fmla="*/ 26 h 342"/>
                <a:gd name="T48" fmla="*/ 0 w 292"/>
                <a:gd name="T49" fmla="*/ 16 h 342"/>
                <a:gd name="T50" fmla="*/ 0 w 292"/>
                <a:gd name="T51" fmla="*/ 16 h 342"/>
                <a:gd name="T52" fmla="*/ 2 w 292"/>
                <a:gd name="T53" fmla="*/ 8 h 342"/>
                <a:gd name="T54" fmla="*/ 8 w 292"/>
                <a:gd name="T55" fmla="*/ 2 h 342"/>
                <a:gd name="T56" fmla="*/ 16 w 292"/>
                <a:gd name="T57" fmla="*/ 0 h 342"/>
                <a:gd name="T58" fmla="*/ 26 w 292"/>
                <a:gd name="T59" fmla="*/ 0 h 342"/>
                <a:gd name="T60" fmla="*/ 26 w 292"/>
                <a:gd name="T61" fmla="*/ 0 h 342"/>
                <a:gd name="T62" fmla="*/ 36 w 292"/>
                <a:gd name="T63" fmla="*/ 2 h 342"/>
                <a:gd name="T64" fmla="*/ 62 w 292"/>
                <a:gd name="T65" fmla="*/ 12 h 342"/>
                <a:gd name="T66" fmla="*/ 78 w 292"/>
                <a:gd name="T67" fmla="*/ 18 h 342"/>
                <a:gd name="T68" fmla="*/ 96 w 292"/>
                <a:gd name="T69" fmla="*/ 28 h 342"/>
                <a:gd name="T70" fmla="*/ 116 w 292"/>
                <a:gd name="T71" fmla="*/ 42 h 342"/>
                <a:gd name="T72" fmla="*/ 138 w 292"/>
                <a:gd name="T73" fmla="*/ 56 h 342"/>
                <a:gd name="T74" fmla="*/ 160 w 292"/>
                <a:gd name="T75" fmla="*/ 74 h 342"/>
                <a:gd name="T76" fmla="*/ 182 w 292"/>
                <a:gd name="T77" fmla="*/ 96 h 342"/>
                <a:gd name="T78" fmla="*/ 204 w 292"/>
                <a:gd name="T79" fmla="*/ 122 h 342"/>
                <a:gd name="T80" fmla="*/ 224 w 292"/>
                <a:gd name="T81" fmla="*/ 152 h 342"/>
                <a:gd name="T82" fmla="*/ 244 w 292"/>
                <a:gd name="T83" fmla="*/ 186 h 342"/>
                <a:gd name="T84" fmla="*/ 262 w 292"/>
                <a:gd name="T85" fmla="*/ 224 h 342"/>
                <a:gd name="T86" fmla="*/ 278 w 292"/>
                <a:gd name="T87" fmla="*/ 268 h 342"/>
                <a:gd name="T88" fmla="*/ 292 w 292"/>
                <a:gd name="T89" fmla="*/ 316 h 342"/>
                <a:gd name="T90" fmla="*/ 292 w 292"/>
                <a:gd name="T91" fmla="*/ 316 h 342"/>
                <a:gd name="T92" fmla="*/ 292 w 292"/>
                <a:gd name="T93" fmla="*/ 324 h 342"/>
                <a:gd name="T94" fmla="*/ 288 w 292"/>
                <a:gd name="T95" fmla="*/ 332 h 342"/>
                <a:gd name="T96" fmla="*/ 284 w 292"/>
                <a:gd name="T97" fmla="*/ 338 h 342"/>
                <a:gd name="T98" fmla="*/ 276 w 292"/>
                <a:gd name="T99" fmla="*/ 342 h 342"/>
                <a:gd name="T100" fmla="*/ 276 w 292"/>
                <a:gd name="T101" fmla="*/ 342 h 342"/>
                <a:gd name="T102" fmla="*/ 270 w 292"/>
                <a:gd name="T103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2" h="342">
                  <a:moveTo>
                    <a:pt x="270" y="342"/>
                  </a:moveTo>
                  <a:lnTo>
                    <a:pt x="270" y="342"/>
                  </a:lnTo>
                  <a:lnTo>
                    <a:pt x="262" y="342"/>
                  </a:lnTo>
                  <a:lnTo>
                    <a:pt x="256" y="338"/>
                  </a:lnTo>
                  <a:lnTo>
                    <a:pt x="252" y="332"/>
                  </a:lnTo>
                  <a:lnTo>
                    <a:pt x="248" y="326"/>
                  </a:lnTo>
                  <a:lnTo>
                    <a:pt x="248" y="326"/>
                  </a:lnTo>
                  <a:lnTo>
                    <a:pt x="236" y="282"/>
                  </a:lnTo>
                  <a:lnTo>
                    <a:pt x="222" y="244"/>
                  </a:lnTo>
                  <a:lnTo>
                    <a:pt x="206" y="210"/>
                  </a:lnTo>
                  <a:lnTo>
                    <a:pt x="190" y="180"/>
                  </a:lnTo>
                  <a:lnTo>
                    <a:pt x="172" y="152"/>
                  </a:lnTo>
                  <a:lnTo>
                    <a:pt x="152" y="130"/>
                  </a:lnTo>
                  <a:lnTo>
                    <a:pt x="134" y="110"/>
                  </a:lnTo>
                  <a:lnTo>
                    <a:pt x="114" y="94"/>
                  </a:lnTo>
                  <a:lnTo>
                    <a:pt x="96" y="80"/>
                  </a:lnTo>
                  <a:lnTo>
                    <a:pt x="78" y="68"/>
                  </a:lnTo>
                  <a:lnTo>
                    <a:pt x="48" y="54"/>
                  </a:lnTo>
                  <a:lnTo>
                    <a:pt x="26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8" y="40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8"/>
                  </a:lnTo>
                  <a:lnTo>
                    <a:pt x="8" y="2"/>
                  </a:lnTo>
                  <a:lnTo>
                    <a:pt x="1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62" y="12"/>
                  </a:lnTo>
                  <a:lnTo>
                    <a:pt x="78" y="18"/>
                  </a:lnTo>
                  <a:lnTo>
                    <a:pt x="96" y="28"/>
                  </a:lnTo>
                  <a:lnTo>
                    <a:pt x="116" y="42"/>
                  </a:lnTo>
                  <a:lnTo>
                    <a:pt x="138" y="56"/>
                  </a:lnTo>
                  <a:lnTo>
                    <a:pt x="160" y="74"/>
                  </a:lnTo>
                  <a:lnTo>
                    <a:pt x="182" y="96"/>
                  </a:lnTo>
                  <a:lnTo>
                    <a:pt x="204" y="122"/>
                  </a:lnTo>
                  <a:lnTo>
                    <a:pt x="224" y="152"/>
                  </a:lnTo>
                  <a:lnTo>
                    <a:pt x="244" y="186"/>
                  </a:lnTo>
                  <a:lnTo>
                    <a:pt x="262" y="224"/>
                  </a:lnTo>
                  <a:lnTo>
                    <a:pt x="278" y="268"/>
                  </a:lnTo>
                  <a:lnTo>
                    <a:pt x="292" y="316"/>
                  </a:lnTo>
                  <a:lnTo>
                    <a:pt x="292" y="316"/>
                  </a:lnTo>
                  <a:lnTo>
                    <a:pt x="292" y="324"/>
                  </a:lnTo>
                  <a:lnTo>
                    <a:pt x="288" y="332"/>
                  </a:lnTo>
                  <a:lnTo>
                    <a:pt x="284" y="338"/>
                  </a:lnTo>
                  <a:lnTo>
                    <a:pt x="276" y="342"/>
                  </a:lnTo>
                  <a:lnTo>
                    <a:pt x="276" y="342"/>
                  </a:lnTo>
                  <a:lnTo>
                    <a:pt x="270" y="3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Freeform 17"/>
            <p:cNvSpPr/>
            <p:nvPr/>
          </p:nvSpPr>
          <p:spPr bwMode="auto">
            <a:xfrm>
              <a:off x="2255021" y="4610409"/>
              <a:ext cx="122238" cy="368300"/>
            </a:xfrm>
            <a:custGeom>
              <a:avLst/>
              <a:gdLst>
                <a:gd name="T0" fmla="*/ 138 w 154"/>
                <a:gd name="T1" fmla="*/ 464 h 464"/>
                <a:gd name="T2" fmla="*/ 138 w 154"/>
                <a:gd name="T3" fmla="*/ 464 h 464"/>
                <a:gd name="T4" fmla="*/ 132 w 154"/>
                <a:gd name="T5" fmla="*/ 464 h 464"/>
                <a:gd name="T6" fmla="*/ 128 w 154"/>
                <a:gd name="T7" fmla="*/ 462 h 464"/>
                <a:gd name="T8" fmla="*/ 124 w 154"/>
                <a:gd name="T9" fmla="*/ 458 h 464"/>
                <a:gd name="T10" fmla="*/ 122 w 154"/>
                <a:gd name="T11" fmla="*/ 452 h 464"/>
                <a:gd name="T12" fmla="*/ 0 w 154"/>
                <a:gd name="T13" fmla="*/ 22 h 464"/>
                <a:gd name="T14" fmla="*/ 0 w 154"/>
                <a:gd name="T15" fmla="*/ 22 h 464"/>
                <a:gd name="T16" fmla="*/ 0 w 154"/>
                <a:gd name="T17" fmla="*/ 16 h 464"/>
                <a:gd name="T18" fmla="*/ 2 w 154"/>
                <a:gd name="T19" fmla="*/ 8 h 464"/>
                <a:gd name="T20" fmla="*/ 6 w 154"/>
                <a:gd name="T21" fmla="*/ 4 h 464"/>
                <a:gd name="T22" fmla="*/ 12 w 154"/>
                <a:gd name="T23" fmla="*/ 0 h 464"/>
                <a:gd name="T24" fmla="*/ 12 w 154"/>
                <a:gd name="T25" fmla="*/ 0 h 464"/>
                <a:gd name="T26" fmla="*/ 18 w 154"/>
                <a:gd name="T27" fmla="*/ 0 h 464"/>
                <a:gd name="T28" fmla="*/ 24 w 154"/>
                <a:gd name="T29" fmla="*/ 0 h 464"/>
                <a:gd name="T30" fmla="*/ 30 w 154"/>
                <a:gd name="T31" fmla="*/ 4 h 464"/>
                <a:gd name="T32" fmla="*/ 32 w 154"/>
                <a:gd name="T33" fmla="*/ 10 h 464"/>
                <a:gd name="T34" fmla="*/ 154 w 154"/>
                <a:gd name="T35" fmla="*/ 442 h 464"/>
                <a:gd name="T36" fmla="*/ 154 w 154"/>
                <a:gd name="T37" fmla="*/ 442 h 464"/>
                <a:gd name="T38" fmla="*/ 154 w 154"/>
                <a:gd name="T39" fmla="*/ 448 h 464"/>
                <a:gd name="T40" fmla="*/ 152 w 154"/>
                <a:gd name="T41" fmla="*/ 454 h 464"/>
                <a:gd name="T42" fmla="*/ 148 w 154"/>
                <a:gd name="T43" fmla="*/ 460 h 464"/>
                <a:gd name="T44" fmla="*/ 144 w 154"/>
                <a:gd name="T45" fmla="*/ 464 h 464"/>
                <a:gd name="T46" fmla="*/ 144 w 154"/>
                <a:gd name="T47" fmla="*/ 464 h 464"/>
                <a:gd name="T48" fmla="*/ 138 w 154"/>
                <a:gd name="T49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464">
                  <a:moveTo>
                    <a:pt x="138" y="464"/>
                  </a:moveTo>
                  <a:lnTo>
                    <a:pt x="138" y="464"/>
                  </a:lnTo>
                  <a:lnTo>
                    <a:pt x="132" y="464"/>
                  </a:lnTo>
                  <a:lnTo>
                    <a:pt x="128" y="462"/>
                  </a:lnTo>
                  <a:lnTo>
                    <a:pt x="124" y="458"/>
                  </a:lnTo>
                  <a:lnTo>
                    <a:pt x="122" y="45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8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4"/>
                  </a:lnTo>
                  <a:lnTo>
                    <a:pt x="32" y="10"/>
                  </a:lnTo>
                  <a:lnTo>
                    <a:pt x="154" y="442"/>
                  </a:lnTo>
                  <a:lnTo>
                    <a:pt x="154" y="442"/>
                  </a:lnTo>
                  <a:lnTo>
                    <a:pt x="154" y="448"/>
                  </a:lnTo>
                  <a:lnTo>
                    <a:pt x="152" y="454"/>
                  </a:lnTo>
                  <a:lnTo>
                    <a:pt x="148" y="460"/>
                  </a:lnTo>
                  <a:lnTo>
                    <a:pt x="144" y="464"/>
                  </a:lnTo>
                  <a:lnTo>
                    <a:pt x="144" y="464"/>
                  </a:lnTo>
                  <a:lnTo>
                    <a:pt x="138" y="464"/>
                  </a:lnTo>
                  <a:close/>
                </a:path>
              </a:pathLst>
            </a:custGeom>
            <a:solidFill>
              <a:srgbClr val="345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Freeform 18"/>
            <p:cNvSpPr/>
            <p:nvPr/>
          </p:nvSpPr>
          <p:spPr bwMode="auto">
            <a:xfrm>
              <a:off x="2255021" y="4610409"/>
              <a:ext cx="122238" cy="368300"/>
            </a:xfrm>
            <a:custGeom>
              <a:avLst/>
              <a:gdLst>
                <a:gd name="T0" fmla="*/ 138 w 154"/>
                <a:gd name="T1" fmla="*/ 464 h 464"/>
                <a:gd name="T2" fmla="*/ 138 w 154"/>
                <a:gd name="T3" fmla="*/ 464 h 464"/>
                <a:gd name="T4" fmla="*/ 132 w 154"/>
                <a:gd name="T5" fmla="*/ 464 h 464"/>
                <a:gd name="T6" fmla="*/ 128 w 154"/>
                <a:gd name="T7" fmla="*/ 462 h 464"/>
                <a:gd name="T8" fmla="*/ 124 w 154"/>
                <a:gd name="T9" fmla="*/ 458 h 464"/>
                <a:gd name="T10" fmla="*/ 122 w 154"/>
                <a:gd name="T11" fmla="*/ 452 h 464"/>
                <a:gd name="T12" fmla="*/ 0 w 154"/>
                <a:gd name="T13" fmla="*/ 22 h 464"/>
                <a:gd name="T14" fmla="*/ 0 w 154"/>
                <a:gd name="T15" fmla="*/ 22 h 464"/>
                <a:gd name="T16" fmla="*/ 0 w 154"/>
                <a:gd name="T17" fmla="*/ 16 h 464"/>
                <a:gd name="T18" fmla="*/ 2 w 154"/>
                <a:gd name="T19" fmla="*/ 8 h 464"/>
                <a:gd name="T20" fmla="*/ 6 w 154"/>
                <a:gd name="T21" fmla="*/ 4 h 464"/>
                <a:gd name="T22" fmla="*/ 12 w 154"/>
                <a:gd name="T23" fmla="*/ 0 h 464"/>
                <a:gd name="T24" fmla="*/ 12 w 154"/>
                <a:gd name="T25" fmla="*/ 0 h 464"/>
                <a:gd name="T26" fmla="*/ 18 w 154"/>
                <a:gd name="T27" fmla="*/ 0 h 464"/>
                <a:gd name="T28" fmla="*/ 24 w 154"/>
                <a:gd name="T29" fmla="*/ 0 h 464"/>
                <a:gd name="T30" fmla="*/ 30 w 154"/>
                <a:gd name="T31" fmla="*/ 4 h 464"/>
                <a:gd name="T32" fmla="*/ 32 w 154"/>
                <a:gd name="T33" fmla="*/ 10 h 464"/>
                <a:gd name="T34" fmla="*/ 154 w 154"/>
                <a:gd name="T35" fmla="*/ 442 h 464"/>
                <a:gd name="T36" fmla="*/ 154 w 154"/>
                <a:gd name="T37" fmla="*/ 442 h 464"/>
                <a:gd name="T38" fmla="*/ 154 w 154"/>
                <a:gd name="T39" fmla="*/ 448 h 464"/>
                <a:gd name="T40" fmla="*/ 152 w 154"/>
                <a:gd name="T41" fmla="*/ 454 h 464"/>
                <a:gd name="T42" fmla="*/ 148 w 154"/>
                <a:gd name="T43" fmla="*/ 460 h 464"/>
                <a:gd name="T44" fmla="*/ 144 w 154"/>
                <a:gd name="T45" fmla="*/ 464 h 464"/>
                <a:gd name="T46" fmla="*/ 144 w 154"/>
                <a:gd name="T47" fmla="*/ 464 h 464"/>
                <a:gd name="T48" fmla="*/ 138 w 154"/>
                <a:gd name="T49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464">
                  <a:moveTo>
                    <a:pt x="138" y="464"/>
                  </a:moveTo>
                  <a:lnTo>
                    <a:pt x="138" y="464"/>
                  </a:lnTo>
                  <a:lnTo>
                    <a:pt x="132" y="464"/>
                  </a:lnTo>
                  <a:lnTo>
                    <a:pt x="128" y="462"/>
                  </a:lnTo>
                  <a:lnTo>
                    <a:pt x="124" y="458"/>
                  </a:lnTo>
                  <a:lnTo>
                    <a:pt x="122" y="45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8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4"/>
                  </a:lnTo>
                  <a:lnTo>
                    <a:pt x="32" y="10"/>
                  </a:lnTo>
                  <a:lnTo>
                    <a:pt x="154" y="442"/>
                  </a:lnTo>
                  <a:lnTo>
                    <a:pt x="154" y="442"/>
                  </a:lnTo>
                  <a:lnTo>
                    <a:pt x="154" y="448"/>
                  </a:lnTo>
                  <a:lnTo>
                    <a:pt x="152" y="454"/>
                  </a:lnTo>
                  <a:lnTo>
                    <a:pt x="148" y="460"/>
                  </a:lnTo>
                  <a:lnTo>
                    <a:pt x="144" y="464"/>
                  </a:lnTo>
                  <a:lnTo>
                    <a:pt x="144" y="464"/>
                  </a:lnTo>
                  <a:lnTo>
                    <a:pt x="138" y="4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Freeform 19"/>
            <p:cNvSpPr/>
            <p:nvPr/>
          </p:nvSpPr>
          <p:spPr bwMode="auto">
            <a:xfrm>
              <a:off x="2455046" y="4610409"/>
              <a:ext cx="114300" cy="368300"/>
            </a:xfrm>
            <a:custGeom>
              <a:avLst/>
              <a:gdLst>
                <a:gd name="T0" fmla="*/ 18 w 144"/>
                <a:gd name="T1" fmla="*/ 464 h 464"/>
                <a:gd name="T2" fmla="*/ 18 w 144"/>
                <a:gd name="T3" fmla="*/ 464 h 464"/>
                <a:gd name="T4" fmla="*/ 12 w 144"/>
                <a:gd name="T5" fmla="*/ 464 h 464"/>
                <a:gd name="T6" fmla="*/ 12 w 144"/>
                <a:gd name="T7" fmla="*/ 464 h 464"/>
                <a:gd name="T8" fmla="*/ 6 w 144"/>
                <a:gd name="T9" fmla="*/ 460 h 464"/>
                <a:gd name="T10" fmla="*/ 2 w 144"/>
                <a:gd name="T11" fmla="*/ 454 h 464"/>
                <a:gd name="T12" fmla="*/ 0 w 144"/>
                <a:gd name="T13" fmla="*/ 448 h 464"/>
                <a:gd name="T14" fmla="*/ 2 w 144"/>
                <a:gd name="T15" fmla="*/ 442 h 464"/>
                <a:gd name="T16" fmla="*/ 112 w 144"/>
                <a:gd name="T17" fmla="*/ 10 h 464"/>
                <a:gd name="T18" fmla="*/ 112 w 144"/>
                <a:gd name="T19" fmla="*/ 10 h 464"/>
                <a:gd name="T20" fmla="*/ 116 w 144"/>
                <a:gd name="T21" fmla="*/ 6 h 464"/>
                <a:gd name="T22" fmla="*/ 120 w 144"/>
                <a:gd name="T23" fmla="*/ 2 h 464"/>
                <a:gd name="T24" fmla="*/ 126 w 144"/>
                <a:gd name="T25" fmla="*/ 0 h 464"/>
                <a:gd name="T26" fmla="*/ 134 w 144"/>
                <a:gd name="T27" fmla="*/ 0 h 464"/>
                <a:gd name="T28" fmla="*/ 134 w 144"/>
                <a:gd name="T29" fmla="*/ 0 h 464"/>
                <a:gd name="T30" fmla="*/ 140 w 144"/>
                <a:gd name="T31" fmla="*/ 4 h 464"/>
                <a:gd name="T32" fmla="*/ 144 w 144"/>
                <a:gd name="T33" fmla="*/ 8 h 464"/>
                <a:gd name="T34" fmla="*/ 144 w 144"/>
                <a:gd name="T35" fmla="*/ 14 h 464"/>
                <a:gd name="T36" fmla="*/ 144 w 144"/>
                <a:gd name="T37" fmla="*/ 22 h 464"/>
                <a:gd name="T38" fmla="*/ 34 w 144"/>
                <a:gd name="T39" fmla="*/ 452 h 464"/>
                <a:gd name="T40" fmla="*/ 34 w 144"/>
                <a:gd name="T41" fmla="*/ 452 h 464"/>
                <a:gd name="T42" fmla="*/ 32 w 144"/>
                <a:gd name="T43" fmla="*/ 458 h 464"/>
                <a:gd name="T44" fmla="*/ 28 w 144"/>
                <a:gd name="T45" fmla="*/ 462 h 464"/>
                <a:gd name="T46" fmla="*/ 24 w 144"/>
                <a:gd name="T47" fmla="*/ 464 h 464"/>
                <a:gd name="T48" fmla="*/ 18 w 144"/>
                <a:gd name="T49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464">
                  <a:moveTo>
                    <a:pt x="18" y="464"/>
                  </a:moveTo>
                  <a:lnTo>
                    <a:pt x="18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6" y="460"/>
                  </a:lnTo>
                  <a:lnTo>
                    <a:pt x="2" y="454"/>
                  </a:lnTo>
                  <a:lnTo>
                    <a:pt x="0" y="448"/>
                  </a:lnTo>
                  <a:lnTo>
                    <a:pt x="2" y="442"/>
                  </a:lnTo>
                  <a:lnTo>
                    <a:pt x="112" y="10"/>
                  </a:lnTo>
                  <a:lnTo>
                    <a:pt x="112" y="10"/>
                  </a:lnTo>
                  <a:lnTo>
                    <a:pt x="116" y="6"/>
                  </a:lnTo>
                  <a:lnTo>
                    <a:pt x="120" y="2"/>
                  </a:lnTo>
                  <a:lnTo>
                    <a:pt x="126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40" y="4"/>
                  </a:lnTo>
                  <a:lnTo>
                    <a:pt x="144" y="8"/>
                  </a:lnTo>
                  <a:lnTo>
                    <a:pt x="144" y="14"/>
                  </a:lnTo>
                  <a:lnTo>
                    <a:pt x="144" y="22"/>
                  </a:lnTo>
                  <a:lnTo>
                    <a:pt x="34" y="452"/>
                  </a:lnTo>
                  <a:lnTo>
                    <a:pt x="34" y="452"/>
                  </a:lnTo>
                  <a:lnTo>
                    <a:pt x="32" y="458"/>
                  </a:lnTo>
                  <a:lnTo>
                    <a:pt x="28" y="462"/>
                  </a:lnTo>
                  <a:lnTo>
                    <a:pt x="24" y="464"/>
                  </a:lnTo>
                  <a:lnTo>
                    <a:pt x="18" y="464"/>
                  </a:lnTo>
                  <a:close/>
                </a:path>
              </a:pathLst>
            </a:custGeom>
            <a:solidFill>
              <a:srgbClr val="345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20"/>
            <p:cNvSpPr/>
            <p:nvPr/>
          </p:nvSpPr>
          <p:spPr bwMode="auto">
            <a:xfrm>
              <a:off x="2455046" y="4610409"/>
              <a:ext cx="114300" cy="368300"/>
            </a:xfrm>
            <a:custGeom>
              <a:avLst/>
              <a:gdLst>
                <a:gd name="T0" fmla="*/ 18 w 144"/>
                <a:gd name="T1" fmla="*/ 464 h 464"/>
                <a:gd name="T2" fmla="*/ 18 w 144"/>
                <a:gd name="T3" fmla="*/ 464 h 464"/>
                <a:gd name="T4" fmla="*/ 12 w 144"/>
                <a:gd name="T5" fmla="*/ 464 h 464"/>
                <a:gd name="T6" fmla="*/ 12 w 144"/>
                <a:gd name="T7" fmla="*/ 464 h 464"/>
                <a:gd name="T8" fmla="*/ 6 w 144"/>
                <a:gd name="T9" fmla="*/ 460 h 464"/>
                <a:gd name="T10" fmla="*/ 2 w 144"/>
                <a:gd name="T11" fmla="*/ 454 h 464"/>
                <a:gd name="T12" fmla="*/ 0 w 144"/>
                <a:gd name="T13" fmla="*/ 448 h 464"/>
                <a:gd name="T14" fmla="*/ 2 w 144"/>
                <a:gd name="T15" fmla="*/ 442 h 464"/>
                <a:gd name="T16" fmla="*/ 112 w 144"/>
                <a:gd name="T17" fmla="*/ 10 h 464"/>
                <a:gd name="T18" fmla="*/ 112 w 144"/>
                <a:gd name="T19" fmla="*/ 10 h 464"/>
                <a:gd name="T20" fmla="*/ 116 w 144"/>
                <a:gd name="T21" fmla="*/ 6 h 464"/>
                <a:gd name="T22" fmla="*/ 120 w 144"/>
                <a:gd name="T23" fmla="*/ 2 h 464"/>
                <a:gd name="T24" fmla="*/ 126 w 144"/>
                <a:gd name="T25" fmla="*/ 0 h 464"/>
                <a:gd name="T26" fmla="*/ 134 w 144"/>
                <a:gd name="T27" fmla="*/ 0 h 464"/>
                <a:gd name="T28" fmla="*/ 134 w 144"/>
                <a:gd name="T29" fmla="*/ 0 h 464"/>
                <a:gd name="T30" fmla="*/ 140 w 144"/>
                <a:gd name="T31" fmla="*/ 4 h 464"/>
                <a:gd name="T32" fmla="*/ 144 w 144"/>
                <a:gd name="T33" fmla="*/ 8 h 464"/>
                <a:gd name="T34" fmla="*/ 144 w 144"/>
                <a:gd name="T35" fmla="*/ 14 h 464"/>
                <a:gd name="T36" fmla="*/ 144 w 144"/>
                <a:gd name="T37" fmla="*/ 22 h 464"/>
                <a:gd name="T38" fmla="*/ 34 w 144"/>
                <a:gd name="T39" fmla="*/ 452 h 464"/>
                <a:gd name="T40" fmla="*/ 34 w 144"/>
                <a:gd name="T41" fmla="*/ 452 h 464"/>
                <a:gd name="T42" fmla="*/ 32 w 144"/>
                <a:gd name="T43" fmla="*/ 458 h 464"/>
                <a:gd name="T44" fmla="*/ 28 w 144"/>
                <a:gd name="T45" fmla="*/ 462 h 464"/>
                <a:gd name="T46" fmla="*/ 24 w 144"/>
                <a:gd name="T47" fmla="*/ 464 h 464"/>
                <a:gd name="T48" fmla="*/ 18 w 144"/>
                <a:gd name="T49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464">
                  <a:moveTo>
                    <a:pt x="18" y="464"/>
                  </a:moveTo>
                  <a:lnTo>
                    <a:pt x="18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6" y="460"/>
                  </a:lnTo>
                  <a:lnTo>
                    <a:pt x="2" y="454"/>
                  </a:lnTo>
                  <a:lnTo>
                    <a:pt x="0" y="448"/>
                  </a:lnTo>
                  <a:lnTo>
                    <a:pt x="2" y="442"/>
                  </a:lnTo>
                  <a:lnTo>
                    <a:pt x="112" y="10"/>
                  </a:lnTo>
                  <a:lnTo>
                    <a:pt x="112" y="10"/>
                  </a:lnTo>
                  <a:lnTo>
                    <a:pt x="116" y="6"/>
                  </a:lnTo>
                  <a:lnTo>
                    <a:pt x="120" y="2"/>
                  </a:lnTo>
                  <a:lnTo>
                    <a:pt x="126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40" y="4"/>
                  </a:lnTo>
                  <a:lnTo>
                    <a:pt x="144" y="8"/>
                  </a:lnTo>
                  <a:lnTo>
                    <a:pt x="144" y="14"/>
                  </a:lnTo>
                  <a:lnTo>
                    <a:pt x="144" y="22"/>
                  </a:lnTo>
                  <a:lnTo>
                    <a:pt x="34" y="452"/>
                  </a:lnTo>
                  <a:lnTo>
                    <a:pt x="34" y="452"/>
                  </a:lnTo>
                  <a:lnTo>
                    <a:pt x="32" y="458"/>
                  </a:lnTo>
                  <a:lnTo>
                    <a:pt x="28" y="462"/>
                  </a:lnTo>
                  <a:lnTo>
                    <a:pt x="24" y="464"/>
                  </a:lnTo>
                  <a:lnTo>
                    <a:pt x="18" y="4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Freeform 21"/>
            <p:cNvSpPr/>
            <p:nvPr/>
          </p:nvSpPr>
          <p:spPr bwMode="auto">
            <a:xfrm>
              <a:off x="2237559" y="4648509"/>
              <a:ext cx="358775" cy="79375"/>
            </a:xfrm>
            <a:custGeom>
              <a:avLst/>
              <a:gdLst>
                <a:gd name="T0" fmla="*/ 436 w 452"/>
                <a:gd name="T1" fmla="*/ 100 h 100"/>
                <a:gd name="T2" fmla="*/ 436 w 452"/>
                <a:gd name="T3" fmla="*/ 100 h 100"/>
                <a:gd name="T4" fmla="*/ 430 w 452"/>
                <a:gd name="T5" fmla="*/ 98 h 100"/>
                <a:gd name="T6" fmla="*/ 426 w 452"/>
                <a:gd name="T7" fmla="*/ 96 h 100"/>
                <a:gd name="T8" fmla="*/ 338 w 452"/>
                <a:gd name="T9" fmla="*/ 38 h 100"/>
                <a:gd name="T10" fmla="*/ 300 w 452"/>
                <a:gd name="T11" fmla="*/ 64 h 100"/>
                <a:gd name="T12" fmla="*/ 300 w 452"/>
                <a:gd name="T13" fmla="*/ 64 h 100"/>
                <a:gd name="T14" fmla="*/ 296 w 452"/>
                <a:gd name="T15" fmla="*/ 66 h 100"/>
                <a:gd name="T16" fmla="*/ 292 w 452"/>
                <a:gd name="T17" fmla="*/ 68 h 100"/>
                <a:gd name="T18" fmla="*/ 282 w 452"/>
                <a:gd name="T19" fmla="*/ 66 h 100"/>
                <a:gd name="T20" fmla="*/ 226 w 452"/>
                <a:gd name="T21" fmla="*/ 36 h 100"/>
                <a:gd name="T22" fmla="*/ 178 w 452"/>
                <a:gd name="T23" fmla="*/ 64 h 100"/>
                <a:gd name="T24" fmla="*/ 178 w 452"/>
                <a:gd name="T25" fmla="*/ 64 h 100"/>
                <a:gd name="T26" fmla="*/ 170 w 452"/>
                <a:gd name="T27" fmla="*/ 68 h 100"/>
                <a:gd name="T28" fmla="*/ 162 w 452"/>
                <a:gd name="T29" fmla="*/ 66 h 100"/>
                <a:gd name="T30" fmla="*/ 112 w 452"/>
                <a:gd name="T31" fmla="*/ 38 h 100"/>
                <a:gd name="T32" fmla="*/ 26 w 452"/>
                <a:gd name="T33" fmla="*/ 96 h 100"/>
                <a:gd name="T34" fmla="*/ 26 w 452"/>
                <a:gd name="T35" fmla="*/ 96 h 100"/>
                <a:gd name="T36" fmla="*/ 20 w 452"/>
                <a:gd name="T37" fmla="*/ 100 h 100"/>
                <a:gd name="T38" fmla="*/ 12 w 452"/>
                <a:gd name="T39" fmla="*/ 100 h 100"/>
                <a:gd name="T40" fmla="*/ 6 w 452"/>
                <a:gd name="T41" fmla="*/ 98 h 100"/>
                <a:gd name="T42" fmla="*/ 2 w 452"/>
                <a:gd name="T43" fmla="*/ 92 h 100"/>
                <a:gd name="T44" fmla="*/ 2 w 452"/>
                <a:gd name="T45" fmla="*/ 92 h 100"/>
                <a:gd name="T46" fmla="*/ 0 w 452"/>
                <a:gd name="T47" fmla="*/ 86 h 100"/>
                <a:gd name="T48" fmla="*/ 0 w 452"/>
                <a:gd name="T49" fmla="*/ 80 h 100"/>
                <a:gd name="T50" fmla="*/ 2 w 452"/>
                <a:gd name="T51" fmla="*/ 74 h 100"/>
                <a:gd name="T52" fmla="*/ 6 w 452"/>
                <a:gd name="T53" fmla="*/ 68 h 100"/>
                <a:gd name="T54" fmla="*/ 100 w 452"/>
                <a:gd name="T55" fmla="*/ 4 h 100"/>
                <a:gd name="T56" fmla="*/ 100 w 452"/>
                <a:gd name="T57" fmla="*/ 4 h 100"/>
                <a:gd name="T58" fmla="*/ 104 w 452"/>
                <a:gd name="T59" fmla="*/ 2 h 100"/>
                <a:gd name="T60" fmla="*/ 110 w 452"/>
                <a:gd name="T61" fmla="*/ 0 h 100"/>
                <a:gd name="T62" fmla="*/ 114 w 452"/>
                <a:gd name="T63" fmla="*/ 2 h 100"/>
                <a:gd name="T64" fmla="*/ 118 w 452"/>
                <a:gd name="T65" fmla="*/ 2 h 100"/>
                <a:gd name="T66" fmla="*/ 170 w 452"/>
                <a:gd name="T67" fmla="*/ 30 h 100"/>
                <a:gd name="T68" fmla="*/ 218 w 452"/>
                <a:gd name="T69" fmla="*/ 2 h 100"/>
                <a:gd name="T70" fmla="*/ 218 w 452"/>
                <a:gd name="T71" fmla="*/ 2 h 100"/>
                <a:gd name="T72" fmla="*/ 226 w 452"/>
                <a:gd name="T73" fmla="*/ 0 h 100"/>
                <a:gd name="T74" fmla="*/ 234 w 452"/>
                <a:gd name="T75" fmla="*/ 2 h 100"/>
                <a:gd name="T76" fmla="*/ 290 w 452"/>
                <a:gd name="T77" fmla="*/ 30 h 100"/>
                <a:gd name="T78" fmla="*/ 330 w 452"/>
                <a:gd name="T79" fmla="*/ 4 h 100"/>
                <a:gd name="T80" fmla="*/ 330 w 452"/>
                <a:gd name="T81" fmla="*/ 4 h 100"/>
                <a:gd name="T82" fmla="*/ 334 w 452"/>
                <a:gd name="T83" fmla="*/ 2 h 100"/>
                <a:gd name="T84" fmla="*/ 338 w 452"/>
                <a:gd name="T85" fmla="*/ 0 h 100"/>
                <a:gd name="T86" fmla="*/ 344 w 452"/>
                <a:gd name="T87" fmla="*/ 2 h 100"/>
                <a:gd name="T88" fmla="*/ 348 w 452"/>
                <a:gd name="T89" fmla="*/ 4 h 100"/>
                <a:gd name="T90" fmla="*/ 444 w 452"/>
                <a:gd name="T91" fmla="*/ 68 h 100"/>
                <a:gd name="T92" fmla="*/ 444 w 452"/>
                <a:gd name="T93" fmla="*/ 68 h 100"/>
                <a:gd name="T94" fmla="*/ 450 w 452"/>
                <a:gd name="T95" fmla="*/ 74 h 100"/>
                <a:gd name="T96" fmla="*/ 452 w 452"/>
                <a:gd name="T97" fmla="*/ 80 h 100"/>
                <a:gd name="T98" fmla="*/ 452 w 452"/>
                <a:gd name="T99" fmla="*/ 86 h 100"/>
                <a:gd name="T100" fmla="*/ 450 w 452"/>
                <a:gd name="T101" fmla="*/ 92 h 100"/>
                <a:gd name="T102" fmla="*/ 450 w 452"/>
                <a:gd name="T103" fmla="*/ 92 h 100"/>
                <a:gd name="T104" fmla="*/ 444 w 452"/>
                <a:gd name="T105" fmla="*/ 98 h 100"/>
                <a:gd name="T106" fmla="*/ 436 w 452"/>
                <a:gd name="T10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2" h="100">
                  <a:moveTo>
                    <a:pt x="436" y="100"/>
                  </a:moveTo>
                  <a:lnTo>
                    <a:pt x="436" y="100"/>
                  </a:lnTo>
                  <a:lnTo>
                    <a:pt x="430" y="98"/>
                  </a:lnTo>
                  <a:lnTo>
                    <a:pt x="426" y="96"/>
                  </a:lnTo>
                  <a:lnTo>
                    <a:pt x="338" y="38"/>
                  </a:lnTo>
                  <a:lnTo>
                    <a:pt x="300" y="64"/>
                  </a:lnTo>
                  <a:lnTo>
                    <a:pt x="300" y="64"/>
                  </a:lnTo>
                  <a:lnTo>
                    <a:pt x="296" y="66"/>
                  </a:lnTo>
                  <a:lnTo>
                    <a:pt x="292" y="68"/>
                  </a:lnTo>
                  <a:lnTo>
                    <a:pt x="282" y="66"/>
                  </a:lnTo>
                  <a:lnTo>
                    <a:pt x="226" y="36"/>
                  </a:lnTo>
                  <a:lnTo>
                    <a:pt x="178" y="64"/>
                  </a:lnTo>
                  <a:lnTo>
                    <a:pt x="178" y="64"/>
                  </a:lnTo>
                  <a:lnTo>
                    <a:pt x="170" y="68"/>
                  </a:lnTo>
                  <a:lnTo>
                    <a:pt x="162" y="66"/>
                  </a:lnTo>
                  <a:lnTo>
                    <a:pt x="112" y="38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20" y="100"/>
                  </a:lnTo>
                  <a:lnTo>
                    <a:pt x="12" y="100"/>
                  </a:lnTo>
                  <a:lnTo>
                    <a:pt x="6" y="98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0" y="86"/>
                  </a:lnTo>
                  <a:lnTo>
                    <a:pt x="0" y="80"/>
                  </a:lnTo>
                  <a:lnTo>
                    <a:pt x="2" y="74"/>
                  </a:lnTo>
                  <a:lnTo>
                    <a:pt x="6" y="68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104" y="2"/>
                  </a:lnTo>
                  <a:lnTo>
                    <a:pt x="110" y="0"/>
                  </a:lnTo>
                  <a:lnTo>
                    <a:pt x="114" y="2"/>
                  </a:lnTo>
                  <a:lnTo>
                    <a:pt x="118" y="2"/>
                  </a:lnTo>
                  <a:lnTo>
                    <a:pt x="170" y="30"/>
                  </a:lnTo>
                  <a:lnTo>
                    <a:pt x="218" y="2"/>
                  </a:lnTo>
                  <a:lnTo>
                    <a:pt x="218" y="2"/>
                  </a:lnTo>
                  <a:lnTo>
                    <a:pt x="226" y="0"/>
                  </a:lnTo>
                  <a:lnTo>
                    <a:pt x="234" y="2"/>
                  </a:lnTo>
                  <a:lnTo>
                    <a:pt x="290" y="30"/>
                  </a:lnTo>
                  <a:lnTo>
                    <a:pt x="330" y="4"/>
                  </a:lnTo>
                  <a:lnTo>
                    <a:pt x="330" y="4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4" y="2"/>
                  </a:lnTo>
                  <a:lnTo>
                    <a:pt x="348" y="4"/>
                  </a:lnTo>
                  <a:lnTo>
                    <a:pt x="444" y="68"/>
                  </a:lnTo>
                  <a:lnTo>
                    <a:pt x="444" y="68"/>
                  </a:lnTo>
                  <a:lnTo>
                    <a:pt x="450" y="74"/>
                  </a:lnTo>
                  <a:lnTo>
                    <a:pt x="452" y="80"/>
                  </a:lnTo>
                  <a:lnTo>
                    <a:pt x="452" y="86"/>
                  </a:lnTo>
                  <a:lnTo>
                    <a:pt x="450" y="92"/>
                  </a:lnTo>
                  <a:lnTo>
                    <a:pt x="450" y="92"/>
                  </a:lnTo>
                  <a:lnTo>
                    <a:pt x="444" y="98"/>
                  </a:lnTo>
                  <a:lnTo>
                    <a:pt x="436" y="100"/>
                  </a:lnTo>
                  <a:close/>
                </a:path>
              </a:pathLst>
            </a:custGeom>
            <a:solidFill>
              <a:srgbClr val="345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Freeform 22"/>
            <p:cNvSpPr/>
            <p:nvPr/>
          </p:nvSpPr>
          <p:spPr bwMode="auto">
            <a:xfrm>
              <a:off x="2237559" y="4648509"/>
              <a:ext cx="358775" cy="79375"/>
            </a:xfrm>
            <a:custGeom>
              <a:avLst/>
              <a:gdLst>
                <a:gd name="T0" fmla="*/ 436 w 452"/>
                <a:gd name="T1" fmla="*/ 100 h 100"/>
                <a:gd name="T2" fmla="*/ 436 w 452"/>
                <a:gd name="T3" fmla="*/ 100 h 100"/>
                <a:gd name="T4" fmla="*/ 430 w 452"/>
                <a:gd name="T5" fmla="*/ 98 h 100"/>
                <a:gd name="T6" fmla="*/ 426 w 452"/>
                <a:gd name="T7" fmla="*/ 96 h 100"/>
                <a:gd name="T8" fmla="*/ 338 w 452"/>
                <a:gd name="T9" fmla="*/ 38 h 100"/>
                <a:gd name="T10" fmla="*/ 300 w 452"/>
                <a:gd name="T11" fmla="*/ 64 h 100"/>
                <a:gd name="T12" fmla="*/ 300 w 452"/>
                <a:gd name="T13" fmla="*/ 64 h 100"/>
                <a:gd name="T14" fmla="*/ 296 w 452"/>
                <a:gd name="T15" fmla="*/ 66 h 100"/>
                <a:gd name="T16" fmla="*/ 292 w 452"/>
                <a:gd name="T17" fmla="*/ 68 h 100"/>
                <a:gd name="T18" fmla="*/ 282 w 452"/>
                <a:gd name="T19" fmla="*/ 66 h 100"/>
                <a:gd name="T20" fmla="*/ 226 w 452"/>
                <a:gd name="T21" fmla="*/ 36 h 100"/>
                <a:gd name="T22" fmla="*/ 178 w 452"/>
                <a:gd name="T23" fmla="*/ 64 h 100"/>
                <a:gd name="T24" fmla="*/ 178 w 452"/>
                <a:gd name="T25" fmla="*/ 64 h 100"/>
                <a:gd name="T26" fmla="*/ 170 w 452"/>
                <a:gd name="T27" fmla="*/ 68 h 100"/>
                <a:gd name="T28" fmla="*/ 162 w 452"/>
                <a:gd name="T29" fmla="*/ 66 h 100"/>
                <a:gd name="T30" fmla="*/ 112 w 452"/>
                <a:gd name="T31" fmla="*/ 38 h 100"/>
                <a:gd name="T32" fmla="*/ 26 w 452"/>
                <a:gd name="T33" fmla="*/ 96 h 100"/>
                <a:gd name="T34" fmla="*/ 26 w 452"/>
                <a:gd name="T35" fmla="*/ 96 h 100"/>
                <a:gd name="T36" fmla="*/ 20 w 452"/>
                <a:gd name="T37" fmla="*/ 100 h 100"/>
                <a:gd name="T38" fmla="*/ 12 w 452"/>
                <a:gd name="T39" fmla="*/ 100 h 100"/>
                <a:gd name="T40" fmla="*/ 6 w 452"/>
                <a:gd name="T41" fmla="*/ 98 h 100"/>
                <a:gd name="T42" fmla="*/ 2 w 452"/>
                <a:gd name="T43" fmla="*/ 92 h 100"/>
                <a:gd name="T44" fmla="*/ 2 w 452"/>
                <a:gd name="T45" fmla="*/ 92 h 100"/>
                <a:gd name="T46" fmla="*/ 0 w 452"/>
                <a:gd name="T47" fmla="*/ 86 h 100"/>
                <a:gd name="T48" fmla="*/ 0 w 452"/>
                <a:gd name="T49" fmla="*/ 80 h 100"/>
                <a:gd name="T50" fmla="*/ 2 w 452"/>
                <a:gd name="T51" fmla="*/ 74 h 100"/>
                <a:gd name="T52" fmla="*/ 6 w 452"/>
                <a:gd name="T53" fmla="*/ 68 h 100"/>
                <a:gd name="T54" fmla="*/ 100 w 452"/>
                <a:gd name="T55" fmla="*/ 4 h 100"/>
                <a:gd name="T56" fmla="*/ 100 w 452"/>
                <a:gd name="T57" fmla="*/ 4 h 100"/>
                <a:gd name="T58" fmla="*/ 104 w 452"/>
                <a:gd name="T59" fmla="*/ 2 h 100"/>
                <a:gd name="T60" fmla="*/ 110 w 452"/>
                <a:gd name="T61" fmla="*/ 0 h 100"/>
                <a:gd name="T62" fmla="*/ 114 w 452"/>
                <a:gd name="T63" fmla="*/ 2 h 100"/>
                <a:gd name="T64" fmla="*/ 118 w 452"/>
                <a:gd name="T65" fmla="*/ 2 h 100"/>
                <a:gd name="T66" fmla="*/ 170 w 452"/>
                <a:gd name="T67" fmla="*/ 30 h 100"/>
                <a:gd name="T68" fmla="*/ 218 w 452"/>
                <a:gd name="T69" fmla="*/ 2 h 100"/>
                <a:gd name="T70" fmla="*/ 218 w 452"/>
                <a:gd name="T71" fmla="*/ 2 h 100"/>
                <a:gd name="T72" fmla="*/ 226 w 452"/>
                <a:gd name="T73" fmla="*/ 0 h 100"/>
                <a:gd name="T74" fmla="*/ 234 w 452"/>
                <a:gd name="T75" fmla="*/ 2 h 100"/>
                <a:gd name="T76" fmla="*/ 290 w 452"/>
                <a:gd name="T77" fmla="*/ 30 h 100"/>
                <a:gd name="T78" fmla="*/ 330 w 452"/>
                <a:gd name="T79" fmla="*/ 4 h 100"/>
                <a:gd name="T80" fmla="*/ 330 w 452"/>
                <a:gd name="T81" fmla="*/ 4 h 100"/>
                <a:gd name="T82" fmla="*/ 334 w 452"/>
                <a:gd name="T83" fmla="*/ 2 h 100"/>
                <a:gd name="T84" fmla="*/ 338 w 452"/>
                <a:gd name="T85" fmla="*/ 0 h 100"/>
                <a:gd name="T86" fmla="*/ 344 w 452"/>
                <a:gd name="T87" fmla="*/ 2 h 100"/>
                <a:gd name="T88" fmla="*/ 348 w 452"/>
                <a:gd name="T89" fmla="*/ 4 h 100"/>
                <a:gd name="T90" fmla="*/ 444 w 452"/>
                <a:gd name="T91" fmla="*/ 68 h 100"/>
                <a:gd name="T92" fmla="*/ 444 w 452"/>
                <a:gd name="T93" fmla="*/ 68 h 100"/>
                <a:gd name="T94" fmla="*/ 450 w 452"/>
                <a:gd name="T95" fmla="*/ 74 h 100"/>
                <a:gd name="T96" fmla="*/ 452 w 452"/>
                <a:gd name="T97" fmla="*/ 80 h 100"/>
                <a:gd name="T98" fmla="*/ 452 w 452"/>
                <a:gd name="T99" fmla="*/ 86 h 100"/>
                <a:gd name="T100" fmla="*/ 450 w 452"/>
                <a:gd name="T101" fmla="*/ 92 h 100"/>
                <a:gd name="T102" fmla="*/ 450 w 452"/>
                <a:gd name="T103" fmla="*/ 92 h 100"/>
                <a:gd name="T104" fmla="*/ 444 w 452"/>
                <a:gd name="T105" fmla="*/ 98 h 100"/>
                <a:gd name="T106" fmla="*/ 436 w 452"/>
                <a:gd name="T107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2" h="100">
                  <a:moveTo>
                    <a:pt x="436" y="100"/>
                  </a:moveTo>
                  <a:lnTo>
                    <a:pt x="436" y="100"/>
                  </a:lnTo>
                  <a:lnTo>
                    <a:pt x="430" y="98"/>
                  </a:lnTo>
                  <a:lnTo>
                    <a:pt x="426" y="96"/>
                  </a:lnTo>
                  <a:lnTo>
                    <a:pt x="338" y="38"/>
                  </a:lnTo>
                  <a:lnTo>
                    <a:pt x="300" y="64"/>
                  </a:lnTo>
                  <a:lnTo>
                    <a:pt x="300" y="64"/>
                  </a:lnTo>
                  <a:lnTo>
                    <a:pt x="296" y="66"/>
                  </a:lnTo>
                  <a:lnTo>
                    <a:pt x="292" y="68"/>
                  </a:lnTo>
                  <a:lnTo>
                    <a:pt x="282" y="66"/>
                  </a:lnTo>
                  <a:lnTo>
                    <a:pt x="226" y="36"/>
                  </a:lnTo>
                  <a:lnTo>
                    <a:pt x="178" y="64"/>
                  </a:lnTo>
                  <a:lnTo>
                    <a:pt x="178" y="64"/>
                  </a:lnTo>
                  <a:lnTo>
                    <a:pt x="170" y="68"/>
                  </a:lnTo>
                  <a:lnTo>
                    <a:pt x="162" y="66"/>
                  </a:lnTo>
                  <a:lnTo>
                    <a:pt x="112" y="38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20" y="100"/>
                  </a:lnTo>
                  <a:lnTo>
                    <a:pt x="12" y="100"/>
                  </a:lnTo>
                  <a:lnTo>
                    <a:pt x="6" y="98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0" y="86"/>
                  </a:lnTo>
                  <a:lnTo>
                    <a:pt x="0" y="80"/>
                  </a:lnTo>
                  <a:lnTo>
                    <a:pt x="2" y="74"/>
                  </a:lnTo>
                  <a:lnTo>
                    <a:pt x="6" y="68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104" y="2"/>
                  </a:lnTo>
                  <a:lnTo>
                    <a:pt x="110" y="0"/>
                  </a:lnTo>
                  <a:lnTo>
                    <a:pt x="114" y="2"/>
                  </a:lnTo>
                  <a:lnTo>
                    <a:pt x="118" y="2"/>
                  </a:lnTo>
                  <a:lnTo>
                    <a:pt x="170" y="30"/>
                  </a:lnTo>
                  <a:lnTo>
                    <a:pt x="218" y="2"/>
                  </a:lnTo>
                  <a:lnTo>
                    <a:pt x="218" y="2"/>
                  </a:lnTo>
                  <a:lnTo>
                    <a:pt x="226" y="0"/>
                  </a:lnTo>
                  <a:lnTo>
                    <a:pt x="234" y="2"/>
                  </a:lnTo>
                  <a:lnTo>
                    <a:pt x="290" y="30"/>
                  </a:lnTo>
                  <a:lnTo>
                    <a:pt x="330" y="4"/>
                  </a:lnTo>
                  <a:lnTo>
                    <a:pt x="330" y="4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4" y="2"/>
                  </a:lnTo>
                  <a:lnTo>
                    <a:pt x="348" y="4"/>
                  </a:lnTo>
                  <a:lnTo>
                    <a:pt x="444" y="68"/>
                  </a:lnTo>
                  <a:lnTo>
                    <a:pt x="444" y="68"/>
                  </a:lnTo>
                  <a:lnTo>
                    <a:pt x="450" y="74"/>
                  </a:lnTo>
                  <a:lnTo>
                    <a:pt x="452" y="80"/>
                  </a:lnTo>
                  <a:lnTo>
                    <a:pt x="452" y="86"/>
                  </a:lnTo>
                  <a:lnTo>
                    <a:pt x="450" y="92"/>
                  </a:lnTo>
                  <a:lnTo>
                    <a:pt x="450" y="92"/>
                  </a:lnTo>
                  <a:lnTo>
                    <a:pt x="444" y="98"/>
                  </a:lnTo>
                  <a:lnTo>
                    <a:pt x="436" y="1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Rectangle 23"/>
            <p:cNvSpPr>
              <a:spLocks noChangeArrowheads="1"/>
            </p:cNvSpPr>
            <p:nvPr/>
          </p:nvSpPr>
          <p:spPr bwMode="auto">
            <a:xfrm>
              <a:off x="2231209" y="4969184"/>
              <a:ext cx="369888" cy="195263"/>
            </a:xfrm>
            <a:prstGeom prst="rect">
              <a:avLst/>
            </a:prstGeom>
            <a:solidFill>
              <a:srgbClr val="345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Freeform 24"/>
            <p:cNvSpPr/>
            <p:nvPr/>
          </p:nvSpPr>
          <p:spPr bwMode="auto">
            <a:xfrm>
              <a:off x="2215334" y="4958071"/>
              <a:ext cx="403225" cy="23813"/>
            </a:xfrm>
            <a:custGeom>
              <a:avLst/>
              <a:gdLst>
                <a:gd name="T0" fmla="*/ 496 w 508"/>
                <a:gd name="T1" fmla="*/ 30 h 30"/>
                <a:gd name="T2" fmla="*/ 12 w 508"/>
                <a:gd name="T3" fmla="*/ 30 h 30"/>
                <a:gd name="T4" fmla="*/ 12 w 508"/>
                <a:gd name="T5" fmla="*/ 30 h 30"/>
                <a:gd name="T6" fmla="*/ 6 w 508"/>
                <a:gd name="T7" fmla="*/ 28 h 30"/>
                <a:gd name="T8" fmla="*/ 4 w 508"/>
                <a:gd name="T9" fmla="*/ 26 h 30"/>
                <a:gd name="T10" fmla="*/ 0 w 508"/>
                <a:gd name="T11" fmla="*/ 22 h 30"/>
                <a:gd name="T12" fmla="*/ 0 w 508"/>
                <a:gd name="T13" fmla="*/ 18 h 30"/>
                <a:gd name="T14" fmla="*/ 0 w 508"/>
                <a:gd name="T15" fmla="*/ 12 h 30"/>
                <a:gd name="T16" fmla="*/ 0 w 508"/>
                <a:gd name="T17" fmla="*/ 12 h 30"/>
                <a:gd name="T18" fmla="*/ 0 w 508"/>
                <a:gd name="T19" fmla="*/ 8 h 30"/>
                <a:gd name="T20" fmla="*/ 4 w 508"/>
                <a:gd name="T21" fmla="*/ 4 h 30"/>
                <a:gd name="T22" fmla="*/ 6 w 508"/>
                <a:gd name="T23" fmla="*/ 2 h 30"/>
                <a:gd name="T24" fmla="*/ 12 w 508"/>
                <a:gd name="T25" fmla="*/ 0 h 30"/>
                <a:gd name="T26" fmla="*/ 496 w 508"/>
                <a:gd name="T27" fmla="*/ 0 h 30"/>
                <a:gd name="T28" fmla="*/ 496 w 508"/>
                <a:gd name="T29" fmla="*/ 0 h 30"/>
                <a:gd name="T30" fmla="*/ 500 w 508"/>
                <a:gd name="T31" fmla="*/ 2 h 30"/>
                <a:gd name="T32" fmla="*/ 504 w 508"/>
                <a:gd name="T33" fmla="*/ 4 h 30"/>
                <a:gd name="T34" fmla="*/ 506 w 508"/>
                <a:gd name="T35" fmla="*/ 8 h 30"/>
                <a:gd name="T36" fmla="*/ 508 w 508"/>
                <a:gd name="T37" fmla="*/ 12 h 30"/>
                <a:gd name="T38" fmla="*/ 508 w 508"/>
                <a:gd name="T39" fmla="*/ 18 h 30"/>
                <a:gd name="T40" fmla="*/ 508 w 508"/>
                <a:gd name="T41" fmla="*/ 18 h 30"/>
                <a:gd name="T42" fmla="*/ 506 w 508"/>
                <a:gd name="T43" fmla="*/ 22 h 30"/>
                <a:gd name="T44" fmla="*/ 504 w 508"/>
                <a:gd name="T45" fmla="*/ 26 h 30"/>
                <a:gd name="T46" fmla="*/ 500 w 508"/>
                <a:gd name="T47" fmla="*/ 28 h 30"/>
                <a:gd name="T48" fmla="*/ 496 w 508"/>
                <a:gd name="T4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8" h="30">
                  <a:moveTo>
                    <a:pt x="496" y="30"/>
                  </a:moveTo>
                  <a:lnTo>
                    <a:pt x="12" y="30"/>
                  </a:lnTo>
                  <a:lnTo>
                    <a:pt x="12" y="30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00" y="2"/>
                  </a:lnTo>
                  <a:lnTo>
                    <a:pt x="504" y="4"/>
                  </a:lnTo>
                  <a:lnTo>
                    <a:pt x="506" y="8"/>
                  </a:lnTo>
                  <a:lnTo>
                    <a:pt x="508" y="12"/>
                  </a:lnTo>
                  <a:lnTo>
                    <a:pt x="508" y="18"/>
                  </a:lnTo>
                  <a:lnTo>
                    <a:pt x="508" y="18"/>
                  </a:lnTo>
                  <a:lnTo>
                    <a:pt x="506" y="22"/>
                  </a:lnTo>
                  <a:lnTo>
                    <a:pt x="504" y="26"/>
                  </a:lnTo>
                  <a:lnTo>
                    <a:pt x="500" y="28"/>
                  </a:lnTo>
                  <a:lnTo>
                    <a:pt x="496" y="30"/>
                  </a:lnTo>
                  <a:close/>
                </a:path>
              </a:pathLst>
            </a:custGeom>
            <a:solidFill>
              <a:srgbClr val="16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Freeform 25"/>
            <p:cNvSpPr/>
            <p:nvPr/>
          </p:nvSpPr>
          <p:spPr bwMode="auto">
            <a:xfrm>
              <a:off x="2215334" y="4958071"/>
              <a:ext cx="403225" cy="23813"/>
            </a:xfrm>
            <a:custGeom>
              <a:avLst/>
              <a:gdLst>
                <a:gd name="T0" fmla="*/ 496 w 508"/>
                <a:gd name="T1" fmla="*/ 30 h 30"/>
                <a:gd name="T2" fmla="*/ 12 w 508"/>
                <a:gd name="T3" fmla="*/ 30 h 30"/>
                <a:gd name="T4" fmla="*/ 12 w 508"/>
                <a:gd name="T5" fmla="*/ 30 h 30"/>
                <a:gd name="T6" fmla="*/ 6 w 508"/>
                <a:gd name="T7" fmla="*/ 28 h 30"/>
                <a:gd name="T8" fmla="*/ 4 w 508"/>
                <a:gd name="T9" fmla="*/ 26 h 30"/>
                <a:gd name="T10" fmla="*/ 0 w 508"/>
                <a:gd name="T11" fmla="*/ 22 h 30"/>
                <a:gd name="T12" fmla="*/ 0 w 508"/>
                <a:gd name="T13" fmla="*/ 18 h 30"/>
                <a:gd name="T14" fmla="*/ 0 w 508"/>
                <a:gd name="T15" fmla="*/ 12 h 30"/>
                <a:gd name="T16" fmla="*/ 0 w 508"/>
                <a:gd name="T17" fmla="*/ 12 h 30"/>
                <a:gd name="T18" fmla="*/ 0 w 508"/>
                <a:gd name="T19" fmla="*/ 8 h 30"/>
                <a:gd name="T20" fmla="*/ 4 w 508"/>
                <a:gd name="T21" fmla="*/ 4 h 30"/>
                <a:gd name="T22" fmla="*/ 6 w 508"/>
                <a:gd name="T23" fmla="*/ 2 h 30"/>
                <a:gd name="T24" fmla="*/ 12 w 508"/>
                <a:gd name="T25" fmla="*/ 0 h 30"/>
                <a:gd name="T26" fmla="*/ 496 w 508"/>
                <a:gd name="T27" fmla="*/ 0 h 30"/>
                <a:gd name="T28" fmla="*/ 496 w 508"/>
                <a:gd name="T29" fmla="*/ 0 h 30"/>
                <a:gd name="T30" fmla="*/ 500 w 508"/>
                <a:gd name="T31" fmla="*/ 2 h 30"/>
                <a:gd name="T32" fmla="*/ 504 w 508"/>
                <a:gd name="T33" fmla="*/ 4 h 30"/>
                <a:gd name="T34" fmla="*/ 506 w 508"/>
                <a:gd name="T35" fmla="*/ 8 h 30"/>
                <a:gd name="T36" fmla="*/ 508 w 508"/>
                <a:gd name="T37" fmla="*/ 12 h 30"/>
                <a:gd name="T38" fmla="*/ 508 w 508"/>
                <a:gd name="T39" fmla="*/ 18 h 30"/>
                <a:gd name="T40" fmla="*/ 508 w 508"/>
                <a:gd name="T41" fmla="*/ 18 h 30"/>
                <a:gd name="T42" fmla="*/ 506 w 508"/>
                <a:gd name="T43" fmla="*/ 22 h 30"/>
                <a:gd name="T44" fmla="*/ 504 w 508"/>
                <a:gd name="T45" fmla="*/ 26 h 30"/>
                <a:gd name="T46" fmla="*/ 500 w 508"/>
                <a:gd name="T47" fmla="*/ 28 h 30"/>
                <a:gd name="T48" fmla="*/ 496 w 508"/>
                <a:gd name="T4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8" h="30">
                  <a:moveTo>
                    <a:pt x="496" y="30"/>
                  </a:moveTo>
                  <a:lnTo>
                    <a:pt x="12" y="30"/>
                  </a:lnTo>
                  <a:lnTo>
                    <a:pt x="12" y="30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00" y="2"/>
                  </a:lnTo>
                  <a:lnTo>
                    <a:pt x="504" y="4"/>
                  </a:lnTo>
                  <a:lnTo>
                    <a:pt x="506" y="8"/>
                  </a:lnTo>
                  <a:lnTo>
                    <a:pt x="508" y="12"/>
                  </a:lnTo>
                  <a:lnTo>
                    <a:pt x="508" y="18"/>
                  </a:lnTo>
                  <a:lnTo>
                    <a:pt x="508" y="18"/>
                  </a:lnTo>
                  <a:lnTo>
                    <a:pt x="506" y="22"/>
                  </a:lnTo>
                  <a:lnTo>
                    <a:pt x="504" y="26"/>
                  </a:lnTo>
                  <a:lnTo>
                    <a:pt x="500" y="28"/>
                  </a:lnTo>
                  <a:lnTo>
                    <a:pt x="49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Freeform 26"/>
            <p:cNvSpPr/>
            <p:nvPr/>
          </p:nvSpPr>
          <p:spPr bwMode="auto">
            <a:xfrm>
              <a:off x="2215334" y="5007284"/>
              <a:ext cx="403225" cy="22225"/>
            </a:xfrm>
            <a:custGeom>
              <a:avLst/>
              <a:gdLst>
                <a:gd name="T0" fmla="*/ 496 w 508"/>
                <a:gd name="T1" fmla="*/ 28 h 28"/>
                <a:gd name="T2" fmla="*/ 12 w 508"/>
                <a:gd name="T3" fmla="*/ 28 h 28"/>
                <a:gd name="T4" fmla="*/ 12 w 508"/>
                <a:gd name="T5" fmla="*/ 28 h 28"/>
                <a:gd name="T6" fmla="*/ 6 w 508"/>
                <a:gd name="T7" fmla="*/ 28 h 28"/>
                <a:gd name="T8" fmla="*/ 4 w 508"/>
                <a:gd name="T9" fmla="*/ 24 h 28"/>
                <a:gd name="T10" fmla="*/ 0 w 508"/>
                <a:gd name="T11" fmla="*/ 20 h 28"/>
                <a:gd name="T12" fmla="*/ 0 w 508"/>
                <a:gd name="T13" fmla="*/ 16 h 28"/>
                <a:gd name="T14" fmla="*/ 0 w 508"/>
                <a:gd name="T15" fmla="*/ 12 h 28"/>
                <a:gd name="T16" fmla="*/ 0 w 508"/>
                <a:gd name="T17" fmla="*/ 12 h 28"/>
                <a:gd name="T18" fmla="*/ 0 w 508"/>
                <a:gd name="T19" fmla="*/ 6 h 28"/>
                <a:gd name="T20" fmla="*/ 4 w 508"/>
                <a:gd name="T21" fmla="*/ 4 h 28"/>
                <a:gd name="T22" fmla="*/ 6 w 508"/>
                <a:gd name="T23" fmla="*/ 0 h 28"/>
                <a:gd name="T24" fmla="*/ 12 w 508"/>
                <a:gd name="T25" fmla="*/ 0 h 28"/>
                <a:gd name="T26" fmla="*/ 496 w 508"/>
                <a:gd name="T27" fmla="*/ 0 h 28"/>
                <a:gd name="T28" fmla="*/ 496 w 508"/>
                <a:gd name="T29" fmla="*/ 0 h 28"/>
                <a:gd name="T30" fmla="*/ 500 w 508"/>
                <a:gd name="T31" fmla="*/ 0 h 28"/>
                <a:gd name="T32" fmla="*/ 504 w 508"/>
                <a:gd name="T33" fmla="*/ 4 h 28"/>
                <a:gd name="T34" fmla="*/ 506 w 508"/>
                <a:gd name="T35" fmla="*/ 6 h 28"/>
                <a:gd name="T36" fmla="*/ 508 w 508"/>
                <a:gd name="T37" fmla="*/ 12 h 28"/>
                <a:gd name="T38" fmla="*/ 508 w 508"/>
                <a:gd name="T39" fmla="*/ 16 h 28"/>
                <a:gd name="T40" fmla="*/ 508 w 508"/>
                <a:gd name="T41" fmla="*/ 16 h 28"/>
                <a:gd name="T42" fmla="*/ 506 w 508"/>
                <a:gd name="T43" fmla="*/ 20 h 28"/>
                <a:gd name="T44" fmla="*/ 504 w 508"/>
                <a:gd name="T45" fmla="*/ 24 h 28"/>
                <a:gd name="T46" fmla="*/ 500 w 508"/>
                <a:gd name="T47" fmla="*/ 28 h 28"/>
                <a:gd name="T48" fmla="*/ 496 w 508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8" h="28">
                  <a:moveTo>
                    <a:pt x="496" y="28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4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00" y="0"/>
                  </a:lnTo>
                  <a:lnTo>
                    <a:pt x="504" y="4"/>
                  </a:lnTo>
                  <a:lnTo>
                    <a:pt x="506" y="6"/>
                  </a:lnTo>
                  <a:lnTo>
                    <a:pt x="508" y="12"/>
                  </a:lnTo>
                  <a:lnTo>
                    <a:pt x="508" y="16"/>
                  </a:lnTo>
                  <a:lnTo>
                    <a:pt x="508" y="16"/>
                  </a:lnTo>
                  <a:lnTo>
                    <a:pt x="506" y="20"/>
                  </a:lnTo>
                  <a:lnTo>
                    <a:pt x="504" y="24"/>
                  </a:lnTo>
                  <a:lnTo>
                    <a:pt x="500" y="28"/>
                  </a:lnTo>
                  <a:lnTo>
                    <a:pt x="496" y="28"/>
                  </a:lnTo>
                  <a:close/>
                </a:path>
              </a:pathLst>
            </a:custGeom>
            <a:solidFill>
              <a:srgbClr val="16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27"/>
            <p:cNvSpPr/>
            <p:nvPr/>
          </p:nvSpPr>
          <p:spPr bwMode="auto">
            <a:xfrm>
              <a:off x="2215334" y="5007284"/>
              <a:ext cx="403225" cy="22225"/>
            </a:xfrm>
            <a:custGeom>
              <a:avLst/>
              <a:gdLst>
                <a:gd name="T0" fmla="*/ 496 w 508"/>
                <a:gd name="T1" fmla="*/ 28 h 28"/>
                <a:gd name="T2" fmla="*/ 12 w 508"/>
                <a:gd name="T3" fmla="*/ 28 h 28"/>
                <a:gd name="T4" fmla="*/ 12 w 508"/>
                <a:gd name="T5" fmla="*/ 28 h 28"/>
                <a:gd name="T6" fmla="*/ 6 w 508"/>
                <a:gd name="T7" fmla="*/ 28 h 28"/>
                <a:gd name="T8" fmla="*/ 4 w 508"/>
                <a:gd name="T9" fmla="*/ 24 h 28"/>
                <a:gd name="T10" fmla="*/ 0 w 508"/>
                <a:gd name="T11" fmla="*/ 20 h 28"/>
                <a:gd name="T12" fmla="*/ 0 w 508"/>
                <a:gd name="T13" fmla="*/ 16 h 28"/>
                <a:gd name="T14" fmla="*/ 0 w 508"/>
                <a:gd name="T15" fmla="*/ 12 h 28"/>
                <a:gd name="T16" fmla="*/ 0 w 508"/>
                <a:gd name="T17" fmla="*/ 12 h 28"/>
                <a:gd name="T18" fmla="*/ 0 w 508"/>
                <a:gd name="T19" fmla="*/ 6 h 28"/>
                <a:gd name="T20" fmla="*/ 4 w 508"/>
                <a:gd name="T21" fmla="*/ 4 h 28"/>
                <a:gd name="T22" fmla="*/ 6 w 508"/>
                <a:gd name="T23" fmla="*/ 0 h 28"/>
                <a:gd name="T24" fmla="*/ 12 w 508"/>
                <a:gd name="T25" fmla="*/ 0 h 28"/>
                <a:gd name="T26" fmla="*/ 496 w 508"/>
                <a:gd name="T27" fmla="*/ 0 h 28"/>
                <a:gd name="T28" fmla="*/ 496 w 508"/>
                <a:gd name="T29" fmla="*/ 0 h 28"/>
                <a:gd name="T30" fmla="*/ 500 w 508"/>
                <a:gd name="T31" fmla="*/ 0 h 28"/>
                <a:gd name="T32" fmla="*/ 504 w 508"/>
                <a:gd name="T33" fmla="*/ 4 h 28"/>
                <a:gd name="T34" fmla="*/ 506 w 508"/>
                <a:gd name="T35" fmla="*/ 6 h 28"/>
                <a:gd name="T36" fmla="*/ 508 w 508"/>
                <a:gd name="T37" fmla="*/ 12 h 28"/>
                <a:gd name="T38" fmla="*/ 508 w 508"/>
                <a:gd name="T39" fmla="*/ 16 h 28"/>
                <a:gd name="T40" fmla="*/ 508 w 508"/>
                <a:gd name="T41" fmla="*/ 16 h 28"/>
                <a:gd name="T42" fmla="*/ 506 w 508"/>
                <a:gd name="T43" fmla="*/ 20 h 28"/>
                <a:gd name="T44" fmla="*/ 504 w 508"/>
                <a:gd name="T45" fmla="*/ 24 h 28"/>
                <a:gd name="T46" fmla="*/ 500 w 508"/>
                <a:gd name="T47" fmla="*/ 28 h 28"/>
                <a:gd name="T48" fmla="*/ 496 w 508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8" h="28">
                  <a:moveTo>
                    <a:pt x="496" y="28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4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00" y="0"/>
                  </a:lnTo>
                  <a:lnTo>
                    <a:pt x="504" y="4"/>
                  </a:lnTo>
                  <a:lnTo>
                    <a:pt x="506" y="6"/>
                  </a:lnTo>
                  <a:lnTo>
                    <a:pt x="508" y="12"/>
                  </a:lnTo>
                  <a:lnTo>
                    <a:pt x="508" y="16"/>
                  </a:lnTo>
                  <a:lnTo>
                    <a:pt x="508" y="16"/>
                  </a:lnTo>
                  <a:lnTo>
                    <a:pt x="506" y="20"/>
                  </a:lnTo>
                  <a:lnTo>
                    <a:pt x="504" y="24"/>
                  </a:lnTo>
                  <a:lnTo>
                    <a:pt x="500" y="28"/>
                  </a:lnTo>
                  <a:lnTo>
                    <a:pt x="49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Freeform 28"/>
            <p:cNvSpPr/>
            <p:nvPr/>
          </p:nvSpPr>
          <p:spPr bwMode="auto">
            <a:xfrm>
              <a:off x="2215334" y="5054909"/>
              <a:ext cx="403225" cy="22225"/>
            </a:xfrm>
            <a:custGeom>
              <a:avLst/>
              <a:gdLst>
                <a:gd name="T0" fmla="*/ 496 w 508"/>
                <a:gd name="T1" fmla="*/ 28 h 28"/>
                <a:gd name="T2" fmla="*/ 12 w 508"/>
                <a:gd name="T3" fmla="*/ 28 h 28"/>
                <a:gd name="T4" fmla="*/ 12 w 508"/>
                <a:gd name="T5" fmla="*/ 28 h 28"/>
                <a:gd name="T6" fmla="*/ 6 w 508"/>
                <a:gd name="T7" fmla="*/ 28 h 28"/>
                <a:gd name="T8" fmla="*/ 4 w 508"/>
                <a:gd name="T9" fmla="*/ 26 h 28"/>
                <a:gd name="T10" fmla="*/ 0 w 508"/>
                <a:gd name="T11" fmla="*/ 22 h 28"/>
                <a:gd name="T12" fmla="*/ 0 w 508"/>
                <a:gd name="T13" fmla="*/ 18 h 28"/>
                <a:gd name="T14" fmla="*/ 0 w 508"/>
                <a:gd name="T15" fmla="*/ 12 h 28"/>
                <a:gd name="T16" fmla="*/ 0 w 508"/>
                <a:gd name="T17" fmla="*/ 12 h 28"/>
                <a:gd name="T18" fmla="*/ 0 w 508"/>
                <a:gd name="T19" fmla="*/ 8 h 28"/>
                <a:gd name="T20" fmla="*/ 4 w 508"/>
                <a:gd name="T21" fmla="*/ 4 h 28"/>
                <a:gd name="T22" fmla="*/ 6 w 508"/>
                <a:gd name="T23" fmla="*/ 2 h 28"/>
                <a:gd name="T24" fmla="*/ 12 w 508"/>
                <a:gd name="T25" fmla="*/ 0 h 28"/>
                <a:gd name="T26" fmla="*/ 496 w 508"/>
                <a:gd name="T27" fmla="*/ 0 h 28"/>
                <a:gd name="T28" fmla="*/ 496 w 508"/>
                <a:gd name="T29" fmla="*/ 0 h 28"/>
                <a:gd name="T30" fmla="*/ 500 w 508"/>
                <a:gd name="T31" fmla="*/ 2 h 28"/>
                <a:gd name="T32" fmla="*/ 504 w 508"/>
                <a:gd name="T33" fmla="*/ 4 h 28"/>
                <a:gd name="T34" fmla="*/ 506 w 508"/>
                <a:gd name="T35" fmla="*/ 8 h 28"/>
                <a:gd name="T36" fmla="*/ 508 w 508"/>
                <a:gd name="T37" fmla="*/ 12 h 28"/>
                <a:gd name="T38" fmla="*/ 508 w 508"/>
                <a:gd name="T39" fmla="*/ 18 h 28"/>
                <a:gd name="T40" fmla="*/ 508 w 508"/>
                <a:gd name="T41" fmla="*/ 18 h 28"/>
                <a:gd name="T42" fmla="*/ 506 w 508"/>
                <a:gd name="T43" fmla="*/ 22 h 28"/>
                <a:gd name="T44" fmla="*/ 504 w 508"/>
                <a:gd name="T45" fmla="*/ 26 h 28"/>
                <a:gd name="T46" fmla="*/ 500 w 508"/>
                <a:gd name="T47" fmla="*/ 28 h 28"/>
                <a:gd name="T48" fmla="*/ 496 w 508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8" h="28">
                  <a:moveTo>
                    <a:pt x="496" y="28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00" y="2"/>
                  </a:lnTo>
                  <a:lnTo>
                    <a:pt x="504" y="4"/>
                  </a:lnTo>
                  <a:lnTo>
                    <a:pt x="506" y="8"/>
                  </a:lnTo>
                  <a:lnTo>
                    <a:pt x="508" y="12"/>
                  </a:lnTo>
                  <a:lnTo>
                    <a:pt x="508" y="18"/>
                  </a:lnTo>
                  <a:lnTo>
                    <a:pt x="508" y="18"/>
                  </a:lnTo>
                  <a:lnTo>
                    <a:pt x="506" y="22"/>
                  </a:lnTo>
                  <a:lnTo>
                    <a:pt x="504" y="26"/>
                  </a:lnTo>
                  <a:lnTo>
                    <a:pt x="500" y="28"/>
                  </a:lnTo>
                  <a:lnTo>
                    <a:pt x="496" y="28"/>
                  </a:lnTo>
                  <a:close/>
                </a:path>
              </a:pathLst>
            </a:custGeom>
            <a:solidFill>
              <a:srgbClr val="16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Freeform 29"/>
            <p:cNvSpPr/>
            <p:nvPr/>
          </p:nvSpPr>
          <p:spPr bwMode="auto">
            <a:xfrm>
              <a:off x="2215334" y="5054909"/>
              <a:ext cx="403225" cy="22225"/>
            </a:xfrm>
            <a:custGeom>
              <a:avLst/>
              <a:gdLst>
                <a:gd name="T0" fmla="*/ 496 w 508"/>
                <a:gd name="T1" fmla="*/ 28 h 28"/>
                <a:gd name="T2" fmla="*/ 12 w 508"/>
                <a:gd name="T3" fmla="*/ 28 h 28"/>
                <a:gd name="T4" fmla="*/ 12 w 508"/>
                <a:gd name="T5" fmla="*/ 28 h 28"/>
                <a:gd name="T6" fmla="*/ 6 w 508"/>
                <a:gd name="T7" fmla="*/ 28 h 28"/>
                <a:gd name="T8" fmla="*/ 4 w 508"/>
                <a:gd name="T9" fmla="*/ 26 h 28"/>
                <a:gd name="T10" fmla="*/ 0 w 508"/>
                <a:gd name="T11" fmla="*/ 22 h 28"/>
                <a:gd name="T12" fmla="*/ 0 w 508"/>
                <a:gd name="T13" fmla="*/ 18 h 28"/>
                <a:gd name="T14" fmla="*/ 0 w 508"/>
                <a:gd name="T15" fmla="*/ 12 h 28"/>
                <a:gd name="T16" fmla="*/ 0 w 508"/>
                <a:gd name="T17" fmla="*/ 12 h 28"/>
                <a:gd name="T18" fmla="*/ 0 w 508"/>
                <a:gd name="T19" fmla="*/ 8 h 28"/>
                <a:gd name="T20" fmla="*/ 4 w 508"/>
                <a:gd name="T21" fmla="*/ 4 h 28"/>
                <a:gd name="T22" fmla="*/ 6 w 508"/>
                <a:gd name="T23" fmla="*/ 2 h 28"/>
                <a:gd name="T24" fmla="*/ 12 w 508"/>
                <a:gd name="T25" fmla="*/ 0 h 28"/>
                <a:gd name="T26" fmla="*/ 496 w 508"/>
                <a:gd name="T27" fmla="*/ 0 h 28"/>
                <a:gd name="T28" fmla="*/ 496 w 508"/>
                <a:gd name="T29" fmla="*/ 0 h 28"/>
                <a:gd name="T30" fmla="*/ 500 w 508"/>
                <a:gd name="T31" fmla="*/ 2 h 28"/>
                <a:gd name="T32" fmla="*/ 504 w 508"/>
                <a:gd name="T33" fmla="*/ 4 h 28"/>
                <a:gd name="T34" fmla="*/ 506 w 508"/>
                <a:gd name="T35" fmla="*/ 8 h 28"/>
                <a:gd name="T36" fmla="*/ 508 w 508"/>
                <a:gd name="T37" fmla="*/ 12 h 28"/>
                <a:gd name="T38" fmla="*/ 508 w 508"/>
                <a:gd name="T39" fmla="*/ 18 h 28"/>
                <a:gd name="T40" fmla="*/ 508 w 508"/>
                <a:gd name="T41" fmla="*/ 18 h 28"/>
                <a:gd name="T42" fmla="*/ 506 w 508"/>
                <a:gd name="T43" fmla="*/ 22 h 28"/>
                <a:gd name="T44" fmla="*/ 504 w 508"/>
                <a:gd name="T45" fmla="*/ 26 h 28"/>
                <a:gd name="T46" fmla="*/ 500 w 508"/>
                <a:gd name="T47" fmla="*/ 28 h 28"/>
                <a:gd name="T48" fmla="*/ 496 w 508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8" h="28">
                  <a:moveTo>
                    <a:pt x="496" y="28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00" y="2"/>
                  </a:lnTo>
                  <a:lnTo>
                    <a:pt x="504" y="4"/>
                  </a:lnTo>
                  <a:lnTo>
                    <a:pt x="506" y="8"/>
                  </a:lnTo>
                  <a:lnTo>
                    <a:pt x="508" y="12"/>
                  </a:lnTo>
                  <a:lnTo>
                    <a:pt x="508" y="18"/>
                  </a:lnTo>
                  <a:lnTo>
                    <a:pt x="508" y="18"/>
                  </a:lnTo>
                  <a:lnTo>
                    <a:pt x="506" y="22"/>
                  </a:lnTo>
                  <a:lnTo>
                    <a:pt x="504" y="26"/>
                  </a:lnTo>
                  <a:lnTo>
                    <a:pt x="500" y="28"/>
                  </a:lnTo>
                  <a:lnTo>
                    <a:pt x="49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Freeform 30"/>
            <p:cNvSpPr/>
            <p:nvPr/>
          </p:nvSpPr>
          <p:spPr bwMode="auto">
            <a:xfrm>
              <a:off x="2215334" y="5104121"/>
              <a:ext cx="403225" cy="22225"/>
            </a:xfrm>
            <a:custGeom>
              <a:avLst/>
              <a:gdLst>
                <a:gd name="T0" fmla="*/ 496 w 508"/>
                <a:gd name="T1" fmla="*/ 28 h 28"/>
                <a:gd name="T2" fmla="*/ 12 w 508"/>
                <a:gd name="T3" fmla="*/ 28 h 28"/>
                <a:gd name="T4" fmla="*/ 12 w 508"/>
                <a:gd name="T5" fmla="*/ 28 h 28"/>
                <a:gd name="T6" fmla="*/ 6 w 508"/>
                <a:gd name="T7" fmla="*/ 26 h 28"/>
                <a:gd name="T8" fmla="*/ 4 w 508"/>
                <a:gd name="T9" fmla="*/ 24 h 28"/>
                <a:gd name="T10" fmla="*/ 0 w 508"/>
                <a:gd name="T11" fmla="*/ 20 h 28"/>
                <a:gd name="T12" fmla="*/ 0 w 508"/>
                <a:gd name="T13" fmla="*/ 16 h 28"/>
                <a:gd name="T14" fmla="*/ 0 w 508"/>
                <a:gd name="T15" fmla="*/ 12 h 28"/>
                <a:gd name="T16" fmla="*/ 0 w 508"/>
                <a:gd name="T17" fmla="*/ 12 h 28"/>
                <a:gd name="T18" fmla="*/ 0 w 508"/>
                <a:gd name="T19" fmla="*/ 6 h 28"/>
                <a:gd name="T20" fmla="*/ 4 w 508"/>
                <a:gd name="T21" fmla="*/ 2 h 28"/>
                <a:gd name="T22" fmla="*/ 6 w 508"/>
                <a:gd name="T23" fmla="*/ 0 h 28"/>
                <a:gd name="T24" fmla="*/ 12 w 508"/>
                <a:gd name="T25" fmla="*/ 0 h 28"/>
                <a:gd name="T26" fmla="*/ 496 w 508"/>
                <a:gd name="T27" fmla="*/ 0 h 28"/>
                <a:gd name="T28" fmla="*/ 496 w 508"/>
                <a:gd name="T29" fmla="*/ 0 h 28"/>
                <a:gd name="T30" fmla="*/ 500 w 508"/>
                <a:gd name="T31" fmla="*/ 0 h 28"/>
                <a:gd name="T32" fmla="*/ 504 w 508"/>
                <a:gd name="T33" fmla="*/ 2 h 28"/>
                <a:gd name="T34" fmla="*/ 506 w 508"/>
                <a:gd name="T35" fmla="*/ 6 h 28"/>
                <a:gd name="T36" fmla="*/ 508 w 508"/>
                <a:gd name="T37" fmla="*/ 12 h 28"/>
                <a:gd name="T38" fmla="*/ 508 w 508"/>
                <a:gd name="T39" fmla="*/ 16 h 28"/>
                <a:gd name="T40" fmla="*/ 508 w 508"/>
                <a:gd name="T41" fmla="*/ 16 h 28"/>
                <a:gd name="T42" fmla="*/ 506 w 508"/>
                <a:gd name="T43" fmla="*/ 20 h 28"/>
                <a:gd name="T44" fmla="*/ 504 w 508"/>
                <a:gd name="T45" fmla="*/ 24 h 28"/>
                <a:gd name="T46" fmla="*/ 500 w 508"/>
                <a:gd name="T47" fmla="*/ 26 h 28"/>
                <a:gd name="T48" fmla="*/ 496 w 508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8" h="28">
                  <a:moveTo>
                    <a:pt x="496" y="28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00" y="0"/>
                  </a:lnTo>
                  <a:lnTo>
                    <a:pt x="504" y="2"/>
                  </a:lnTo>
                  <a:lnTo>
                    <a:pt x="506" y="6"/>
                  </a:lnTo>
                  <a:lnTo>
                    <a:pt x="508" y="12"/>
                  </a:lnTo>
                  <a:lnTo>
                    <a:pt x="508" y="16"/>
                  </a:lnTo>
                  <a:lnTo>
                    <a:pt x="508" y="16"/>
                  </a:lnTo>
                  <a:lnTo>
                    <a:pt x="506" y="20"/>
                  </a:lnTo>
                  <a:lnTo>
                    <a:pt x="504" y="24"/>
                  </a:lnTo>
                  <a:lnTo>
                    <a:pt x="500" y="26"/>
                  </a:lnTo>
                  <a:lnTo>
                    <a:pt x="496" y="28"/>
                  </a:lnTo>
                  <a:close/>
                </a:path>
              </a:pathLst>
            </a:custGeom>
            <a:solidFill>
              <a:srgbClr val="16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Freeform 31"/>
            <p:cNvSpPr/>
            <p:nvPr/>
          </p:nvSpPr>
          <p:spPr bwMode="auto">
            <a:xfrm>
              <a:off x="2215334" y="5104121"/>
              <a:ext cx="403225" cy="22225"/>
            </a:xfrm>
            <a:custGeom>
              <a:avLst/>
              <a:gdLst>
                <a:gd name="T0" fmla="*/ 496 w 508"/>
                <a:gd name="T1" fmla="*/ 28 h 28"/>
                <a:gd name="T2" fmla="*/ 12 w 508"/>
                <a:gd name="T3" fmla="*/ 28 h 28"/>
                <a:gd name="T4" fmla="*/ 12 w 508"/>
                <a:gd name="T5" fmla="*/ 28 h 28"/>
                <a:gd name="T6" fmla="*/ 6 w 508"/>
                <a:gd name="T7" fmla="*/ 26 h 28"/>
                <a:gd name="T8" fmla="*/ 4 w 508"/>
                <a:gd name="T9" fmla="*/ 24 h 28"/>
                <a:gd name="T10" fmla="*/ 0 w 508"/>
                <a:gd name="T11" fmla="*/ 20 h 28"/>
                <a:gd name="T12" fmla="*/ 0 w 508"/>
                <a:gd name="T13" fmla="*/ 16 h 28"/>
                <a:gd name="T14" fmla="*/ 0 w 508"/>
                <a:gd name="T15" fmla="*/ 12 h 28"/>
                <a:gd name="T16" fmla="*/ 0 w 508"/>
                <a:gd name="T17" fmla="*/ 12 h 28"/>
                <a:gd name="T18" fmla="*/ 0 w 508"/>
                <a:gd name="T19" fmla="*/ 6 h 28"/>
                <a:gd name="T20" fmla="*/ 4 w 508"/>
                <a:gd name="T21" fmla="*/ 2 h 28"/>
                <a:gd name="T22" fmla="*/ 6 w 508"/>
                <a:gd name="T23" fmla="*/ 0 h 28"/>
                <a:gd name="T24" fmla="*/ 12 w 508"/>
                <a:gd name="T25" fmla="*/ 0 h 28"/>
                <a:gd name="T26" fmla="*/ 496 w 508"/>
                <a:gd name="T27" fmla="*/ 0 h 28"/>
                <a:gd name="T28" fmla="*/ 496 w 508"/>
                <a:gd name="T29" fmla="*/ 0 h 28"/>
                <a:gd name="T30" fmla="*/ 500 w 508"/>
                <a:gd name="T31" fmla="*/ 0 h 28"/>
                <a:gd name="T32" fmla="*/ 504 w 508"/>
                <a:gd name="T33" fmla="*/ 2 h 28"/>
                <a:gd name="T34" fmla="*/ 506 w 508"/>
                <a:gd name="T35" fmla="*/ 6 h 28"/>
                <a:gd name="T36" fmla="*/ 508 w 508"/>
                <a:gd name="T37" fmla="*/ 12 h 28"/>
                <a:gd name="T38" fmla="*/ 508 w 508"/>
                <a:gd name="T39" fmla="*/ 16 h 28"/>
                <a:gd name="T40" fmla="*/ 508 w 508"/>
                <a:gd name="T41" fmla="*/ 16 h 28"/>
                <a:gd name="T42" fmla="*/ 506 w 508"/>
                <a:gd name="T43" fmla="*/ 20 h 28"/>
                <a:gd name="T44" fmla="*/ 504 w 508"/>
                <a:gd name="T45" fmla="*/ 24 h 28"/>
                <a:gd name="T46" fmla="*/ 500 w 508"/>
                <a:gd name="T47" fmla="*/ 26 h 28"/>
                <a:gd name="T48" fmla="*/ 496 w 508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8" h="28">
                  <a:moveTo>
                    <a:pt x="496" y="28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00" y="0"/>
                  </a:lnTo>
                  <a:lnTo>
                    <a:pt x="504" y="2"/>
                  </a:lnTo>
                  <a:lnTo>
                    <a:pt x="506" y="6"/>
                  </a:lnTo>
                  <a:lnTo>
                    <a:pt x="508" y="12"/>
                  </a:lnTo>
                  <a:lnTo>
                    <a:pt x="508" y="16"/>
                  </a:lnTo>
                  <a:lnTo>
                    <a:pt x="508" y="16"/>
                  </a:lnTo>
                  <a:lnTo>
                    <a:pt x="506" y="20"/>
                  </a:lnTo>
                  <a:lnTo>
                    <a:pt x="504" y="24"/>
                  </a:lnTo>
                  <a:lnTo>
                    <a:pt x="500" y="26"/>
                  </a:lnTo>
                  <a:lnTo>
                    <a:pt x="49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Freeform 32"/>
            <p:cNvSpPr/>
            <p:nvPr/>
          </p:nvSpPr>
          <p:spPr bwMode="auto">
            <a:xfrm>
              <a:off x="2215334" y="5151746"/>
              <a:ext cx="403225" cy="22225"/>
            </a:xfrm>
            <a:custGeom>
              <a:avLst/>
              <a:gdLst>
                <a:gd name="T0" fmla="*/ 496 w 508"/>
                <a:gd name="T1" fmla="*/ 28 h 28"/>
                <a:gd name="T2" fmla="*/ 12 w 508"/>
                <a:gd name="T3" fmla="*/ 28 h 28"/>
                <a:gd name="T4" fmla="*/ 12 w 508"/>
                <a:gd name="T5" fmla="*/ 28 h 28"/>
                <a:gd name="T6" fmla="*/ 6 w 508"/>
                <a:gd name="T7" fmla="*/ 28 h 28"/>
                <a:gd name="T8" fmla="*/ 4 w 508"/>
                <a:gd name="T9" fmla="*/ 26 h 28"/>
                <a:gd name="T10" fmla="*/ 0 w 508"/>
                <a:gd name="T11" fmla="*/ 22 h 28"/>
                <a:gd name="T12" fmla="*/ 0 w 508"/>
                <a:gd name="T13" fmla="*/ 16 h 28"/>
                <a:gd name="T14" fmla="*/ 0 w 508"/>
                <a:gd name="T15" fmla="*/ 12 h 28"/>
                <a:gd name="T16" fmla="*/ 0 w 508"/>
                <a:gd name="T17" fmla="*/ 12 h 28"/>
                <a:gd name="T18" fmla="*/ 0 w 508"/>
                <a:gd name="T19" fmla="*/ 8 h 28"/>
                <a:gd name="T20" fmla="*/ 4 w 508"/>
                <a:gd name="T21" fmla="*/ 4 h 28"/>
                <a:gd name="T22" fmla="*/ 6 w 508"/>
                <a:gd name="T23" fmla="*/ 2 h 28"/>
                <a:gd name="T24" fmla="*/ 12 w 508"/>
                <a:gd name="T25" fmla="*/ 0 h 28"/>
                <a:gd name="T26" fmla="*/ 496 w 508"/>
                <a:gd name="T27" fmla="*/ 0 h 28"/>
                <a:gd name="T28" fmla="*/ 496 w 508"/>
                <a:gd name="T29" fmla="*/ 0 h 28"/>
                <a:gd name="T30" fmla="*/ 500 w 508"/>
                <a:gd name="T31" fmla="*/ 2 h 28"/>
                <a:gd name="T32" fmla="*/ 504 w 508"/>
                <a:gd name="T33" fmla="*/ 4 h 28"/>
                <a:gd name="T34" fmla="*/ 506 w 508"/>
                <a:gd name="T35" fmla="*/ 8 h 28"/>
                <a:gd name="T36" fmla="*/ 508 w 508"/>
                <a:gd name="T37" fmla="*/ 12 h 28"/>
                <a:gd name="T38" fmla="*/ 508 w 508"/>
                <a:gd name="T39" fmla="*/ 16 h 28"/>
                <a:gd name="T40" fmla="*/ 508 w 508"/>
                <a:gd name="T41" fmla="*/ 16 h 28"/>
                <a:gd name="T42" fmla="*/ 506 w 508"/>
                <a:gd name="T43" fmla="*/ 22 h 28"/>
                <a:gd name="T44" fmla="*/ 504 w 508"/>
                <a:gd name="T45" fmla="*/ 26 h 28"/>
                <a:gd name="T46" fmla="*/ 500 w 508"/>
                <a:gd name="T47" fmla="*/ 28 h 28"/>
                <a:gd name="T48" fmla="*/ 496 w 508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8" h="28">
                  <a:moveTo>
                    <a:pt x="496" y="28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00" y="2"/>
                  </a:lnTo>
                  <a:lnTo>
                    <a:pt x="504" y="4"/>
                  </a:lnTo>
                  <a:lnTo>
                    <a:pt x="506" y="8"/>
                  </a:lnTo>
                  <a:lnTo>
                    <a:pt x="508" y="12"/>
                  </a:lnTo>
                  <a:lnTo>
                    <a:pt x="508" y="16"/>
                  </a:lnTo>
                  <a:lnTo>
                    <a:pt x="508" y="16"/>
                  </a:lnTo>
                  <a:lnTo>
                    <a:pt x="506" y="22"/>
                  </a:lnTo>
                  <a:lnTo>
                    <a:pt x="504" y="26"/>
                  </a:lnTo>
                  <a:lnTo>
                    <a:pt x="500" y="28"/>
                  </a:lnTo>
                  <a:lnTo>
                    <a:pt x="496" y="28"/>
                  </a:lnTo>
                  <a:close/>
                </a:path>
              </a:pathLst>
            </a:custGeom>
            <a:solidFill>
              <a:srgbClr val="16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Freeform 33"/>
            <p:cNvSpPr/>
            <p:nvPr/>
          </p:nvSpPr>
          <p:spPr bwMode="auto">
            <a:xfrm>
              <a:off x="2215334" y="5151746"/>
              <a:ext cx="403225" cy="22225"/>
            </a:xfrm>
            <a:custGeom>
              <a:avLst/>
              <a:gdLst>
                <a:gd name="T0" fmla="*/ 496 w 508"/>
                <a:gd name="T1" fmla="*/ 28 h 28"/>
                <a:gd name="T2" fmla="*/ 12 w 508"/>
                <a:gd name="T3" fmla="*/ 28 h 28"/>
                <a:gd name="T4" fmla="*/ 12 w 508"/>
                <a:gd name="T5" fmla="*/ 28 h 28"/>
                <a:gd name="T6" fmla="*/ 6 w 508"/>
                <a:gd name="T7" fmla="*/ 28 h 28"/>
                <a:gd name="T8" fmla="*/ 4 w 508"/>
                <a:gd name="T9" fmla="*/ 26 h 28"/>
                <a:gd name="T10" fmla="*/ 0 w 508"/>
                <a:gd name="T11" fmla="*/ 22 h 28"/>
                <a:gd name="T12" fmla="*/ 0 w 508"/>
                <a:gd name="T13" fmla="*/ 16 h 28"/>
                <a:gd name="T14" fmla="*/ 0 w 508"/>
                <a:gd name="T15" fmla="*/ 12 h 28"/>
                <a:gd name="T16" fmla="*/ 0 w 508"/>
                <a:gd name="T17" fmla="*/ 12 h 28"/>
                <a:gd name="T18" fmla="*/ 0 w 508"/>
                <a:gd name="T19" fmla="*/ 8 h 28"/>
                <a:gd name="T20" fmla="*/ 4 w 508"/>
                <a:gd name="T21" fmla="*/ 4 h 28"/>
                <a:gd name="T22" fmla="*/ 6 w 508"/>
                <a:gd name="T23" fmla="*/ 2 h 28"/>
                <a:gd name="T24" fmla="*/ 12 w 508"/>
                <a:gd name="T25" fmla="*/ 0 h 28"/>
                <a:gd name="T26" fmla="*/ 496 w 508"/>
                <a:gd name="T27" fmla="*/ 0 h 28"/>
                <a:gd name="T28" fmla="*/ 496 w 508"/>
                <a:gd name="T29" fmla="*/ 0 h 28"/>
                <a:gd name="T30" fmla="*/ 500 w 508"/>
                <a:gd name="T31" fmla="*/ 2 h 28"/>
                <a:gd name="T32" fmla="*/ 504 w 508"/>
                <a:gd name="T33" fmla="*/ 4 h 28"/>
                <a:gd name="T34" fmla="*/ 506 w 508"/>
                <a:gd name="T35" fmla="*/ 8 h 28"/>
                <a:gd name="T36" fmla="*/ 508 w 508"/>
                <a:gd name="T37" fmla="*/ 12 h 28"/>
                <a:gd name="T38" fmla="*/ 508 w 508"/>
                <a:gd name="T39" fmla="*/ 16 h 28"/>
                <a:gd name="T40" fmla="*/ 508 w 508"/>
                <a:gd name="T41" fmla="*/ 16 h 28"/>
                <a:gd name="T42" fmla="*/ 506 w 508"/>
                <a:gd name="T43" fmla="*/ 22 h 28"/>
                <a:gd name="T44" fmla="*/ 504 w 508"/>
                <a:gd name="T45" fmla="*/ 26 h 28"/>
                <a:gd name="T46" fmla="*/ 500 w 508"/>
                <a:gd name="T47" fmla="*/ 28 h 28"/>
                <a:gd name="T48" fmla="*/ 496 w 508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8" h="28">
                  <a:moveTo>
                    <a:pt x="496" y="28"/>
                  </a:moveTo>
                  <a:lnTo>
                    <a:pt x="12" y="28"/>
                  </a:lnTo>
                  <a:lnTo>
                    <a:pt x="12" y="28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00" y="2"/>
                  </a:lnTo>
                  <a:lnTo>
                    <a:pt x="504" y="4"/>
                  </a:lnTo>
                  <a:lnTo>
                    <a:pt x="506" y="8"/>
                  </a:lnTo>
                  <a:lnTo>
                    <a:pt x="508" y="12"/>
                  </a:lnTo>
                  <a:lnTo>
                    <a:pt x="508" y="16"/>
                  </a:lnTo>
                  <a:lnTo>
                    <a:pt x="508" y="16"/>
                  </a:lnTo>
                  <a:lnTo>
                    <a:pt x="506" y="22"/>
                  </a:lnTo>
                  <a:lnTo>
                    <a:pt x="504" y="26"/>
                  </a:lnTo>
                  <a:lnTo>
                    <a:pt x="500" y="28"/>
                  </a:lnTo>
                  <a:lnTo>
                    <a:pt x="49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Freeform 34"/>
            <p:cNvSpPr/>
            <p:nvPr/>
          </p:nvSpPr>
          <p:spPr bwMode="auto">
            <a:xfrm>
              <a:off x="2407421" y="3851584"/>
              <a:ext cx="28575" cy="174625"/>
            </a:xfrm>
            <a:custGeom>
              <a:avLst/>
              <a:gdLst>
                <a:gd name="T0" fmla="*/ 18 w 36"/>
                <a:gd name="T1" fmla="*/ 220 h 220"/>
                <a:gd name="T2" fmla="*/ 18 w 36"/>
                <a:gd name="T3" fmla="*/ 220 h 220"/>
                <a:gd name="T4" fmla="*/ 10 w 36"/>
                <a:gd name="T5" fmla="*/ 218 h 220"/>
                <a:gd name="T6" fmla="*/ 4 w 36"/>
                <a:gd name="T7" fmla="*/ 214 h 220"/>
                <a:gd name="T8" fmla="*/ 0 w 36"/>
                <a:gd name="T9" fmla="*/ 208 h 220"/>
                <a:gd name="T10" fmla="*/ 0 w 36"/>
                <a:gd name="T11" fmla="*/ 202 h 220"/>
                <a:gd name="T12" fmla="*/ 0 w 36"/>
                <a:gd name="T13" fmla="*/ 18 h 220"/>
                <a:gd name="T14" fmla="*/ 0 w 36"/>
                <a:gd name="T15" fmla="*/ 18 h 220"/>
                <a:gd name="T16" fmla="*/ 0 w 36"/>
                <a:gd name="T17" fmla="*/ 12 h 220"/>
                <a:gd name="T18" fmla="*/ 4 w 36"/>
                <a:gd name="T19" fmla="*/ 6 h 220"/>
                <a:gd name="T20" fmla="*/ 10 w 36"/>
                <a:gd name="T21" fmla="*/ 2 h 220"/>
                <a:gd name="T22" fmla="*/ 18 w 36"/>
                <a:gd name="T23" fmla="*/ 0 h 220"/>
                <a:gd name="T24" fmla="*/ 18 w 36"/>
                <a:gd name="T25" fmla="*/ 0 h 220"/>
                <a:gd name="T26" fmla="*/ 26 w 36"/>
                <a:gd name="T27" fmla="*/ 2 h 220"/>
                <a:gd name="T28" fmla="*/ 30 w 36"/>
                <a:gd name="T29" fmla="*/ 6 h 220"/>
                <a:gd name="T30" fmla="*/ 34 w 36"/>
                <a:gd name="T31" fmla="*/ 12 h 220"/>
                <a:gd name="T32" fmla="*/ 36 w 36"/>
                <a:gd name="T33" fmla="*/ 18 h 220"/>
                <a:gd name="T34" fmla="*/ 36 w 36"/>
                <a:gd name="T35" fmla="*/ 202 h 220"/>
                <a:gd name="T36" fmla="*/ 36 w 36"/>
                <a:gd name="T37" fmla="*/ 202 h 220"/>
                <a:gd name="T38" fmla="*/ 34 w 36"/>
                <a:gd name="T39" fmla="*/ 208 h 220"/>
                <a:gd name="T40" fmla="*/ 30 w 36"/>
                <a:gd name="T41" fmla="*/ 214 h 220"/>
                <a:gd name="T42" fmla="*/ 26 w 36"/>
                <a:gd name="T43" fmla="*/ 218 h 220"/>
                <a:gd name="T44" fmla="*/ 18 w 36"/>
                <a:gd name="T45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20">
                  <a:moveTo>
                    <a:pt x="18" y="220"/>
                  </a:moveTo>
                  <a:lnTo>
                    <a:pt x="18" y="220"/>
                  </a:lnTo>
                  <a:lnTo>
                    <a:pt x="10" y="218"/>
                  </a:lnTo>
                  <a:lnTo>
                    <a:pt x="4" y="214"/>
                  </a:lnTo>
                  <a:lnTo>
                    <a:pt x="0" y="208"/>
                  </a:lnTo>
                  <a:lnTo>
                    <a:pt x="0" y="20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30" y="6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4" y="208"/>
                  </a:lnTo>
                  <a:lnTo>
                    <a:pt x="30" y="214"/>
                  </a:lnTo>
                  <a:lnTo>
                    <a:pt x="26" y="218"/>
                  </a:lnTo>
                  <a:lnTo>
                    <a:pt x="18" y="220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Freeform 35"/>
            <p:cNvSpPr/>
            <p:nvPr/>
          </p:nvSpPr>
          <p:spPr bwMode="auto">
            <a:xfrm>
              <a:off x="2407421" y="3851584"/>
              <a:ext cx="28575" cy="174625"/>
            </a:xfrm>
            <a:custGeom>
              <a:avLst/>
              <a:gdLst>
                <a:gd name="T0" fmla="*/ 18 w 36"/>
                <a:gd name="T1" fmla="*/ 220 h 220"/>
                <a:gd name="T2" fmla="*/ 18 w 36"/>
                <a:gd name="T3" fmla="*/ 220 h 220"/>
                <a:gd name="T4" fmla="*/ 10 w 36"/>
                <a:gd name="T5" fmla="*/ 218 h 220"/>
                <a:gd name="T6" fmla="*/ 4 w 36"/>
                <a:gd name="T7" fmla="*/ 214 h 220"/>
                <a:gd name="T8" fmla="*/ 0 w 36"/>
                <a:gd name="T9" fmla="*/ 208 h 220"/>
                <a:gd name="T10" fmla="*/ 0 w 36"/>
                <a:gd name="T11" fmla="*/ 202 h 220"/>
                <a:gd name="T12" fmla="*/ 0 w 36"/>
                <a:gd name="T13" fmla="*/ 18 h 220"/>
                <a:gd name="T14" fmla="*/ 0 w 36"/>
                <a:gd name="T15" fmla="*/ 18 h 220"/>
                <a:gd name="T16" fmla="*/ 0 w 36"/>
                <a:gd name="T17" fmla="*/ 12 h 220"/>
                <a:gd name="T18" fmla="*/ 4 w 36"/>
                <a:gd name="T19" fmla="*/ 6 h 220"/>
                <a:gd name="T20" fmla="*/ 10 w 36"/>
                <a:gd name="T21" fmla="*/ 2 h 220"/>
                <a:gd name="T22" fmla="*/ 18 w 36"/>
                <a:gd name="T23" fmla="*/ 0 h 220"/>
                <a:gd name="T24" fmla="*/ 18 w 36"/>
                <a:gd name="T25" fmla="*/ 0 h 220"/>
                <a:gd name="T26" fmla="*/ 26 w 36"/>
                <a:gd name="T27" fmla="*/ 2 h 220"/>
                <a:gd name="T28" fmla="*/ 30 w 36"/>
                <a:gd name="T29" fmla="*/ 6 h 220"/>
                <a:gd name="T30" fmla="*/ 34 w 36"/>
                <a:gd name="T31" fmla="*/ 12 h 220"/>
                <a:gd name="T32" fmla="*/ 36 w 36"/>
                <a:gd name="T33" fmla="*/ 18 h 220"/>
                <a:gd name="T34" fmla="*/ 36 w 36"/>
                <a:gd name="T35" fmla="*/ 202 h 220"/>
                <a:gd name="T36" fmla="*/ 36 w 36"/>
                <a:gd name="T37" fmla="*/ 202 h 220"/>
                <a:gd name="T38" fmla="*/ 34 w 36"/>
                <a:gd name="T39" fmla="*/ 208 h 220"/>
                <a:gd name="T40" fmla="*/ 30 w 36"/>
                <a:gd name="T41" fmla="*/ 214 h 220"/>
                <a:gd name="T42" fmla="*/ 26 w 36"/>
                <a:gd name="T43" fmla="*/ 218 h 220"/>
                <a:gd name="T44" fmla="*/ 18 w 36"/>
                <a:gd name="T45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20">
                  <a:moveTo>
                    <a:pt x="18" y="220"/>
                  </a:moveTo>
                  <a:lnTo>
                    <a:pt x="18" y="220"/>
                  </a:lnTo>
                  <a:lnTo>
                    <a:pt x="10" y="218"/>
                  </a:lnTo>
                  <a:lnTo>
                    <a:pt x="4" y="214"/>
                  </a:lnTo>
                  <a:lnTo>
                    <a:pt x="0" y="208"/>
                  </a:lnTo>
                  <a:lnTo>
                    <a:pt x="0" y="20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30" y="6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4" y="208"/>
                  </a:lnTo>
                  <a:lnTo>
                    <a:pt x="30" y="214"/>
                  </a:lnTo>
                  <a:lnTo>
                    <a:pt x="26" y="218"/>
                  </a:lnTo>
                  <a:lnTo>
                    <a:pt x="18" y="2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36"/>
            <p:cNvSpPr/>
            <p:nvPr/>
          </p:nvSpPr>
          <p:spPr bwMode="auto">
            <a:xfrm>
              <a:off x="2585221" y="3892859"/>
              <a:ext cx="79375" cy="165100"/>
            </a:xfrm>
            <a:custGeom>
              <a:avLst/>
              <a:gdLst>
                <a:gd name="T0" fmla="*/ 12 w 100"/>
                <a:gd name="T1" fmla="*/ 206 h 208"/>
                <a:gd name="T2" fmla="*/ 12 w 100"/>
                <a:gd name="T3" fmla="*/ 206 h 208"/>
                <a:gd name="T4" fmla="*/ 6 w 100"/>
                <a:gd name="T5" fmla="*/ 204 h 208"/>
                <a:gd name="T6" fmla="*/ 2 w 100"/>
                <a:gd name="T7" fmla="*/ 198 h 208"/>
                <a:gd name="T8" fmla="*/ 0 w 100"/>
                <a:gd name="T9" fmla="*/ 190 h 208"/>
                <a:gd name="T10" fmla="*/ 0 w 100"/>
                <a:gd name="T11" fmla="*/ 184 h 208"/>
                <a:gd name="T12" fmla="*/ 64 w 100"/>
                <a:gd name="T13" fmla="*/ 12 h 208"/>
                <a:gd name="T14" fmla="*/ 64 w 100"/>
                <a:gd name="T15" fmla="*/ 12 h 208"/>
                <a:gd name="T16" fmla="*/ 68 w 100"/>
                <a:gd name="T17" fmla="*/ 4 h 208"/>
                <a:gd name="T18" fmla="*/ 74 w 100"/>
                <a:gd name="T19" fmla="*/ 0 h 208"/>
                <a:gd name="T20" fmla="*/ 80 w 100"/>
                <a:gd name="T21" fmla="*/ 0 h 208"/>
                <a:gd name="T22" fmla="*/ 88 w 100"/>
                <a:gd name="T23" fmla="*/ 0 h 208"/>
                <a:gd name="T24" fmla="*/ 88 w 100"/>
                <a:gd name="T25" fmla="*/ 0 h 208"/>
                <a:gd name="T26" fmla="*/ 94 w 100"/>
                <a:gd name="T27" fmla="*/ 4 h 208"/>
                <a:gd name="T28" fmla="*/ 98 w 100"/>
                <a:gd name="T29" fmla="*/ 10 h 208"/>
                <a:gd name="T30" fmla="*/ 100 w 100"/>
                <a:gd name="T31" fmla="*/ 16 h 208"/>
                <a:gd name="T32" fmla="*/ 98 w 100"/>
                <a:gd name="T33" fmla="*/ 24 h 208"/>
                <a:gd name="T34" fmla="*/ 36 w 100"/>
                <a:gd name="T35" fmla="*/ 196 h 208"/>
                <a:gd name="T36" fmla="*/ 36 w 100"/>
                <a:gd name="T37" fmla="*/ 196 h 208"/>
                <a:gd name="T38" fmla="*/ 32 w 100"/>
                <a:gd name="T39" fmla="*/ 202 h 208"/>
                <a:gd name="T40" fmla="*/ 26 w 100"/>
                <a:gd name="T41" fmla="*/ 206 h 208"/>
                <a:gd name="T42" fmla="*/ 18 w 100"/>
                <a:gd name="T43" fmla="*/ 208 h 208"/>
                <a:gd name="T44" fmla="*/ 12 w 100"/>
                <a:gd name="T45" fmla="*/ 20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208">
                  <a:moveTo>
                    <a:pt x="12" y="206"/>
                  </a:moveTo>
                  <a:lnTo>
                    <a:pt x="12" y="206"/>
                  </a:lnTo>
                  <a:lnTo>
                    <a:pt x="6" y="204"/>
                  </a:lnTo>
                  <a:lnTo>
                    <a:pt x="2" y="198"/>
                  </a:lnTo>
                  <a:lnTo>
                    <a:pt x="0" y="190"/>
                  </a:lnTo>
                  <a:lnTo>
                    <a:pt x="0" y="184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8" y="4"/>
                  </a:lnTo>
                  <a:lnTo>
                    <a:pt x="74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94" y="4"/>
                  </a:lnTo>
                  <a:lnTo>
                    <a:pt x="98" y="10"/>
                  </a:lnTo>
                  <a:lnTo>
                    <a:pt x="100" y="16"/>
                  </a:lnTo>
                  <a:lnTo>
                    <a:pt x="98" y="24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2" y="202"/>
                  </a:lnTo>
                  <a:lnTo>
                    <a:pt x="26" y="206"/>
                  </a:lnTo>
                  <a:lnTo>
                    <a:pt x="18" y="208"/>
                  </a:lnTo>
                  <a:lnTo>
                    <a:pt x="12" y="206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37"/>
            <p:cNvSpPr/>
            <p:nvPr/>
          </p:nvSpPr>
          <p:spPr bwMode="auto">
            <a:xfrm>
              <a:off x="2585221" y="3892859"/>
              <a:ext cx="79375" cy="165100"/>
            </a:xfrm>
            <a:custGeom>
              <a:avLst/>
              <a:gdLst>
                <a:gd name="T0" fmla="*/ 12 w 100"/>
                <a:gd name="T1" fmla="*/ 206 h 208"/>
                <a:gd name="T2" fmla="*/ 12 w 100"/>
                <a:gd name="T3" fmla="*/ 206 h 208"/>
                <a:gd name="T4" fmla="*/ 6 w 100"/>
                <a:gd name="T5" fmla="*/ 204 h 208"/>
                <a:gd name="T6" fmla="*/ 2 w 100"/>
                <a:gd name="T7" fmla="*/ 198 h 208"/>
                <a:gd name="T8" fmla="*/ 0 w 100"/>
                <a:gd name="T9" fmla="*/ 190 h 208"/>
                <a:gd name="T10" fmla="*/ 0 w 100"/>
                <a:gd name="T11" fmla="*/ 184 h 208"/>
                <a:gd name="T12" fmla="*/ 64 w 100"/>
                <a:gd name="T13" fmla="*/ 12 h 208"/>
                <a:gd name="T14" fmla="*/ 64 w 100"/>
                <a:gd name="T15" fmla="*/ 12 h 208"/>
                <a:gd name="T16" fmla="*/ 68 w 100"/>
                <a:gd name="T17" fmla="*/ 4 h 208"/>
                <a:gd name="T18" fmla="*/ 74 w 100"/>
                <a:gd name="T19" fmla="*/ 0 h 208"/>
                <a:gd name="T20" fmla="*/ 80 w 100"/>
                <a:gd name="T21" fmla="*/ 0 h 208"/>
                <a:gd name="T22" fmla="*/ 88 w 100"/>
                <a:gd name="T23" fmla="*/ 0 h 208"/>
                <a:gd name="T24" fmla="*/ 88 w 100"/>
                <a:gd name="T25" fmla="*/ 0 h 208"/>
                <a:gd name="T26" fmla="*/ 94 w 100"/>
                <a:gd name="T27" fmla="*/ 4 h 208"/>
                <a:gd name="T28" fmla="*/ 98 w 100"/>
                <a:gd name="T29" fmla="*/ 10 h 208"/>
                <a:gd name="T30" fmla="*/ 100 w 100"/>
                <a:gd name="T31" fmla="*/ 16 h 208"/>
                <a:gd name="T32" fmla="*/ 98 w 100"/>
                <a:gd name="T33" fmla="*/ 24 h 208"/>
                <a:gd name="T34" fmla="*/ 36 w 100"/>
                <a:gd name="T35" fmla="*/ 196 h 208"/>
                <a:gd name="T36" fmla="*/ 36 w 100"/>
                <a:gd name="T37" fmla="*/ 196 h 208"/>
                <a:gd name="T38" fmla="*/ 32 w 100"/>
                <a:gd name="T39" fmla="*/ 202 h 208"/>
                <a:gd name="T40" fmla="*/ 26 w 100"/>
                <a:gd name="T41" fmla="*/ 206 h 208"/>
                <a:gd name="T42" fmla="*/ 18 w 100"/>
                <a:gd name="T43" fmla="*/ 208 h 208"/>
                <a:gd name="T44" fmla="*/ 12 w 100"/>
                <a:gd name="T45" fmla="*/ 20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208">
                  <a:moveTo>
                    <a:pt x="12" y="206"/>
                  </a:moveTo>
                  <a:lnTo>
                    <a:pt x="12" y="206"/>
                  </a:lnTo>
                  <a:lnTo>
                    <a:pt x="6" y="204"/>
                  </a:lnTo>
                  <a:lnTo>
                    <a:pt x="2" y="198"/>
                  </a:lnTo>
                  <a:lnTo>
                    <a:pt x="0" y="190"/>
                  </a:lnTo>
                  <a:lnTo>
                    <a:pt x="0" y="184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8" y="4"/>
                  </a:lnTo>
                  <a:lnTo>
                    <a:pt x="74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94" y="4"/>
                  </a:lnTo>
                  <a:lnTo>
                    <a:pt x="98" y="10"/>
                  </a:lnTo>
                  <a:lnTo>
                    <a:pt x="100" y="16"/>
                  </a:lnTo>
                  <a:lnTo>
                    <a:pt x="98" y="24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2" y="202"/>
                  </a:lnTo>
                  <a:lnTo>
                    <a:pt x="26" y="206"/>
                  </a:lnTo>
                  <a:lnTo>
                    <a:pt x="18" y="208"/>
                  </a:lnTo>
                  <a:lnTo>
                    <a:pt x="12" y="2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Freeform 38"/>
            <p:cNvSpPr/>
            <p:nvPr/>
          </p:nvSpPr>
          <p:spPr bwMode="auto">
            <a:xfrm>
              <a:off x="2732859" y="4018271"/>
              <a:ext cx="123825" cy="139700"/>
            </a:xfrm>
            <a:custGeom>
              <a:avLst/>
              <a:gdLst>
                <a:gd name="T0" fmla="*/ 6 w 156"/>
                <a:gd name="T1" fmla="*/ 172 h 176"/>
                <a:gd name="T2" fmla="*/ 6 w 156"/>
                <a:gd name="T3" fmla="*/ 172 h 176"/>
                <a:gd name="T4" fmla="*/ 2 w 156"/>
                <a:gd name="T5" fmla="*/ 166 h 176"/>
                <a:gd name="T6" fmla="*/ 0 w 156"/>
                <a:gd name="T7" fmla="*/ 160 h 176"/>
                <a:gd name="T8" fmla="*/ 0 w 156"/>
                <a:gd name="T9" fmla="*/ 154 h 176"/>
                <a:gd name="T10" fmla="*/ 4 w 156"/>
                <a:gd name="T11" fmla="*/ 146 h 176"/>
                <a:gd name="T12" fmla="*/ 124 w 156"/>
                <a:gd name="T13" fmla="*/ 6 h 176"/>
                <a:gd name="T14" fmla="*/ 124 w 156"/>
                <a:gd name="T15" fmla="*/ 6 h 176"/>
                <a:gd name="T16" fmla="*/ 128 w 156"/>
                <a:gd name="T17" fmla="*/ 2 h 176"/>
                <a:gd name="T18" fmla="*/ 136 w 156"/>
                <a:gd name="T19" fmla="*/ 0 h 176"/>
                <a:gd name="T20" fmla="*/ 142 w 156"/>
                <a:gd name="T21" fmla="*/ 2 h 176"/>
                <a:gd name="T22" fmla="*/ 150 w 156"/>
                <a:gd name="T23" fmla="*/ 4 h 176"/>
                <a:gd name="T24" fmla="*/ 150 w 156"/>
                <a:gd name="T25" fmla="*/ 4 h 176"/>
                <a:gd name="T26" fmla="*/ 154 w 156"/>
                <a:gd name="T27" fmla="*/ 10 h 176"/>
                <a:gd name="T28" fmla="*/ 156 w 156"/>
                <a:gd name="T29" fmla="*/ 18 h 176"/>
                <a:gd name="T30" fmla="*/ 154 w 156"/>
                <a:gd name="T31" fmla="*/ 24 h 176"/>
                <a:gd name="T32" fmla="*/ 152 w 156"/>
                <a:gd name="T33" fmla="*/ 30 h 176"/>
                <a:gd name="T34" fmla="*/ 32 w 156"/>
                <a:gd name="T35" fmla="*/ 170 h 176"/>
                <a:gd name="T36" fmla="*/ 32 w 156"/>
                <a:gd name="T37" fmla="*/ 170 h 176"/>
                <a:gd name="T38" fmla="*/ 26 w 156"/>
                <a:gd name="T39" fmla="*/ 176 h 176"/>
                <a:gd name="T40" fmla="*/ 20 w 156"/>
                <a:gd name="T41" fmla="*/ 176 h 176"/>
                <a:gd name="T42" fmla="*/ 12 w 156"/>
                <a:gd name="T43" fmla="*/ 176 h 176"/>
                <a:gd name="T44" fmla="*/ 6 w 156"/>
                <a:gd name="T45" fmla="*/ 17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6" h="176">
                  <a:moveTo>
                    <a:pt x="6" y="172"/>
                  </a:moveTo>
                  <a:lnTo>
                    <a:pt x="6" y="172"/>
                  </a:lnTo>
                  <a:lnTo>
                    <a:pt x="2" y="166"/>
                  </a:lnTo>
                  <a:lnTo>
                    <a:pt x="0" y="160"/>
                  </a:lnTo>
                  <a:lnTo>
                    <a:pt x="0" y="154"/>
                  </a:lnTo>
                  <a:lnTo>
                    <a:pt x="4" y="146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8" y="2"/>
                  </a:lnTo>
                  <a:lnTo>
                    <a:pt x="136" y="0"/>
                  </a:lnTo>
                  <a:lnTo>
                    <a:pt x="142" y="2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4" y="10"/>
                  </a:lnTo>
                  <a:lnTo>
                    <a:pt x="156" y="18"/>
                  </a:lnTo>
                  <a:lnTo>
                    <a:pt x="154" y="24"/>
                  </a:lnTo>
                  <a:lnTo>
                    <a:pt x="152" y="30"/>
                  </a:lnTo>
                  <a:lnTo>
                    <a:pt x="32" y="170"/>
                  </a:lnTo>
                  <a:lnTo>
                    <a:pt x="32" y="170"/>
                  </a:lnTo>
                  <a:lnTo>
                    <a:pt x="26" y="176"/>
                  </a:lnTo>
                  <a:lnTo>
                    <a:pt x="20" y="176"/>
                  </a:lnTo>
                  <a:lnTo>
                    <a:pt x="12" y="176"/>
                  </a:lnTo>
                  <a:lnTo>
                    <a:pt x="6" y="172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Freeform 39"/>
            <p:cNvSpPr/>
            <p:nvPr/>
          </p:nvSpPr>
          <p:spPr bwMode="auto">
            <a:xfrm>
              <a:off x="2732859" y="4018271"/>
              <a:ext cx="123825" cy="139700"/>
            </a:xfrm>
            <a:custGeom>
              <a:avLst/>
              <a:gdLst>
                <a:gd name="T0" fmla="*/ 6 w 156"/>
                <a:gd name="T1" fmla="*/ 172 h 176"/>
                <a:gd name="T2" fmla="*/ 6 w 156"/>
                <a:gd name="T3" fmla="*/ 172 h 176"/>
                <a:gd name="T4" fmla="*/ 2 w 156"/>
                <a:gd name="T5" fmla="*/ 166 h 176"/>
                <a:gd name="T6" fmla="*/ 0 w 156"/>
                <a:gd name="T7" fmla="*/ 160 h 176"/>
                <a:gd name="T8" fmla="*/ 0 w 156"/>
                <a:gd name="T9" fmla="*/ 154 h 176"/>
                <a:gd name="T10" fmla="*/ 4 w 156"/>
                <a:gd name="T11" fmla="*/ 146 h 176"/>
                <a:gd name="T12" fmla="*/ 124 w 156"/>
                <a:gd name="T13" fmla="*/ 6 h 176"/>
                <a:gd name="T14" fmla="*/ 124 w 156"/>
                <a:gd name="T15" fmla="*/ 6 h 176"/>
                <a:gd name="T16" fmla="*/ 128 w 156"/>
                <a:gd name="T17" fmla="*/ 2 h 176"/>
                <a:gd name="T18" fmla="*/ 136 w 156"/>
                <a:gd name="T19" fmla="*/ 0 h 176"/>
                <a:gd name="T20" fmla="*/ 142 w 156"/>
                <a:gd name="T21" fmla="*/ 2 h 176"/>
                <a:gd name="T22" fmla="*/ 150 w 156"/>
                <a:gd name="T23" fmla="*/ 4 h 176"/>
                <a:gd name="T24" fmla="*/ 150 w 156"/>
                <a:gd name="T25" fmla="*/ 4 h 176"/>
                <a:gd name="T26" fmla="*/ 154 w 156"/>
                <a:gd name="T27" fmla="*/ 10 h 176"/>
                <a:gd name="T28" fmla="*/ 156 w 156"/>
                <a:gd name="T29" fmla="*/ 18 h 176"/>
                <a:gd name="T30" fmla="*/ 154 w 156"/>
                <a:gd name="T31" fmla="*/ 24 h 176"/>
                <a:gd name="T32" fmla="*/ 152 w 156"/>
                <a:gd name="T33" fmla="*/ 30 h 176"/>
                <a:gd name="T34" fmla="*/ 32 w 156"/>
                <a:gd name="T35" fmla="*/ 170 h 176"/>
                <a:gd name="T36" fmla="*/ 32 w 156"/>
                <a:gd name="T37" fmla="*/ 170 h 176"/>
                <a:gd name="T38" fmla="*/ 26 w 156"/>
                <a:gd name="T39" fmla="*/ 176 h 176"/>
                <a:gd name="T40" fmla="*/ 20 w 156"/>
                <a:gd name="T41" fmla="*/ 176 h 176"/>
                <a:gd name="T42" fmla="*/ 12 w 156"/>
                <a:gd name="T43" fmla="*/ 176 h 176"/>
                <a:gd name="T44" fmla="*/ 6 w 156"/>
                <a:gd name="T45" fmla="*/ 17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6" h="176">
                  <a:moveTo>
                    <a:pt x="6" y="172"/>
                  </a:moveTo>
                  <a:lnTo>
                    <a:pt x="6" y="172"/>
                  </a:lnTo>
                  <a:lnTo>
                    <a:pt x="2" y="166"/>
                  </a:lnTo>
                  <a:lnTo>
                    <a:pt x="0" y="160"/>
                  </a:lnTo>
                  <a:lnTo>
                    <a:pt x="0" y="154"/>
                  </a:lnTo>
                  <a:lnTo>
                    <a:pt x="4" y="146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8" y="2"/>
                  </a:lnTo>
                  <a:lnTo>
                    <a:pt x="136" y="0"/>
                  </a:lnTo>
                  <a:lnTo>
                    <a:pt x="142" y="2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4" y="10"/>
                  </a:lnTo>
                  <a:lnTo>
                    <a:pt x="156" y="18"/>
                  </a:lnTo>
                  <a:lnTo>
                    <a:pt x="154" y="24"/>
                  </a:lnTo>
                  <a:lnTo>
                    <a:pt x="152" y="30"/>
                  </a:lnTo>
                  <a:lnTo>
                    <a:pt x="32" y="170"/>
                  </a:lnTo>
                  <a:lnTo>
                    <a:pt x="32" y="170"/>
                  </a:lnTo>
                  <a:lnTo>
                    <a:pt x="26" y="176"/>
                  </a:lnTo>
                  <a:lnTo>
                    <a:pt x="20" y="176"/>
                  </a:lnTo>
                  <a:lnTo>
                    <a:pt x="12" y="176"/>
                  </a:lnTo>
                  <a:lnTo>
                    <a:pt x="6" y="1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40"/>
            <p:cNvSpPr/>
            <p:nvPr/>
          </p:nvSpPr>
          <p:spPr bwMode="auto">
            <a:xfrm>
              <a:off x="2834459" y="4196071"/>
              <a:ext cx="157163" cy="100013"/>
            </a:xfrm>
            <a:custGeom>
              <a:avLst/>
              <a:gdLst>
                <a:gd name="T0" fmla="*/ 4 w 198"/>
                <a:gd name="T1" fmla="*/ 116 h 126"/>
                <a:gd name="T2" fmla="*/ 4 w 198"/>
                <a:gd name="T3" fmla="*/ 116 h 126"/>
                <a:gd name="T4" fmla="*/ 0 w 198"/>
                <a:gd name="T5" fmla="*/ 110 h 126"/>
                <a:gd name="T6" fmla="*/ 2 w 198"/>
                <a:gd name="T7" fmla="*/ 102 h 126"/>
                <a:gd name="T8" fmla="*/ 4 w 198"/>
                <a:gd name="T9" fmla="*/ 96 h 126"/>
                <a:gd name="T10" fmla="*/ 10 w 198"/>
                <a:gd name="T11" fmla="*/ 92 h 126"/>
                <a:gd name="T12" fmla="*/ 170 w 198"/>
                <a:gd name="T13" fmla="*/ 2 h 126"/>
                <a:gd name="T14" fmla="*/ 170 w 198"/>
                <a:gd name="T15" fmla="*/ 2 h 126"/>
                <a:gd name="T16" fmla="*/ 176 w 198"/>
                <a:gd name="T17" fmla="*/ 0 h 126"/>
                <a:gd name="T18" fmla="*/ 184 w 198"/>
                <a:gd name="T19" fmla="*/ 0 h 126"/>
                <a:gd name="T20" fmla="*/ 190 w 198"/>
                <a:gd name="T21" fmla="*/ 2 h 126"/>
                <a:gd name="T22" fmla="*/ 196 w 198"/>
                <a:gd name="T23" fmla="*/ 8 h 126"/>
                <a:gd name="T24" fmla="*/ 196 w 198"/>
                <a:gd name="T25" fmla="*/ 8 h 126"/>
                <a:gd name="T26" fmla="*/ 198 w 198"/>
                <a:gd name="T27" fmla="*/ 16 h 126"/>
                <a:gd name="T28" fmla="*/ 196 w 198"/>
                <a:gd name="T29" fmla="*/ 22 h 126"/>
                <a:gd name="T30" fmla="*/ 194 w 198"/>
                <a:gd name="T31" fmla="*/ 28 h 126"/>
                <a:gd name="T32" fmla="*/ 188 w 198"/>
                <a:gd name="T33" fmla="*/ 34 h 126"/>
                <a:gd name="T34" fmla="*/ 28 w 198"/>
                <a:gd name="T35" fmla="*/ 124 h 126"/>
                <a:gd name="T36" fmla="*/ 28 w 198"/>
                <a:gd name="T37" fmla="*/ 124 h 126"/>
                <a:gd name="T38" fmla="*/ 22 w 198"/>
                <a:gd name="T39" fmla="*/ 126 h 126"/>
                <a:gd name="T40" fmla="*/ 14 w 198"/>
                <a:gd name="T41" fmla="*/ 126 h 126"/>
                <a:gd name="T42" fmla="*/ 8 w 198"/>
                <a:gd name="T43" fmla="*/ 122 h 126"/>
                <a:gd name="T44" fmla="*/ 4 w 198"/>
                <a:gd name="T4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8" h="126">
                  <a:moveTo>
                    <a:pt x="4" y="116"/>
                  </a:moveTo>
                  <a:lnTo>
                    <a:pt x="4" y="116"/>
                  </a:lnTo>
                  <a:lnTo>
                    <a:pt x="0" y="110"/>
                  </a:lnTo>
                  <a:lnTo>
                    <a:pt x="2" y="102"/>
                  </a:lnTo>
                  <a:lnTo>
                    <a:pt x="4" y="96"/>
                  </a:lnTo>
                  <a:lnTo>
                    <a:pt x="10" y="9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6" y="0"/>
                  </a:lnTo>
                  <a:lnTo>
                    <a:pt x="184" y="0"/>
                  </a:lnTo>
                  <a:lnTo>
                    <a:pt x="190" y="2"/>
                  </a:lnTo>
                  <a:lnTo>
                    <a:pt x="196" y="8"/>
                  </a:lnTo>
                  <a:lnTo>
                    <a:pt x="196" y="8"/>
                  </a:lnTo>
                  <a:lnTo>
                    <a:pt x="198" y="16"/>
                  </a:lnTo>
                  <a:lnTo>
                    <a:pt x="196" y="22"/>
                  </a:lnTo>
                  <a:lnTo>
                    <a:pt x="194" y="28"/>
                  </a:lnTo>
                  <a:lnTo>
                    <a:pt x="188" y="34"/>
                  </a:lnTo>
                  <a:lnTo>
                    <a:pt x="28" y="124"/>
                  </a:lnTo>
                  <a:lnTo>
                    <a:pt x="28" y="124"/>
                  </a:lnTo>
                  <a:lnTo>
                    <a:pt x="22" y="126"/>
                  </a:lnTo>
                  <a:lnTo>
                    <a:pt x="14" y="126"/>
                  </a:lnTo>
                  <a:lnTo>
                    <a:pt x="8" y="122"/>
                  </a:lnTo>
                  <a:lnTo>
                    <a:pt x="4" y="116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Freeform 41"/>
            <p:cNvSpPr/>
            <p:nvPr/>
          </p:nvSpPr>
          <p:spPr bwMode="auto">
            <a:xfrm>
              <a:off x="2834459" y="4196071"/>
              <a:ext cx="157163" cy="100013"/>
            </a:xfrm>
            <a:custGeom>
              <a:avLst/>
              <a:gdLst>
                <a:gd name="T0" fmla="*/ 4 w 198"/>
                <a:gd name="T1" fmla="*/ 116 h 126"/>
                <a:gd name="T2" fmla="*/ 4 w 198"/>
                <a:gd name="T3" fmla="*/ 116 h 126"/>
                <a:gd name="T4" fmla="*/ 0 w 198"/>
                <a:gd name="T5" fmla="*/ 110 h 126"/>
                <a:gd name="T6" fmla="*/ 2 w 198"/>
                <a:gd name="T7" fmla="*/ 102 h 126"/>
                <a:gd name="T8" fmla="*/ 4 w 198"/>
                <a:gd name="T9" fmla="*/ 96 h 126"/>
                <a:gd name="T10" fmla="*/ 10 w 198"/>
                <a:gd name="T11" fmla="*/ 92 h 126"/>
                <a:gd name="T12" fmla="*/ 170 w 198"/>
                <a:gd name="T13" fmla="*/ 2 h 126"/>
                <a:gd name="T14" fmla="*/ 170 w 198"/>
                <a:gd name="T15" fmla="*/ 2 h 126"/>
                <a:gd name="T16" fmla="*/ 176 w 198"/>
                <a:gd name="T17" fmla="*/ 0 h 126"/>
                <a:gd name="T18" fmla="*/ 184 w 198"/>
                <a:gd name="T19" fmla="*/ 0 h 126"/>
                <a:gd name="T20" fmla="*/ 190 w 198"/>
                <a:gd name="T21" fmla="*/ 2 h 126"/>
                <a:gd name="T22" fmla="*/ 196 w 198"/>
                <a:gd name="T23" fmla="*/ 8 h 126"/>
                <a:gd name="T24" fmla="*/ 196 w 198"/>
                <a:gd name="T25" fmla="*/ 8 h 126"/>
                <a:gd name="T26" fmla="*/ 198 w 198"/>
                <a:gd name="T27" fmla="*/ 16 h 126"/>
                <a:gd name="T28" fmla="*/ 196 w 198"/>
                <a:gd name="T29" fmla="*/ 22 h 126"/>
                <a:gd name="T30" fmla="*/ 194 w 198"/>
                <a:gd name="T31" fmla="*/ 28 h 126"/>
                <a:gd name="T32" fmla="*/ 188 w 198"/>
                <a:gd name="T33" fmla="*/ 34 h 126"/>
                <a:gd name="T34" fmla="*/ 28 w 198"/>
                <a:gd name="T35" fmla="*/ 124 h 126"/>
                <a:gd name="T36" fmla="*/ 28 w 198"/>
                <a:gd name="T37" fmla="*/ 124 h 126"/>
                <a:gd name="T38" fmla="*/ 22 w 198"/>
                <a:gd name="T39" fmla="*/ 126 h 126"/>
                <a:gd name="T40" fmla="*/ 14 w 198"/>
                <a:gd name="T41" fmla="*/ 126 h 126"/>
                <a:gd name="T42" fmla="*/ 8 w 198"/>
                <a:gd name="T43" fmla="*/ 122 h 126"/>
                <a:gd name="T44" fmla="*/ 4 w 198"/>
                <a:gd name="T4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8" h="126">
                  <a:moveTo>
                    <a:pt x="4" y="116"/>
                  </a:moveTo>
                  <a:lnTo>
                    <a:pt x="4" y="116"/>
                  </a:lnTo>
                  <a:lnTo>
                    <a:pt x="0" y="110"/>
                  </a:lnTo>
                  <a:lnTo>
                    <a:pt x="2" y="102"/>
                  </a:lnTo>
                  <a:lnTo>
                    <a:pt x="4" y="96"/>
                  </a:lnTo>
                  <a:lnTo>
                    <a:pt x="10" y="92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6" y="0"/>
                  </a:lnTo>
                  <a:lnTo>
                    <a:pt x="184" y="0"/>
                  </a:lnTo>
                  <a:lnTo>
                    <a:pt x="190" y="2"/>
                  </a:lnTo>
                  <a:lnTo>
                    <a:pt x="196" y="8"/>
                  </a:lnTo>
                  <a:lnTo>
                    <a:pt x="196" y="8"/>
                  </a:lnTo>
                  <a:lnTo>
                    <a:pt x="198" y="16"/>
                  </a:lnTo>
                  <a:lnTo>
                    <a:pt x="196" y="22"/>
                  </a:lnTo>
                  <a:lnTo>
                    <a:pt x="194" y="28"/>
                  </a:lnTo>
                  <a:lnTo>
                    <a:pt x="188" y="34"/>
                  </a:lnTo>
                  <a:lnTo>
                    <a:pt x="28" y="124"/>
                  </a:lnTo>
                  <a:lnTo>
                    <a:pt x="28" y="124"/>
                  </a:lnTo>
                  <a:lnTo>
                    <a:pt x="22" y="126"/>
                  </a:lnTo>
                  <a:lnTo>
                    <a:pt x="14" y="126"/>
                  </a:lnTo>
                  <a:lnTo>
                    <a:pt x="8" y="122"/>
                  </a:lnTo>
                  <a:lnTo>
                    <a:pt x="4" y="1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42"/>
            <p:cNvSpPr/>
            <p:nvPr/>
          </p:nvSpPr>
          <p:spPr bwMode="auto">
            <a:xfrm>
              <a:off x="2883671" y="4407209"/>
              <a:ext cx="173038" cy="50800"/>
            </a:xfrm>
            <a:custGeom>
              <a:avLst/>
              <a:gdLst>
                <a:gd name="T0" fmla="*/ 0 w 218"/>
                <a:gd name="T1" fmla="*/ 50 h 64"/>
                <a:gd name="T2" fmla="*/ 0 w 218"/>
                <a:gd name="T3" fmla="*/ 50 h 64"/>
                <a:gd name="T4" fmla="*/ 0 w 218"/>
                <a:gd name="T5" fmla="*/ 42 h 64"/>
                <a:gd name="T6" fmla="*/ 4 w 218"/>
                <a:gd name="T7" fmla="*/ 36 h 64"/>
                <a:gd name="T8" fmla="*/ 8 w 218"/>
                <a:gd name="T9" fmla="*/ 32 h 64"/>
                <a:gd name="T10" fmla="*/ 14 w 218"/>
                <a:gd name="T11" fmla="*/ 28 h 64"/>
                <a:gd name="T12" fmla="*/ 196 w 218"/>
                <a:gd name="T13" fmla="*/ 0 h 64"/>
                <a:gd name="T14" fmla="*/ 196 w 218"/>
                <a:gd name="T15" fmla="*/ 0 h 64"/>
                <a:gd name="T16" fmla="*/ 204 w 218"/>
                <a:gd name="T17" fmla="*/ 0 h 64"/>
                <a:gd name="T18" fmla="*/ 210 w 218"/>
                <a:gd name="T19" fmla="*/ 2 h 64"/>
                <a:gd name="T20" fmla="*/ 214 w 218"/>
                <a:gd name="T21" fmla="*/ 8 h 64"/>
                <a:gd name="T22" fmla="*/ 218 w 218"/>
                <a:gd name="T23" fmla="*/ 14 h 64"/>
                <a:gd name="T24" fmla="*/ 218 w 218"/>
                <a:gd name="T25" fmla="*/ 14 h 64"/>
                <a:gd name="T26" fmla="*/ 216 w 218"/>
                <a:gd name="T27" fmla="*/ 22 h 64"/>
                <a:gd name="T28" fmla="*/ 214 w 218"/>
                <a:gd name="T29" fmla="*/ 28 h 64"/>
                <a:gd name="T30" fmla="*/ 208 w 218"/>
                <a:gd name="T31" fmla="*/ 32 h 64"/>
                <a:gd name="T32" fmla="*/ 202 w 218"/>
                <a:gd name="T33" fmla="*/ 36 h 64"/>
                <a:gd name="T34" fmla="*/ 20 w 218"/>
                <a:gd name="T35" fmla="*/ 64 h 64"/>
                <a:gd name="T36" fmla="*/ 20 w 218"/>
                <a:gd name="T37" fmla="*/ 64 h 64"/>
                <a:gd name="T38" fmla="*/ 14 w 218"/>
                <a:gd name="T39" fmla="*/ 64 h 64"/>
                <a:gd name="T40" fmla="*/ 8 w 218"/>
                <a:gd name="T41" fmla="*/ 62 h 64"/>
                <a:gd name="T42" fmla="*/ 2 w 218"/>
                <a:gd name="T43" fmla="*/ 56 h 64"/>
                <a:gd name="T44" fmla="*/ 0 w 218"/>
                <a:gd name="T45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8" h="64">
                  <a:moveTo>
                    <a:pt x="0" y="50"/>
                  </a:moveTo>
                  <a:lnTo>
                    <a:pt x="0" y="50"/>
                  </a:lnTo>
                  <a:lnTo>
                    <a:pt x="0" y="42"/>
                  </a:lnTo>
                  <a:lnTo>
                    <a:pt x="4" y="36"/>
                  </a:lnTo>
                  <a:lnTo>
                    <a:pt x="8" y="32"/>
                  </a:lnTo>
                  <a:lnTo>
                    <a:pt x="14" y="28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204" y="0"/>
                  </a:lnTo>
                  <a:lnTo>
                    <a:pt x="210" y="2"/>
                  </a:lnTo>
                  <a:lnTo>
                    <a:pt x="214" y="8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6" y="22"/>
                  </a:lnTo>
                  <a:lnTo>
                    <a:pt x="214" y="28"/>
                  </a:lnTo>
                  <a:lnTo>
                    <a:pt x="208" y="32"/>
                  </a:lnTo>
                  <a:lnTo>
                    <a:pt x="202" y="3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4" y="64"/>
                  </a:lnTo>
                  <a:lnTo>
                    <a:pt x="8" y="62"/>
                  </a:lnTo>
                  <a:lnTo>
                    <a:pt x="2" y="56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43"/>
            <p:cNvSpPr/>
            <p:nvPr/>
          </p:nvSpPr>
          <p:spPr bwMode="auto">
            <a:xfrm>
              <a:off x="2883671" y="4407209"/>
              <a:ext cx="173038" cy="50800"/>
            </a:xfrm>
            <a:custGeom>
              <a:avLst/>
              <a:gdLst>
                <a:gd name="T0" fmla="*/ 0 w 218"/>
                <a:gd name="T1" fmla="*/ 50 h 64"/>
                <a:gd name="T2" fmla="*/ 0 w 218"/>
                <a:gd name="T3" fmla="*/ 50 h 64"/>
                <a:gd name="T4" fmla="*/ 0 w 218"/>
                <a:gd name="T5" fmla="*/ 42 h 64"/>
                <a:gd name="T6" fmla="*/ 4 w 218"/>
                <a:gd name="T7" fmla="*/ 36 h 64"/>
                <a:gd name="T8" fmla="*/ 8 w 218"/>
                <a:gd name="T9" fmla="*/ 32 h 64"/>
                <a:gd name="T10" fmla="*/ 14 w 218"/>
                <a:gd name="T11" fmla="*/ 28 h 64"/>
                <a:gd name="T12" fmla="*/ 196 w 218"/>
                <a:gd name="T13" fmla="*/ 0 h 64"/>
                <a:gd name="T14" fmla="*/ 196 w 218"/>
                <a:gd name="T15" fmla="*/ 0 h 64"/>
                <a:gd name="T16" fmla="*/ 204 w 218"/>
                <a:gd name="T17" fmla="*/ 0 h 64"/>
                <a:gd name="T18" fmla="*/ 210 w 218"/>
                <a:gd name="T19" fmla="*/ 2 h 64"/>
                <a:gd name="T20" fmla="*/ 214 w 218"/>
                <a:gd name="T21" fmla="*/ 8 h 64"/>
                <a:gd name="T22" fmla="*/ 218 w 218"/>
                <a:gd name="T23" fmla="*/ 14 h 64"/>
                <a:gd name="T24" fmla="*/ 218 w 218"/>
                <a:gd name="T25" fmla="*/ 14 h 64"/>
                <a:gd name="T26" fmla="*/ 216 w 218"/>
                <a:gd name="T27" fmla="*/ 22 h 64"/>
                <a:gd name="T28" fmla="*/ 214 w 218"/>
                <a:gd name="T29" fmla="*/ 28 h 64"/>
                <a:gd name="T30" fmla="*/ 208 w 218"/>
                <a:gd name="T31" fmla="*/ 32 h 64"/>
                <a:gd name="T32" fmla="*/ 202 w 218"/>
                <a:gd name="T33" fmla="*/ 36 h 64"/>
                <a:gd name="T34" fmla="*/ 20 w 218"/>
                <a:gd name="T35" fmla="*/ 64 h 64"/>
                <a:gd name="T36" fmla="*/ 20 w 218"/>
                <a:gd name="T37" fmla="*/ 64 h 64"/>
                <a:gd name="T38" fmla="*/ 14 w 218"/>
                <a:gd name="T39" fmla="*/ 64 h 64"/>
                <a:gd name="T40" fmla="*/ 8 w 218"/>
                <a:gd name="T41" fmla="*/ 62 h 64"/>
                <a:gd name="T42" fmla="*/ 2 w 218"/>
                <a:gd name="T43" fmla="*/ 56 h 64"/>
                <a:gd name="T44" fmla="*/ 0 w 218"/>
                <a:gd name="T45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8" h="64">
                  <a:moveTo>
                    <a:pt x="0" y="50"/>
                  </a:moveTo>
                  <a:lnTo>
                    <a:pt x="0" y="50"/>
                  </a:lnTo>
                  <a:lnTo>
                    <a:pt x="0" y="42"/>
                  </a:lnTo>
                  <a:lnTo>
                    <a:pt x="4" y="36"/>
                  </a:lnTo>
                  <a:lnTo>
                    <a:pt x="8" y="32"/>
                  </a:lnTo>
                  <a:lnTo>
                    <a:pt x="14" y="28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204" y="0"/>
                  </a:lnTo>
                  <a:lnTo>
                    <a:pt x="210" y="2"/>
                  </a:lnTo>
                  <a:lnTo>
                    <a:pt x="214" y="8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6" y="22"/>
                  </a:lnTo>
                  <a:lnTo>
                    <a:pt x="214" y="28"/>
                  </a:lnTo>
                  <a:lnTo>
                    <a:pt x="208" y="32"/>
                  </a:lnTo>
                  <a:lnTo>
                    <a:pt x="202" y="3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4" y="64"/>
                  </a:lnTo>
                  <a:lnTo>
                    <a:pt x="8" y="62"/>
                  </a:lnTo>
                  <a:lnTo>
                    <a:pt x="2" y="56"/>
                  </a:lnTo>
                  <a:lnTo>
                    <a:pt x="0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44"/>
            <p:cNvSpPr/>
            <p:nvPr/>
          </p:nvSpPr>
          <p:spPr bwMode="auto">
            <a:xfrm>
              <a:off x="2874146" y="4594534"/>
              <a:ext cx="171450" cy="57150"/>
            </a:xfrm>
            <a:custGeom>
              <a:avLst/>
              <a:gdLst>
                <a:gd name="T0" fmla="*/ 0 w 216"/>
                <a:gd name="T1" fmla="*/ 16 h 72"/>
                <a:gd name="T2" fmla="*/ 0 w 216"/>
                <a:gd name="T3" fmla="*/ 16 h 72"/>
                <a:gd name="T4" fmla="*/ 4 w 216"/>
                <a:gd name="T5" fmla="*/ 8 h 72"/>
                <a:gd name="T6" fmla="*/ 8 w 216"/>
                <a:gd name="T7" fmla="*/ 4 h 72"/>
                <a:gd name="T8" fmla="*/ 14 w 216"/>
                <a:gd name="T9" fmla="*/ 0 h 72"/>
                <a:gd name="T10" fmla="*/ 22 w 216"/>
                <a:gd name="T11" fmla="*/ 0 h 72"/>
                <a:gd name="T12" fmla="*/ 202 w 216"/>
                <a:gd name="T13" fmla="*/ 36 h 72"/>
                <a:gd name="T14" fmla="*/ 202 w 216"/>
                <a:gd name="T15" fmla="*/ 36 h 72"/>
                <a:gd name="T16" fmla="*/ 208 w 216"/>
                <a:gd name="T17" fmla="*/ 38 h 72"/>
                <a:gd name="T18" fmla="*/ 214 w 216"/>
                <a:gd name="T19" fmla="*/ 44 h 72"/>
                <a:gd name="T20" fmla="*/ 216 w 216"/>
                <a:gd name="T21" fmla="*/ 50 h 72"/>
                <a:gd name="T22" fmla="*/ 216 w 216"/>
                <a:gd name="T23" fmla="*/ 58 h 72"/>
                <a:gd name="T24" fmla="*/ 216 w 216"/>
                <a:gd name="T25" fmla="*/ 58 h 72"/>
                <a:gd name="T26" fmla="*/ 214 w 216"/>
                <a:gd name="T27" fmla="*/ 64 h 72"/>
                <a:gd name="T28" fmla="*/ 208 w 216"/>
                <a:gd name="T29" fmla="*/ 68 h 72"/>
                <a:gd name="T30" fmla="*/ 202 w 216"/>
                <a:gd name="T31" fmla="*/ 72 h 72"/>
                <a:gd name="T32" fmla="*/ 196 w 216"/>
                <a:gd name="T33" fmla="*/ 72 h 72"/>
                <a:gd name="T34" fmla="*/ 14 w 216"/>
                <a:gd name="T35" fmla="*/ 36 h 72"/>
                <a:gd name="T36" fmla="*/ 14 w 216"/>
                <a:gd name="T37" fmla="*/ 36 h 72"/>
                <a:gd name="T38" fmla="*/ 8 w 216"/>
                <a:gd name="T39" fmla="*/ 34 h 72"/>
                <a:gd name="T40" fmla="*/ 4 w 216"/>
                <a:gd name="T41" fmla="*/ 30 h 72"/>
                <a:gd name="T42" fmla="*/ 0 w 216"/>
                <a:gd name="T43" fmla="*/ 22 h 72"/>
                <a:gd name="T44" fmla="*/ 0 w 216"/>
                <a:gd name="T45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6" h="72">
                  <a:moveTo>
                    <a:pt x="0" y="16"/>
                  </a:moveTo>
                  <a:lnTo>
                    <a:pt x="0" y="16"/>
                  </a:lnTo>
                  <a:lnTo>
                    <a:pt x="4" y="8"/>
                  </a:lnTo>
                  <a:lnTo>
                    <a:pt x="8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02" y="36"/>
                  </a:lnTo>
                  <a:lnTo>
                    <a:pt x="202" y="36"/>
                  </a:lnTo>
                  <a:lnTo>
                    <a:pt x="208" y="38"/>
                  </a:lnTo>
                  <a:lnTo>
                    <a:pt x="214" y="44"/>
                  </a:lnTo>
                  <a:lnTo>
                    <a:pt x="216" y="50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14" y="64"/>
                  </a:lnTo>
                  <a:lnTo>
                    <a:pt x="208" y="68"/>
                  </a:lnTo>
                  <a:lnTo>
                    <a:pt x="202" y="72"/>
                  </a:lnTo>
                  <a:lnTo>
                    <a:pt x="196" y="7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8" y="34"/>
                  </a:lnTo>
                  <a:lnTo>
                    <a:pt x="4" y="30"/>
                  </a:lnTo>
                  <a:lnTo>
                    <a:pt x="0" y="22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Freeform 45"/>
            <p:cNvSpPr/>
            <p:nvPr/>
          </p:nvSpPr>
          <p:spPr bwMode="auto">
            <a:xfrm>
              <a:off x="2874146" y="4594534"/>
              <a:ext cx="171450" cy="57150"/>
            </a:xfrm>
            <a:custGeom>
              <a:avLst/>
              <a:gdLst>
                <a:gd name="T0" fmla="*/ 0 w 216"/>
                <a:gd name="T1" fmla="*/ 16 h 72"/>
                <a:gd name="T2" fmla="*/ 0 w 216"/>
                <a:gd name="T3" fmla="*/ 16 h 72"/>
                <a:gd name="T4" fmla="*/ 4 w 216"/>
                <a:gd name="T5" fmla="*/ 8 h 72"/>
                <a:gd name="T6" fmla="*/ 8 w 216"/>
                <a:gd name="T7" fmla="*/ 4 h 72"/>
                <a:gd name="T8" fmla="*/ 14 w 216"/>
                <a:gd name="T9" fmla="*/ 0 h 72"/>
                <a:gd name="T10" fmla="*/ 22 w 216"/>
                <a:gd name="T11" fmla="*/ 0 h 72"/>
                <a:gd name="T12" fmla="*/ 202 w 216"/>
                <a:gd name="T13" fmla="*/ 36 h 72"/>
                <a:gd name="T14" fmla="*/ 202 w 216"/>
                <a:gd name="T15" fmla="*/ 36 h 72"/>
                <a:gd name="T16" fmla="*/ 208 w 216"/>
                <a:gd name="T17" fmla="*/ 38 h 72"/>
                <a:gd name="T18" fmla="*/ 214 w 216"/>
                <a:gd name="T19" fmla="*/ 44 h 72"/>
                <a:gd name="T20" fmla="*/ 216 w 216"/>
                <a:gd name="T21" fmla="*/ 50 h 72"/>
                <a:gd name="T22" fmla="*/ 216 w 216"/>
                <a:gd name="T23" fmla="*/ 58 h 72"/>
                <a:gd name="T24" fmla="*/ 216 w 216"/>
                <a:gd name="T25" fmla="*/ 58 h 72"/>
                <a:gd name="T26" fmla="*/ 214 w 216"/>
                <a:gd name="T27" fmla="*/ 64 h 72"/>
                <a:gd name="T28" fmla="*/ 208 w 216"/>
                <a:gd name="T29" fmla="*/ 68 h 72"/>
                <a:gd name="T30" fmla="*/ 202 w 216"/>
                <a:gd name="T31" fmla="*/ 72 h 72"/>
                <a:gd name="T32" fmla="*/ 196 w 216"/>
                <a:gd name="T33" fmla="*/ 72 h 72"/>
                <a:gd name="T34" fmla="*/ 14 w 216"/>
                <a:gd name="T35" fmla="*/ 36 h 72"/>
                <a:gd name="T36" fmla="*/ 14 w 216"/>
                <a:gd name="T37" fmla="*/ 36 h 72"/>
                <a:gd name="T38" fmla="*/ 8 w 216"/>
                <a:gd name="T39" fmla="*/ 34 h 72"/>
                <a:gd name="T40" fmla="*/ 4 w 216"/>
                <a:gd name="T41" fmla="*/ 30 h 72"/>
                <a:gd name="T42" fmla="*/ 0 w 216"/>
                <a:gd name="T43" fmla="*/ 22 h 72"/>
                <a:gd name="T44" fmla="*/ 0 w 216"/>
                <a:gd name="T45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6" h="72">
                  <a:moveTo>
                    <a:pt x="0" y="16"/>
                  </a:moveTo>
                  <a:lnTo>
                    <a:pt x="0" y="16"/>
                  </a:lnTo>
                  <a:lnTo>
                    <a:pt x="4" y="8"/>
                  </a:lnTo>
                  <a:lnTo>
                    <a:pt x="8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02" y="36"/>
                  </a:lnTo>
                  <a:lnTo>
                    <a:pt x="202" y="36"/>
                  </a:lnTo>
                  <a:lnTo>
                    <a:pt x="208" y="38"/>
                  </a:lnTo>
                  <a:lnTo>
                    <a:pt x="214" y="44"/>
                  </a:lnTo>
                  <a:lnTo>
                    <a:pt x="216" y="50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14" y="64"/>
                  </a:lnTo>
                  <a:lnTo>
                    <a:pt x="208" y="68"/>
                  </a:lnTo>
                  <a:lnTo>
                    <a:pt x="202" y="72"/>
                  </a:lnTo>
                  <a:lnTo>
                    <a:pt x="196" y="72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8" y="34"/>
                  </a:lnTo>
                  <a:lnTo>
                    <a:pt x="4" y="30"/>
                  </a:lnTo>
                  <a:lnTo>
                    <a:pt x="0" y="22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Freeform 46"/>
            <p:cNvSpPr/>
            <p:nvPr/>
          </p:nvSpPr>
          <p:spPr bwMode="auto">
            <a:xfrm>
              <a:off x="2805884" y="4750109"/>
              <a:ext cx="153988" cy="104775"/>
            </a:xfrm>
            <a:custGeom>
              <a:avLst/>
              <a:gdLst>
                <a:gd name="T0" fmla="*/ 4 w 194"/>
                <a:gd name="T1" fmla="*/ 10 h 132"/>
                <a:gd name="T2" fmla="*/ 4 w 194"/>
                <a:gd name="T3" fmla="*/ 10 h 132"/>
                <a:gd name="T4" fmla="*/ 8 w 194"/>
                <a:gd name="T5" fmla="*/ 4 h 132"/>
                <a:gd name="T6" fmla="*/ 14 w 194"/>
                <a:gd name="T7" fmla="*/ 2 h 132"/>
                <a:gd name="T8" fmla="*/ 22 w 194"/>
                <a:gd name="T9" fmla="*/ 0 h 132"/>
                <a:gd name="T10" fmla="*/ 28 w 194"/>
                <a:gd name="T11" fmla="*/ 4 h 132"/>
                <a:gd name="T12" fmla="*/ 186 w 194"/>
                <a:gd name="T13" fmla="*/ 98 h 132"/>
                <a:gd name="T14" fmla="*/ 186 w 194"/>
                <a:gd name="T15" fmla="*/ 98 h 132"/>
                <a:gd name="T16" fmla="*/ 190 w 194"/>
                <a:gd name="T17" fmla="*/ 104 h 132"/>
                <a:gd name="T18" fmla="*/ 194 w 194"/>
                <a:gd name="T19" fmla="*/ 110 h 132"/>
                <a:gd name="T20" fmla="*/ 194 w 194"/>
                <a:gd name="T21" fmla="*/ 116 h 132"/>
                <a:gd name="T22" fmla="*/ 192 w 194"/>
                <a:gd name="T23" fmla="*/ 124 h 132"/>
                <a:gd name="T24" fmla="*/ 192 w 194"/>
                <a:gd name="T25" fmla="*/ 124 h 132"/>
                <a:gd name="T26" fmla="*/ 186 w 194"/>
                <a:gd name="T27" fmla="*/ 128 h 132"/>
                <a:gd name="T28" fmla="*/ 180 w 194"/>
                <a:gd name="T29" fmla="*/ 132 h 132"/>
                <a:gd name="T30" fmla="*/ 174 w 194"/>
                <a:gd name="T31" fmla="*/ 132 h 132"/>
                <a:gd name="T32" fmla="*/ 166 w 194"/>
                <a:gd name="T33" fmla="*/ 130 h 132"/>
                <a:gd name="T34" fmla="*/ 10 w 194"/>
                <a:gd name="T35" fmla="*/ 34 h 132"/>
                <a:gd name="T36" fmla="*/ 10 w 194"/>
                <a:gd name="T37" fmla="*/ 34 h 132"/>
                <a:gd name="T38" fmla="*/ 4 w 194"/>
                <a:gd name="T39" fmla="*/ 30 h 132"/>
                <a:gd name="T40" fmla="*/ 2 w 194"/>
                <a:gd name="T41" fmla="*/ 24 h 132"/>
                <a:gd name="T42" fmla="*/ 0 w 194"/>
                <a:gd name="T43" fmla="*/ 16 h 132"/>
                <a:gd name="T44" fmla="*/ 4 w 194"/>
                <a:gd name="T45" fmla="*/ 1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4" h="132">
                  <a:moveTo>
                    <a:pt x="4" y="10"/>
                  </a:moveTo>
                  <a:lnTo>
                    <a:pt x="4" y="10"/>
                  </a:lnTo>
                  <a:lnTo>
                    <a:pt x="8" y="4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186" y="98"/>
                  </a:lnTo>
                  <a:lnTo>
                    <a:pt x="186" y="98"/>
                  </a:lnTo>
                  <a:lnTo>
                    <a:pt x="190" y="104"/>
                  </a:lnTo>
                  <a:lnTo>
                    <a:pt x="194" y="110"/>
                  </a:lnTo>
                  <a:lnTo>
                    <a:pt x="194" y="116"/>
                  </a:lnTo>
                  <a:lnTo>
                    <a:pt x="192" y="124"/>
                  </a:lnTo>
                  <a:lnTo>
                    <a:pt x="192" y="124"/>
                  </a:lnTo>
                  <a:lnTo>
                    <a:pt x="186" y="128"/>
                  </a:lnTo>
                  <a:lnTo>
                    <a:pt x="180" y="132"/>
                  </a:lnTo>
                  <a:lnTo>
                    <a:pt x="174" y="132"/>
                  </a:lnTo>
                  <a:lnTo>
                    <a:pt x="166" y="13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4" y="30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Freeform 47"/>
            <p:cNvSpPr/>
            <p:nvPr/>
          </p:nvSpPr>
          <p:spPr bwMode="auto">
            <a:xfrm>
              <a:off x="2805884" y="4750109"/>
              <a:ext cx="153988" cy="104775"/>
            </a:xfrm>
            <a:custGeom>
              <a:avLst/>
              <a:gdLst>
                <a:gd name="T0" fmla="*/ 4 w 194"/>
                <a:gd name="T1" fmla="*/ 10 h 132"/>
                <a:gd name="T2" fmla="*/ 4 w 194"/>
                <a:gd name="T3" fmla="*/ 10 h 132"/>
                <a:gd name="T4" fmla="*/ 8 w 194"/>
                <a:gd name="T5" fmla="*/ 4 h 132"/>
                <a:gd name="T6" fmla="*/ 14 w 194"/>
                <a:gd name="T7" fmla="*/ 2 h 132"/>
                <a:gd name="T8" fmla="*/ 22 w 194"/>
                <a:gd name="T9" fmla="*/ 0 h 132"/>
                <a:gd name="T10" fmla="*/ 28 w 194"/>
                <a:gd name="T11" fmla="*/ 4 h 132"/>
                <a:gd name="T12" fmla="*/ 186 w 194"/>
                <a:gd name="T13" fmla="*/ 98 h 132"/>
                <a:gd name="T14" fmla="*/ 186 w 194"/>
                <a:gd name="T15" fmla="*/ 98 h 132"/>
                <a:gd name="T16" fmla="*/ 190 w 194"/>
                <a:gd name="T17" fmla="*/ 104 h 132"/>
                <a:gd name="T18" fmla="*/ 194 w 194"/>
                <a:gd name="T19" fmla="*/ 110 h 132"/>
                <a:gd name="T20" fmla="*/ 194 w 194"/>
                <a:gd name="T21" fmla="*/ 116 h 132"/>
                <a:gd name="T22" fmla="*/ 192 w 194"/>
                <a:gd name="T23" fmla="*/ 124 h 132"/>
                <a:gd name="T24" fmla="*/ 192 w 194"/>
                <a:gd name="T25" fmla="*/ 124 h 132"/>
                <a:gd name="T26" fmla="*/ 186 w 194"/>
                <a:gd name="T27" fmla="*/ 128 h 132"/>
                <a:gd name="T28" fmla="*/ 180 w 194"/>
                <a:gd name="T29" fmla="*/ 132 h 132"/>
                <a:gd name="T30" fmla="*/ 174 w 194"/>
                <a:gd name="T31" fmla="*/ 132 h 132"/>
                <a:gd name="T32" fmla="*/ 166 w 194"/>
                <a:gd name="T33" fmla="*/ 130 h 132"/>
                <a:gd name="T34" fmla="*/ 10 w 194"/>
                <a:gd name="T35" fmla="*/ 34 h 132"/>
                <a:gd name="T36" fmla="*/ 10 w 194"/>
                <a:gd name="T37" fmla="*/ 34 h 132"/>
                <a:gd name="T38" fmla="*/ 4 w 194"/>
                <a:gd name="T39" fmla="*/ 30 h 132"/>
                <a:gd name="T40" fmla="*/ 2 w 194"/>
                <a:gd name="T41" fmla="*/ 24 h 132"/>
                <a:gd name="T42" fmla="*/ 0 w 194"/>
                <a:gd name="T43" fmla="*/ 16 h 132"/>
                <a:gd name="T44" fmla="*/ 4 w 194"/>
                <a:gd name="T45" fmla="*/ 1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4" h="132">
                  <a:moveTo>
                    <a:pt x="4" y="10"/>
                  </a:moveTo>
                  <a:lnTo>
                    <a:pt x="4" y="10"/>
                  </a:lnTo>
                  <a:lnTo>
                    <a:pt x="8" y="4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186" y="98"/>
                  </a:lnTo>
                  <a:lnTo>
                    <a:pt x="186" y="98"/>
                  </a:lnTo>
                  <a:lnTo>
                    <a:pt x="190" y="104"/>
                  </a:lnTo>
                  <a:lnTo>
                    <a:pt x="194" y="110"/>
                  </a:lnTo>
                  <a:lnTo>
                    <a:pt x="194" y="116"/>
                  </a:lnTo>
                  <a:lnTo>
                    <a:pt x="192" y="124"/>
                  </a:lnTo>
                  <a:lnTo>
                    <a:pt x="192" y="124"/>
                  </a:lnTo>
                  <a:lnTo>
                    <a:pt x="186" y="128"/>
                  </a:lnTo>
                  <a:lnTo>
                    <a:pt x="180" y="132"/>
                  </a:lnTo>
                  <a:lnTo>
                    <a:pt x="174" y="132"/>
                  </a:lnTo>
                  <a:lnTo>
                    <a:pt x="166" y="13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4" y="30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4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Freeform 48"/>
            <p:cNvSpPr/>
            <p:nvPr/>
          </p:nvSpPr>
          <p:spPr bwMode="auto">
            <a:xfrm>
              <a:off x="2191521" y="3892859"/>
              <a:ext cx="79375" cy="165100"/>
            </a:xfrm>
            <a:custGeom>
              <a:avLst/>
              <a:gdLst>
                <a:gd name="T0" fmla="*/ 88 w 100"/>
                <a:gd name="T1" fmla="*/ 206 h 208"/>
                <a:gd name="T2" fmla="*/ 88 w 100"/>
                <a:gd name="T3" fmla="*/ 206 h 208"/>
                <a:gd name="T4" fmla="*/ 94 w 100"/>
                <a:gd name="T5" fmla="*/ 204 h 208"/>
                <a:gd name="T6" fmla="*/ 98 w 100"/>
                <a:gd name="T7" fmla="*/ 198 h 208"/>
                <a:gd name="T8" fmla="*/ 100 w 100"/>
                <a:gd name="T9" fmla="*/ 190 h 208"/>
                <a:gd name="T10" fmla="*/ 98 w 100"/>
                <a:gd name="T11" fmla="*/ 184 h 208"/>
                <a:gd name="T12" fmla="*/ 36 w 100"/>
                <a:gd name="T13" fmla="*/ 12 h 208"/>
                <a:gd name="T14" fmla="*/ 36 w 100"/>
                <a:gd name="T15" fmla="*/ 12 h 208"/>
                <a:gd name="T16" fmla="*/ 32 w 100"/>
                <a:gd name="T17" fmla="*/ 4 h 208"/>
                <a:gd name="T18" fmla="*/ 26 w 100"/>
                <a:gd name="T19" fmla="*/ 0 h 208"/>
                <a:gd name="T20" fmla="*/ 18 w 100"/>
                <a:gd name="T21" fmla="*/ 0 h 208"/>
                <a:gd name="T22" fmla="*/ 12 w 100"/>
                <a:gd name="T23" fmla="*/ 0 h 208"/>
                <a:gd name="T24" fmla="*/ 12 w 100"/>
                <a:gd name="T25" fmla="*/ 0 h 208"/>
                <a:gd name="T26" fmla="*/ 6 w 100"/>
                <a:gd name="T27" fmla="*/ 4 h 208"/>
                <a:gd name="T28" fmla="*/ 2 w 100"/>
                <a:gd name="T29" fmla="*/ 10 h 208"/>
                <a:gd name="T30" fmla="*/ 0 w 100"/>
                <a:gd name="T31" fmla="*/ 16 h 208"/>
                <a:gd name="T32" fmla="*/ 0 w 100"/>
                <a:gd name="T33" fmla="*/ 24 h 208"/>
                <a:gd name="T34" fmla="*/ 64 w 100"/>
                <a:gd name="T35" fmla="*/ 196 h 208"/>
                <a:gd name="T36" fmla="*/ 64 w 100"/>
                <a:gd name="T37" fmla="*/ 196 h 208"/>
                <a:gd name="T38" fmla="*/ 68 w 100"/>
                <a:gd name="T39" fmla="*/ 202 h 208"/>
                <a:gd name="T40" fmla="*/ 74 w 100"/>
                <a:gd name="T41" fmla="*/ 206 h 208"/>
                <a:gd name="T42" fmla="*/ 80 w 100"/>
                <a:gd name="T43" fmla="*/ 208 h 208"/>
                <a:gd name="T44" fmla="*/ 88 w 100"/>
                <a:gd name="T45" fmla="*/ 20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208">
                  <a:moveTo>
                    <a:pt x="88" y="206"/>
                  </a:moveTo>
                  <a:lnTo>
                    <a:pt x="88" y="206"/>
                  </a:lnTo>
                  <a:lnTo>
                    <a:pt x="94" y="204"/>
                  </a:lnTo>
                  <a:lnTo>
                    <a:pt x="98" y="198"/>
                  </a:lnTo>
                  <a:lnTo>
                    <a:pt x="100" y="190"/>
                  </a:lnTo>
                  <a:lnTo>
                    <a:pt x="98" y="184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2" y="4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64" y="196"/>
                  </a:lnTo>
                  <a:lnTo>
                    <a:pt x="64" y="196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08"/>
                  </a:lnTo>
                  <a:lnTo>
                    <a:pt x="88" y="206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Freeform 49"/>
            <p:cNvSpPr/>
            <p:nvPr/>
          </p:nvSpPr>
          <p:spPr bwMode="auto">
            <a:xfrm>
              <a:off x="2191521" y="3892859"/>
              <a:ext cx="79375" cy="165100"/>
            </a:xfrm>
            <a:custGeom>
              <a:avLst/>
              <a:gdLst>
                <a:gd name="T0" fmla="*/ 88 w 100"/>
                <a:gd name="T1" fmla="*/ 206 h 208"/>
                <a:gd name="T2" fmla="*/ 88 w 100"/>
                <a:gd name="T3" fmla="*/ 206 h 208"/>
                <a:gd name="T4" fmla="*/ 94 w 100"/>
                <a:gd name="T5" fmla="*/ 204 h 208"/>
                <a:gd name="T6" fmla="*/ 98 w 100"/>
                <a:gd name="T7" fmla="*/ 198 h 208"/>
                <a:gd name="T8" fmla="*/ 100 w 100"/>
                <a:gd name="T9" fmla="*/ 190 h 208"/>
                <a:gd name="T10" fmla="*/ 98 w 100"/>
                <a:gd name="T11" fmla="*/ 184 h 208"/>
                <a:gd name="T12" fmla="*/ 36 w 100"/>
                <a:gd name="T13" fmla="*/ 12 h 208"/>
                <a:gd name="T14" fmla="*/ 36 w 100"/>
                <a:gd name="T15" fmla="*/ 12 h 208"/>
                <a:gd name="T16" fmla="*/ 32 w 100"/>
                <a:gd name="T17" fmla="*/ 4 h 208"/>
                <a:gd name="T18" fmla="*/ 26 w 100"/>
                <a:gd name="T19" fmla="*/ 0 h 208"/>
                <a:gd name="T20" fmla="*/ 18 w 100"/>
                <a:gd name="T21" fmla="*/ 0 h 208"/>
                <a:gd name="T22" fmla="*/ 12 w 100"/>
                <a:gd name="T23" fmla="*/ 0 h 208"/>
                <a:gd name="T24" fmla="*/ 12 w 100"/>
                <a:gd name="T25" fmla="*/ 0 h 208"/>
                <a:gd name="T26" fmla="*/ 6 w 100"/>
                <a:gd name="T27" fmla="*/ 4 h 208"/>
                <a:gd name="T28" fmla="*/ 2 w 100"/>
                <a:gd name="T29" fmla="*/ 10 h 208"/>
                <a:gd name="T30" fmla="*/ 0 w 100"/>
                <a:gd name="T31" fmla="*/ 16 h 208"/>
                <a:gd name="T32" fmla="*/ 0 w 100"/>
                <a:gd name="T33" fmla="*/ 24 h 208"/>
                <a:gd name="T34" fmla="*/ 64 w 100"/>
                <a:gd name="T35" fmla="*/ 196 h 208"/>
                <a:gd name="T36" fmla="*/ 64 w 100"/>
                <a:gd name="T37" fmla="*/ 196 h 208"/>
                <a:gd name="T38" fmla="*/ 68 w 100"/>
                <a:gd name="T39" fmla="*/ 202 h 208"/>
                <a:gd name="T40" fmla="*/ 74 w 100"/>
                <a:gd name="T41" fmla="*/ 206 h 208"/>
                <a:gd name="T42" fmla="*/ 80 w 100"/>
                <a:gd name="T43" fmla="*/ 208 h 208"/>
                <a:gd name="T44" fmla="*/ 88 w 100"/>
                <a:gd name="T45" fmla="*/ 20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208">
                  <a:moveTo>
                    <a:pt x="88" y="206"/>
                  </a:moveTo>
                  <a:lnTo>
                    <a:pt x="88" y="206"/>
                  </a:lnTo>
                  <a:lnTo>
                    <a:pt x="94" y="204"/>
                  </a:lnTo>
                  <a:lnTo>
                    <a:pt x="98" y="198"/>
                  </a:lnTo>
                  <a:lnTo>
                    <a:pt x="100" y="190"/>
                  </a:lnTo>
                  <a:lnTo>
                    <a:pt x="98" y="184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2" y="4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64" y="196"/>
                  </a:lnTo>
                  <a:lnTo>
                    <a:pt x="64" y="196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08"/>
                  </a:lnTo>
                  <a:lnTo>
                    <a:pt x="88" y="2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Freeform 50"/>
            <p:cNvSpPr/>
            <p:nvPr/>
          </p:nvSpPr>
          <p:spPr bwMode="auto">
            <a:xfrm>
              <a:off x="1999434" y="4018271"/>
              <a:ext cx="123825" cy="139700"/>
            </a:xfrm>
            <a:custGeom>
              <a:avLst/>
              <a:gdLst>
                <a:gd name="T0" fmla="*/ 148 w 156"/>
                <a:gd name="T1" fmla="*/ 172 h 176"/>
                <a:gd name="T2" fmla="*/ 148 w 156"/>
                <a:gd name="T3" fmla="*/ 172 h 176"/>
                <a:gd name="T4" fmla="*/ 154 w 156"/>
                <a:gd name="T5" fmla="*/ 166 h 176"/>
                <a:gd name="T6" fmla="*/ 156 w 156"/>
                <a:gd name="T7" fmla="*/ 160 h 176"/>
                <a:gd name="T8" fmla="*/ 154 w 156"/>
                <a:gd name="T9" fmla="*/ 154 h 176"/>
                <a:gd name="T10" fmla="*/ 150 w 156"/>
                <a:gd name="T11" fmla="*/ 146 h 176"/>
                <a:gd name="T12" fmla="*/ 32 w 156"/>
                <a:gd name="T13" fmla="*/ 6 h 176"/>
                <a:gd name="T14" fmla="*/ 32 w 156"/>
                <a:gd name="T15" fmla="*/ 6 h 176"/>
                <a:gd name="T16" fmla="*/ 26 w 156"/>
                <a:gd name="T17" fmla="*/ 2 h 176"/>
                <a:gd name="T18" fmla="*/ 20 w 156"/>
                <a:gd name="T19" fmla="*/ 0 h 176"/>
                <a:gd name="T20" fmla="*/ 12 w 156"/>
                <a:gd name="T21" fmla="*/ 2 h 176"/>
                <a:gd name="T22" fmla="*/ 6 w 156"/>
                <a:gd name="T23" fmla="*/ 4 h 176"/>
                <a:gd name="T24" fmla="*/ 6 w 156"/>
                <a:gd name="T25" fmla="*/ 4 h 176"/>
                <a:gd name="T26" fmla="*/ 2 w 156"/>
                <a:gd name="T27" fmla="*/ 10 h 176"/>
                <a:gd name="T28" fmla="*/ 0 w 156"/>
                <a:gd name="T29" fmla="*/ 18 h 176"/>
                <a:gd name="T30" fmla="*/ 0 w 156"/>
                <a:gd name="T31" fmla="*/ 24 h 176"/>
                <a:gd name="T32" fmla="*/ 4 w 156"/>
                <a:gd name="T33" fmla="*/ 30 h 176"/>
                <a:gd name="T34" fmla="*/ 122 w 156"/>
                <a:gd name="T35" fmla="*/ 170 h 176"/>
                <a:gd name="T36" fmla="*/ 122 w 156"/>
                <a:gd name="T37" fmla="*/ 170 h 176"/>
                <a:gd name="T38" fmla="*/ 128 w 156"/>
                <a:gd name="T39" fmla="*/ 176 h 176"/>
                <a:gd name="T40" fmla="*/ 136 w 156"/>
                <a:gd name="T41" fmla="*/ 176 h 176"/>
                <a:gd name="T42" fmla="*/ 142 w 156"/>
                <a:gd name="T43" fmla="*/ 176 h 176"/>
                <a:gd name="T44" fmla="*/ 148 w 156"/>
                <a:gd name="T45" fmla="*/ 17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6" h="176">
                  <a:moveTo>
                    <a:pt x="148" y="172"/>
                  </a:moveTo>
                  <a:lnTo>
                    <a:pt x="148" y="172"/>
                  </a:lnTo>
                  <a:lnTo>
                    <a:pt x="154" y="166"/>
                  </a:lnTo>
                  <a:lnTo>
                    <a:pt x="156" y="160"/>
                  </a:lnTo>
                  <a:lnTo>
                    <a:pt x="154" y="154"/>
                  </a:lnTo>
                  <a:lnTo>
                    <a:pt x="150" y="14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26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8" y="176"/>
                  </a:lnTo>
                  <a:lnTo>
                    <a:pt x="136" y="176"/>
                  </a:lnTo>
                  <a:lnTo>
                    <a:pt x="142" y="176"/>
                  </a:lnTo>
                  <a:lnTo>
                    <a:pt x="148" y="172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Freeform 51"/>
            <p:cNvSpPr/>
            <p:nvPr/>
          </p:nvSpPr>
          <p:spPr bwMode="auto">
            <a:xfrm>
              <a:off x="1999434" y="4018271"/>
              <a:ext cx="123825" cy="139700"/>
            </a:xfrm>
            <a:custGeom>
              <a:avLst/>
              <a:gdLst>
                <a:gd name="T0" fmla="*/ 148 w 156"/>
                <a:gd name="T1" fmla="*/ 172 h 176"/>
                <a:gd name="T2" fmla="*/ 148 w 156"/>
                <a:gd name="T3" fmla="*/ 172 h 176"/>
                <a:gd name="T4" fmla="*/ 154 w 156"/>
                <a:gd name="T5" fmla="*/ 166 h 176"/>
                <a:gd name="T6" fmla="*/ 156 w 156"/>
                <a:gd name="T7" fmla="*/ 160 h 176"/>
                <a:gd name="T8" fmla="*/ 154 w 156"/>
                <a:gd name="T9" fmla="*/ 154 h 176"/>
                <a:gd name="T10" fmla="*/ 150 w 156"/>
                <a:gd name="T11" fmla="*/ 146 h 176"/>
                <a:gd name="T12" fmla="*/ 32 w 156"/>
                <a:gd name="T13" fmla="*/ 6 h 176"/>
                <a:gd name="T14" fmla="*/ 32 w 156"/>
                <a:gd name="T15" fmla="*/ 6 h 176"/>
                <a:gd name="T16" fmla="*/ 26 w 156"/>
                <a:gd name="T17" fmla="*/ 2 h 176"/>
                <a:gd name="T18" fmla="*/ 20 w 156"/>
                <a:gd name="T19" fmla="*/ 0 h 176"/>
                <a:gd name="T20" fmla="*/ 12 w 156"/>
                <a:gd name="T21" fmla="*/ 2 h 176"/>
                <a:gd name="T22" fmla="*/ 6 w 156"/>
                <a:gd name="T23" fmla="*/ 4 h 176"/>
                <a:gd name="T24" fmla="*/ 6 w 156"/>
                <a:gd name="T25" fmla="*/ 4 h 176"/>
                <a:gd name="T26" fmla="*/ 2 w 156"/>
                <a:gd name="T27" fmla="*/ 10 h 176"/>
                <a:gd name="T28" fmla="*/ 0 w 156"/>
                <a:gd name="T29" fmla="*/ 18 h 176"/>
                <a:gd name="T30" fmla="*/ 0 w 156"/>
                <a:gd name="T31" fmla="*/ 24 h 176"/>
                <a:gd name="T32" fmla="*/ 4 w 156"/>
                <a:gd name="T33" fmla="*/ 30 h 176"/>
                <a:gd name="T34" fmla="*/ 122 w 156"/>
                <a:gd name="T35" fmla="*/ 170 h 176"/>
                <a:gd name="T36" fmla="*/ 122 w 156"/>
                <a:gd name="T37" fmla="*/ 170 h 176"/>
                <a:gd name="T38" fmla="*/ 128 w 156"/>
                <a:gd name="T39" fmla="*/ 176 h 176"/>
                <a:gd name="T40" fmla="*/ 136 w 156"/>
                <a:gd name="T41" fmla="*/ 176 h 176"/>
                <a:gd name="T42" fmla="*/ 142 w 156"/>
                <a:gd name="T43" fmla="*/ 176 h 176"/>
                <a:gd name="T44" fmla="*/ 148 w 156"/>
                <a:gd name="T45" fmla="*/ 17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6" h="176">
                  <a:moveTo>
                    <a:pt x="148" y="172"/>
                  </a:moveTo>
                  <a:lnTo>
                    <a:pt x="148" y="172"/>
                  </a:lnTo>
                  <a:lnTo>
                    <a:pt x="154" y="166"/>
                  </a:lnTo>
                  <a:lnTo>
                    <a:pt x="156" y="160"/>
                  </a:lnTo>
                  <a:lnTo>
                    <a:pt x="154" y="154"/>
                  </a:lnTo>
                  <a:lnTo>
                    <a:pt x="150" y="14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26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4" y="3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8" y="176"/>
                  </a:lnTo>
                  <a:lnTo>
                    <a:pt x="136" y="176"/>
                  </a:lnTo>
                  <a:lnTo>
                    <a:pt x="142" y="176"/>
                  </a:lnTo>
                  <a:lnTo>
                    <a:pt x="148" y="1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Freeform 52"/>
            <p:cNvSpPr/>
            <p:nvPr/>
          </p:nvSpPr>
          <p:spPr bwMode="auto">
            <a:xfrm>
              <a:off x="1864496" y="4196071"/>
              <a:ext cx="155575" cy="100013"/>
            </a:xfrm>
            <a:custGeom>
              <a:avLst/>
              <a:gdLst>
                <a:gd name="T0" fmla="*/ 194 w 196"/>
                <a:gd name="T1" fmla="*/ 116 h 126"/>
                <a:gd name="T2" fmla="*/ 194 w 196"/>
                <a:gd name="T3" fmla="*/ 116 h 126"/>
                <a:gd name="T4" fmla="*/ 196 w 196"/>
                <a:gd name="T5" fmla="*/ 110 h 126"/>
                <a:gd name="T6" fmla="*/ 196 w 196"/>
                <a:gd name="T7" fmla="*/ 102 h 126"/>
                <a:gd name="T8" fmla="*/ 192 w 196"/>
                <a:gd name="T9" fmla="*/ 96 h 126"/>
                <a:gd name="T10" fmla="*/ 186 w 196"/>
                <a:gd name="T11" fmla="*/ 92 h 126"/>
                <a:gd name="T12" fmla="*/ 28 w 196"/>
                <a:gd name="T13" fmla="*/ 2 h 126"/>
                <a:gd name="T14" fmla="*/ 28 w 196"/>
                <a:gd name="T15" fmla="*/ 2 h 126"/>
                <a:gd name="T16" fmla="*/ 20 w 196"/>
                <a:gd name="T17" fmla="*/ 0 h 126"/>
                <a:gd name="T18" fmla="*/ 14 w 196"/>
                <a:gd name="T19" fmla="*/ 0 h 126"/>
                <a:gd name="T20" fmla="*/ 6 w 196"/>
                <a:gd name="T21" fmla="*/ 2 h 126"/>
                <a:gd name="T22" fmla="*/ 2 w 196"/>
                <a:gd name="T23" fmla="*/ 8 h 126"/>
                <a:gd name="T24" fmla="*/ 2 w 196"/>
                <a:gd name="T25" fmla="*/ 8 h 126"/>
                <a:gd name="T26" fmla="*/ 0 w 196"/>
                <a:gd name="T27" fmla="*/ 16 h 126"/>
                <a:gd name="T28" fmla="*/ 0 w 196"/>
                <a:gd name="T29" fmla="*/ 22 h 126"/>
                <a:gd name="T30" fmla="*/ 4 w 196"/>
                <a:gd name="T31" fmla="*/ 28 h 126"/>
                <a:gd name="T32" fmla="*/ 8 w 196"/>
                <a:gd name="T33" fmla="*/ 34 h 126"/>
                <a:gd name="T34" fmla="*/ 168 w 196"/>
                <a:gd name="T35" fmla="*/ 124 h 126"/>
                <a:gd name="T36" fmla="*/ 168 w 196"/>
                <a:gd name="T37" fmla="*/ 124 h 126"/>
                <a:gd name="T38" fmla="*/ 176 w 196"/>
                <a:gd name="T39" fmla="*/ 126 h 126"/>
                <a:gd name="T40" fmla="*/ 182 w 196"/>
                <a:gd name="T41" fmla="*/ 126 h 126"/>
                <a:gd name="T42" fmla="*/ 190 w 196"/>
                <a:gd name="T43" fmla="*/ 122 h 126"/>
                <a:gd name="T44" fmla="*/ 194 w 196"/>
                <a:gd name="T4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6" h="126">
                  <a:moveTo>
                    <a:pt x="194" y="116"/>
                  </a:moveTo>
                  <a:lnTo>
                    <a:pt x="194" y="116"/>
                  </a:lnTo>
                  <a:lnTo>
                    <a:pt x="196" y="110"/>
                  </a:lnTo>
                  <a:lnTo>
                    <a:pt x="196" y="102"/>
                  </a:lnTo>
                  <a:lnTo>
                    <a:pt x="192" y="96"/>
                  </a:lnTo>
                  <a:lnTo>
                    <a:pt x="186" y="9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4"/>
                  </a:lnTo>
                  <a:lnTo>
                    <a:pt x="168" y="124"/>
                  </a:lnTo>
                  <a:lnTo>
                    <a:pt x="168" y="124"/>
                  </a:lnTo>
                  <a:lnTo>
                    <a:pt x="176" y="126"/>
                  </a:lnTo>
                  <a:lnTo>
                    <a:pt x="182" y="126"/>
                  </a:lnTo>
                  <a:lnTo>
                    <a:pt x="190" y="122"/>
                  </a:lnTo>
                  <a:lnTo>
                    <a:pt x="194" y="116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Freeform 53"/>
            <p:cNvSpPr/>
            <p:nvPr/>
          </p:nvSpPr>
          <p:spPr bwMode="auto">
            <a:xfrm>
              <a:off x="1864496" y="4196071"/>
              <a:ext cx="155575" cy="100013"/>
            </a:xfrm>
            <a:custGeom>
              <a:avLst/>
              <a:gdLst>
                <a:gd name="T0" fmla="*/ 194 w 196"/>
                <a:gd name="T1" fmla="*/ 116 h 126"/>
                <a:gd name="T2" fmla="*/ 194 w 196"/>
                <a:gd name="T3" fmla="*/ 116 h 126"/>
                <a:gd name="T4" fmla="*/ 196 w 196"/>
                <a:gd name="T5" fmla="*/ 110 h 126"/>
                <a:gd name="T6" fmla="*/ 196 w 196"/>
                <a:gd name="T7" fmla="*/ 102 h 126"/>
                <a:gd name="T8" fmla="*/ 192 w 196"/>
                <a:gd name="T9" fmla="*/ 96 h 126"/>
                <a:gd name="T10" fmla="*/ 186 w 196"/>
                <a:gd name="T11" fmla="*/ 92 h 126"/>
                <a:gd name="T12" fmla="*/ 28 w 196"/>
                <a:gd name="T13" fmla="*/ 2 h 126"/>
                <a:gd name="T14" fmla="*/ 28 w 196"/>
                <a:gd name="T15" fmla="*/ 2 h 126"/>
                <a:gd name="T16" fmla="*/ 20 w 196"/>
                <a:gd name="T17" fmla="*/ 0 h 126"/>
                <a:gd name="T18" fmla="*/ 14 w 196"/>
                <a:gd name="T19" fmla="*/ 0 h 126"/>
                <a:gd name="T20" fmla="*/ 6 w 196"/>
                <a:gd name="T21" fmla="*/ 2 h 126"/>
                <a:gd name="T22" fmla="*/ 2 w 196"/>
                <a:gd name="T23" fmla="*/ 8 h 126"/>
                <a:gd name="T24" fmla="*/ 2 w 196"/>
                <a:gd name="T25" fmla="*/ 8 h 126"/>
                <a:gd name="T26" fmla="*/ 0 w 196"/>
                <a:gd name="T27" fmla="*/ 16 h 126"/>
                <a:gd name="T28" fmla="*/ 0 w 196"/>
                <a:gd name="T29" fmla="*/ 22 h 126"/>
                <a:gd name="T30" fmla="*/ 4 w 196"/>
                <a:gd name="T31" fmla="*/ 28 h 126"/>
                <a:gd name="T32" fmla="*/ 8 w 196"/>
                <a:gd name="T33" fmla="*/ 34 h 126"/>
                <a:gd name="T34" fmla="*/ 168 w 196"/>
                <a:gd name="T35" fmla="*/ 124 h 126"/>
                <a:gd name="T36" fmla="*/ 168 w 196"/>
                <a:gd name="T37" fmla="*/ 124 h 126"/>
                <a:gd name="T38" fmla="*/ 176 w 196"/>
                <a:gd name="T39" fmla="*/ 126 h 126"/>
                <a:gd name="T40" fmla="*/ 182 w 196"/>
                <a:gd name="T41" fmla="*/ 126 h 126"/>
                <a:gd name="T42" fmla="*/ 190 w 196"/>
                <a:gd name="T43" fmla="*/ 122 h 126"/>
                <a:gd name="T44" fmla="*/ 194 w 196"/>
                <a:gd name="T4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6" h="126">
                  <a:moveTo>
                    <a:pt x="194" y="116"/>
                  </a:moveTo>
                  <a:lnTo>
                    <a:pt x="194" y="116"/>
                  </a:lnTo>
                  <a:lnTo>
                    <a:pt x="196" y="110"/>
                  </a:lnTo>
                  <a:lnTo>
                    <a:pt x="196" y="102"/>
                  </a:lnTo>
                  <a:lnTo>
                    <a:pt x="192" y="96"/>
                  </a:lnTo>
                  <a:lnTo>
                    <a:pt x="186" y="9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4"/>
                  </a:lnTo>
                  <a:lnTo>
                    <a:pt x="168" y="124"/>
                  </a:lnTo>
                  <a:lnTo>
                    <a:pt x="168" y="124"/>
                  </a:lnTo>
                  <a:lnTo>
                    <a:pt x="176" y="126"/>
                  </a:lnTo>
                  <a:lnTo>
                    <a:pt x="182" y="126"/>
                  </a:lnTo>
                  <a:lnTo>
                    <a:pt x="190" y="122"/>
                  </a:lnTo>
                  <a:lnTo>
                    <a:pt x="194" y="1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Freeform 54"/>
            <p:cNvSpPr/>
            <p:nvPr/>
          </p:nvSpPr>
          <p:spPr bwMode="auto">
            <a:xfrm>
              <a:off x="1799409" y="4407209"/>
              <a:ext cx="173038" cy="50800"/>
            </a:xfrm>
            <a:custGeom>
              <a:avLst/>
              <a:gdLst>
                <a:gd name="T0" fmla="*/ 218 w 218"/>
                <a:gd name="T1" fmla="*/ 50 h 64"/>
                <a:gd name="T2" fmla="*/ 218 w 218"/>
                <a:gd name="T3" fmla="*/ 50 h 64"/>
                <a:gd name="T4" fmla="*/ 216 w 218"/>
                <a:gd name="T5" fmla="*/ 42 h 64"/>
                <a:gd name="T6" fmla="*/ 214 w 218"/>
                <a:gd name="T7" fmla="*/ 36 h 64"/>
                <a:gd name="T8" fmla="*/ 208 w 218"/>
                <a:gd name="T9" fmla="*/ 32 h 64"/>
                <a:gd name="T10" fmla="*/ 202 w 218"/>
                <a:gd name="T11" fmla="*/ 28 h 64"/>
                <a:gd name="T12" fmla="*/ 20 w 218"/>
                <a:gd name="T13" fmla="*/ 0 h 64"/>
                <a:gd name="T14" fmla="*/ 20 w 218"/>
                <a:gd name="T15" fmla="*/ 0 h 64"/>
                <a:gd name="T16" fmla="*/ 14 w 218"/>
                <a:gd name="T17" fmla="*/ 0 h 64"/>
                <a:gd name="T18" fmla="*/ 8 w 218"/>
                <a:gd name="T19" fmla="*/ 2 h 64"/>
                <a:gd name="T20" fmla="*/ 2 w 218"/>
                <a:gd name="T21" fmla="*/ 8 h 64"/>
                <a:gd name="T22" fmla="*/ 0 w 218"/>
                <a:gd name="T23" fmla="*/ 14 h 64"/>
                <a:gd name="T24" fmla="*/ 0 w 218"/>
                <a:gd name="T25" fmla="*/ 14 h 64"/>
                <a:gd name="T26" fmla="*/ 0 w 218"/>
                <a:gd name="T27" fmla="*/ 22 h 64"/>
                <a:gd name="T28" fmla="*/ 4 w 218"/>
                <a:gd name="T29" fmla="*/ 28 h 64"/>
                <a:gd name="T30" fmla="*/ 8 w 218"/>
                <a:gd name="T31" fmla="*/ 32 h 64"/>
                <a:gd name="T32" fmla="*/ 14 w 218"/>
                <a:gd name="T33" fmla="*/ 36 h 64"/>
                <a:gd name="T34" fmla="*/ 196 w 218"/>
                <a:gd name="T35" fmla="*/ 64 h 64"/>
                <a:gd name="T36" fmla="*/ 196 w 218"/>
                <a:gd name="T37" fmla="*/ 64 h 64"/>
                <a:gd name="T38" fmla="*/ 204 w 218"/>
                <a:gd name="T39" fmla="*/ 64 h 64"/>
                <a:gd name="T40" fmla="*/ 210 w 218"/>
                <a:gd name="T41" fmla="*/ 62 h 64"/>
                <a:gd name="T42" fmla="*/ 214 w 218"/>
                <a:gd name="T43" fmla="*/ 56 h 64"/>
                <a:gd name="T44" fmla="*/ 218 w 218"/>
                <a:gd name="T45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8" h="64">
                  <a:moveTo>
                    <a:pt x="218" y="50"/>
                  </a:moveTo>
                  <a:lnTo>
                    <a:pt x="218" y="50"/>
                  </a:lnTo>
                  <a:lnTo>
                    <a:pt x="216" y="42"/>
                  </a:lnTo>
                  <a:lnTo>
                    <a:pt x="214" y="36"/>
                  </a:lnTo>
                  <a:lnTo>
                    <a:pt x="208" y="32"/>
                  </a:lnTo>
                  <a:lnTo>
                    <a:pt x="202" y="28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4" y="36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204" y="64"/>
                  </a:lnTo>
                  <a:lnTo>
                    <a:pt x="210" y="62"/>
                  </a:lnTo>
                  <a:lnTo>
                    <a:pt x="214" y="56"/>
                  </a:lnTo>
                  <a:lnTo>
                    <a:pt x="218" y="50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Freeform 55"/>
            <p:cNvSpPr/>
            <p:nvPr/>
          </p:nvSpPr>
          <p:spPr bwMode="auto">
            <a:xfrm>
              <a:off x="1799409" y="4407209"/>
              <a:ext cx="173038" cy="50800"/>
            </a:xfrm>
            <a:custGeom>
              <a:avLst/>
              <a:gdLst>
                <a:gd name="T0" fmla="*/ 218 w 218"/>
                <a:gd name="T1" fmla="*/ 50 h 64"/>
                <a:gd name="T2" fmla="*/ 218 w 218"/>
                <a:gd name="T3" fmla="*/ 50 h 64"/>
                <a:gd name="T4" fmla="*/ 216 w 218"/>
                <a:gd name="T5" fmla="*/ 42 h 64"/>
                <a:gd name="T6" fmla="*/ 214 w 218"/>
                <a:gd name="T7" fmla="*/ 36 h 64"/>
                <a:gd name="T8" fmla="*/ 208 w 218"/>
                <a:gd name="T9" fmla="*/ 32 h 64"/>
                <a:gd name="T10" fmla="*/ 202 w 218"/>
                <a:gd name="T11" fmla="*/ 28 h 64"/>
                <a:gd name="T12" fmla="*/ 20 w 218"/>
                <a:gd name="T13" fmla="*/ 0 h 64"/>
                <a:gd name="T14" fmla="*/ 20 w 218"/>
                <a:gd name="T15" fmla="*/ 0 h 64"/>
                <a:gd name="T16" fmla="*/ 14 w 218"/>
                <a:gd name="T17" fmla="*/ 0 h 64"/>
                <a:gd name="T18" fmla="*/ 8 w 218"/>
                <a:gd name="T19" fmla="*/ 2 h 64"/>
                <a:gd name="T20" fmla="*/ 2 w 218"/>
                <a:gd name="T21" fmla="*/ 8 h 64"/>
                <a:gd name="T22" fmla="*/ 0 w 218"/>
                <a:gd name="T23" fmla="*/ 14 h 64"/>
                <a:gd name="T24" fmla="*/ 0 w 218"/>
                <a:gd name="T25" fmla="*/ 14 h 64"/>
                <a:gd name="T26" fmla="*/ 0 w 218"/>
                <a:gd name="T27" fmla="*/ 22 h 64"/>
                <a:gd name="T28" fmla="*/ 4 w 218"/>
                <a:gd name="T29" fmla="*/ 28 h 64"/>
                <a:gd name="T30" fmla="*/ 8 w 218"/>
                <a:gd name="T31" fmla="*/ 32 h 64"/>
                <a:gd name="T32" fmla="*/ 14 w 218"/>
                <a:gd name="T33" fmla="*/ 36 h 64"/>
                <a:gd name="T34" fmla="*/ 196 w 218"/>
                <a:gd name="T35" fmla="*/ 64 h 64"/>
                <a:gd name="T36" fmla="*/ 196 w 218"/>
                <a:gd name="T37" fmla="*/ 64 h 64"/>
                <a:gd name="T38" fmla="*/ 204 w 218"/>
                <a:gd name="T39" fmla="*/ 64 h 64"/>
                <a:gd name="T40" fmla="*/ 210 w 218"/>
                <a:gd name="T41" fmla="*/ 62 h 64"/>
                <a:gd name="T42" fmla="*/ 214 w 218"/>
                <a:gd name="T43" fmla="*/ 56 h 64"/>
                <a:gd name="T44" fmla="*/ 218 w 218"/>
                <a:gd name="T45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8" h="64">
                  <a:moveTo>
                    <a:pt x="218" y="50"/>
                  </a:moveTo>
                  <a:lnTo>
                    <a:pt x="218" y="50"/>
                  </a:lnTo>
                  <a:lnTo>
                    <a:pt x="216" y="42"/>
                  </a:lnTo>
                  <a:lnTo>
                    <a:pt x="214" y="36"/>
                  </a:lnTo>
                  <a:lnTo>
                    <a:pt x="208" y="32"/>
                  </a:lnTo>
                  <a:lnTo>
                    <a:pt x="202" y="28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4" y="36"/>
                  </a:lnTo>
                  <a:lnTo>
                    <a:pt x="196" y="64"/>
                  </a:lnTo>
                  <a:lnTo>
                    <a:pt x="196" y="64"/>
                  </a:lnTo>
                  <a:lnTo>
                    <a:pt x="204" y="64"/>
                  </a:lnTo>
                  <a:lnTo>
                    <a:pt x="210" y="62"/>
                  </a:lnTo>
                  <a:lnTo>
                    <a:pt x="214" y="56"/>
                  </a:lnTo>
                  <a:lnTo>
                    <a:pt x="218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Freeform 56"/>
            <p:cNvSpPr/>
            <p:nvPr/>
          </p:nvSpPr>
          <p:spPr bwMode="auto">
            <a:xfrm>
              <a:off x="1808934" y="4594534"/>
              <a:ext cx="171450" cy="57150"/>
            </a:xfrm>
            <a:custGeom>
              <a:avLst/>
              <a:gdLst>
                <a:gd name="T0" fmla="*/ 216 w 216"/>
                <a:gd name="T1" fmla="*/ 16 h 72"/>
                <a:gd name="T2" fmla="*/ 216 w 216"/>
                <a:gd name="T3" fmla="*/ 16 h 72"/>
                <a:gd name="T4" fmla="*/ 214 w 216"/>
                <a:gd name="T5" fmla="*/ 8 h 72"/>
                <a:gd name="T6" fmla="*/ 208 w 216"/>
                <a:gd name="T7" fmla="*/ 4 h 72"/>
                <a:gd name="T8" fmla="*/ 202 w 216"/>
                <a:gd name="T9" fmla="*/ 0 h 72"/>
                <a:gd name="T10" fmla="*/ 196 w 216"/>
                <a:gd name="T11" fmla="*/ 0 h 72"/>
                <a:gd name="T12" fmla="*/ 16 w 216"/>
                <a:gd name="T13" fmla="*/ 36 h 72"/>
                <a:gd name="T14" fmla="*/ 16 w 216"/>
                <a:gd name="T15" fmla="*/ 36 h 72"/>
                <a:gd name="T16" fmla="*/ 8 w 216"/>
                <a:gd name="T17" fmla="*/ 38 h 72"/>
                <a:gd name="T18" fmla="*/ 4 w 216"/>
                <a:gd name="T19" fmla="*/ 44 h 72"/>
                <a:gd name="T20" fmla="*/ 0 w 216"/>
                <a:gd name="T21" fmla="*/ 50 h 72"/>
                <a:gd name="T22" fmla="*/ 0 w 216"/>
                <a:gd name="T23" fmla="*/ 58 h 72"/>
                <a:gd name="T24" fmla="*/ 0 w 216"/>
                <a:gd name="T25" fmla="*/ 58 h 72"/>
                <a:gd name="T26" fmla="*/ 4 w 216"/>
                <a:gd name="T27" fmla="*/ 64 h 72"/>
                <a:gd name="T28" fmla="*/ 8 w 216"/>
                <a:gd name="T29" fmla="*/ 68 h 72"/>
                <a:gd name="T30" fmla="*/ 14 w 216"/>
                <a:gd name="T31" fmla="*/ 72 h 72"/>
                <a:gd name="T32" fmla="*/ 22 w 216"/>
                <a:gd name="T33" fmla="*/ 72 h 72"/>
                <a:gd name="T34" fmla="*/ 202 w 216"/>
                <a:gd name="T35" fmla="*/ 36 h 72"/>
                <a:gd name="T36" fmla="*/ 202 w 216"/>
                <a:gd name="T37" fmla="*/ 36 h 72"/>
                <a:gd name="T38" fmla="*/ 208 w 216"/>
                <a:gd name="T39" fmla="*/ 34 h 72"/>
                <a:gd name="T40" fmla="*/ 214 w 216"/>
                <a:gd name="T41" fmla="*/ 30 h 72"/>
                <a:gd name="T42" fmla="*/ 216 w 216"/>
                <a:gd name="T43" fmla="*/ 22 h 72"/>
                <a:gd name="T44" fmla="*/ 216 w 216"/>
                <a:gd name="T45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6" h="72">
                  <a:moveTo>
                    <a:pt x="216" y="16"/>
                  </a:moveTo>
                  <a:lnTo>
                    <a:pt x="216" y="16"/>
                  </a:lnTo>
                  <a:lnTo>
                    <a:pt x="214" y="8"/>
                  </a:lnTo>
                  <a:lnTo>
                    <a:pt x="208" y="4"/>
                  </a:lnTo>
                  <a:lnTo>
                    <a:pt x="202" y="0"/>
                  </a:lnTo>
                  <a:lnTo>
                    <a:pt x="196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8" y="38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4" y="64"/>
                  </a:lnTo>
                  <a:lnTo>
                    <a:pt x="8" y="68"/>
                  </a:lnTo>
                  <a:lnTo>
                    <a:pt x="14" y="72"/>
                  </a:lnTo>
                  <a:lnTo>
                    <a:pt x="22" y="72"/>
                  </a:lnTo>
                  <a:lnTo>
                    <a:pt x="202" y="36"/>
                  </a:lnTo>
                  <a:lnTo>
                    <a:pt x="202" y="36"/>
                  </a:lnTo>
                  <a:lnTo>
                    <a:pt x="208" y="34"/>
                  </a:lnTo>
                  <a:lnTo>
                    <a:pt x="214" y="30"/>
                  </a:lnTo>
                  <a:lnTo>
                    <a:pt x="216" y="22"/>
                  </a:lnTo>
                  <a:lnTo>
                    <a:pt x="216" y="16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Freeform 57"/>
            <p:cNvSpPr/>
            <p:nvPr/>
          </p:nvSpPr>
          <p:spPr bwMode="auto">
            <a:xfrm>
              <a:off x="1808934" y="4594534"/>
              <a:ext cx="171450" cy="57150"/>
            </a:xfrm>
            <a:custGeom>
              <a:avLst/>
              <a:gdLst>
                <a:gd name="T0" fmla="*/ 216 w 216"/>
                <a:gd name="T1" fmla="*/ 16 h 72"/>
                <a:gd name="T2" fmla="*/ 216 w 216"/>
                <a:gd name="T3" fmla="*/ 16 h 72"/>
                <a:gd name="T4" fmla="*/ 214 w 216"/>
                <a:gd name="T5" fmla="*/ 8 h 72"/>
                <a:gd name="T6" fmla="*/ 208 w 216"/>
                <a:gd name="T7" fmla="*/ 4 h 72"/>
                <a:gd name="T8" fmla="*/ 202 w 216"/>
                <a:gd name="T9" fmla="*/ 0 h 72"/>
                <a:gd name="T10" fmla="*/ 196 w 216"/>
                <a:gd name="T11" fmla="*/ 0 h 72"/>
                <a:gd name="T12" fmla="*/ 16 w 216"/>
                <a:gd name="T13" fmla="*/ 36 h 72"/>
                <a:gd name="T14" fmla="*/ 16 w 216"/>
                <a:gd name="T15" fmla="*/ 36 h 72"/>
                <a:gd name="T16" fmla="*/ 8 w 216"/>
                <a:gd name="T17" fmla="*/ 38 h 72"/>
                <a:gd name="T18" fmla="*/ 4 w 216"/>
                <a:gd name="T19" fmla="*/ 44 h 72"/>
                <a:gd name="T20" fmla="*/ 0 w 216"/>
                <a:gd name="T21" fmla="*/ 50 h 72"/>
                <a:gd name="T22" fmla="*/ 0 w 216"/>
                <a:gd name="T23" fmla="*/ 58 h 72"/>
                <a:gd name="T24" fmla="*/ 0 w 216"/>
                <a:gd name="T25" fmla="*/ 58 h 72"/>
                <a:gd name="T26" fmla="*/ 4 w 216"/>
                <a:gd name="T27" fmla="*/ 64 h 72"/>
                <a:gd name="T28" fmla="*/ 8 w 216"/>
                <a:gd name="T29" fmla="*/ 68 h 72"/>
                <a:gd name="T30" fmla="*/ 14 w 216"/>
                <a:gd name="T31" fmla="*/ 72 h 72"/>
                <a:gd name="T32" fmla="*/ 22 w 216"/>
                <a:gd name="T33" fmla="*/ 72 h 72"/>
                <a:gd name="T34" fmla="*/ 202 w 216"/>
                <a:gd name="T35" fmla="*/ 36 h 72"/>
                <a:gd name="T36" fmla="*/ 202 w 216"/>
                <a:gd name="T37" fmla="*/ 36 h 72"/>
                <a:gd name="T38" fmla="*/ 208 w 216"/>
                <a:gd name="T39" fmla="*/ 34 h 72"/>
                <a:gd name="T40" fmla="*/ 214 w 216"/>
                <a:gd name="T41" fmla="*/ 30 h 72"/>
                <a:gd name="T42" fmla="*/ 216 w 216"/>
                <a:gd name="T43" fmla="*/ 22 h 72"/>
                <a:gd name="T44" fmla="*/ 216 w 216"/>
                <a:gd name="T45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6" h="72">
                  <a:moveTo>
                    <a:pt x="216" y="16"/>
                  </a:moveTo>
                  <a:lnTo>
                    <a:pt x="216" y="16"/>
                  </a:lnTo>
                  <a:lnTo>
                    <a:pt x="214" y="8"/>
                  </a:lnTo>
                  <a:lnTo>
                    <a:pt x="208" y="4"/>
                  </a:lnTo>
                  <a:lnTo>
                    <a:pt x="202" y="0"/>
                  </a:lnTo>
                  <a:lnTo>
                    <a:pt x="196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8" y="38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4" y="64"/>
                  </a:lnTo>
                  <a:lnTo>
                    <a:pt x="8" y="68"/>
                  </a:lnTo>
                  <a:lnTo>
                    <a:pt x="14" y="72"/>
                  </a:lnTo>
                  <a:lnTo>
                    <a:pt x="22" y="72"/>
                  </a:lnTo>
                  <a:lnTo>
                    <a:pt x="202" y="36"/>
                  </a:lnTo>
                  <a:lnTo>
                    <a:pt x="202" y="36"/>
                  </a:lnTo>
                  <a:lnTo>
                    <a:pt x="208" y="34"/>
                  </a:lnTo>
                  <a:lnTo>
                    <a:pt x="214" y="30"/>
                  </a:lnTo>
                  <a:lnTo>
                    <a:pt x="216" y="22"/>
                  </a:lnTo>
                  <a:lnTo>
                    <a:pt x="216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Freeform 58"/>
            <p:cNvSpPr/>
            <p:nvPr/>
          </p:nvSpPr>
          <p:spPr bwMode="auto">
            <a:xfrm>
              <a:off x="1894659" y="4750109"/>
              <a:ext cx="153988" cy="104775"/>
            </a:xfrm>
            <a:custGeom>
              <a:avLst/>
              <a:gdLst>
                <a:gd name="T0" fmla="*/ 192 w 194"/>
                <a:gd name="T1" fmla="*/ 10 h 132"/>
                <a:gd name="T2" fmla="*/ 192 w 194"/>
                <a:gd name="T3" fmla="*/ 10 h 132"/>
                <a:gd name="T4" fmla="*/ 186 w 194"/>
                <a:gd name="T5" fmla="*/ 4 h 132"/>
                <a:gd name="T6" fmla="*/ 180 w 194"/>
                <a:gd name="T7" fmla="*/ 2 h 132"/>
                <a:gd name="T8" fmla="*/ 174 w 194"/>
                <a:gd name="T9" fmla="*/ 0 h 132"/>
                <a:gd name="T10" fmla="*/ 166 w 194"/>
                <a:gd name="T11" fmla="*/ 4 h 132"/>
                <a:gd name="T12" fmla="*/ 10 w 194"/>
                <a:gd name="T13" fmla="*/ 98 h 132"/>
                <a:gd name="T14" fmla="*/ 10 w 194"/>
                <a:gd name="T15" fmla="*/ 98 h 132"/>
                <a:gd name="T16" fmla="*/ 4 w 194"/>
                <a:gd name="T17" fmla="*/ 104 h 132"/>
                <a:gd name="T18" fmla="*/ 2 w 194"/>
                <a:gd name="T19" fmla="*/ 110 h 132"/>
                <a:gd name="T20" fmla="*/ 0 w 194"/>
                <a:gd name="T21" fmla="*/ 116 h 132"/>
                <a:gd name="T22" fmla="*/ 4 w 194"/>
                <a:gd name="T23" fmla="*/ 124 h 132"/>
                <a:gd name="T24" fmla="*/ 4 w 194"/>
                <a:gd name="T25" fmla="*/ 124 h 132"/>
                <a:gd name="T26" fmla="*/ 8 w 194"/>
                <a:gd name="T27" fmla="*/ 128 h 132"/>
                <a:gd name="T28" fmla="*/ 14 w 194"/>
                <a:gd name="T29" fmla="*/ 132 h 132"/>
                <a:gd name="T30" fmla="*/ 22 w 194"/>
                <a:gd name="T31" fmla="*/ 132 h 132"/>
                <a:gd name="T32" fmla="*/ 28 w 194"/>
                <a:gd name="T33" fmla="*/ 130 h 132"/>
                <a:gd name="T34" fmla="*/ 186 w 194"/>
                <a:gd name="T35" fmla="*/ 34 h 132"/>
                <a:gd name="T36" fmla="*/ 186 w 194"/>
                <a:gd name="T37" fmla="*/ 34 h 132"/>
                <a:gd name="T38" fmla="*/ 190 w 194"/>
                <a:gd name="T39" fmla="*/ 30 h 132"/>
                <a:gd name="T40" fmla="*/ 194 w 194"/>
                <a:gd name="T41" fmla="*/ 24 h 132"/>
                <a:gd name="T42" fmla="*/ 194 w 194"/>
                <a:gd name="T43" fmla="*/ 16 h 132"/>
                <a:gd name="T44" fmla="*/ 192 w 194"/>
                <a:gd name="T45" fmla="*/ 1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4" h="132">
                  <a:moveTo>
                    <a:pt x="192" y="10"/>
                  </a:moveTo>
                  <a:lnTo>
                    <a:pt x="192" y="10"/>
                  </a:lnTo>
                  <a:lnTo>
                    <a:pt x="186" y="4"/>
                  </a:lnTo>
                  <a:lnTo>
                    <a:pt x="180" y="2"/>
                  </a:lnTo>
                  <a:lnTo>
                    <a:pt x="174" y="0"/>
                  </a:lnTo>
                  <a:lnTo>
                    <a:pt x="166" y="4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2" y="110"/>
                  </a:lnTo>
                  <a:lnTo>
                    <a:pt x="0" y="116"/>
                  </a:lnTo>
                  <a:lnTo>
                    <a:pt x="4" y="124"/>
                  </a:lnTo>
                  <a:lnTo>
                    <a:pt x="4" y="124"/>
                  </a:lnTo>
                  <a:lnTo>
                    <a:pt x="8" y="128"/>
                  </a:lnTo>
                  <a:lnTo>
                    <a:pt x="14" y="132"/>
                  </a:lnTo>
                  <a:lnTo>
                    <a:pt x="22" y="132"/>
                  </a:lnTo>
                  <a:lnTo>
                    <a:pt x="28" y="130"/>
                  </a:lnTo>
                  <a:lnTo>
                    <a:pt x="186" y="34"/>
                  </a:lnTo>
                  <a:lnTo>
                    <a:pt x="186" y="34"/>
                  </a:lnTo>
                  <a:lnTo>
                    <a:pt x="190" y="30"/>
                  </a:lnTo>
                  <a:lnTo>
                    <a:pt x="194" y="24"/>
                  </a:lnTo>
                  <a:lnTo>
                    <a:pt x="194" y="16"/>
                  </a:lnTo>
                  <a:lnTo>
                    <a:pt x="192" y="10"/>
                  </a:lnTo>
                  <a:close/>
                </a:path>
              </a:pathLst>
            </a:custGeom>
            <a:solidFill>
              <a:srgbClr val="F68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Freeform 59"/>
            <p:cNvSpPr/>
            <p:nvPr/>
          </p:nvSpPr>
          <p:spPr bwMode="auto">
            <a:xfrm>
              <a:off x="1894659" y="4750109"/>
              <a:ext cx="153988" cy="104775"/>
            </a:xfrm>
            <a:custGeom>
              <a:avLst/>
              <a:gdLst>
                <a:gd name="T0" fmla="*/ 192 w 194"/>
                <a:gd name="T1" fmla="*/ 10 h 132"/>
                <a:gd name="T2" fmla="*/ 192 w 194"/>
                <a:gd name="T3" fmla="*/ 10 h 132"/>
                <a:gd name="T4" fmla="*/ 186 w 194"/>
                <a:gd name="T5" fmla="*/ 4 h 132"/>
                <a:gd name="T6" fmla="*/ 180 w 194"/>
                <a:gd name="T7" fmla="*/ 2 h 132"/>
                <a:gd name="T8" fmla="*/ 174 w 194"/>
                <a:gd name="T9" fmla="*/ 0 h 132"/>
                <a:gd name="T10" fmla="*/ 166 w 194"/>
                <a:gd name="T11" fmla="*/ 4 h 132"/>
                <a:gd name="T12" fmla="*/ 10 w 194"/>
                <a:gd name="T13" fmla="*/ 98 h 132"/>
                <a:gd name="T14" fmla="*/ 10 w 194"/>
                <a:gd name="T15" fmla="*/ 98 h 132"/>
                <a:gd name="T16" fmla="*/ 4 w 194"/>
                <a:gd name="T17" fmla="*/ 104 h 132"/>
                <a:gd name="T18" fmla="*/ 2 w 194"/>
                <a:gd name="T19" fmla="*/ 110 h 132"/>
                <a:gd name="T20" fmla="*/ 0 w 194"/>
                <a:gd name="T21" fmla="*/ 116 h 132"/>
                <a:gd name="T22" fmla="*/ 4 w 194"/>
                <a:gd name="T23" fmla="*/ 124 h 132"/>
                <a:gd name="T24" fmla="*/ 4 w 194"/>
                <a:gd name="T25" fmla="*/ 124 h 132"/>
                <a:gd name="T26" fmla="*/ 8 w 194"/>
                <a:gd name="T27" fmla="*/ 128 h 132"/>
                <a:gd name="T28" fmla="*/ 14 w 194"/>
                <a:gd name="T29" fmla="*/ 132 h 132"/>
                <a:gd name="T30" fmla="*/ 22 w 194"/>
                <a:gd name="T31" fmla="*/ 132 h 132"/>
                <a:gd name="T32" fmla="*/ 28 w 194"/>
                <a:gd name="T33" fmla="*/ 130 h 132"/>
                <a:gd name="T34" fmla="*/ 186 w 194"/>
                <a:gd name="T35" fmla="*/ 34 h 132"/>
                <a:gd name="T36" fmla="*/ 186 w 194"/>
                <a:gd name="T37" fmla="*/ 34 h 132"/>
                <a:gd name="T38" fmla="*/ 190 w 194"/>
                <a:gd name="T39" fmla="*/ 30 h 132"/>
                <a:gd name="T40" fmla="*/ 194 w 194"/>
                <a:gd name="T41" fmla="*/ 24 h 132"/>
                <a:gd name="T42" fmla="*/ 194 w 194"/>
                <a:gd name="T43" fmla="*/ 16 h 132"/>
                <a:gd name="T44" fmla="*/ 192 w 194"/>
                <a:gd name="T45" fmla="*/ 1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4" h="132">
                  <a:moveTo>
                    <a:pt x="192" y="10"/>
                  </a:moveTo>
                  <a:lnTo>
                    <a:pt x="192" y="10"/>
                  </a:lnTo>
                  <a:lnTo>
                    <a:pt x="186" y="4"/>
                  </a:lnTo>
                  <a:lnTo>
                    <a:pt x="180" y="2"/>
                  </a:lnTo>
                  <a:lnTo>
                    <a:pt x="174" y="0"/>
                  </a:lnTo>
                  <a:lnTo>
                    <a:pt x="166" y="4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2" y="110"/>
                  </a:lnTo>
                  <a:lnTo>
                    <a:pt x="0" y="116"/>
                  </a:lnTo>
                  <a:lnTo>
                    <a:pt x="4" y="124"/>
                  </a:lnTo>
                  <a:lnTo>
                    <a:pt x="4" y="124"/>
                  </a:lnTo>
                  <a:lnTo>
                    <a:pt x="8" y="128"/>
                  </a:lnTo>
                  <a:lnTo>
                    <a:pt x="14" y="132"/>
                  </a:lnTo>
                  <a:lnTo>
                    <a:pt x="22" y="132"/>
                  </a:lnTo>
                  <a:lnTo>
                    <a:pt x="28" y="130"/>
                  </a:lnTo>
                  <a:lnTo>
                    <a:pt x="186" y="34"/>
                  </a:lnTo>
                  <a:lnTo>
                    <a:pt x="186" y="34"/>
                  </a:lnTo>
                  <a:lnTo>
                    <a:pt x="190" y="30"/>
                  </a:lnTo>
                  <a:lnTo>
                    <a:pt x="194" y="24"/>
                  </a:lnTo>
                  <a:lnTo>
                    <a:pt x="194" y="16"/>
                  </a:lnTo>
                  <a:lnTo>
                    <a:pt x="192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Freeform 60"/>
            <p:cNvSpPr/>
            <p:nvPr/>
          </p:nvSpPr>
          <p:spPr bwMode="auto">
            <a:xfrm>
              <a:off x="2134371" y="4918384"/>
              <a:ext cx="279400" cy="114300"/>
            </a:xfrm>
            <a:custGeom>
              <a:avLst/>
              <a:gdLst>
                <a:gd name="T0" fmla="*/ 288 w 352"/>
                <a:gd name="T1" fmla="*/ 144 h 144"/>
                <a:gd name="T2" fmla="*/ 56 w 352"/>
                <a:gd name="T3" fmla="*/ 144 h 144"/>
                <a:gd name="T4" fmla="*/ 56 w 352"/>
                <a:gd name="T5" fmla="*/ 144 h 144"/>
                <a:gd name="T6" fmla="*/ 42 w 352"/>
                <a:gd name="T7" fmla="*/ 142 h 144"/>
                <a:gd name="T8" fmla="*/ 32 w 352"/>
                <a:gd name="T9" fmla="*/ 138 h 144"/>
                <a:gd name="T10" fmla="*/ 22 w 352"/>
                <a:gd name="T11" fmla="*/ 130 h 144"/>
                <a:gd name="T12" fmla="*/ 14 w 352"/>
                <a:gd name="T13" fmla="*/ 120 h 144"/>
                <a:gd name="T14" fmla="*/ 8 w 352"/>
                <a:gd name="T15" fmla="*/ 110 h 144"/>
                <a:gd name="T16" fmla="*/ 4 w 352"/>
                <a:gd name="T17" fmla="*/ 98 h 144"/>
                <a:gd name="T18" fmla="*/ 2 w 352"/>
                <a:gd name="T19" fmla="*/ 84 h 144"/>
                <a:gd name="T20" fmla="*/ 0 w 352"/>
                <a:gd name="T21" fmla="*/ 72 h 144"/>
                <a:gd name="T22" fmla="*/ 2 w 352"/>
                <a:gd name="T23" fmla="*/ 58 h 144"/>
                <a:gd name="T24" fmla="*/ 4 w 352"/>
                <a:gd name="T25" fmla="*/ 44 h 144"/>
                <a:gd name="T26" fmla="*/ 8 w 352"/>
                <a:gd name="T27" fmla="*/ 32 h 144"/>
                <a:gd name="T28" fmla="*/ 14 w 352"/>
                <a:gd name="T29" fmla="*/ 22 h 144"/>
                <a:gd name="T30" fmla="*/ 22 w 352"/>
                <a:gd name="T31" fmla="*/ 12 h 144"/>
                <a:gd name="T32" fmla="*/ 32 w 352"/>
                <a:gd name="T33" fmla="*/ 6 h 144"/>
                <a:gd name="T34" fmla="*/ 44 w 352"/>
                <a:gd name="T35" fmla="*/ 0 h 144"/>
                <a:gd name="T36" fmla="*/ 56 w 352"/>
                <a:gd name="T37" fmla="*/ 0 h 144"/>
                <a:gd name="T38" fmla="*/ 288 w 352"/>
                <a:gd name="T39" fmla="*/ 0 h 144"/>
                <a:gd name="T40" fmla="*/ 288 w 352"/>
                <a:gd name="T41" fmla="*/ 0 h 144"/>
                <a:gd name="T42" fmla="*/ 302 w 352"/>
                <a:gd name="T43" fmla="*/ 0 h 144"/>
                <a:gd name="T44" fmla="*/ 316 w 352"/>
                <a:gd name="T45" fmla="*/ 6 h 144"/>
                <a:gd name="T46" fmla="*/ 326 w 352"/>
                <a:gd name="T47" fmla="*/ 12 h 144"/>
                <a:gd name="T48" fmla="*/ 336 w 352"/>
                <a:gd name="T49" fmla="*/ 22 h 144"/>
                <a:gd name="T50" fmla="*/ 342 w 352"/>
                <a:gd name="T51" fmla="*/ 32 h 144"/>
                <a:gd name="T52" fmla="*/ 348 w 352"/>
                <a:gd name="T53" fmla="*/ 44 h 144"/>
                <a:gd name="T54" fmla="*/ 352 w 352"/>
                <a:gd name="T55" fmla="*/ 58 h 144"/>
                <a:gd name="T56" fmla="*/ 352 w 352"/>
                <a:gd name="T57" fmla="*/ 72 h 144"/>
                <a:gd name="T58" fmla="*/ 352 w 352"/>
                <a:gd name="T59" fmla="*/ 84 h 144"/>
                <a:gd name="T60" fmla="*/ 350 w 352"/>
                <a:gd name="T61" fmla="*/ 98 h 144"/>
                <a:gd name="T62" fmla="*/ 344 w 352"/>
                <a:gd name="T63" fmla="*/ 110 h 144"/>
                <a:gd name="T64" fmla="*/ 338 w 352"/>
                <a:gd name="T65" fmla="*/ 120 h 144"/>
                <a:gd name="T66" fmla="*/ 328 w 352"/>
                <a:gd name="T67" fmla="*/ 130 h 144"/>
                <a:gd name="T68" fmla="*/ 318 w 352"/>
                <a:gd name="T69" fmla="*/ 138 h 144"/>
                <a:gd name="T70" fmla="*/ 304 w 352"/>
                <a:gd name="T71" fmla="*/ 142 h 144"/>
                <a:gd name="T72" fmla="*/ 288 w 352"/>
                <a:gd name="T7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2" h="144">
                  <a:moveTo>
                    <a:pt x="288" y="144"/>
                  </a:moveTo>
                  <a:lnTo>
                    <a:pt x="56" y="144"/>
                  </a:lnTo>
                  <a:lnTo>
                    <a:pt x="56" y="144"/>
                  </a:lnTo>
                  <a:lnTo>
                    <a:pt x="42" y="142"/>
                  </a:lnTo>
                  <a:lnTo>
                    <a:pt x="32" y="138"/>
                  </a:lnTo>
                  <a:lnTo>
                    <a:pt x="22" y="130"/>
                  </a:lnTo>
                  <a:lnTo>
                    <a:pt x="14" y="120"/>
                  </a:lnTo>
                  <a:lnTo>
                    <a:pt x="8" y="110"/>
                  </a:lnTo>
                  <a:lnTo>
                    <a:pt x="4" y="98"/>
                  </a:lnTo>
                  <a:lnTo>
                    <a:pt x="2" y="84"/>
                  </a:lnTo>
                  <a:lnTo>
                    <a:pt x="0" y="72"/>
                  </a:lnTo>
                  <a:lnTo>
                    <a:pt x="2" y="58"/>
                  </a:lnTo>
                  <a:lnTo>
                    <a:pt x="4" y="44"/>
                  </a:lnTo>
                  <a:lnTo>
                    <a:pt x="8" y="32"/>
                  </a:lnTo>
                  <a:lnTo>
                    <a:pt x="14" y="22"/>
                  </a:lnTo>
                  <a:lnTo>
                    <a:pt x="22" y="12"/>
                  </a:lnTo>
                  <a:lnTo>
                    <a:pt x="32" y="6"/>
                  </a:lnTo>
                  <a:lnTo>
                    <a:pt x="44" y="0"/>
                  </a:lnTo>
                  <a:lnTo>
                    <a:pt x="5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02" y="0"/>
                  </a:lnTo>
                  <a:lnTo>
                    <a:pt x="316" y="6"/>
                  </a:lnTo>
                  <a:lnTo>
                    <a:pt x="326" y="12"/>
                  </a:lnTo>
                  <a:lnTo>
                    <a:pt x="336" y="22"/>
                  </a:lnTo>
                  <a:lnTo>
                    <a:pt x="342" y="32"/>
                  </a:lnTo>
                  <a:lnTo>
                    <a:pt x="348" y="44"/>
                  </a:lnTo>
                  <a:lnTo>
                    <a:pt x="352" y="58"/>
                  </a:lnTo>
                  <a:lnTo>
                    <a:pt x="352" y="72"/>
                  </a:lnTo>
                  <a:lnTo>
                    <a:pt x="352" y="84"/>
                  </a:lnTo>
                  <a:lnTo>
                    <a:pt x="350" y="98"/>
                  </a:lnTo>
                  <a:lnTo>
                    <a:pt x="344" y="110"/>
                  </a:lnTo>
                  <a:lnTo>
                    <a:pt x="338" y="120"/>
                  </a:lnTo>
                  <a:lnTo>
                    <a:pt x="328" y="130"/>
                  </a:lnTo>
                  <a:lnTo>
                    <a:pt x="318" y="138"/>
                  </a:lnTo>
                  <a:lnTo>
                    <a:pt x="304" y="142"/>
                  </a:lnTo>
                  <a:lnTo>
                    <a:pt x="288" y="144"/>
                  </a:lnTo>
                  <a:close/>
                </a:path>
              </a:pathLst>
            </a:custGeom>
            <a:solidFill>
              <a:srgbClr val="FB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Freeform 61"/>
            <p:cNvSpPr/>
            <p:nvPr/>
          </p:nvSpPr>
          <p:spPr bwMode="auto">
            <a:xfrm>
              <a:off x="2134371" y="4918384"/>
              <a:ext cx="279400" cy="114300"/>
            </a:xfrm>
            <a:custGeom>
              <a:avLst/>
              <a:gdLst>
                <a:gd name="T0" fmla="*/ 288 w 352"/>
                <a:gd name="T1" fmla="*/ 144 h 144"/>
                <a:gd name="T2" fmla="*/ 56 w 352"/>
                <a:gd name="T3" fmla="*/ 144 h 144"/>
                <a:gd name="T4" fmla="*/ 56 w 352"/>
                <a:gd name="T5" fmla="*/ 144 h 144"/>
                <a:gd name="T6" fmla="*/ 42 w 352"/>
                <a:gd name="T7" fmla="*/ 142 h 144"/>
                <a:gd name="T8" fmla="*/ 32 w 352"/>
                <a:gd name="T9" fmla="*/ 138 h 144"/>
                <a:gd name="T10" fmla="*/ 22 w 352"/>
                <a:gd name="T11" fmla="*/ 130 h 144"/>
                <a:gd name="T12" fmla="*/ 14 w 352"/>
                <a:gd name="T13" fmla="*/ 120 h 144"/>
                <a:gd name="T14" fmla="*/ 8 w 352"/>
                <a:gd name="T15" fmla="*/ 110 h 144"/>
                <a:gd name="T16" fmla="*/ 4 w 352"/>
                <a:gd name="T17" fmla="*/ 98 h 144"/>
                <a:gd name="T18" fmla="*/ 2 w 352"/>
                <a:gd name="T19" fmla="*/ 84 h 144"/>
                <a:gd name="T20" fmla="*/ 0 w 352"/>
                <a:gd name="T21" fmla="*/ 72 h 144"/>
                <a:gd name="T22" fmla="*/ 2 w 352"/>
                <a:gd name="T23" fmla="*/ 58 h 144"/>
                <a:gd name="T24" fmla="*/ 4 w 352"/>
                <a:gd name="T25" fmla="*/ 44 h 144"/>
                <a:gd name="T26" fmla="*/ 8 w 352"/>
                <a:gd name="T27" fmla="*/ 32 h 144"/>
                <a:gd name="T28" fmla="*/ 14 w 352"/>
                <a:gd name="T29" fmla="*/ 22 h 144"/>
                <a:gd name="T30" fmla="*/ 22 w 352"/>
                <a:gd name="T31" fmla="*/ 12 h 144"/>
                <a:gd name="T32" fmla="*/ 32 w 352"/>
                <a:gd name="T33" fmla="*/ 6 h 144"/>
                <a:gd name="T34" fmla="*/ 44 w 352"/>
                <a:gd name="T35" fmla="*/ 0 h 144"/>
                <a:gd name="T36" fmla="*/ 56 w 352"/>
                <a:gd name="T37" fmla="*/ 0 h 144"/>
                <a:gd name="T38" fmla="*/ 288 w 352"/>
                <a:gd name="T39" fmla="*/ 0 h 144"/>
                <a:gd name="T40" fmla="*/ 288 w 352"/>
                <a:gd name="T41" fmla="*/ 0 h 144"/>
                <a:gd name="T42" fmla="*/ 302 w 352"/>
                <a:gd name="T43" fmla="*/ 0 h 144"/>
                <a:gd name="T44" fmla="*/ 316 w 352"/>
                <a:gd name="T45" fmla="*/ 6 h 144"/>
                <a:gd name="T46" fmla="*/ 326 w 352"/>
                <a:gd name="T47" fmla="*/ 12 h 144"/>
                <a:gd name="T48" fmla="*/ 336 w 352"/>
                <a:gd name="T49" fmla="*/ 22 h 144"/>
                <a:gd name="T50" fmla="*/ 342 w 352"/>
                <a:gd name="T51" fmla="*/ 32 h 144"/>
                <a:gd name="T52" fmla="*/ 348 w 352"/>
                <a:gd name="T53" fmla="*/ 44 h 144"/>
                <a:gd name="T54" fmla="*/ 352 w 352"/>
                <a:gd name="T55" fmla="*/ 58 h 144"/>
                <a:gd name="T56" fmla="*/ 352 w 352"/>
                <a:gd name="T57" fmla="*/ 72 h 144"/>
                <a:gd name="T58" fmla="*/ 352 w 352"/>
                <a:gd name="T59" fmla="*/ 84 h 144"/>
                <a:gd name="T60" fmla="*/ 350 w 352"/>
                <a:gd name="T61" fmla="*/ 98 h 144"/>
                <a:gd name="T62" fmla="*/ 344 w 352"/>
                <a:gd name="T63" fmla="*/ 110 h 144"/>
                <a:gd name="T64" fmla="*/ 338 w 352"/>
                <a:gd name="T65" fmla="*/ 120 h 144"/>
                <a:gd name="T66" fmla="*/ 328 w 352"/>
                <a:gd name="T67" fmla="*/ 130 h 144"/>
                <a:gd name="T68" fmla="*/ 318 w 352"/>
                <a:gd name="T69" fmla="*/ 138 h 144"/>
                <a:gd name="T70" fmla="*/ 304 w 352"/>
                <a:gd name="T71" fmla="*/ 142 h 144"/>
                <a:gd name="T72" fmla="*/ 288 w 352"/>
                <a:gd name="T7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2" h="144">
                  <a:moveTo>
                    <a:pt x="288" y="144"/>
                  </a:moveTo>
                  <a:lnTo>
                    <a:pt x="56" y="144"/>
                  </a:lnTo>
                  <a:lnTo>
                    <a:pt x="56" y="144"/>
                  </a:lnTo>
                  <a:lnTo>
                    <a:pt x="42" y="142"/>
                  </a:lnTo>
                  <a:lnTo>
                    <a:pt x="32" y="138"/>
                  </a:lnTo>
                  <a:lnTo>
                    <a:pt x="22" y="130"/>
                  </a:lnTo>
                  <a:lnTo>
                    <a:pt x="14" y="120"/>
                  </a:lnTo>
                  <a:lnTo>
                    <a:pt x="8" y="110"/>
                  </a:lnTo>
                  <a:lnTo>
                    <a:pt x="4" y="98"/>
                  </a:lnTo>
                  <a:lnTo>
                    <a:pt x="2" y="84"/>
                  </a:lnTo>
                  <a:lnTo>
                    <a:pt x="0" y="72"/>
                  </a:lnTo>
                  <a:lnTo>
                    <a:pt x="2" y="58"/>
                  </a:lnTo>
                  <a:lnTo>
                    <a:pt x="4" y="44"/>
                  </a:lnTo>
                  <a:lnTo>
                    <a:pt x="8" y="32"/>
                  </a:lnTo>
                  <a:lnTo>
                    <a:pt x="14" y="22"/>
                  </a:lnTo>
                  <a:lnTo>
                    <a:pt x="22" y="12"/>
                  </a:lnTo>
                  <a:lnTo>
                    <a:pt x="32" y="6"/>
                  </a:lnTo>
                  <a:lnTo>
                    <a:pt x="44" y="0"/>
                  </a:lnTo>
                  <a:lnTo>
                    <a:pt x="56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02" y="0"/>
                  </a:lnTo>
                  <a:lnTo>
                    <a:pt x="316" y="6"/>
                  </a:lnTo>
                  <a:lnTo>
                    <a:pt x="326" y="12"/>
                  </a:lnTo>
                  <a:lnTo>
                    <a:pt x="336" y="22"/>
                  </a:lnTo>
                  <a:lnTo>
                    <a:pt x="342" y="32"/>
                  </a:lnTo>
                  <a:lnTo>
                    <a:pt x="348" y="44"/>
                  </a:lnTo>
                  <a:lnTo>
                    <a:pt x="352" y="58"/>
                  </a:lnTo>
                  <a:lnTo>
                    <a:pt x="352" y="72"/>
                  </a:lnTo>
                  <a:lnTo>
                    <a:pt x="352" y="84"/>
                  </a:lnTo>
                  <a:lnTo>
                    <a:pt x="350" y="98"/>
                  </a:lnTo>
                  <a:lnTo>
                    <a:pt x="344" y="110"/>
                  </a:lnTo>
                  <a:lnTo>
                    <a:pt x="338" y="120"/>
                  </a:lnTo>
                  <a:lnTo>
                    <a:pt x="328" y="130"/>
                  </a:lnTo>
                  <a:lnTo>
                    <a:pt x="318" y="138"/>
                  </a:lnTo>
                  <a:lnTo>
                    <a:pt x="304" y="142"/>
                  </a:lnTo>
                  <a:lnTo>
                    <a:pt x="288" y="1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Freeform 62"/>
            <p:cNvSpPr/>
            <p:nvPr/>
          </p:nvSpPr>
          <p:spPr bwMode="auto">
            <a:xfrm>
              <a:off x="2135959" y="5070784"/>
              <a:ext cx="280988" cy="114300"/>
            </a:xfrm>
            <a:custGeom>
              <a:avLst/>
              <a:gdLst>
                <a:gd name="T0" fmla="*/ 286 w 354"/>
                <a:gd name="T1" fmla="*/ 144 h 144"/>
                <a:gd name="T2" fmla="*/ 54 w 354"/>
                <a:gd name="T3" fmla="*/ 144 h 144"/>
                <a:gd name="T4" fmla="*/ 54 w 354"/>
                <a:gd name="T5" fmla="*/ 144 h 144"/>
                <a:gd name="T6" fmla="*/ 42 w 354"/>
                <a:gd name="T7" fmla="*/ 142 h 144"/>
                <a:gd name="T8" fmla="*/ 32 w 354"/>
                <a:gd name="T9" fmla="*/ 138 h 144"/>
                <a:gd name="T10" fmla="*/ 22 w 354"/>
                <a:gd name="T11" fmla="*/ 132 h 144"/>
                <a:gd name="T12" fmla="*/ 14 w 354"/>
                <a:gd name="T13" fmla="*/ 122 h 144"/>
                <a:gd name="T14" fmla="*/ 8 w 354"/>
                <a:gd name="T15" fmla="*/ 112 h 144"/>
                <a:gd name="T16" fmla="*/ 4 w 354"/>
                <a:gd name="T17" fmla="*/ 100 h 144"/>
                <a:gd name="T18" fmla="*/ 0 w 354"/>
                <a:gd name="T19" fmla="*/ 86 h 144"/>
                <a:gd name="T20" fmla="*/ 0 w 354"/>
                <a:gd name="T21" fmla="*/ 72 h 144"/>
                <a:gd name="T22" fmla="*/ 0 w 354"/>
                <a:gd name="T23" fmla="*/ 60 h 144"/>
                <a:gd name="T24" fmla="*/ 2 w 354"/>
                <a:gd name="T25" fmla="*/ 46 h 144"/>
                <a:gd name="T26" fmla="*/ 6 w 354"/>
                <a:gd name="T27" fmla="*/ 34 h 144"/>
                <a:gd name="T28" fmla="*/ 12 w 354"/>
                <a:gd name="T29" fmla="*/ 22 h 144"/>
                <a:gd name="T30" fmla="*/ 20 w 354"/>
                <a:gd name="T31" fmla="*/ 14 h 144"/>
                <a:gd name="T32" fmla="*/ 30 w 354"/>
                <a:gd name="T33" fmla="*/ 6 h 144"/>
                <a:gd name="T34" fmla="*/ 40 w 354"/>
                <a:gd name="T35" fmla="*/ 2 h 144"/>
                <a:gd name="T36" fmla="*/ 54 w 354"/>
                <a:gd name="T37" fmla="*/ 0 h 144"/>
                <a:gd name="T38" fmla="*/ 286 w 354"/>
                <a:gd name="T39" fmla="*/ 0 h 144"/>
                <a:gd name="T40" fmla="*/ 286 w 354"/>
                <a:gd name="T41" fmla="*/ 0 h 144"/>
                <a:gd name="T42" fmla="*/ 302 w 354"/>
                <a:gd name="T43" fmla="*/ 0 h 144"/>
                <a:gd name="T44" fmla="*/ 316 w 354"/>
                <a:gd name="T45" fmla="*/ 6 h 144"/>
                <a:gd name="T46" fmla="*/ 328 w 354"/>
                <a:gd name="T47" fmla="*/ 12 h 144"/>
                <a:gd name="T48" fmla="*/ 338 w 354"/>
                <a:gd name="T49" fmla="*/ 22 h 144"/>
                <a:gd name="T50" fmla="*/ 344 w 354"/>
                <a:gd name="T51" fmla="*/ 32 h 144"/>
                <a:gd name="T52" fmla="*/ 350 w 354"/>
                <a:gd name="T53" fmla="*/ 44 h 144"/>
                <a:gd name="T54" fmla="*/ 354 w 354"/>
                <a:gd name="T55" fmla="*/ 58 h 144"/>
                <a:gd name="T56" fmla="*/ 354 w 354"/>
                <a:gd name="T57" fmla="*/ 72 h 144"/>
                <a:gd name="T58" fmla="*/ 354 w 354"/>
                <a:gd name="T59" fmla="*/ 84 h 144"/>
                <a:gd name="T60" fmla="*/ 350 w 354"/>
                <a:gd name="T61" fmla="*/ 98 h 144"/>
                <a:gd name="T62" fmla="*/ 344 w 354"/>
                <a:gd name="T63" fmla="*/ 110 h 144"/>
                <a:gd name="T64" fmla="*/ 338 w 354"/>
                <a:gd name="T65" fmla="*/ 120 h 144"/>
                <a:gd name="T66" fmla="*/ 328 w 354"/>
                <a:gd name="T67" fmla="*/ 130 h 144"/>
                <a:gd name="T68" fmla="*/ 316 w 354"/>
                <a:gd name="T69" fmla="*/ 138 h 144"/>
                <a:gd name="T70" fmla="*/ 302 w 354"/>
                <a:gd name="T71" fmla="*/ 142 h 144"/>
                <a:gd name="T72" fmla="*/ 286 w 354"/>
                <a:gd name="T7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4" h="144">
                  <a:moveTo>
                    <a:pt x="286" y="144"/>
                  </a:moveTo>
                  <a:lnTo>
                    <a:pt x="54" y="144"/>
                  </a:lnTo>
                  <a:lnTo>
                    <a:pt x="54" y="144"/>
                  </a:lnTo>
                  <a:lnTo>
                    <a:pt x="42" y="142"/>
                  </a:lnTo>
                  <a:lnTo>
                    <a:pt x="32" y="138"/>
                  </a:lnTo>
                  <a:lnTo>
                    <a:pt x="22" y="132"/>
                  </a:lnTo>
                  <a:lnTo>
                    <a:pt x="14" y="122"/>
                  </a:lnTo>
                  <a:lnTo>
                    <a:pt x="8" y="112"/>
                  </a:lnTo>
                  <a:lnTo>
                    <a:pt x="4" y="100"/>
                  </a:lnTo>
                  <a:lnTo>
                    <a:pt x="0" y="86"/>
                  </a:lnTo>
                  <a:lnTo>
                    <a:pt x="0" y="72"/>
                  </a:lnTo>
                  <a:lnTo>
                    <a:pt x="0" y="60"/>
                  </a:lnTo>
                  <a:lnTo>
                    <a:pt x="2" y="46"/>
                  </a:lnTo>
                  <a:lnTo>
                    <a:pt x="6" y="34"/>
                  </a:lnTo>
                  <a:lnTo>
                    <a:pt x="12" y="22"/>
                  </a:lnTo>
                  <a:lnTo>
                    <a:pt x="20" y="14"/>
                  </a:lnTo>
                  <a:lnTo>
                    <a:pt x="30" y="6"/>
                  </a:lnTo>
                  <a:lnTo>
                    <a:pt x="40" y="2"/>
                  </a:lnTo>
                  <a:lnTo>
                    <a:pt x="54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302" y="0"/>
                  </a:lnTo>
                  <a:lnTo>
                    <a:pt x="316" y="6"/>
                  </a:lnTo>
                  <a:lnTo>
                    <a:pt x="328" y="12"/>
                  </a:lnTo>
                  <a:lnTo>
                    <a:pt x="338" y="22"/>
                  </a:lnTo>
                  <a:lnTo>
                    <a:pt x="344" y="32"/>
                  </a:lnTo>
                  <a:lnTo>
                    <a:pt x="350" y="44"/>
                  </a:lnTo>
                  <a:lnTo>
                    <a:pt x="354" y="58"/>
                  </a:lnTo>
                  <a:lnTo>
                    <a:pt x="354" y="72"/>
                  </a:lnTo>
                  <a:lnTo>
                    <a:pt x="354" y="84"/>
                  </a:lnTo>
                  <a:lnTo>
                    <a:pt x="350" y="98"/>
                  </a:lnTo>
                  <a:lnTo>
                    <a:pt x="344" y="110"/>
                  </a:lnTo>
                  <a:lnTo>
                    <a:pt x="338" y="120"/>
                  </a:lnTo>
                  <a:lnTo>
                    <a:pt x="328" y="130"/>
                  </a:lnTo>
                  <a:lnTo>
                    <a:pt x="316" y="138"/>
                  </a:lnTo>
                  <a:lnTo>
                    <a:pt x="302" y="142"/>
                  </a:lnTo>
                  <a:lnTo>
                    <a:pt x="286" y="144"/>
                  </a:lnTo>
                  <a:close/>
                </a:path>
              </a:pathLst>
            </a:custGeom>
            <a:solidFill>
              <a:srgbClr val="FB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Freeform 63"/>
            <p:cNvSpPr/>
            <p:nvPr/>
          </p:nvSpPr>
          <p:spPr bwMode="auto">
            <a:xfrm>
              <a:off x="2135959" y="5070784"/>
              <a:ext cx="280988" cy="114300"/>
            </a:xfrm>
            <a:custGeom>
              <a:avLst/>
              <a:gdLst>
                <a:gd name="T0" fmla="*/ 286 w 354"/>
                <a:gd name="T1" fmla="*/ 144 h 144"/>
                <a:gd name="T2" fmla="*/ 54 w 354"/>
                <a:gd name="T3" fmla="*/ 144 h 144"/>
                <a:gd name="T4" fmla="*/ 54 w 354"/>
                <a:gd name="T5" fmla="*/ 144 h 144"/>
                <a:gd name="T6" fmla="*/ 42 w 354"/>
                <a:gd name="T7" fmla="*/ 142 h 144"/>
                <a:gd name="T8" fmla="*/ 32 w 354"/>
                <a:gd name="T9" fmla="*/ 138 h 144"/>
                <a:gd name="T10" fmla="*/ 22 w 354"/>
                <a:gd name="T11" fmla="*/ 132 h 144"/>
                <a:gd name="T12" fmla="*/ 14 w 354"/>
                <a:gd name="T13" fmla="*/ 122 h 144"/>
                <a:gd name="T14" fmla="*/ 8 w 354"/>
                <a:gd name="T15" fmla="*/ 112 h 144"/>
                <a:gd name="T16" fmla="*/ 4 w 354"/>
                <a:gd name="T17" fmla="*/ 100 h 144"/>
                <a:gd name="T18" fmla="*/ 0 w 354"/>
                <a:gd name="T19" fmla="*/ 86 h 144"/>
                <a:gd name="T20" fmla="*/ 0 w 354"/>
                <a:gd name="T21" fmla="*/ 72 h 144"/>
                <a:gd name="T22" fmla="*/ 0 w 354"/>
                <a:gd name="T23" fmla="*/ 60 h 144"/>
                <a:gd name="T24" fmla="*/ 2 w 354"/>
                <a:gd name="T25" fmla="*/ 46 h 144"/>
                <a:gd name="T26" fmla="*/ 6 w 354"/>
                <a:gd name="T27" fmla="*/ 34 h 144"/>
                <a:gd name="T28" fmla="*/ 12 w 354"/>
                <a:gd name="T29" fmla="*/ 22 h 144"/>
                <a:gd name="T30" fmla="*/ 20 w 354"/>
                <a:gd name="T31" fmla="*/ 14 h 144"/>
                <a:gd name="T32" fmla="*/ 30 w 354"/>
                <a:gd name="T33" fmla="*/ 6 h 144"/>
                <a:gd name="T34" fmla="*/ 40 w 354"/>
                <a:gd name="T35" fmla="*/ 2 h 144"/>
                <a:gd name="T36" fmla="*/ 54 w 354"/>
                <a:gd name="T37" fmla="*/ 0 h 144"/>
                <a:gd name="T38" fmla="*/ 286 w 354"/>
                <a:gd name="T39" fmla="*/ 0 h 144"/>
                <a:gd name="T40" fmla="*/ 286 w 354"/>
                <a:gd name="T41" fmla="*/ 0 h 144"/>
                <a:gd name="T42" fmla="*/ 302 w 354"/>
                <a:gd name="T43" fmla="*/ 0 h 144"/>
                <a:gd name="T44" fmla="*/ 316 w 354"/>
                <a:gd name="T45" fmla="*/ 6 h 144"/>
                <a:gd name="T46" fmla="*/ 328 w 354"/>
                <a:gd name="T47" fmla="*/ 12 h 144"/>
                <a:gd name="T48" fmla="*/ 338 w 354"/>
                <a:gd name="T49" fmla="*/ 22 h 144"/>
                <a:gd name="T50" fmla="*/ 344 w 354"/>
                <a:gd name="T51" fmla="*/ 32 h 144"/>
                <a:gd name="T52" fmla="*/ 350 w 354"/>
                <a:gd name="T53" fmla="*/ 44 h 144"/>
                <a:gd name="T54" fmla="*/ 354 w 354"/>
                <a:gd name="T55" fmla="*/ 58 h 144"/>
                <a:gd name="T56" fmla="*/ 354 w 354"/>
                <a:gd name="T57" fmla="*/ 72 h 144"/>
                <a:gd name="T58" fmla="*/ 354 w 354"/>
                <a:gd name="T59" fmla="*/ 84 h 144"/>
                <a:gd name="T60" fmla="*/ 350 w 354"/>
                <a:gd name="T61" fmla="*/ 98 h 144"/>
                <a:gd name="T62" fmla="*/ 344 w 354"/>
                <a:gd name="T63" fmla="*/ 110 h 144"/>
                <a:gd name="T64" fmla="*/ 338 w 354"/>
                <a:gd name="T65" fmla="*/ 120 h 144"/>
                <a:gd name="T66" fmla="*/ 328 w 354"/>
                <a:gd name="T67" fmla="*/ 130 h 144"/>
                <a:gd name="T68" fmla="*/ 316 w 354"/>
                <a:gd name="T69" fmla="*/ 138 h 144"/>
                <a:gd name="T70" fmla="*/ 302 w 354"/>
                <a:gd name="T71" fmla="*/ 142 h 144"/>
                <a:gd name="T72" fmla="*/ 286 w 354"/>
                <a:gd name="T7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4" h="144">
                  <a:moveTo>
                    <a:pt x="286" y="144"/>
                  </a:moveTo>
                  <a:lnTo>
                    <a:pt x="54" y="144"/>
                  </a:lnTo>
                  <a:lnTo>
                    <a:pt x="54" y="144"/>
                  </a:lnTo>
                  <a:lnTo>
                    <a:pt x="42" y="142"/>
                  </a:lnTo>
                  <a:lnTo>
                    <a:pt x="32" y="138"/>
                  </a:lnTo>
                  <a:lnTo>
                    <a:pt x="22" y="132"/>
                  </a:lnTo>
                  <a:lnTo>
                    <a:pt x="14" y="122"/>
                  </a:lnTo>
                  <a:lnTo>
                    <a:pt x="8" y="112"/>
                  </a:lnTo>
                  <a:lnTo>
                    <a:pt x="4" y="100"/>
                  </a:lnTo>
                  <a:lnTo>
                    <a:pt x="0" y="86"/>
                  </a:lnTo>
                  <a:lnTo>
                    <a:pt x="0" y="72"/>
                  </a:lnTo>
                  <a:lnTo>
                    <a:pt x="0" y="60"/>
                  </a:lnTo>
                  <a:lnTo>
                    <a:pt x="2" y="46"/>
                  </a:lnTo>
                  <a:lnTo>
                    <a:pt x="6" y="34"/>
                  </a:lnTo>
                  <a:lnTo>
                    <a:pt x="12" y="22"/>
                  </a:lnTo>
                  <a:lnTo>
                    <a:pt x="20" y="14"/>
                  </a:lnTo>
                  <a:lnTo>
                    <a:pt x="30" y="6"/>
                  </a:lnTo>
                  <a:lnTo>
                    <a:pt x="40" y="2"/>
                  </a:lnTo>
                  <a:lnTo>
                    <a:pt x="54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302" y="0"/>
                  </a:lnTo>
                  <a:lnTo>
                    <a:pt x="316" y="6"/>
                  </a:lnTo>
                  <a:lnTo>
                    <a:pt x="328" y="12"/>
                  </a:lnTo>
                  <a:lnTo>
                    <a:pt x="338" y="22"/>
                  </a:lnTo>
                  <a:lnTo>
                    <a:pt x="344" y="32"/>
                  </a:lnTo>
                  <a:lnTo>
                    <a:pt x="350" y="44"/>
                  </a:lnTo>
                  <a:lnTo>
                    <a:pt x="354" y="58"/>
                  </a:lnTo>
                  <a:lnTo>
                    <a:pt x="354" y="72"/>
                  </a:lnTo>
                  <a:lnTo>
                    <a:pt x="354" y="84"/>
                  </a:lnTo>
                  <a:lnTo>
                    <a:pt x="350" y="98"/>
                  </a:lnTo>
                  <a:lnTo>
                    <a:pt x="344" y="110"/>
                  </a:lnTo>
                  <a:lnTo>
                    <a:pt x="338" y="120"/>
                  </a:lnTo>
                  <a:lnTo>
                    <a:pt x="328" y="130"/>
                  </a:lnTo>
                  <a:lnTo>
                    <a:pt x="316" y="138"/>
                  </a:lnTo>
                  <a:lnTo>
                    <a:pt x="302" y="142"/>
                  </a:lnTo>
                  <a:lnTo>
                    <a:pt x="286" y="1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Freeform 64"/>
            <p:cNvSpPr/>
            <p:nvPr/>
          </p:nvSpPr>
          <p:spPr bwMode="auto">
            <a:xfrm>
              <a:off x="2135959" y="5218421"/>
              <a:ext cx="280988" cy="114300"/>
            </a:xfrm>
            <a:custGeom>
              <a:avLst/>
              <a:gdLst>
                <a:gd name="T0" fmla="*/ 286 w 354"/>
                <a:gd name="T1" fmla="*/ 144 h 144"/>
                <a:gd name="T2" fmla="*/ 54 w 354"/>
                <a:gd name="T3" fmla="*/ 144 h 144"/>
                <a:gd name="T4" fmla="*/ 54 w 354"/>
                <a:gd name="T5" fmla="*/ 144 h 144"/>
                <a:gd name="T6" fmla="*/ 40 w 354"/>
                <a:gd name="T7" fmla="*/ 142 h 144"/>
                <a:gd name="T8" fmla="*/ 30 w 354"/>
                <a:gd name="T9" fmla="*/ 138 h 144"/>
                <a:gd name="T10" fmla="*/ 20 w 354"/>
                <a:gd name="T11" fmla="*/ 130 h 144"/>
                <a:gd name="T12" fmla="*/ 12 w 354"/>
                <a:gd name="T13" fmla="*/ 122 h 144"/>
                <a:gd name="T14" fmla="*/ 6 w 354"/>
                <a:gd name="T15" fmla="*/ 110 h 144"/>
                <a:gd name="T16" fmla="*/ 4 w 354"/>
                <a:gd name="T17" fmla="*/ 98 h 144"/>
                <a:gd name="T18" fmla="*/ 0 w 354"/>
                <a:gd name="T19" fmla="*/ 84 h 144"/>
                <a:gd name="T20" fmla="*/ 0 w 354"/>
                <a:gd name="T21" fmla="*/ 72 h 144"/>
                <a:gd name="T22" fmla="*/ 2 w 354"/>
                <a:gd name="T23" fmla="*/ 58 h 144"/>
                <a:gd name="T24" fmla="*/ 4 w 354"/>
                <a:gd name="T25" fmla="*/ 46 h 144"/>
                <a:gd name="T26" fmla="*/ 10 w 354"/>
                <a:gd name="T27" fmla="*/ 32 h 144"/>
                <a:gd name="T28" fmla="*/ 16 w 354"/>
                <a:gd name="T29" fmla="*/ 22 h 144"/>
                <a:gd name="T30" fmla="*/ 22 w 354"/>
                <a:gd name="T31" fmla="*/ 12 h 144"/>
                <a:gd name="T32" fmla="*/ 32 w 354"/>
                <a:gd name="T33" fmla="*/ 6 h 144"/>
                <a:gd name="T34" fmla="*/ 42 w 354"/>
                <a:gd name="T35" fmla="*/ 2 h 144"/>
                <a:gd name="T36" fmla="*/ 54 w 354"/>
                <a:gd name="T37" fmla="*/ 0 h 144"/>
                <a:gd name="T38" fmla="*/ 286 w 354"/>
                <a:gd name="T39" fmla="*/ 0 h 144"/>
                <a:gd name="T40" fmla="*/ 286 w 354"/>
                <a:gd name="T41" fmla="*/ 0 h 144"/>
                <a:gd name="T42" fmla="*/ 302 w 354"/>
                <a:gd name="T43" fmla="*/ 2 h 144"/>
                <a:gd name="T44" fmla="*/ 314 w 354"/>
                <a:gd name="T45" fmla="*/ 6 h 144"/>
                <a:gd name="T46" fmla="*/ 326 w 354"/>
                <a:gd name="T47" fmla="*/ 14 h 144"/>
                <a:gd name="T48" fmla="*/ 336 w 354"/>
                <a:gd name="T49" fmla="*/ 22 h 144"/>
                <a:gd name="T50" fmla="*/ 344 w 354"/>
                <a:gd name="T51" fmla="*/ 34 h 144"/>
                <a:gd name="T52" fmla="*/ 348 w 354"/>
                <a:gd name="T53" fmla="*/ 46 h 144"/>
                <a:gd name="T54" fmla="*/ 352 w 354"/>
                <a:gd name="T55" fmla="*/ 58 h 144"/>
                <a:gd name="T56" fmla="*/ 354 w 354"/>
                <a:gd name="T57" fmla="*/ 72 h 144"/>
                <a:gd name="T58" fmla="*/ 354 w 354"/>
                <a:gd name="T59" fmla="*/ 86 h 144"/>
                <a:gd name="T60" fmla="*/ 352 w 354"/>
                <a:gd name="T61" fmla="*/ 98 h 144"/>
                <a:gd name="T62" fmla="*/ 346 w 354"/>
                <a:gd name="T63" fmla="*/ 110 h 144"/>
                <a:gd name="T64" fmla="*/ 340 w 354"/>
                <a:gd name="T65" fmla="*/ 122 h 144"/>
                <a:gd name="T66" fmla="*/ 330 w 354"/>
                <a:gd name="T67" fmla="*/ 130 h 144"/>
                <a:gd name="T68" fmla="*/ 318 w 354"/>
                <a:gd name="T69" fmla="*/ 138 h 144"/>
                <a:gd name="T70" fmla="*/ 304 w 354"/>
                <a:gd name="T71" fmla="*/ 142 h 144"/>
                <a:gd name="T72" fmla="*/ 286 w 354"/>
                <a:gd name="T7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4" h="144">
                  <a:moveTo>
                    <a:pt x="286" y="144"/>
                  </a:moveTo>
                  <a:lnTo>
                    <a:pt x="54" y="144"/>
                  </a:lnTo>
                  <a:lnTo>
                    <a:pt x="54" y="144"/>
                  </a:lnTo>
                  <a:lnTo>
                    <a:pt x="40" y="142"/>
                  </a:lnTo>
                  <a:lnTo>
                    <a:pt x="30" y="138"/>
                  </a:lnTo>
                  <a:lnTo>
                    <a:pt x="20" y="130"/>
                  </a:lnTo>
                  <a:lnTo>
                    <a:pt x="12" y="122"/>
                  </a:lnTo>
                  <a:lnTo>
                    <a:pt x="6" y="110"/>
                  </a:lnTo>
                  <a:lnTo>
                    <a:pt x="4" y="98"/>
                  </a:lnTo>
                  <a:lnTo>
                    <a:pt x="0" y="84"/>
                  </a:lnTo>
                  <a:lnTo>
                    <a:pt x="0" y="72"/>
                  </a:lnTo>
                  <a:lnTo>
                    <a:pt x="2" y="58"/>
                  </a:lnTo>
                  <a:lnTo>
                    <a:pt x="4" y="46"/>
                  </a:lnTo>
                  <a:lnTo>
                    <a:pt x="10" y="32"/>
                  </a:lnTo>
                  <a:lnTo>
                    <a:pt x="16" y="22"/>
                  </a:lnTo>
                  <a:lnTo>
                    <a:pt x="22" y="12"/>
                  </a:lnTo>
                  <a:lnTo>
                    <a:pt x="32" y="6"/>
                  </a:lnTo>
                  <a:lnTo>
                    <a:pt x="42" y="2"/>
                  </a:lnTo>
                  <a:lnTo>
                    <a:pt x="54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302" y="2"/>
                  </a:lnTo>
                  <a:lnTo>
                    <a:pt x="314" y="6"/>
                  </a:lnTo>
                  <a:lnTo>
                    <a:pt x="326" y="14"/>
                  </a:lnTo>
                  <a:lnTo>
                    <a:pt x="336" y="22"/>
                  </a:lnTo>
                  <a:lnTo>
                    <a:pt x="344" y="34"/>
                  </a:lnTo>
                  <a:lnTo>
                    <a:pt x="348" y="46"/>
                  </a:lnTo>
                  <a:lnTo>
                    <a:pt x="352" y="58"/>
                  </a:lnTo>
                  <a:lnTo>
                    <a:pt x="354" y="72"/>
                  </a:lnTo>
                  <a:lnTo>
                    <a:pt x="354" y="86"/>
                  </a:lnTo>
                  <a:lnTo>
                    <a:pt x="352" y="98"/>
                  </a:lnTo>
                  <a:lnTo>
                    <a:pt x="346" y="110"/>
                  </a:lnTo>
                  <a:lnTo>
                    <a:pt x="340" y="122"/>
                  </a:lnTo>
                  <a:lnTo>
                    <a:pt x="330" y="130"/>
                  </a:lnTo>
                  <a:lnTo>
                    <a:pt x="318" y="138"/>
                  </a:lnTo>
                  <a:lnTo>
                    <a:pt x="304" y="142"/>
                  </a:lnTo>
                  <a:lnTo>
                    <a:pt x="286" y="144"/>
                  </a:lnTo>
                  <a:close/>
                </a:path>
              </a:pathLst>
            </a:custGeom>
            <a:solidFill>
              <a:srgbClr val="FB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Freeform 65"/>
            <p:cNvSpPr/>
            <p:nvPr/>
          </p:nvSpPr>
          <p:spPr bwMode="auto">
            <a:xfrm>
              <a:off x="2135959" y="5218421"/>
              <a:ext cx="280988" cy="114300"/>
            </a:xfrm>
            <a:custGeom>
              <a:avLst/>
              <a:gdLst>
                <a:gd name="T0" fmla="*/ 286 w 354"/>
                <a:gd name="T1" fmla="*/ 144 h 144"/>
                <a:gd name="T2" fmla="*/ 54 w 354"/>
                <a:gd name="T3" fmla="*/ 144 h 144"/>
                <a:gd name="T4" fmla="*/ 54 w 354"/>
                <a:gd name="T5" fmla="*/ 144 h 144"/>
                <a:gd name="T6" fmla="*/ 40 w 354"/>
                <a:gd name="T7" fmla="*/ 142 h 144"/>
                <a:gd name="T8" fmla="*/ 30 w 354"/>
                <a:gd name="T9" fmla="*/ 138 h 144"/>
                <a:gd name="T10" fmla="*/ 20 w 354"/>
                <a:gd name="T11" fmla="*/ 130 h 144"/>
                <a:gd name="T12" fmla="*/ 12 w 354"/>
                <a:gd name="T13" fmla="*/ 122 h 144"/>
                <a:gd name="T14" fmla="*/ 6 w 354"/>
                <a:gd name="T15" fmla="*/ 110 h 144"/>
                <a:gd name="T16" fmla="*/ 4 w 354"/>
                <a:gd name="T17" fmla="*/ 98 h 144"/>
                <a:gd name="T18" fmla="*/ 0 w 354"/>
                <a:gd name="T19" fmla="*/ 84 h 144"/>
                <a:gd name="T20" fmla="*/ 0 w 354"/>
                <a:gd name="T21" fmla="*/ 72 h 144"/>
                <a:gd name="T22" fmla="*/ 2 w 354"/>
                <a:gd name="T23" fmla="*/ 58 h 144"/>
                <a:gd name="T24" fmla="*/ 4 w 354"/>
                <a:gd name="T25" fmla="*/ 46 h 144"/>
                <a:gd name="T26" fmla="*/ 10 w 354"/>
                <a:gd name="T27" fmla="*/ 32 h 144"/>
                <a:gd name="T28" fmla="*/ 16 w 354"/>
                <a:gd name="T29" fmla="*/ 22 h 144"/>
                <a:gd name="T30" fmla="*/ 22 w 354"/>
                <a:gd name="T31" fmla="*/ 12 h 144"/>
                <a:gd name="T32" fmla="*/ 32 w 354"/>
                <a:gd name="T33" fmla="*/ 6 h 144"/>
                <a:gd name="T34" fmla="*/ 42 w 354"/>
                <a:gd name="T35" fmla="*/ 2 h 144"/>
                <a:gd name="T36" fmla="*/ 54 w 354"/>
                <a:gd name="T37" fmla="*/ 0 h 144"/>
                <a:gd name="T38" fmla="*/ 286 w 354"/>
                <a:gd name="T39" fmla="*/ 0 h 144"/>
                <a:gd name="T40" fmla="*/ 286 w 354"/>
                <a:gd name="T41" fmla="*/ 0 h 144"/>
                <a:gd name="T42" fmla="*/ 302 w 354"/>
                <a:gd name="T43" fmla="*/ 2 h 144"/>
                <a:gd name="T44" fmla="*/ 314 w 354"/>
                <a:gd name="T45" fmla="*/ 6 h 144"/>
                <a:gd name="T46" fmla="*/ 326 w 354"/>
                <a:gd name="T47" fmla="*/ 14 h 144"/>
                <a:gd name="T48" fmla="*/ 336 w 354"/>
                <a:gd name="T49" fmla="*/ 22 h 144"/>
                <a:gd name="T50" fmla="*/ 344 w 354"/>
                <a:gd name="T51" fmla="*/ 34 h 144"/>
                <a:gd name="T52" fmla="*/ 348 w 354"/>
                <a:gd name="T53" fmla="*/ 46 h 144"/>
                <a:gd name="T54" fmla="*/ 352 w 354"/>
                <a:gd name="T55" fmla="*/ 58 h 144"/>
                <a:gd name="T56" fmla="*/ 354 w 354"/>
                <a:gd name="T57" fmla="*/ 72 h 144"/>
                <a:gd name="T58" fmla="*/ 354 w 354"/>
                <a:gd name="T59" fmla="*/ 86 h 144"/>
                <a:gd name="T60" fmla="*/ 352 w 354"/>
                <a:gd name="T61" fmla="*/ 98 h 144"/>
                <a:gd name="T62" fmla="*/ 346 w 354"/>
                <a:gd name="T63" fmla="*/ 110 h 144"/>
                <a:gd name="T64" fmla="*/ 340 w 354"/>
                <a:gd name="T65" fmla="*/ 122 h 144"/>
                <a:gd name="T66" fmla="*/ 330 w 354"/>
                <a:gd name="T67" fmla="*/ 130 h 144"/>
                <a:gd name="T68" fmla="*/ 318 w 354"/>
                <a:gd name="T69" fmla="*/ 138 h 144"/>
                <a:gd name="T70" fmla="*/ 304 w 354"/>
                <a:gd name="T71" fmla="*/ 142 h 144"/>
                <a:gd name="T72" fmla="*/ 286 w 354"/>
                <a:gd name="T7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4" h="144">
                  <a:moveTo>
                    <a:pt x="286" y="144"/>
                  </a:moveTo>
                  <a:lnTo>
                    <a:pt x="54" y="144"/>
                  </a:lnTo>
                  <a:lnTo>
                    <a:pt x="54" y="144"/>
                  </a:lnTo>
                  <a:lnTo>
                    <a:pt x="40" y="142"/>
                  </a:lnTo>
                  <a:lnTo>
                    <a:pt x="30" y="138"/>
                  </a:lnTo>
                  <a:lnTo>
                    <a:pt x="20" y="130"/>
                  </a:lnTo>
                  <a:lnTo>
                    <a:pt x="12" y="122"/>
                  </a:lnTo>
                  <a:lnTo>
                    <a:pt x="6" y="110"/>
                  </a:lnTo>
                  <a:lnTo>
                    <a:pt x="4" y="98"/>
                  </a:lnTo>
                  <a:lnTo>
                    <a:pt x="0" y="84"/>
                  </a:lnTo>
                  <a:lnTo>
                    <a:pt x="0" y="72"/>
                  </a:lnTo>
                  <a:lnTo>
                    <a:pt x="2" y="58"/>
                  </a:lnTo>
                  <a:lnTo>
                    <a:pt x="4" y="46"/>
                  </a:lnTo>
                  <a:lnTo>
                    <a:pt x="10" y="32"/>
                  </a:lnTo>
                  <a:lnTo>
                    <a:pt x="16" y="22"/>
                  </a:lnTo>
                  <a:lnTo>
                    <a:pt x="22" y="12"/>
                  </a:lnTo>
                  <a:lnTo>
                    <a:pt x="32" y="6"/>
                  </a:lnTo>
                  <a:lnTo>
                    <a:pt x="42" y="2"/>
                  </a:lnTo>
                  <a:lnTo>
                    <a:pt x="54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302" y="2"/>
                  </a:lnTo>
                  <a:lnTo>
                    <a:pt x="314" y="6"/>
                  </a:lnTo>
                  <a:lnTo>
                    <a:pt x="326" y="14"/>
                  </a:lnTo>
                  <a:lnTo>
                    <a:pt x="336" y="22"/>
                  </a:lnTo>
                  <a:lnTo>
                    <a:pt x="344" y="34"/>
                  </a:lnTo>
                  <a:lnTo>
                    <a:pt x="348" y="46"/>
                  </a:lnTo>
                  <a:lnTo>
                    <a:pt x="352" y="58"/>
                  </a:lnTo>
                  <a:lnTo>
                    <a:pt x="354" y="72"/>
                  </a:lnTo>
                  <a:lnTo>
                    <a:pt x="354" y="86"/>
                  </a:lnTo>
                  <a:lnTo>
                    <a:pt x="352" y="98"/>
                  </a:lnTo>
                  <a:lnTo>
                    <a:pt x="346" y="110"/>
                  </a:lnTo>
                  <a:lnTo>
                    <a:pt x="340" y="122"/>
                  </a:lnTo>
                  <a:lnTo>
                    <a:pt x="330" y="130"/>
                  </a:lnTo>
                  <a:lnTo>
                    <a:pt x="318" y="138"/>
                  </a:lnTo>
                  <a:lnTo>
                    <a:pt x="304" y="142"/>
                  </a:lnTo>
                  <a:lnTo>
                    <a:pt x="286" y="1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Freeform 66"/>
            <p:cNvSpPr/>
            <p:nvPr/>
          </p:nvSpPr>
          <p:spPr bwMode="auto">
            <a:xfrm>
              <a:off x="2137546" y="5354946"/>
              <a:ext cx="284163" cy="114300"/>
            </a:xfrm>
            <a:custGeom>
              <a:avLst/>
              <a:gdLst>
                <a:gd name="T0" fmla="*/ 284 w 358"/>
                <a:gd name="T1" fmla="*/ 144 h 144"/>
                <a:gd name="T2" fmla="*/ 52 w 358"/>
                <a:gd name="T3" fmla="*/ 144 h 144"/>
                <a:gd name="T4" fmla="*/ 52 w 358"/>
                <a:gd name="T5" fmla="*/ 144 h 144"/>
                <a:gd name="T6" fmla="*/ 40 w 358"/>
                <a:gd name="T7" fmla="*/ 140 h 144"/>
                <a:gd name="T8" fmla="*/ 28 w 358"/>
                <a:gd name="T9" fmla="*/ 136 h 144"/>
                <a:gd name="T10" fmla="*/ 20 w 358"/>
                <a:gd name="T11" fmla="*/ 128 h 144"/>
                <a:gd name="T12" fmla="*/ 12 w 358"/>
                <a:gd name="T13" fmla="*/ 118 h 144"/>
                <a:gd name="T14" fmla="*/ 6 w 358"/>
                <a:gd name="T15" fmla="*/ 108 h 144"/>
                <a:gd name="T16" fmla="*/ 2 w 358"/>
                <a:gd name="T17" fmla="*/ 96 h 144"/>
                <a:gd name="T18" fmla="*/ 0 w 358"/>
                <a:gd name="T19" fmla="*/ 84 h 144"/>
                <a:gd name="T20" fmla="*/ 0 w 358"/>
                <a:gd name="T21" fmla="*/ 70 h 144"/>
                <a:gd name="T22" fmla="*/ 2 w 358"/>
                <a:gd name="T23" fmla="*/ 58 h 144"/>
                <a:gd name="T24" fmla="*/ 4 w 358"/>
                <a:gd name="T25" fmla="*/ 46 h 144"/>
                <a:gd name="T26" fmla="*/ 8 w 358"/>
                <a:gd name="T27" fmla="*/ 34 h 144"/>
                <a:gd name="T28" fmla="*/ 14 w 358"/>
                <a:gd name="T29" fmla="*/ 24 h 144"/>
                <a:gd name="T30" fmla="*/ 22 w 358"/>
                <a:gd name="T31" fmla="*/ 14 h 144"/>
                <a:gd name="T32" fmla="*/ 30 w 358"/>
                <a:gd name="T33" fmla="*/ 8 h 144"/>
                <a:gd name="T34" fmla="*/ 40 w 358"/>
                <a:gd name="T35" fmla="*/ 2 h 144"/>
                <a:gd name="T36" fmla="*/ 52 w 358"/>
                <a:gd name="T37" fmla="*/ 0 h 144"/>
                <a:gd name="T38" fmla="*/ 284 w 358"/>
                <a:gd name="T39" fmla="*/ 0 h 144"/>
                <a:gd name="T40" fmla="*/ 284 w 358"/>
                <a:gd name="T41" fmla="*/ 0 h 144"/>
                <a:gd name="T42" fmla="*/ 302 w 358"/>
                <a:gd name="T43" fmla="*/ 0 h 144"/>
                <a:gd name="T44" fmla="*/ 318 w 358"/>
                <a:gd name="T45" fmla="*/ 4 h 144"/>
                <a:gd name="T46" fmla="*/ 332 w 358"/>
                <a:gd name="T47" fmla="*/ 12 h 144"/>
                <a:gd name="T48" fmla="*/ 342 w 358"/>
                <a:gd name="T49" fmla="*/ 20 h 144"/>
                <a:gd name="T50" fmla="*/ 350 w 358"/>
                <a:gd name="T51" fmla="*/ 30 h 144"/>
                <a:gd name="T52" fmla="*/ 354 w 358"/>
                <a:gd name="T53" fmla="*/ 44 h 144"/>
                <a:gd name="T54" fmla="*/ 358 w 358"/>
                <a:gd name="T55" fmla="*/ 56 h 144"/>
                <a:gd name="T56" fmla="*/ 358 w 358"/>
                <a:gd name="T57" fmla="*/ 70 h 144"/>
                <a:gd name="T58" fmla="*/ 356 w 358"/>
                <a:gd name="T59" fmla="*/ 84 h 144"/>
                <a:gd name="T60" fmla="*/ 352 w 358"/>
                <a:gd name="T61" fmla="*/ 96 h 144"/>
                <a:gd name="T62" fmla="*/ 346 w 358"/>
                <a:gd name="T63" fmla="*/ 110 h 144"/>
                <a:gd name="T64" fmla="*/ 338 w 358"/>
                <a:gd name="T65" fmla="*/ 120 h 144"/>
                <a:gd name="T66" fmla="*/ 328 w 358"/>
                <a:gd name="T67" fmla="*/ 130 h 144"/>
                <a:gd name="T68" fmla="*/ 314 w 358"/>
                <a:gd name="T69" fmla="*/ 138 h 144"/>
                <a:gd name="T70" fmla="*/ 300 w 358"/>
                <a:gd name="T71" fmla="*/ 142 h 144"/>
                <a:gd name="T72" fmla="*/ 284 w 358"/>
                <a:gd name="T7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8" h="144">
                  <a:moveTo>
                    <a:pt x="284" y="144"/>
                  </a:moveTo>
                  <a:lnTo>
                    <a:pt x="52" y="144"/>
                  </a:lnTo>
                  <a:lnTo>
                    <a:pt x="52" y="144"/>
                  </a:lnTo>
                  <a:lnTo>
                    <a:pt x="40" y="140"/>
                  </a:lnTo>
                  <a:lnTo>
                    <a:pt x="28" y="136"/>
                  </a:lnTo>
                  <a:lnTo>
                    <a:pt x="20" y="128"/>
                  </a:lnTo>
                  <a:lnTo>
                    <a:pt x="12" y="118"/>
                  </a:lnTo>
                  <a:lnTo>
                    <a:pt x="6" y="108"/>
                  </a:lnTo>
                  <a:lnTo>
                    <a:pt x="2" y="96"/>
                  </a:lnTo>
                  <a:lnTo>
                    <a:pt x="0" y="84"/>
                  </a:lnTo>
                  <a:lnTo>
                    <a:pt x="0" y="70"/>
                  </a:lnTo>
                  <a:lnTo>
                    <a:pt x="2" y="58"/>
                  </a:lnTo>
                  <a:lnTo>
                    <a:pt x="4" y="46"/>
                  </a:lnTo>
                  <a:lnTo>
                    <a:pt x="8" y="34"/>
                  </a:lnTo>
                  <a:lnTo>
                    <a:pt x="14" y="24"/>
                  </a:lnTo>
                  <a:lnTo>
                    <a:pt x="22" y="14"/>
                  </a:lnTo>
                  <a:lnTo>
                    <a:pt x="30" y="8"/>
                  </a:lnTo>
                  <a:lnTo>
                    <a:pt x="40" y="2"/>
                  </a:lnTo>
                  <a:lnTo>
                    <a:pt x="52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302" y="0"/>
                  </a:lnTo>
                  <a:lnTo>
                    <a:pt x="318" y="4"/>
                  </a:lnTo>
                  <a:lnTo>
                    <a:pt x="332" y="12"/>
                  </a:lnTo>
                  <a:lnTo>
                    <a:pt x="342" y="20"/>
                  </a:lnTo>
                  <a:lnTo>
                    <a:pt x="350" y="30"/>
                  </a:lnTo>
                  <a:lnTo>
                    <a:pt x="354" y="44"/>
                  </a:lnTo>
                  <a:lnTo>
                    <a:pt x="358" y="56"/>
                  </a:lnTo>
                  <a:lnTo>
                    <a:pt x="358" y="70"/>
                  </a:lnTo>
                  <a:lnTo>
                    <a:pt x="356" y="84"/>
                  </a:lnTo>
                  <a:lnTo>
                    <a:pt x="352" y="96"/>
                  </a:lnTo>
                  <a:lnTo>
                    <a:pt x="346" y="110"/>
                  </a:lnTo>
                  <a:lnTo>
                    <a:pt x="338" y="120"/>
                  </a:lnTo>
                  <a:lnTo>
                    <a:pt x="328" y="130"/>
                  </a:lnTo>
                  <a:lnTo>
                    <a:pt x="314" y="138"/>
                  </a:lnTo>
                  <a:lnTo>
                    <a:pt x="300" y="142"/>
                  </a:lnTo>
                  <a:lnTo>
                    <a:pt x="284" y="144"/>
                  </a:lnTo>
                  <a:close/>
                </a:path>
              </a:pathLst>
            </a:custGeom>
            <a:solidFill>
              <a:srgbClr val="FB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Freeform 67"/>
            <p:cNvSpPr/>
            <p:nvPr/>
          </p:nvSpPr>
          <p:spPr bwMode="auto">
            <a:xfrm>
              <a:off x="2137546" y="5354946"/>
              <a:ext cx="284163" cy="114300"/>
            </a:xfrm>
            <a:custGeom>
              <a:avLst/>
              <a:gdLst>
                <a:gd name="T0" fmla="*/ 284 w 358"/>
                <a:gd name="T1" fmla="*/ 144 h 144"/>
                <a:gd name="T2" fmla="*/ 52 w 358"/>
                <a:gd name="T3" fmla="*/ 144 h 144"/>
                <a:gd name="T4" fmla="*/ 52 w 358"/>
                <a:gd name="T5" fmla="*/ 144 h 144"/>
                <a:gd name="T6" fmla="*/ 40 w 358"/>
                <a:gd name="T7" fmla="*/ 140 h 144"/>
                <a:gd name="T8" fmla="*/ 28 w 358"/>
                <a:gd name="T9" fmla="*/ 136 h 144"/>
                <a:gd name="T10" fmla="*/ 20 w 358"/>
                <a:gd name="T11" fmla="*/ 128 h 144"/>
                <a:gd name="T12" fmla="*/ 12 w 358"/>
                <a:gd name="T13" fmla="*/ 118 h 144"/>
                <a:gd name="T14" fmla="*/ 6 w 358"/>
                <a:gd name="T15" fmla="*/ 108 h 144"/>
                <a:gd name="T16" fmla="*/ 2 w 358"/>
                <a:gd name="T17" fmla="*/ 96 h 144"/>
                <a:gd name="T18" fmla="*/ 0 w 358"/>
                <a:gd name="T19" fmla="*/ 84 h 144"/>
                <a:gd name="T20" fmla="*/ 0 w 358"/>
                <a:gd name="T21" fmla="*/ 70 h 144"/>
                <a:gd name="T22" fmla="*/ 2 w 358"/>
                <a:gd name="T23" fmla="*/ 58 h 144"/>
                <a:gd name="T24" fmla="*/ 4 w 358"/>
                <a:gd name="T25" fmla="*/ 46 h 144"/>
                <a:gd name="T26" fmla="*/ 8 w 358"/>
                <a:gd name="T27" fmla="*/ 34 h 144"/>
                <a:gd name="T28" fmla="*/ 14 w 358"/>
                <a:gd name="T29" fmla="*/ 24 h 144"/>
                <a:gd name="T30" fmla="*/ 22 w 358"/>
                <a:gd name="T31" fmla="*/ 14 h 144"/>
                <a:gd name="T32" fmla="*/ 30 w 358"/>
                <a:gd name="T33" fmla="*/ 8 h 144"/>
                <a:gd name="T34" fmla="*/ 40 w 358"/>
                <a:gd name="T35" fmla="*/ 2 h 144"/>
                <a:gd name="T36" fmla="*/ 52 w 358"/>
                <a:gd name="T37" fmla="*/ 0 h 144"/>
                <a:gd name="T38" fmla="*/ 284 w 358"/>
                <a:gd name="T39" fmla="*/ 0 h 144"/>
                <a:gd name="T40" fmla="*/ 284 w 358"/>
                <a:gd name="T41" fmla="*/ 0 h 144"/>
                <a:gd name="T42" fmla="*/ 302 w 358"/>
                <a:gd name="T43" fmla="*/ 0 h 144"/>
                <a:gd name="T44" fmla="*/ 318 w 358"/>
                <a:gd name="T45" fmla="*/ 4 h 144"/>
                <a:gd name="T46" fmla="*/ 332 w 358"/>
                <a:gd name="T47" fmla="*/ 12 h 144"/>
                <a:gd name="T48" fmla="*/ 342 w 358"/>
                <a:gd name="T49" fmla="*/ 20 h 144"/>
                <a:gd name="T50" fmla="*/ 350 w 358"/>
                <a:gd name="T51" fmla="*/ 30 h 144"/>
                <a:gd name="T52" fmla="*/ 354 w 358"/>
                <a:gd name="T53" fmla="*/ 44 h 144"/>
                <a:gd name="T54" fmla="*/ 358 w 358"/>
                <a:gd name="T55" fmla="*/ 56 h 144"/>
                <a:gd name="T56" fmla="*/ 358 w 358"/>
                <a:gd name="T57" fmla="*/ 70 h 144"/>
                <a:gd name="T58" fmla="*/ 356 w 358"/>
                <a:gd name="T59" fmla="*/ 84 h 144"/>
                <a:gd name="T60" fmla="*/ 352 w 358"/>
                <a:gd name="T61" fmla="*/ 96 h 144"/>
                <a:gd name="T62" fmla="*/ 346 w 358"/>
                <a:gd name="T63" fmla="*/ 110 h 144"/>
                <a:gd name="T64" fmla="*/ 338 w 358"/>
                <a:gd name="T65" fmla="*/ 120 h 144"/>
                <a:gd name="T66" fmla="*/ 328 w 358"/>
                <a:gd name="T67" fmla="*/ 130 h 144"/>
                <a:gd name="T68" fmla="*/ 314 w 358"/>
                <a:gd name="T69" fmla="*/ 138 h 144"/>
                <a:gd name="T70" fmla="*/ 300 w 358"/>
                <a:gd name="T71" fmla="*/ 142 h 144"/>
                <a:gd name="T72" fmla="*/ 284 w 358"/>
                <a:gd name="T7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8" h="144">
                  <a:moveTo>
                    <a:pt x="284" y="144"/>
                  </a:moveTo>
                  <a:lnTo>
                    <a:pt x="52" y="144"/>
                  </a:lnTo>
                  <a:lnTo>
                    <a:pt x="52" y="144"/>
                  </a:lnTo>
                  <a:lnTo>
                    <a:pt x="40" y="140"/>
                  </a:lnTo>
                  <a:lnTo>
                    <a:pt x="28" y="136"/>
                  </a:lnTo>
                  <a:lnTo>
                    <a:pt x="20" y="128"/>
                  </a:lnTo>
                  <a:lnTo>
                    <a:pt x="12" y="118"/>
                  </a:lnTo>
                  <a:lnTo>
                    <a:pt x="6" y="108"/>
                  </a:lnTo>
                  <a:lnTo>
                    <a:pt x="2" y="96"/>
                  </a:lnTo>
                  <a:lnTo>
                    <a:pt x="0" y="84"/>
                  </a:lnTo>
                  <a:lnTo>
                    <a:pt x="0" y="70"/>
                  </a:lnTo>
                  <a:lnTo>
                    <a:pt x="2" y="58"/>
                  </a:lnTo>
                  <a:lnTo>
                    <a:pt x="4" y="46"/>
                  </a:lnTo>
                  <a:lnTo>
                    <a:pt x="8" y="34"/>
                  </a:lnTo>
                  <a:lnTo>
                    <a:pt x="14" y="24"/>
                  </a:lnTo>
                  <a:lnTo>
                    <a:pt x="22" y="14"/>
                  </a:lnTo>
                  <a:lnTo>
                    <a:pt x="30" y="8"/>
                  </a:lnTo>
                  <a:lnTo>
                    <a:pt x="40" y="2"/>
                  </a:lnTo>
                  <a:lnTo>
                    <a:pt x="52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302" y="0"/>
                  </a:lnTo>
                  <a:lnTo>
                    <a:pt x="318" y="4"/>
                  </a:lnTo>
                  <a:lnTo>
                    <a:pt x="332" y="12"/>
                  </a:lnTo>
                  <a:lnTo>
                    <a:pt x="342" y="20"/>
                  </a:lnTo>
                  <a:lnTo>
                    <a:pt x="350" y="30"/>
                  </a:lnTo>
                  <a:lnTo>
                    <a:pt x="354" y="44"/>
                  </a:lnTo>
                  <a:lnTo>
                    <a:pt x="358" y="56"/>
                  </a:lnTo>
                  <a:lnTo>
                    <a:pt x="358" y="70"/>
                  </a:lnTo>
                  <a:lnTo>
                    <a:pt x="356" y="84"/>
                  </a:lnTo>
                  <a:lnTo>
                    <a:pt x="352" y="96"/>
                  </a:lnTo>
                  <a:lnTo>
                    <a:pt x="346" y="110"/>
                  </a:lnTo>
                  <a:lnTo>
                    <a:pt x="338" y="120"/>
                  </a:lnTo>
                  <a:lnTo>
                    <a:pt x="328" y="130"/>
                  </a:lnTo>
                  <a:lnTo>
                    <a:pt x="314" y="138"/>
                  </a:lnTo>
                  <a:lnTo>
                    <a:pt x="300" y="142"/>
                  </a:lnTo>
                  <a:lnTo>
                    <a:pt x="284" y="1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Freeform 68"/>
            <p:cNvSpPr/>
            <p:nvPr/>
          </p:nvSpPr>
          <p:spPr bwMode="auto">
            <a:xfrm>
              <a:off x="2447109" y="4994584"/>
              <a:ext cx="366713" cy="771525"/>
            </a:xfrm>
            <a:custGeom>
              <a:avLst/>
              <a:gdLst>
                <a:gd name="T0" fmla="*/ 462 w 462"/>
                <a:gd name="T1" fmla="*/ 972 h 972"/>
                <a:gd name="T2" fmla="*/ 462 w 462"/>
                <a:gd name="T3" fmla="*/ 204 h 972"/>
                <a:gd name="T4" fmla="*/ 390 w 462"/>
                <a:gd name="T5" fmla="*/ 0 h 972"/>
                <a:gd name="T6" fmla="*/ 56 w 462"/>
                <a:gd name="T7" fmla="*/ 0 h 972"/>
                <a:gd name="T8" fmla="*/ 56 w 462"/>
                <a:gd name="T9" fmla="*/ 0 h 972"/>
                <a:gd name="T10" fmla="*/ 38 w 462"/>
                <a:gd name="T11" fmla="*/ 0 h 972"/>
                <a:gd name="T12" fmla="*/ 24 w 462"/>
                <a:gd name="T13" fmla="*/ 6 h 972"/>
                <a:gd name="T14" fmla="*/ 12 w 462"/>
                <a:gd name="T15" fmla="*/ 12 h 972"/>
                <a:gd name="T16" fmla="*/ 6 w 462"/>
                <a:gd name="T17" fmla="*/ 22 h 972"/>
                <a:gd name="T18" fmla="*/ 2 w 462"/>
                <a:gd name="T19" fmla="*/ 32 h 972"/>
                <a:gd name="T20" fmla="*/ 0 w 462"/>
                <a:gd name="T21" fmla="*/ 46 h 972"/>
                <a:gd name="T22" fmla="*/ 2 w 462"/>
                <a:gd name="T23" fmla="*/ 58 h 972"/>
                <a:gd name="T24" fmla="*/ 4 w 462"/>
                <a:gd name="T25" fmla="*/ 72 h 972"/>
                <a:gd name="T26" fmla="*/ 10 w 462"/>
                <a:gd name="T27" fmla="*/ 86 h 972"/>
                <a:gd name="T28" fmla="*/ 18 w 462"/>
                <a:gd name="T29" fmla="*/ 100 h 972"/>
                <a:gd name="T30" fmla="*/ 28 w 462"/>
                <a:gd name="T31" fmla="*/ 114 h 972"/>
                <a:gd name="T32" fmla="*/ 40 w 462"/>
                <a:gd name="T33" fmla="*/ 126 h 972"/>
                <a:gd name="T34" fmla="*/ 52 w 462"/>
                <a:gd name="T35" fmla="*/ 138 h 972"/>
                <a:gd name="T36" fmla="*/ 66 w 462"/>
                <a:gd name="T37" fmla="*/ 146 h 972"/>
                <a:gd name="T38" fmla="*/ 80 w 462"/>
                <a:gd name="T39" fmla="*/ 154 h 972"/>
                <a:gd name="T40" fmla="*/ 96 w 462"/>
                <a:gd name="T41" fmla="*/ 158 h 972"/>
                <a:gd name="T42" fmla="*/ 240 w 462"/>
                <a:gd name="T43" fmla="*/ 180 h 972"/>
                <a:gd name="T44" fmla="*/ 306 w 462"/>
                <a:gd name="T45" fmla="*/ 324 h 972"/>
                <a:gd name="T46" fmla="*/ 138 w 462"/>
                <a:gd name="T47" fmla="*/ 486 h 972"/>
                <a:gd name="T48" fmla="*/ 138 w 462"/>
                <a:gd name="T49" fmla="*/ 972 h 972"/>
                <a:gd name="T50" fmla="*/ 462 w 462"/>
                <a:gd name="T5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2" h="972">
                  <a:moveTo>
                    <a:pt x="462" y="972"/>
                  </a:moveTo>
                  <a:lnTo>
                    <a:pt x="462" y="204"/>
                  </a:lnTo>
                  <a:lnTo>
                    <a:pt x="390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8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6" y="22"/>
                  </a:lnTo>
                  <a:lnTo>
                    <a:pt x="2" y="32"/>
                  </a:lnTo>
                  <a:lnTo>
                    <a:pt x="0" y="46"/>
                  </a:lnTo>
                  <a:lnTo>
                    <a:pt x="2" y="58"/>
                  </a:lnTo>
                  <a:lnTo>
                    <a:pt x="4" y="72"/>
                  </a:lnTo>
                  <a:lnTo>
                    <a:pt x="10" y="86"/>
                  </a:lnTo>
                  <a:lnTo>
                    <a:pt x="18" y="100"/>
                  </a:lnTo>
                  <a:lnTo>
                    <a:pt x="28" y="114"/>
                  </a:lnTo>
                  <a:lnTo>
                    <a:pt x="40" y="126"/>
                  </a:lnTo>
                  <a:lnTo>
                    <a:pt x="52" y="138"/>
                  </a:lnTo>
                  <a:lnTo>
                    <a:pt x="66" y="146"/>
                  </a:lnTo>
                  <a:lnTo>
                    <a:pt x="80" y="154"/>
                  </a:lnTo>
                  <a:lnTo>
                    <a:pt x="96" y="158"/>
                  </a:lnTo>
                  <a:lnTo>
                    <a:pt x="240" y="180"/>
                  </a:lnTo>
                  <a:lnTo>
                    <a:pt x="306" y="324"/>
                  </a:lnTo>
                  <a:lnTo>
                    <a:pt x="138" y="486"/>
                  </a:lnTo>
                  <a:lnTo>
                    <a:pt x="138" y="972"/>
                  </a:lnTo>
                  <a:lnTo>
                    <a:pt x="462" y="972"/>
                  </a:lnTo>
                  <a:close/>
                </a:path>
              </a:pathLst>
            </a:custGeom>
            <a:solidFill>
              <a:srgbClr val="FB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Rectangle 69"/>
            <p:cNvSpPr>
              <a:spLocks noChangeArrowheads="1"/>
            </p:cNvSpPr>
            <p:nvPr/>
          </p:nvSpPr>
          <p:spPr bwMode="auto">
            <a:xfrm>
              <a:off x="2423296" y="5675621"/>
              <a:ext cx="438150" cy="90488"/>
            </a:xfrm>
            <a:prstGeom prst="rect">
              <a:avLst/>
            </a:prstGeom>
            <a:solidFill>
              <a:srgbClr val="16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Rectangle 70"/>
            <p:cNvSpPr>
              <a:spLocks noChangeArrowheads="1"/>
            </p:cNvSpPr>
            <p:nvPr/>
          </p:nvSpPr>
          <p:spPr bwMode="auto">
            <a:xfrm>
              <a:off x="2642371" y="5675621"/>
              <a:ext cx="219075" cy="90488"/>
            </a:xfrm>
            <a:prstGeom prst="rect">
              <a:avLst/>
            </a:prstGeom>
            <a:solidFill>
              <a:srgbClr val="345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Rectangle 71"/>
            <p:cNvSpPr>
              <a:spLocks noChangeArrowheads="1"/>
            </p:cNvSpPr>
            <p:nvPr/>
          </p:nvSpPr>
          <p:spPr bwMode="auto">
            <a:xfrm>
              <a:off x="2369321" y="5766109"/>
              <a:ext cx="530225" cy="1091891"/>
            </a:xfrm>
            <a:prstGeom prst="rect">
              <a:avLst/>
            </a:prstGeom>
            <a:solidFill>
              <a:srgbClr val="A8B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Freeform 73"/>
            <p:cNvSpPr/>
            <p:nvPr/>
          </p:nvSpPr>
          <p:spPr bwMode="auto">
            <a:xfrm>
              <a:off x="2443934" y="5850246"/>
              <a:ext cx="112713" cy="112713"/>
            </a:xfrm>
            <a:custGeom>
              <a:avLst/>
              <a:gdLst>
                <a:gd name="T0" fmla="*/ 142 w 142"/>
                <a:gd name="T1" fmla="*/ 72 h 142"/>
                <a:gd name="T2" fmla="*/ 142 w 142"/>
                <a:gd name="T3" fmla="*/ 72 h 142"/>
                <a:gd name="T4" fmla="*/ 140 w 142"/>
                <a:gd name="T5" fmla="*/ 86 h 142"/>
                <a:gd name="T6" fmla="*/ 136 w 142"/>
                <a:gd name="T7" fmla="*/ 98 h 142"/>
                <a:gd name="T8" fmla="*/ 130 w 142"/>
                <a:gd name="T9" fmla="*/ 110 h 142"/>
                <a:gd name="T10" fmla="*/ 122 w 142"/>
                <a:gd name="T11" fmla="*/ 122 h 142"/>
                <a:gd name="T12" fmla="*/ 110 w 142"/>
                <a:gd name="T13" fmla="*/ 130 h 142"/>
                <a:gd name="T14" fmla="*/ 98 w 142"/>
                <a:gd name="T15" fmla="*/ 136 h 142"/>
                <a:gd name="T16" fmla="*/ 86 w 142"/>
                <a:gd name="T17" fmla="*/ 140 h 142"/>
                <a:gd name="T18" fmla="*/ 72 w 142"/>
                <a:gd name="T19" fmla="*/ 142 h 142"/>
                <a:gd name="T20" fmla="*/ 72 w 142"/>
                <a:gd name="T21" fmla="*/ 142 h 142"/>
                <a:gd name="T22" fmla="*/ 56 w 142"/>
                <a:gd name="T23" fmla="*/ 140 h 142"/>
                <a:gd name="T24" fmla="*/ 44 w 142"/>
                <a:gd name="T25" fmla="*/ 136 h 142"/>
                <a:gd name="T26" fmla="*/ 32 w 142"/>
                <a:gd name="T27" fmla="*/ 130 h 142"/>
                <a:gd name="T28" fmla="*/ 22 w 142"/>
                <a:gd name="T29" fmla="*/ 122 h 142"/>
                <a:gd name="T30" fmla="*/ 12 w 142"/>
                <a:gd name="T31" fmla="*/ 110 h 142"/>
                <a:gd name="T32" fmla="*/ 6 w 142"/>
                <a:gd name="T33" fmla="*/ 98 h 142"/>
                <a:gd name="T34" fmla="*/ 2 w 142"/>
                <a:gd name="T35" fmla="*/ 86 h 142"/>
                <a:gd name="T36" fmla="*/ 0 w 142"/>
                <a:gd name="T37" fmla="*/ 72 h 142"/>
                <a:gd name="T38" fmla="*/ 0 w 142"/>
                <a:gd name="T39" fmla="*/ 72 h 142"/>
                <a:gd name="T40" fmla="*/ 2 w 142"/>
                <a:gd name="T41" fmla="*/ 56 h 142"/>
                <a:gd name="T42" fmla="*/ 6 w 142"/>
                <a:gd name="T43" fmla="*/ 44 h 142"/>
                <a:gd name="T44" fmla="*/ 12 w 142"/>
                <a:gd name="T45" fmla="*/ 32 h 142"/>
                <a:gd name="T46" fmla="*/ 22 w 142"/>
                <a:gd name="T47" fmla="*/ 20 h 142"/>
                <a:gd name="T48" fmla="*/ 32 w 142"/>
                <a:gd name="T49" fmla="*/ 12 h 142"/>
                <a:gd name="T50" fmla="*/ 44 w 142"/>
                <a:gd name="T51" fmla="*/ 6 h 142"/>
                <a:gd name="T52" fmla="*/ 56 w 142"/>
                <a:gd name="T53" fmla="*/ 2 h 142"/>
                <a:gd name="T54" fmla="*/ 72 w 142"/>
                <a:gd name="T55" fmla="*/ 0 h 142"/>
                <a:gd name="T56" fmla="*/ 72 w 142"/>
                <a:gd name="T57" fmla="*/ 0 h 142"/>
                <a:gd name="T58" fmla="*/ 86 w 142"/>
                <a:gd name="T59" fmla="*/ 2 h 142"/>
                <a:gd name="T60" fmla="*/ 98 w 142"/>
                <a:gd name="T61" fmla="*/ 6 h 142"/>
                <a:gd name="T62" fmla="*/ 110 w 142"/>
                <a:gd name="T63" fmla="*/ 12 h 142"/>
                <a:gd name="T64" fmla="*/ 122 w 142"/>
                <a:gd name="T65" fmla="*/ 20 h 142"/>
                <a:gd name="T66" fmla="*/ 130 w 142"/>
                <a:gd name="T67" fmla="*/ 32 h 142"/>
                <a:gd name="T68" fmla="*/ 136 w 142"/>
                <a:gd name="T69" fmla="*/ 44 h 142"/>
                <a:gd name="T70" fmla="*/ 140 w 142"/>
                <a:gd name="T71" fmla="*/ 56 h 142"/>
                <a:gd name="T72" fmla="*/ 142 w 142"/>
                <a:gd name="T73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142">
                  <a:moveTo>
                    <a:pt x="142" y="72"/>
                  </a:moveTo>
                  <a:lnTo>
                    <a:pt x="142" y="72"/>
                  </a:lnTo>
                  <a:lnTo>
                    <a:pt x="140" y="86"/>
                  </a:lnTo>
                  <a:lnTo>
                    <a:pt x="136" y="98"/>
                  </a:lnTo>
                  <a:lnTo>
                    <a:pt x="130" y="110"/>
                  </a:lnTo>
                  <a:lnTo>
                    <a:pt x="122" y="122"/>
                  </a:lnTo>
                  <a:lnTo>
                    <a:pt x="110" y="130"/>
                  </a:lnTo>
                  <a:lnTo>
                    <a:pt x="98" y="136"/>
                  </a:lnTo>
                  <a:lnTo>
                    <a:pt x="86" y="140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56" y="140"/>
                  </a:lnTo>
                  <a:lnTo>
                    <a:pt x="44" y="136"/>
                  </a:lnTo>
                  <a:lnTo>
                    <a:pt x="32" y="130"/>
                  </a:lnTo>
                  <a:lnTo>
                    <a:pt x="22" y="122"/>
                  </a:lnTo>
                  <a:lnTo>
                    <a:pt x="12" y="110"/>
                  </a:lnTo>
                  <a:lnTo>
                    <a:pt x="6" y="98"/>
                  </a:lnTo>
                  <a:lnTo>
                    <a:pt x="2" y="8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56"/>
                  </a:lnTo>
                  <a:lnTo>
                    <a:pt x="6" y="44"/>
                  </a:lnTo>
                  <a:lnTo>
                    <a:pt x="12" y="32"/>
                  </a:lnTo>
                  <a:lnTo>
                    <a:pt x="22" y="20"/>
                  </a:lnTo>
                  <a:lnTo>
                    <a:pt x="32" y="12"/>
                  </a:lnTo>
                  <a:lnTo>
                    <a:pt x="44" y="6"/>
                  </a:lnTo>
                  <a:lnTo>
                    <a:pt x="56" y="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6" y="2"/>
                  </a:lnTo>
                  <a:lnTo>
                    <a:pt x="98" y="6"/>
                  </a:lnTo>
                  <a:lnTo>
                    <a:pt x="110" y="12"/>
                  </a:lnTo>
                  <a:lnTo>
                    <a:pt x="122" y="20"/>
                  </a:lnTo>
                  <a:lnTo>
                    <a:pt x="130" y="32"/>
                  </a:lnTo>
                  <a:lnTo>
                    <a:pt x="136" y="44"/>
                  </a:lnTo>
                  <a:lnTo>
                    <a:pt x="140" y="56"/>
                  </a:lnTo>
                  <a:lnTo>
                    <a:pt x="142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Freeform 75"/>
            <p:cNvSpPr/>
            <p:nvPr/>
          </p:nvSpPr>
          <p:spPr bwMode="auto">
            <a:xfrm>
              <a:off x="2145484" y="2445059"/>
              <a:ext cx="438150" cy="552450"/>
            </a:xfrm>
            <a:custGeom>
              <a:avLst/>
              <a:gdLst>
                <a:gd name="T0" fmla="*/ 314 w 552"/>
                <a:gd name="T1" fmla="*/ 386 h 696"/>
                <a:gd name="T2" fmla="*/ 498 w 552"/>
                <a:gd name="T3" fmla="*/ 538 h 696"/>
                <a:gd name="T4" fmla="*/ 498 w 552"/>
                <a:gd name="T5" fmla="*/ 538 h 696"/>
                <a:gd name="T6" fmla="*/ 514 w 552"/>
                <a:gd name="T7" fmla="*/ 550 h 696"/>
                <a:gd name="T8" fmla="*/ 526 w 552"/>
                <a:gd name="T9" fmla="*/ 564 h 696"/>
                <a:gd name="T10" fmla="*/ 536 w 552"/>
                <a:gd name="T11" fmla="*/ 580 h 696"/>
                <a:gd name="T12" fmla="*/ 544 w 552"/>
                <a:gd name="T13" fmla="*/ 596 h 696"/>
                <a:gd name="T14" fmla="*/ 550 w 552"/>
                <a:gd name="T15" fmla="*/ 610 h 696"/>
                <a:gd name="T16" fmla="*/ 552 w 552"/>
                <a:gd name="T17" fmla="*/ 626 h 696"/>
                <a:gd name="T18" fmla="*/ 552 w 552"/>
                <a:gd name="T19" fmla="*/ 640 h 696"/>
                <a:gd name="T20" fmla="*/ 552 w 552"/>
                <a:gd name="T21" fmla="*/ 654 h 696"/>
                <a:gd name="T22" fmla="*/ 546 w 552"/>
                <a:gd name="T23" fmla="*/ 666 h 696"/>
                <a:gd name="T24" fmla="*/ 540 w 552"/>
                <a:gd name="T25" fmla="*/ 678 h 696"/>
                <a:gd name="T26" fmla="*/ 532 w 552"/>
                <a:gd name="T27" fmla="*/ 686 h 696"/>
                <a:gd name="T28" fmla="*/ 522 w 552"/>
                <a:gd name="T29" fmla="*/ 692 h 696"/>
                <a:gd name="T30" fmla="*/ 510 w 552"/>
                <a:gd name="T31" fmla="*/ 696 h 696"/>
                <a:gd name="T32" fmla="*/ 496 w 552"/>
                <a:gd name="T33" fmla="*/ 696 h 696"/>
                <a:gd name="T34" fmla="*/ 478 w 552"/>
                <a:gd name="T35" fmla="*/ 694 h 696"/>
                <a:gd name="T36" fmla="*/ 460 w 552"/>
                <a:gd name="T37" fmla="*/ 688 h 696"/>
                <a:gd name="T38" fmla="*/ 242 w 552"/>
                <a:gd name="T39" fmla="*/ 542 h 696"/>
                <a:gd name="T40" fmla="*/ 0 w 552"/>
                <a:gd name="T41" fmla="*/ 0 h 696"/>
                <a:gd name="T42" fmla="*/ 262 w 552"/>
                <a:gd name="T43" fmla="*/ 90 h 696"/>
                <a:gd name="T44" fmla="*/ 314 w 552"/>
                <a:gd name="T45" fmla="*/ 386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2" h="696">
                  <a:moveTo>
                    <a:pt x="314" y="386"/>
                  </a:moveTo>
                  <a:lnTo>
                    <a:pt x="498" y="538"/>
                  </a:lnTo>
                  <a:lnTo>
                    <a:pt x="498" y="538"/>
                  </a:lnTo>
                  <a:lnTo>
                    <a:pt x="514" y="550"/>
                  </a:lnTo>
                  <a:lnTo>
                    <a:pt x="526" y="564"/>
                  </a:lnTo>
                  <a:lnTo>
                    <a:pt x="536" y="580"/>
                  </a:lnTo>
                  <a:lnTo>
                    <a:pt x="544" y="596"/>
                  </a:lnTo>
                  <a:lnTo>
                    <a:pt x="550" y="610"/>
                  </a:lnTo>
                  <a:lnTo>
                    <a:pt x="552" y="626"/>
                  </a:lnTo>
                  <a:lnTo>
                    <a:pt x="552" y="640"/>
                  </a:lnTo>
                  <a:lnTo>
                    <a:pt x="552" y="654"/>
                  </a:lnTo>
                  <a:lnTo>
                    <a:pt x="546" y="666"/>
                  </a:lnTo>
                  <a:lnTo>
                    <a:pt x="540" y="678"/>
                  </a:lnTo>
                  <a:lnTo>
                    <a:pt x="532" y="686"/>
                  </a:lnTo>
                  <a:lnTo>
                    <a:pt x="522" y="692"/>
                  </a:lnTo>
                  <a:lnTo>
                    <a:pt x="510" y="696"/>
                  </a:lnTo>
                  <a:lnTo>
                    <a:pt x="496" y="696"/>
                  </a:lnTo>
                  <a:lnTo>
                    <a:pt x="478" y="694"/>
                  </a:lnTo>
                  <a:lnTo>
                    <a:pt x="460" y="688"/>
                  </a:lnTo>
                  <a:lnTo>
                    <a:pt x="242" y="542"/>
                  </a:lnTo>
                  <a:lnTo>
                    <a:pt x="0" y="0"/>
                  </a:lnTo>
                  <a:lnTo>
                    <a:pt x="262" y="90"/>
                  </a:lnTo>
                  <a:lnTo>
                    <a:pt x="314" y="386"/>
                  </a:lnTo>
                  <a:close/>
                </a:path>
              </a:pathLst>
            </a:custGeom>
            <a:solidFill>
              <a:srgbClr val="E9A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Freeform 76"/>
            <p:cNvSpPr/>
            <p:nvPr/>
          </p:nvSpPr>
          <p:spPr bwMode="auto">
            <a:xfrm>
              <a:off x="2180409" y="2413309"/>
              <a:ext cx="482600" cy="407988"/>
            </a:xfrm>
            <a:custGeom>
              <a:avLst/>
              <a:gdLst>
                <a:gd name="T0" fmla="*/ 404 w 608"/>
                <a:gd name="T1" fmla="*/ 274 h 514"/>
                <a:gd name="T2" fmla="*/ 568 w 608"/>
                <a:gd name="T3" fmla="*/ 372 h 514"/>
                <a:gd name="T4" fmla="*/ 568 w 608"/>
                <a:gd name="T5" fmla="*/ 372 h 514"/>
                <a:gd name="T6" fmla="*/ 580 w 608"/>
                <a:gd name="T7" fmla="*/ 382 h 514"/>
                <a:gd name="T8" fmla="*/ 590 w 608"/>
                <a:gd name="T9" fmla="*/ 394 h 514"/>
                <a:gd name="T10" fmla="*/ 598 w 608"/>
                <a:gd name="T11" fmla="*/ 408 h 514"/>
                <a:gd name="T12" fmla="*/ 604 w 608"/>
                <a:gd name="T13" fmla="*/ 420 h 514"/>
                <a:gd name="T14" fmla="*/ 606 w 608"/>
                <a:gd name="T15" fmla="*/ 434 h 514"/>
                <a:gd name="T16" fmla="*/ 608 w 608"/>
                <a:gd name="T17" fmla="*/ 446 h 514"/>
                <a:gd name="T18" fmla="*/ 608 w 608"/>
                <a:gd name="T19" fmla="*/ 460 h 514"/>
                <a:gd name="T20" fmla="*/ 606 w 608"/>
                <a:gd name="T21" fmla="*/ 472 h 514"/>
                <a:gd name="T22" fmla="*/ 602 w 608"/>
                <a:gd name="T23" fmla="*/ 482 h 514"/>
                <a:gd name="T24" fmla="*/ 598 w 608"/>
                <a:gd name="T25" fmla="*/ 492 h 514"/>
                <a:gd name="T26" fmla="*/ 590 w 608"/>
                <a:gd name="T27" fmla="*/ 500 h 514"/>
                <a:gd name="T28" fmla="*/ 582 w 608"/>
                <a:gd name="T29" fmla="*/ 508 h 514"/>
                <a:gd name="T30" fmla="*/ 572 w 608"/>
                <a:gd name="T31" fmla="*/ 512 h 514"/>
                <a:gd name="T32" fmla="*/ 560 w 608"/>
                <a:gd name="T33" fmla="*/ 514 h 514"/>
                <a:gd name="T34" fmla="*/ 548 w 608"/>
                <a:gd name="T35" fmla="*/ 514 h 514"/>
                <a:gd name="T36" fmla="*/ 534 w 608"/>
                <a:gd name="T37" fmla="*/ 510 h 514"/>
                <a:gd name="T38" fmla="*/ 302 w 608"/>
                <a:gd name="T39" fmla="*/ 398 h 514"/>
                <a:gd name="T40" fmla="*/ 0 w 608"/>
                <a:gd name="T41" fmla="*/ 0 h 514"/>
                <a:gd name="T42" fmla="*/ 278 w 608"/>
                <a:gd name="T43" fmla="*/ 22 h 514"/>
                <a:gd name="T44" fmla="*/ 404 w 608"/>
                <a:gd name="T45" fmla="*/ 27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8" h="514">
                  <a:moveTo>
                    <a:pt x="404" y="274"/>
                  </a:moveTo>
                  <a:lnTo>
                    <a:pt x="568" y="372"/>
                  </a:lnTo>
                  <a:lnTo>
                    <a:pt x="568" y="372"/>
                  </a:lnTo>
                  <a:lnTo>
                    <a:pt x="580" y="382"/>
                  </a:lnTo>
                  <a:lnTo>
                    <a:pt x="590" y="394"/>
                  </a:lnTo>
                  <a:lnTo>
                    <a:pt x="598" y="408"/>
                  </a:lnTo>
                  <a:lnTo>
                    <a:pt x="604" y="420"/>
                  </a:lnTo>
                  <a:lnTo>
                    <a:pt x="606" y="434"/>
                  </a:lnTo>
                  <a:lnTo>
                    <a:pt x="608" y="446"/>
                  </a:lnTo>
                  <a:lnTo>
                    <a:pt x="608" y="460"/>
                  </a:lnTo>
                  <a:lnTo>
                    <a:pt x="606" y="472"/>
                  </a:lnTo>
                  <a:lnTo>
                    <a:pt x="602" y="482"/>
                  </a:lnTo>
                  <a:lnTo>
                    <a:pt x="598" y="492"/>
                  </a:lnTo>
                  <a:lnTo>
                    <a:pt x="590" y="500"/>
                  </a:lnTo>
                  <a:lnTo>
                    <a:pt x="582" y="508"/>
                  </a:lnTo>
                  <a:lnTo>
                    <a:pt x="572" y="512"/>
                  </a:lnTo>
                  <a:lnTo>
                    <a:pt x="560" y="514"/>
                  </a:lnTo>
                  <a:lnTo>
                    <a:pt x="548" y="514"/>
                  </a:lnTo>
                  <a:lnTo>
                    <a:pt x="534" y="510"/>
                  </a:lnTo>
                  <a:lnTo>
                    <a:pt x="302" y="398"/>
                  </a:lnTo>
                  <a:lnTo>
                    <a:pt x="0" y="0"/>
                  </a:lnTo>
                  <a:lnTo>
                    <a:pt x="278" y="22"/>
                  </a:lnTo>
                  <a:lnTo>
                    <a:pt x="404" y="274"/>
                  </a:lnTo>
                  <a:close/>
                </a:path>
              </a:pathLst>
            </a:custGeom>
            <a:solidFill>
              <a:srgbClr val="E9A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Freeform 77"/>
            <p:cNvSpPr/>
            <p:nvPr/>
          </p:nvSpPr>
          <p:spPr bwMode="auto">
            <a:xfrm>
              <a:off x="2251846" y="2340284"/>
              <a:ext cx="412750" cy="315913"/>
            </a:xfrm>
            <a:custGeom>
              <a:avLst/>
              <a:gdLst>
                <a:gd name="T0" fmla="*/ 492 w 520"/>
                <a:gd name="T1" fmla="*/ 280 h 398"/>
                <a:gd name="T2" fmla="*/ 492 w 520"/>
                <a:gd name="T3" fmla="*/ 280 h 398"/>
                <a:gd name="T4" fmla="*/ 502 w 520"/>
                <a:gd name="T5" fmla="*/ 288 h 398"/>
                <a:gd name="T6" fmla="*/ 510 w 520"/>
                <a:gd name="T7" fmla="*/ 298 h 398"/>
                <a:gd name="T8" fmla="*/ 516 w 520"/>
                <a:gd name="T9" fmla="*/ 310 h 398"/>
                <a:gd name="T10" fmla="*/ 518 w 520"/>
                <a:gd name="T11" fmla="*/ 320 h 398"/>
                <a:gd name="T12" fmla="*/ 520 w 520"/>
                <a:gd name="T13" fmla="*/ 332 h 398"/>
                <a:gd name="T14" fmla="*/ 520 w 520"/>
                <a:gd name="T15" fmla="*/ 342 h 398"/>
                <a:gd name="T16" fmla="*/ 518 w 520"/>
                <a:gd name="T17" fmla="*/ 354 h 398"/>
                <a:gd name="T18" fmla="*/ 516 w 520"/>
                <a:gd name="T19" fmla="*/ 364 h 398"/>
                <a:gd name="T20" fmla="*/ 510 w 520"/>
                <a:gd name="T21" fmla="*/ 372 h 398"/>
                <a:gd name="T22" fmla="*/ 504 w 520"/>
                <a:gd name="T23" fmla="*/ 380 h 398"/>
                <a:gd name="T24" fmla="*/ 498 w 520"/>
                <a:gd name="T25" fmla="*/ 388 h 398"/>
                <a:gd name="T26" fmla="*/ 490 w 520"/>
                <a:gd name="T27" fmla="*/ 392 h 398"/>
                <a:gd name="T28" fmla="*/ 482 w 520"/>
                <a:gd name="T29" fmla="*/ 396 h 398"/>
                <a:gd name="T30" fmla="*/ 472 w 520"/>
                <a:gd name="T31" fmla="*/ 398 h 398"/>
                <a:gd name="T32" fmla="*/ 462 w 520"/>
                <a:gd name="T33" fmla="*/ 398 h 398"/>
                <a:gd name="T34" fmla="*/ 452 w 520"/>
                <a:gd name="T35" fmla="*/ 394 h 398"/>
                <a:gd name="T36" fmla="*/ 0 w 520"/>
                <a:gd name="T37" fmla="*/ 82 h 398"/>
                <a:gd name="T38" fmla="*/ 294 w 520"/>
                <a:gd name="T39" fmla="*/ 0 h 398"/>
                <a:gd name="T40" fmla="*/ 372 w 520"/>
                <a:gd name="T41" fmla="*/ 186 h 398"/>
                <a:gd name="T42" fmla="*/ 492 w 520"/>
                <a:gd name="T43" fmla="*/ 28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0" h="398">
                  <a:moveTo>
                    <a:pt x="492" y="280"/>
                  </a:moveTo>
                  <a:lnTo>
                    <a:pt x="492" y="280"/>
                  </a:lnTo>
                  <a:lnTo>
                    <a:pt x="502" y="288"/>
                  </a:lnTo>
                  <a:lnTo>
                    <a:pt x="510" y="298"/>
                  </a:lnTo>
                  <a:lnTo>
                    <a:pt x="516" y="310"/>
                  </a:lnTo>
                  <a:lnTo>
                    <a:pt x="518" y="320"/>
                  </a:lnTo>
                  <a:lnTo>
                    <a:pt x="520" y="332"/>
                  </a:lnTo>
                  <a:lnTo>
                    <a:pt x="520" y="342"/>
                  </a:lnTo>
                  <a:lnTo>
                    <a:pt x="518" y="354"/>
                  </a:lnTo>
                  <a:lnTo>
                    <a:pt x="516" y="364"/>
                  </a:lnTo>
                  <a:lnTo>
                    <a:pt x="510" y="372"/>
                  </a:lnTo>
                  <a:lnTo>
                    <a:pt x="504" y="380"/>
                  </a:lnTo>
                  <a:lnTo>
                    <a:pt x="498" y="388"/>
                  </a:lnTo>
                  <a:lnTo>
                    <a:pt x="490" y="392"/>
                  </a:lnTo>
                  <a:lnTo>
                    <a:pt x="482" y="396"/>
                  </a:lnTo>
                  <a:lnTo>
                    <a:pt x="472" y="398"/>
                  </a:lnTo>
                  <a:lnTo>
                    <a:pt x="462" y="398"/>
                  </a:lnTo>
                  <a:lnTo>
                    <a:pt x="452" y="394"/>
                  </a:lnTo>
                  <a:lnTo>
                    <a:pt x="0" y="82"/>
                  </a:lnTo>
                  <a:lnTo>
                    <a:pt x="294" y="0"/>
                  </a:lnTo>
                  <a:lnTo>
                    <a:pt x="372" y="186"/>
                  </a:lnTo>
                  <a:lnTo>
                    <a:pt x="492" y="280"/>
                  </a:lnTo>
                  <a:close/>
                </a:path>
              </a:pathLst>
            </a:custGeom>
            <a:solidFill>
              <a:srgbClr val="E9A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Freeform 78"/>
            <p:cNvSpPr/>
            <p:nvPr/>
          </p:nvSpPr>
          <p:spPr bwMode="auto">
            <a:xfrm>
              <a:off x="2099446" y="2095809"/>
              <a:ext cx="758825" cy="1054100"/>
            </a:xfrm>
            <a:custGeom>
              <a:avLst/>
              <a:gdLst>
                <a:gd name="T0" fmla="*/ 944 w 956"/>
                <a:gd name="T1" fmla="*/ 466 h 1328"/>
                <a:gd name="T2" fmla="*/ 944 w 956"/>
                <a:gd name="T3" fmla="*/ 466 h 1328"/>
                <a:gd name="T4" fmla="*/ 952 w 956"/>
                <a:gd name="T5" fmla="*/ 482 h 1328"/>
                <a:gd name="T6" fmla="*/ 956 w 956"/>
                <a:gd name="T7" fmla="*/ 498 h 1328"/>
                <a:gd name="T8" fmla="*/ 956 w 956"/>
                <a:gd name="T9" fmla="*/ 514 h 1328"/>
                <a:gd name="T10" fmla="*/ 956 w 956"/>
                <a:gd name="T11" fmla="*/ 528 h 1328"/>
                <a:gd name="T12" fmla="*/ 952 w 956"/>
                <a:gd name="T13" fmla="*/ 542 h 1328"/>
                <a:gd name="T14" fmla="*/ 946 w 956"/>
                <a:gd name="T15" fmla="*/ 554 h 1328"/>
                <a:gd name="T16" fmla="*/ 938 w 956"/>
                <a:gd name="T17" fmla="*/ 566 h 1328"/>
                <a:gd name="T18" fmla="*/ 928 w 956"/>
                <a:gd name="T19" fmla="*/ 576 h 1328"/>
                <a:gd name="T20" fmla="*/ 918 w 956"/>
                <a:gd name="T21" fmla="*/ 586 h 1328"/>
                <a:gd name="T22" fmla="*/ 906 w 956"/>
                <a:gd name="T23" fmla="*/ 592 h 1328"/>
                <a:gd name="T24" fmla="*/ 894 w 956"/>
                <a:gd name="T25" fmla="*/ 598 h 1328"/>
                <a:gd name="T26" fmla="*/ 880 w 956"/>
                <a:gd name="T27" fmla="*/ 600 h 1328"/>
                <a:gd name="T28" fmla="*/ 866 w 956"/>
                <a:gd name="T29" fmla="*/ 600 h 1328"/>
                <a:gd name="T30" fmla="*/ 852 w 956"/>
                <a:gd name="T31" fmla="*/ 598 h 1328"/>
                <a:gd name="T32" fmla="*/ 840 w 956"/>
                <a:gd name="T33" fmla="*/ 592 h 1328"/>
                <a:gd name="T34" fmla="*/ 826 w 956"/>
                <a:gd name="T35" fmla="*/ 584 h 1328"/>
                <a:gd name="T36" fmla="*/ 662 w 956"/>
                <a:gd name="T37" fmla="*/ 414 h 1328"/>
                <a:gd name="T38" fmla="*/ 512 w 956"/>
                <a:gd name="T39" fmla="*/ 370 h 1328"/>
                <a:gd name="T40" fmla="*/ 248 w 956"/>
                <a:gd name="T41" fmla="*/ 686 h 1328"/>
                <a:gd name="T42" fmla="*/ 286 w 956"/>
                <a:gd name="T43" fmla="*/ 1036 h 1328"/>
                <a:gd name="T44" fmla="*/ 418 w 956"/>
                <a:gd name="T45" fmla="*/ 1160 h 1328"/>
                <a:gd name="T46" fmla="*/ 418 w 956"/>
                <a:gd name="T47" fmla="*/ 1160 h 1328"/>
                <a:gd name="T48" fmla="*/ 434 w 956"/>
                <a:gd name="T49" fmla="*/ 1178 h 1328"/>
                <a:gd name="T50" fmla="*/ 446 w 956"/>
                <a:gd name="T51" fmla="*/ 1194 h 1328"/>
                <a:gd name="T52" fmla="*/ 454 w 956"/>
                <a:gd name="T53" fmla="*/ 1212 h 1328"/>
                <a:gd name="T54" fmla="*/ 460 w 956"/>
                <a:gd name="T55" fmla="*/ 1228 h 1328"/>
                <a:gd name="T56" fmla="*/ 464 w 956"/>
                <a:gd name="T57" fmla="*/ 1246 h 1328"/>
                <a:gd name="T58" fmla="*/ 464 w 956"/>
                <a:gd name="T59" fmla="*/ 1262 h 1328"/>
                <a:gd name="T60" fmla="*/ 462 w 956"/>
                <a:gd name="T61" fmla="*/ 1276 h 1328"/>
                <a:gd name="T62" fmla="*/ 458 w 956"/>
                <a:gd name="T63" fmla="*/ 1290 h 1328"/>
                <a:gd name="T64" fmla="*/ 454 w 956"/>
                <a:gd name="T65" fmla="*/ 1302 h 1328"/>
                <a:gd name="T66" fmla="*/ 446 w 956"/>
                <a:gd name="T67" fmla="*/ 1312 h 1328"/>
                <a:gd name="T68" fmla="*/ 436 w 956"/>
                <a:gd name="T69" fmla="*/ 1320 h 1328"/>
                <a:gd name="T70" fmla="*/ 426 w 956"/>
                <a:gd name="T71" fmla="*/ 1326 h 1328"/>
                <a:gd name="T72" fmla="*/ 414 w 956"/>
                <a:gd name="T73" fmla="*/ 1328 h 1328"/>
                <a:gd name="T74" fmla="*/ 402 w 956"/>
                <a:gd name="T75" fmla="*/ 1328 h 1328"/>
                <a:gd name="T76" fmla="*/ 388 w 956"/>
                <a:gd name="T77" fmla="*/ 1324 h 1328"/>
                <a:gd name="T78" fmla="*/ 372 w 956"/>
                <a:gd name="T79" fmla="*/ 1316 h 1328"/>
                <a:gd name="T80" fmla="*/ 164 w 956"/>
                <a:gd name="T81" fmla="*/ 1128 h 1328"/>
                <a:gd name="T82" fmla="*/ 0 w 956"/>
                <a:gd name="T83" fmla="*/ 558 h 1328"/>
                <a:gd name="T84" fmla="*/ 176 w 956"/>
                <a:gd name="T85" fmla="*/ 100 h 1328"/>
                <a:gd name="T86" fmla="*/ 176 w 956"/>
                <a:gd name="T87" fmla="*/ 0 h 1328"/>
                <a:gd name="T88" fmla="*/ 630 w 956"/>
                <a:gd name="T89" fmla="*/ 0 h 1328"/>
                <a:gd name="T90" fmla="*/ 630 w 956"/>
                <a:gd name="T91" fmla="*/ 92 h 1328"/>
                <a:gd name="T92" fmla="*/ 630 w 956"/>
                <a:gd name="T93" fmla="*/ 124 h 1328"/>
                <a:gd name="T94" fmla="*/ 810 w 956"/>
                <a:gd name="T95" fmla="*/ 262 h 1328"/>
                <a:gd name="T96" fmla="*/ 944 w 956"/>
                <a:gd name="T97" fmla="*/ 466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56" h="1328">
                  <a:moveTo>
                    <a:pt x="944" y="466"/>
                  </a:moveTo>
                  <a:lnTo>
                    <a:pt x="944" y="466"/>
                  </a:lnTo>
                  <a:lnTo>
                    <a:pt x="952" y="482"/>
                  </a:lnTo>
                  <a:lnTo>
                    <a:pt x="956" y="498"/>
                  </a:lnTo>
                  <a:lnTo>
                    <a:pt x="956" y="514"/>
                  </a:lnTo>
                  <a:lnTo>
                    <a:pt x="956" y="528"/>
                  </a:lnTo>
                  <a:lnTo>
                    <a:pt x="952" y="542"/>
                  </a:lnTo>
                  <a:lnTo>
                    <a:pt x="946" y="554"/>
                  </a:lnTo>
                  <a:lnTo>
                    <a:pt x="938" y="566"/>
                  </a:lnTo>
                  <a:lnTo>
                    <a:pt x="928" y="576"/>
                  </a:lnTo>
                  <a:lnTo>
                    <a:pt x="918" y="586"/>
                  </a:lnTo>
                  <a:lnTo>
                    <a:pt x="906" y="592"/>
                  </a:lnTo>
                  <a:lnTo>
                    <a:pt x="894" y="598"/>
                  </a:lnTo>
                  <a:lnTo>
                    <a:pt x="880" y="600"/>
                  </a:lnTo>
                  <a:lnTo>
                    <a:pt x="866" y="600"/>
                  </a:lnTo>
                  <a:lnTo>
                    <a:pt x="852" y="598"/>
                  </a:lnTo>
                  <a:lnTo>
                    <a:pt x="840" y="592"/>
                  </a:lnTo>
                  <a:lnTo>
                    <a:pt x="826" y="584"/>
                  </a:lnTo>
                  <a:lnTo>
                    <a:pt x="662" y="414"/>
                  </a:lnTo>
                  <a:lnTo>
                    <a:pt x="512" y="370"/>
                  </a:lnTo>
                  <a:lnTo>
                    <a:pt x="248" y="686"/>
                  </a:lnTo>
                  <a:lnTo>
                    <a:pt x="286" y="1036"/>
                  </a:lnTo>
                  <a:lnTo>
                    <a:pt x="418" y="1160"/>
                  </a:lnTo>
                  <a:lnTo>
                    <a:pt x="418" y="1160"/>
                  </a:lnTo>
                  <a:lnTo>
                    <a:pt x="434" y="1178"/>
                  </a:lnTo>
                  <a:lnTo>
                    <a:pt x="446" y="1194"/>
                  </a:lnTo>
                  <a:lnTo>
                    <a:pt x="454" y="1212"/>
                  </a:lnTo>
                  <a:lnTo>
                    <a:pt x="460" y="1228"/>
                  </a:lnTo>
                  <a:lnTo>
                    <a:pt x="464" y="1246"/>
                  </a:lnTo>
                  <a:lnTo>
                    <a:pt x="464" y="1262"/>
                  </a:lnTo>
                  <a:lnTo>
                    <a:pt x="462" y="1276"/>
                  </a:lnTo>
                  <a:lnTo>
                    <a:pt x="458" y="1290"/>
                  </a:lnTo>
                  <a:lnTo>
                    <a:pt x="454" y="1302"/>
                  </a:lnTo>
                  <a:lnTo>
                    <a:pt x="446" y="1312"/>
                  </a:lnTo>
                  <a:lnTo>
                    <a:pt x="436" y="1320"/>
                  </a:lnTo>
                  <a:lnTo>
                    <a:pt x="426" y="1326"/>
                  </a:lnTo>
                  <a:lnTo>
                    <a:pt x="414" y="1328"/>
                  </a:lnTo>
                  <a:lnTo>
                    <a:pt x="402" y="1328"/>
                  </a:lnTo>
                  <a:lnTo>
                    <a:pt x="388" y="1324"/>
                  </a:lnTo>
                  <a:lnTo>
                    <a:pt x="372" y="1316"/>
                  </a:lnTo>
                  <a:lnTo>
                    <a:pt x="164" y="1128"/>
                  </a:lnTo>
                  <a:lnTo>
                    <a:pt x="0" y="558"/>
                  </a:lnTo>
                  <a:lnTo>
                    <a:pt x="176" y="100"/>
                  </a:lnTo>
                  <a:lnTo>
                    <a:pt x="176" y="0"/>
                  </a:lnTo>
                  <a:lnTo>
                    <a:pt x="630" y="0"/>
                  </a:lnTo>
                  <a:lnTo>
                    <a:pt x="630" y="92"/>
                  </a:lnTo>
                  <a:lnTo>
                    <a:pt x="630" y="124"/>
                  </a:lnTo>
                  <a:lnTo>
                    <a:pt x="810" y="262"/>
                  </a:lnTo>
                  <a:lnTo>
                    <a:pt x="944" y="466"/>
                  </a:lnTo>
                  <a:close/>
                </a:path>
              </a:pathLst>
            </a:custGeom>
            <a:solidFill>
              <a:srgbClr val="FB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Rectangle 79"/>
            <p:cNvSpPr>
              <a:spLocks noChangeArrowheads="1"/>
            </p:cNvSpPr>
            <p:nvPr/>
          </p:nvSpPr>
          <p:spPr bwMode="auto">
            <a:xfrm>
              <a:off x="2196284" y="2005321"/>
              <a:ext cx="438150" cy="90488"/>
            </a:xfrm>
            <a:prstGeom prst="rect">
              <a:avLst/>
            </a:prstGeom>
            <a:solidFill>
              <a:srgbClr val="E9C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Rectangle 80"/>
            <p:cNvSpPr>
              <a:spLocks noChangeArrowheads="1"/>
            </p:cNvSpPr>
            <p:nvPr/>
          </p:nvSpPr>
          <p:spPr bwMode="auto">
            <a:xfrm>
              <a:off x="2415359" y="2005321"/>
              <a:ext cx="219075" cy="90488"/>
            </a:xfrm>
            <a:prstGeom prst="rect">
              <a:avLst/>
            </a:prstGeom>
            <a:solidFill>
              <a:srgbClr val="FFD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Rectangle 81"/>
            <p:cNvSpPr>
              <a:spLocks noChangeArrowheads="1"/>
            </p:cNvSpPr>
            <p:nvPr/>
          </p:nvSpPr>
          <p:spPr bwMode="auto">
            <a:xfrm>
              <a:off x="2140721" y="0"/>
              <a:ext cx="531813" cy="2005322"/>
            </a:xfrm>
            <a:prstGeom prst="rect">
              <a:avLst/>
            </a:prstGeom>
            <a:solidFill>
              <a:srgbClr val="0A7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Rectangle 82"/>
            <p:cNvSpPr>
              <a:spLocks noChangeArrowheads="1"/>
            </p:cNvSpPr>
            <p:nvPr/>
          </p:nvSpPr>
          <p:spPr bwMode="auto">
            <a:xfrm>
              <a:off x="2142210" y="1348096"/>
              <a:ext cx="258763" cy="657225"/>
            </a:xfrm>
            <a:prstGeom prst="rect">
              <a:avLst/>
            </a:prstGeom>
            <a:solidFill>
              <a:srgbClr val="078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Freeform 83"/>
            <p:cNvSpPr/>
            <p:nvPr/>
          </p:nvSpPr>
          <p:spPr bwMode="auto">
            <a:xfrm>
              <a:off x="2216921" y="1808471"/>
              <a:ext cx="112713" cy="112713"/>
            </a:xfrm>
            <a:custGeom>
              <a:avLst/>
              <a:gdLst>
                <a:gd name="T0" fmla="*/ 142 w 142"/>
                <a:gd name="T1" fmla="*/ 70 h 142"/>
                <a:gd name="T2" fmla="*/ 142 w 142"/>
                <a:gd name="T3" fmla="*/ 70 h 142"/>
                <a:gd name="T4" fmla="*/ 140 w 142"/>
                <a:gd name="T5" fmla="*/ 56 h 142"/>
                <a:gd name="T6" fmla="*/ 136 w 142"/>
                <a:gd name="T7" fmla="*/ 44 h 142"/>
                <a:gd name="T8" fmla="*/ 130 w 142"/>
                <a:gd name="T9" fmla="*/ 32 h 142"/>
                <a:gd name="T10" fmla="*/ 120 w 142"/>
                <a:gd name="T11" fmla="*/ 20 h 142"/>
                <a:gd name="T12" fmla="*/ 110 w 142"/>
                <a:gd name="T13" fmla="*/ 12 h 142"/>
                <a:gd name="T14" fmla="*/ 98 w 142"/>
                <a:gd name="T15" fmla="*/ 6 h 142"/>
                <a:gd name="T16" fmla="*/ 84 w 142"/>
                <a:gd name="T17" fmla="*/ 2 h 142"/>
                <a:gd name="T18" fmla="*/ 70 w 142"/>
                <a:gd name="T19" fmla="*/ 0 h 142"/>
                <a:gd name="T20" fmla="*/ 70 w 142"/>
                <a:gd name="T21" fmla="*/ 0 h 142"/>
                <a:gd name="T22" fmla="*/ 56 w 142"/>
                <a:gd name="T23" fmla="*/ 2 h 142"/>
                <a:gd name="T24" fmla="*/ 42 w 142"/>
                <a:gd name="T25" fmla="*/ 6 h 142"/>
                <a:gd name="T26" fmla="*/ 30 w 142"/>
                <a:gd name="T27" fmla="*/ 12 h 142"/>
                <a:gd name="T28" fmla="*/ 20 w 142"/>
                <a:gd name="T29" fmla="*/ 20 h 142"/>
                <a:gd name="T30" fmla="*/ 12 w 142"/>
                <a:gd name="T31" fmla="*/ 32 h 142"/>
                <a:gd name="T32" fmla="*/ 4 w 142"/>
                <a:gd name="T33" fmla="*/ 44 h 142"/>
                <a:gd name="T34" fmla="*/ 0 w 142"/>
                <a:gd name="T35" fmla="*/ 56 h 142"/>
                <a:gd name="T36" fmla="*/ 0 w 142"/>
                <a:gd name="T37" fmla="*/ 70 h 142"/>
                <a:gd name="T38" fmla="*/ 0 w 142"/>
                <a:gd name="T39" fmla="*/ 70 h 142"/>
                <a:gd name="T40" fmla="*/ 0 w 142"/>
                <a:gd name="T41" fmla="*/ 86 h 142"/>
                <a:gd name="T42" fmla="*/ 4 w 142"/>
                <a:gd name="T43" fmla="*/ 98 h 142"/>
                <a:gd name="T44" fmla="*/ 12 w 142"/>
                <a:gd name="T45" fmla="*/ 110 h 142"/>
                <a:gd name="T46" fmla="*/ 20 w 142"/>
                <a:gd name="T47" fmla="*/ 122 h 142"/>
                <a:gd name="T48" fmla="*/ 30 w 142"/>
                <a:gd name="T49" fmla="*/ 130 h 142"/>
                <a:gd name="T50" fmla="*/ 42 w 142"/>
                <a:gd name="T51" fmla="*/ 136 h 142"/>
                <a:gd name="T52" fmla="*/ 56 w 142"/>
                <a:gd name="T53" fmla="*/ 140 h 142"/>
                <a:gd name="T54" fmla="*/ 70 w 142"/>
                <a:gd name="T55" fmla="*/ 142 h 142"/>
                <a:gd name="T56" fmla="*/ 70 w 142"/>
                <a:gd name="T57" fmla="*/ 142 h 142"/>
                <a:gd name="T58" fmla="*/ 84 w 142"/>
                <a:gd name="T59" fmla="*/ 140 h 142"/>
                <a:gd name="T60" fmla="*/ 98 w 142"/>
                <a:gd name="T61" fmla="*/ 136 h 142"/>
                <a:gd name="T62" fmla="*/ 110 w 142"/>
                <a:gd name="T63" fmla="*/ 130 h 142"/>
                <a:gd name="T64" fmla="*/ 120 w 142"/>
                <a:gd name="T65" fmla="*/ 122 h 142"/>
                <a:gd name="T66" fmla="*/ 130 w 142"/>
                <a:gd name="T67" fmla="*/ 110 h 142"/>
                <a:gd name="T68" fmla="*/ 136 w 142"/>
                <a:gd name="T69" fmla="*/ 98 h 142"/>
                <a:gd name="T70" fmla="*/ 140 w 142"/>
                <a:gd name="T71" fmla="*/ 86 h 142"/>
                <a:gd name="T72" fmla="*/ 142 w 142"/>
                <a:gd name="T73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142">
                  <a:moveTo>
                    <a:pt x="142" y="70"/>
                  </a:moveTo>
                  <a:lnTo>
                    <a:pt x="142" y="70"/>
                  </a:lnTo>
                  <a:lnTo>
                    <a:pt x="140" y="56"/>
                  </a:lnTo>
                  <a:lnTo>
                    <a:pt x="136" y="44"/>
                  </a:lnTo>
                  <a:lnTo>
                    <a:pt x="130" y="32"/>
                  </a:lnTo>
                  <a:lnTo>
                    <a:pt x="120" y="20"/>
                  </a:lnTo>
                  <a:lnTo>
                    <a:pt x="110" y="12"/>
                  </a:lnTo>
                  <a:lnTo>
                    <a:pt x="98" y="6"/>
                  </a:lnTo>
                  <a:lnTo>
                    <a:pt x="84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2"/>
                  </a:lnTo>
                  <a:lnTo>
                    <a:pt x="42" y="6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2"/>
                  </a:lnTo>
                  <a:lnTo>
                    <a:pt x="4" y="44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6"/>
                  </a:lnTo>
                  <a:lnTo>
                    <a:pt x="4" y="98"/>
                  </a:lnTo>
                  <a:lnTo>
                    <a:pt x="12" y="110"/>
                  </a:lnTo>
                  <a:lnTo>
                    <a:pt x="20" y="122"/>
                  </a:lnTo>
                  <a:lnTo>
                    <a:pt x="30" y="130"/>
                  </a:lnTo>
                  <a:lnTo>
                    <a:pt x="42" y="136"/>
                  </a:lnTo>
                  <a:lnTo>
                    <a:pt x="56" y="140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84" y="140"/>
                  </a:lnTo>
                  <a:lnTo>
                    <a:pt x="98" y="136"/>
                  </a:lnTo>
                  <a:lnTo>
                    <a:pt x="110" y="130"/>
                  </a:lnTo>
                  <a:lnTo>
                    <a:pt x="120" y="122"/>
                  </a:lnTo>
                  <a:lnTo>
                    <a:pt x="130" y="110"/>
                  </a:lnTo>
                  <a:lnTo>
                    <a:pt x="136" y="98"/>
                  </a:lnTo>
                  <a:lnTo>
                    <a:pt x="140" y="86"/>
                  </a:lnTo>
                  <a:lnTo>
                    <a:pt x="142" y="70"/>
                  </a:lnTo>
                  <a:close/>
                </a:path>
              </a:pathLst>
            </a:custGeom>
            <a:solidFill>
              <a:srgbClr val="E4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Freeform 84"/>
            <p:cNvSpPr/>
            <p:nvPr/>
          </p:nvSpPr>
          <p:spPr bwMode="auto">
            <a:xfrm>
              <a:off x="2216921" y="1808471"/>
              <a:ext cx="112713" cy="112713"/>
            </a:xfrm>
            <a:custGeom>
              <a:avLst/>
              <a:gdLst>
                <a:gd name="T0" fmla="*/ 142 w 142"/>
                <a:gd name="T1" fmla="*/ 70 h 142"/>
                <a:gd name="T2" fmla="*/ 142 w 142"/>
                <a:gd name="T3" fmla="*/ 70 h 142"/>
                <a:gd name="T4" fmla="*/ 140 w 142"/>
                <a:gd name="T5" fmla="*/ 56 h 142"/>
                <a:gd name="T6" fmla="*/ 136 w 142"/>
                <a:gd name="T7" fmla="*/ 44 h 142"/>
                <a:gd name="T8" fmla="*/ 130 w 142"/>
                <a:gd name="T9" fmla="*/ 32 h 142"/>
                <a:gd name="T10" fmla="*/ 120 w 142"/>
                <a:gd name="T11" fmla="*/ 20 h 142"/>
                <a:gd name="T12" fmla="*/ 110 w 142"/>
                <a:gd name="T13" fmla="*/ 12 h 142"/>
                <a:gd name="T14" fmla="*/ 98 w 142"/>
                <a:gd name="T15" fmla="*/ 6 h 142"/>
                <a:gd name="T16" fmla="*/ 84 w 142"/>
                <a:gd name="T17" fmla="*/ 2 h 142"/>
                <a:gd name="T18" fmla="*/ 70 w 142"/>
                <a:gd name="T19" fmla="*/ 0 h 142"/>
                <a:gd name="T20" fmla="*/ 70 w 142"/>
                <a:gd name="T21" fmla="*/ 0 h 142"/>
                <a:gd name="T22" fmla="*/ 56 w 142"/>
                <a:gd name="T23" fmla="*/ 2 h 142"/>
                <a:gd name="T24" fmla="*/ 42 w 142"/>
                <a:gd name="T25" fmla="*/ 6 h 142"/>
                <a:gd name="T26" fmla="*/ 30 w 142"/>
                <a:gd name="T27" fmla="*/ 12 h 142"/>
                <a:gd name="T28" fmla="*/ 20 w 142"/>
                <a:gd name="T29" fmla="*/ 20 h 142"/>
                <a:gd name="T30" fmla="*/ 12 w 142"/>
                <a:gd name="T31" fmla="*/ 32 h 142"/>
                <a:gd name="T32" fmla="*/ 4 w 142"/>
                <a:gd name="T33" fmla="*/ 44 h 142"/>
                <a:gd name="T34" fmla="*/ 0 w 142"/>
                <a:gd name="T35" fmla="*/ 56 h 142"/>
                <a:gd name="T36" fmla="*/ 0 w 142"/>
                <a:gd name="T37" fmla="*/ 70 h 142"/>
                <a:gd name="T38" fmla="*/ 0 w 142"/>
                <a:gd name="T39" fmla="*/ 70 h 142"/>
                <a:gd name="T40" fmla="*/ 0 w 142"/>
                <a:gd name="T41" fmla="*/ 86 h 142"/>
                <a:gd name="T42" fmla="*/ 4 w 142"/>
                <a:gd name="T43" fmla="*/ 98 h 142"/>
                <a:gd name="T44" fmla="*/ 12 w 142"/>
                <a:gd name="T45" fmla="*/ 110 h 142"/>
                <a:gd name="T46" fmla="*/ 20 w 142"/>
                <a:gd name="T47" fmla="*/ 122 h 142"/>
                <a:gd name="T48" fmla="*/ 30 w 142"/>
                <a:gd name="T49" fmla="*/ 130 h 142"/>
                <a:gd name="T50" fmla="*/ 42 w 142"/>
                <a:gd name="T51" fmla="*/ 136 h 142"/>
                <a:gd name="T52" fmla="*/ 56 w 142"/>
                <a:gd name="T53" fmla="*/ 140 h 142"/>
                <a:gd name="T54" fmla="*/ 70 w 142"/>
                <a:gd name="T55" fmla="*/ 142 h 142"/>
                <a:gd name="T56" fmla="*/ 70 w 142"/>
                <a:gd name="T57" fmla="*/ 142 h 142"/>
                <a:gd name="T58" fmla="*/ 84 w 142"/>
                <a:gd name="T59" fmla="*/ 140 h 142"/>
                <a:gd name="T60" fmla="*/ 98 w 142"/>
                <a:gd name="T61" fmla="*/ 136 h 142"/>
                <a:gd name="T62" fmla="*/ 110 w 142"/>
                <a:gd name="T63" fmla="*/ 130 h 142"/>
                <a:gd name="T64" fmla="*/ 120 w 142"/>
                <a:gd name="T65" fmla="*/ 122 h 142"/>
                <a:gd name="T66" fmla="*/ 130 w 142"/>
                <a:gd name="T67" fmla="*/ 110 h 142"/>
                <a:gd name="T68" fmla="*/ 136 w 142"/>
                <a:gd name="T69" fmla="*/ 98 h 142"/>
                <a:gd name="T70" fmla="*/ 140 w 142"/>
                <a:gd name="T71" fmla="*/ 86 h 142"/>
                <a:gd name="T72" fmla="*/ 142 w 142"/>
                <a:gd name="T73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142">
                  <a:moveTo>
                    <a:pt x="142" y="70"/>
                  </a:moveTo>
                  <a:lnTo>
                    <a:pt x="142" y="70"/>
                  </a:lnTo>
                  <a:lnTo>
                    <a:pt x="140" y="56"/>
                  </a:lnTo>
                  <a:lnTo>
                    <a:pt x="136" y="44"/>
                  </a:lnTo>
                  <a:lnTo>
                    <a:pt x="130" y="32"/>
                  </a:lnTo>
                  <a:lnTo>
                    <a:pt x="120" y="20"/>
                  </a:lnTo>
                  <a:lnTo>
                    <a:pt x="110" y="12"/>
                  </a:lnTo>
                  <a:lnTo>
                    <a:pt x="98" y="6"/>
                  </a:lnTo>
                  <a:lnTo>
                    <a:pt x="84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2"/>
                  </a:lnTo>
                  <a:lnTo>
                    <a:pt x="42" y="6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2"/>
                  </a:lnTo>
                  <a:lnTo>
                    <a:pt x="4" y="44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6"/>
                  </a:lnTo>
                  <a:lnTo>
                    <a:pt x="4" y="98"/>
                  </a:lnTo>
                  <a:lnTo>
                    <a:pt x="12" y="110"/>
                  </a:lnTo>
                  <a:lnTo>
                    <a:pt x="20" y="122"/>
                  </a:lnTo>
                  <a:lnTo>
                    <a:pt x="30" y="130"/>
                  </a:lnTo>
                  <a:lnTo>
                    <a:pt x="42" y="136"/>
                  </a:lnTo>
                  <a:lnTo>
                    <a:pt x="56" y="140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84" y="140"/>
                  </a:lnTo>
                  <a:lnTo>
                    <a:pt x="98" y="136"/>
                  </a:lnTo>
                  <a:lnTo>
                    <a:pt x="110" y="130"/>
                  </a:lnTo>
                  <a:lnTo>
                    <a:pt x="120" y="122"/>
                  </a:lnTo>
                  <a:lnTo>
                    <a:pt x="130" y="110"/>
                  </a:lnTo>
                  <a:lnTo>
                    <a:pt x="136" y="98"/>
                  </a:lnTo>
                  <a:lnTo>
                    <a:pt x="140" y="86"/>
                  </a:lnTo>
                  <a:lnTo>
                    <a:pt x="142" y="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Rectangle 85"/>
            <p:cNvSpPr>
              <a:spLocks noChangeArrowheads="1"/>
            </p:cNvSpPr>
            <p:nvPr/>
          </p:nvSpPr>
          <p:spPr bwMode="auto">
            <a:xfrm>
              <a:off x="1629486" y="3159353"/>
              <a:ext cx="17654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4572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rPr>
                <a:t>CREATIVE IDEA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1" name="Rectangle 88"/>
            <p:cNvSpPr>
              <a:spLocks noChangeArrowheads="1"/>
            </p:cNvSpPr>
            <p:nvPr/>
          </p:nvSpPr>
          <p:spPr bwMode="auto">
            <a:xfrm>
              <a:off x="1454860" y="3456789"/>
              <a:ext cx="211467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4572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rPr>
                <a:t>Lorem ipsum dolor sit amet, consectetur adipiscing elit.</a:t>
              </a:r>
              <a:r>
                <a:rPr kumimoji="0" lang="pt-BR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rPr>
                <a:t> Aliquam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2" name="Rectangle 82"/>
            <p:cNvSpPr>
              <a:spLocks noChangeArrowheads="1"/>
            </p:cNvSpPr>
            <p:nvPr/>
          </p:nvSpPr>
          <p:spPr bwMode="auto">
            <a:xfrm>
              <a:off x="2371702" y="5761346"/>
              <a:ext cx="258763" cy="657225"/>
            </a:xfrm>
            <a:prstGeom prst="rect">
              <a:avLst/>
            </a:prstGeom>
            <a:solidFill>
              <a:srgbClr val="9EBE5B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Freeform 72"/>
            <p:cNvSpPr/>
            <p:nvPr/>
          </p:nvSpPr>
          <p:spPr bwMode="auto">
            <a:xfrm>
              <a:off x="2443934" y="5850246"/>
              <a:ext cx="112713" cy="112713"/>
            </a:xfrm>
            <a:custGeom>
              <a:avLst/>
              <a:gdLst>
                <a:gd name="T0" fmla="*/ 142 w 142"/>
                <a:gd name="T1" fmla="*/ 72 h 142"/>
                <a:gd name="T2" fmla="*/ 142 w 142"/>
                <a:gd name="T3" fmla="*/ 72 h 142"/>
                <a:gd name="T4" fmla="*/ 140 w 142"/>
                <a:gd name="T5" fmla="*/ 86 h 142"/>
                <a:gd name="T6" fmla="*/ 136 w 142"/>
                <a:gd name="T7" fmla="*/ 98 h 142"/>
                <a:gd name="T8" fmla="*/ 130 w 142"/>
                <a:gd name="T9" fmla="*/ 110 h 142"/>
                <a:gd name="T10" fmla="*/ 122 w 142"/>
                <a:gd name="T11" fmla="*/ 122 h 142"/>
                <a:gd name="T12" fmla="*/ 110 w 142"/>
                <a:gd name="T13" fmla="*/ 130 h 142"/>
                <a:gd name="T14" fmla="*/ 98 w 142"/>
                <a:gd name="T15" fmla="*/ 136 h 142"/>
                <a:gd name="T16" fmla="*/ 86 w 142"/>
                <a:gd name="T17" fmla="*/ 140 h 142"/>
                <a:gd name="T18" fmla="*/ 72 w 142"/>
                <a:gd name="T19" fmla="*/ 142 h 142"/>
                <a:gd name="T20" fmla="*/ 72 w 142"/>
                <a:gd name="T21" fmla="*/ 142 h 142"/>
                <a:gd name="T22" fmla="*/ 56 w 142"/>
                <a:gd name="T23" fmla="*/ 140 h 142"/>
                <a:gd name="T24" fmla="*/ 44 w 142"/>
                <a:gd name="T25" fmla="*/ 136 h 142"/>
                <a:gd name="T26" fmla="*/ 32 w 142"/>
                <a:gd name="T27" fmla="*/ 130 h 142"/>
                <a:gd name="T28" fmla="*/ 22 w 142"/>
                <a:gd name="T29" fmla="*/ 122 h 142"/>
                <a:gd name="T30" fmla="*/ 12 w 142"/>
                <a:gd name="T31" fmla="*/ 110 h 142"/>
                <a:gd name="T32" fmla="*/ 6 w 142"/>
                <a:gd name="T33" fmla="*/ 98 h 142"/>
                <a:gd name="T34" fmla="*/ 2 w 142"/>
                <a:gd name="T35" fmla="*/ 86 h 142"/>
                <a:gd name="T36" fmla="*/ 0 w 142"/>
                <a:gd name="T37" fmla="*/ 72 h 142"/>
                <a:gd name="T38" fmla="*/ 0 w 142"/>
                <a:gd name="T39" fmla="*/ 72 h 142"/>
                <a:gd name="T40" fmla="*/ 2 w 142"/>
                <a:gd name="T41" fmla="*/ 56 h 142"/>
                <a:gd name="T42" fmla="*/ 6 w 142"/>
                <a:gd name="T43" fmla="*/ 44 h 142"/>
                <a:gd name="T44" fmla="*/ 12 w 142"/>
                <a:gd name="T45" fmla="*/ 32 h 142"/>
                <a:gd name="T46" fmla="*/ 22 w 142"/>
                <a:gd name="T47" fmla="*/ 20 h 142"/>
                <a:gd name="T48" fmla="*/ 32 w 142"/>
                <a:gd name="T49" fmla="*/ 12 h 142"/>
                <a:gd name="T50" fmla="*/ 44 w 142"/>
                <a:gd name="T51" fmla="*/ 6 h 142"/>
                <a:gd name="T52" fmla="*/ 56 w 142"/>
                <a:gd name="T53" fmla="*/ 2 h 142"/>
                <a:gd name="T54" fmla="*/ 72 w 142"/>
                <a:gd name="T55" fmla="*/ 0 h 142"/>
                <a:gd name="T56" fmla="*/ 72 w 142"/>
                <a:gd name="T57" fmla="*/ 0 h 142"/>
                <a:gd name="T58" fmla="*/ 86 w 142"/>
                <a:gd name="T59" fmla="*/ 2 h 142"/>
                <a:gd name="T60" fmla="*/ 98 w 142"/>
                <a:gd name="T61" fmla="*/ 6 h 142"/>
                <a:gd name="T62" fmla="*/ 110 w 142"/>
                <a:gd name="T63" fmla="*/ 12 h 142"/>
                <a:gd name="T64" fmla="*/ 122 w 142"/>
                <a:gd name="T65" fmla="*/ 20 h 142"/>
                <a:gd name="T66" fmla="*/ 130 w 142"/>
                <a:gd name="T67" fmla="*/ 32 h 142"/>
                <a:gd name="T68" fmla="*/ 136 w 142"/>
                <a:gd name="T69" fmla="*/ 44 h 142"/>
                <a:gd name="T70" fmla="*/ 140 w 142"/>
                <a:gd name="T71" fmla="*/ 56 h 142"/>
                <a:gd name="T72" fmla="*/ 142 w 142"/>
                <a:gd name="T73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142">
                  <a:moveTo>
                    <a:pt x="142" y="72"/>
                  </a:moveTo>
                  <a:lnTo>
                    <a:pt x="142" y="72"/>
                  </a:lnTo>
                  <a:lnTo>
                    <a:pt x="140" y="86"/>
                  </a:lnTo>
                  <a:lnTo>
                    <a:pt x="136" y="98"/>
                  </a:lnTo>
                  <a:lnTo>
                    <a:pt x="130" y="110"/>
                  </a:lnTo>
                  <a:lnTo>
                    <a:pt x="122" y="122"/>
                  </a:lnTo>
                  <a:lnTo>
                    <a:pt x="110" y="130"/>
                  </a:lnTo>
                  <a:lnTo>
                    <a:pt x="98" y="136"/>
                  </a:lnTo>
                  <a:lnTo>
                    <a:pt x="86" y="140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56" y="140"/>
                  </a:lnTo>
                  <a:lnTo>
                    <a:pt x="44" y="136"/>
                  </a:lnTo>
                  <a:lnTo>
                    <a:pt x="32" y="130"/>
                  </a:lnTo>
                  <a:lnTo>
                    <a:pt x="22" y="122"/>
                  </a:lnTo>
                  <a:lnTo>
                    <a:pt x="12" y="110"/>
                  </a:lnTo>
                  <a:lnTo>
                    <a:pt x="6" y="98"/>
                  </a:lnTo>
                  <a:lnTo>
                    <a:pt x="2" y="8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56"/>
                  </a:lnTo>
                  <a:lnTo>
                    <a:pt x="6" y="44"/>
                  </a:lnTo>
                  <a:lnTo>
                    <a:pt x="12" y="32"/>
                  </a:lnTo>
                  <a:lnTo>
                    <a:pt x="22" y="20"/>
                  </a:lnTo>
                  <a:lnTo>
                    <a:pt x="32" y="12"/>
                  </a:lnTo>
                  <a:lnTo>
                    <a:pt x="44" y="6"/>
                  </a:lnTo>
                  <a:lnTo>
                    <a:pt x="56" y="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6" y="2"/>
                  </a:lnTo>
                  <a:lnTo>
                    <a:pt x="98" y="6"/>
                  </a:lnTo>
                  <a:lnTo>
                    <a:pt x="110" y="12"/>
                  </a:lnTo>
                  <a:lnTo>
                    <a:pt x="122" y="20"/>
                  </a:lnTo>
                  <a:lnTo>
                    <a:pt x="130" y="32"/>
                  </a:lnTo>
                  <a:lnTo>
                    <a:pt x="136" y="44"/>
                  </a:lnTo>
                  <a:lnTo>
                    <a:pt x="140" y="56"/>
                  </a:lnTo>
                  <a:lnTo>
                    <a:pt x="142" y="72"/>
                  </a:lnTo>
                  <a:close/>
                </a:path>
              </a:pathLst>
            </a:custGeom>
            <a:solidFill>
              <a:srgbClr val="E4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4" name="Group 86"/>
          <p:cNvGrpSpPr/>
          <p:nvPr/>
        </p:nvGrpSpPr>
        <p:grpSpPr>
          <a:xfrm>
            <a:off x="7131877" y="2496284"/>
            <a:ext cx="467586" cy="467586"/>
            <a:chOff x="7131877" y="2496284"/>
            <a:chExt cx="467586" cy="467586"/>
          </a:xfrm>
        </p:grpSpPr>
        <p:sp>
          <p:nvSpPr>
            <p:cNvPr id="205" name="Oval 87"/>
            <p:cNvSpPr/>
            <p:nvPr/>
          </p:nvSpPr>
          <p:spPr>
            <a:xfrm>
              <a:off x="7131877" y="2496284"/>
              <a:ext cx="467586" cy="467586"/>
            </a:xfrm>
            <a:prstGeom prst="ellipse">
              <a:avLst/>
            </a:prstGeom>
            <a:solidFill>
              <a:srgbClr val="F59B11"/>
            </a:solidFill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6" name="Freeform 88"/>
            <p:cNvSpPr>
              <a:spLocks noEditPoints="1"/>
            </p:cNvSpPr>
            <p:nvPr/>
          </p:nvSpPr>
          <p:spPr bwMode="auto">
            <a:xfrm>
              <a:off x="7251187" y="2604651"/>
              <a:ext cx="253685" cy="286905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07" name="Group 89"/>
          <p:cNvGrpSpPr/>
          <p:nvPr/>
        </p:nvGrpSpPr>
        <p:grpSpPr>
          <a:xfrm>
            <a:off x="4657724" y="2498240"/>
            <a:ext cx="467586" cy="467586"/>
            <a:chOff x="4657724" y="2498240"/>
            <a:chExt cx="467586" cy="467586"/>
          </a:xfrm>
        </p:grpSpPr>
        <p:sp>
          <p:nvSpPr>
            <p:cNvPr id="208" name="Oval 90"/>
            <p:cNvSpPr/>
            <p:nvPr/>
          </p:nvSpPr>
          <p:spPr>
            <a:xfrm>
              <a:off x="4657724" y="2498240"/>
              <a:ext cx="467586" cy="467586"/>
            </a:xfrm>
            <a:prstGeom prst="ellipse">
              <a:avLst/>
            </a:prstGeom>
            <a:solidFill>
              <a:srgbClr val="2580B7"/>
            </a:solidFill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9" name="Freeform 91"/>
            <p:cNvSpPr>
              <a:spLocks noEditPoints="1"/>
            </p:cNvSpPr>
            <p:nvPr/>
          </p:nvSpPr>
          <p:spPr bwMode="auto">
            <a:xfrm>
              <a:off x="4747920" y="2617303"/>
              <a:ext cx="299752" cy="242353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10" name="Group 92"/>
          <p:cNvGrpSpPr/>
          <p:nvPr/>
        </p:nvGrpSpPr>
        <p:grpSpPr>
          <a:xfrm>
            <a:off x="7251187" y="4723355"/>
            <a:ext cx="467586" cy="467586"/>
            <a:chOff x="7251187" y="4723355"/>
            <a:chExt cx="467586" cy="467586"/>
          </a:xfrm>
        </p:grpSpPr>
        <p:sp>
          <p:nvSpPr>
            <p:cNvPr id="211" name="Oval 93"/>
            <p:cNvSpPr/>
            <p:nvPr/>
          </p:nvSpPr>
          <p:spPr>
            <a:xfrm>
              <a:off x="7251187" y="4723355"/>
              <a:ext cx="467586" cy="467586"/>
            </a:xfrm>
            <a:prstGeom prst="ellipse">
              <a:avLst/>
            </a:prstGeom>
            <a:solidFill>
              <a:srgbClr val="7030A0"/>
            </a:solidFill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2" name="Freeform 266"/>
            <p:cNvSpPr>
              <a:spLocks noChangeAspect="1" noChangeArrowheads="1"/>
            </p:cNvSpPr>
            <p:nvPr/>
          </p:nvSpPr>
          <p:spPr bwMode="auto">
            <a:xfrm>
              <a:off x="7367033" y="4812322"/>
              <a:ext cx="256652" cy="282915"/>
            </a:xfrm>
            <a:custGeom>
              <a:avLst/>
              <a:gdLst>
                <a:gd name="T0" fmla="*/ 310 w 863"/>
                <a:gd name="T1" fmla="*/ 41 h 954"/>
                <a:gd name="T2" fmla="*/ 201 w 863"/>
                <a:gd name="T3" fmla="*/ 735 h 954"/>
                <a:gd name="T4" fmla="*/ 519 w 863"/>
                <a:gd name="T5" fmla="*/ 953 h 954"/>
                <a:gd name="T6" fmla="*/ 636 w 863"/>
                <a:gd name="T7" fmla="*/ 886 h 954"/>
                <a:gd name="T8" fmla="*/ 770 w 863"/>
                <a:gd name="T9" fmla="*/ 744 h 954"/>
                <a:gd name="T10" fmla="*/ 786 w 863"/>
                <a:gd name="T11" fmla="*/ 693 h 954"/>
                <a:gd name="T12" fmla="*/ 836 w 863"/>
                <a:gd name="T13" fmla="*/ 593 h 954"/>
                <a:gd name="T14" fmla="*/ 293 w 863"/>
                <a:gd name="T15" fmla="*/ 468 h 954"/>
                <a:gd name="T16" fmla="*/ 268 w 863"/>
                <a:gd name="T17" fmla="*/ 434 h 954"/>
                <a:gd name="T18" fmla="*/ 234 w 863"/>
                <a:gd name="T19" fmla="*/ 459 h 954"/>
                <a:gd name="T20" fmla="*/ 159 w 863"/>
                <a:gd name="T21" fmla="*/ 392 h 954"/>
                <a:gd name="T22" fmla="*/ 184 w 863"/>
                <a:gd name="T23" fmla="*/ 342 h 954"/>
                <a:gd name="T24" fmla="*/ 142 w 863"/>
                <a:gd name="T25" fmla="*/ 301 h 954"/>
                <a:gd name="T26" fmla="*/ 168 w 863"/>
                <a:gd name="T27" fmla="*/ 200 h 954"/>
                <a:gd name="T28" fmla="*/ 234 w 863"/>
                <a:gd name="T29" fmla="*/ 200 h 954"/>
                <a:gd name="T30" fmla="*/ 251 w 863"/>
                <a:gd name="T31" fmla="*/ 150 h 954"/>
                <a:gd name="T32" fmla="*/ 351 w 863"/>
                <a:gd name="T33" fmla="*/ 117 h 954"/>
                <a:gd name="T34" fmla="*/ 376 w 863"/>
                <a:gd name="T35" fmla="*/ 175 h 954"/>
                <a:gd name="T36" fmla="*/ 427 w 863"/>
                <a:gd name="T37" fmla="*/ 167 h 954"/>
                <a:gd name="T38" fmla="*/ 510 w 863"/>
                <a:gd name="T39" fmla="*/ 217 h 954"/>
                <a:gd name="T40" fmla="*/ 477 w 863"/>
                <a:gd name="T41" fmla="*/ 284 h 954"/>
                <a:gd name="T42" fmla="*/ 519 w 863"/>
                <a:gd name="T43" fmla="*/ 326 h 954"/>
                <a:gd name="T44" fmla="*/ 494 w 863"/>
                <a:gd name="T45" fmla="*/ 418 h 954"/>
                <a:gd name="T46" fmla="*/ 427 w 863"/>
                <a:gd name="T47" fmla="*/ 409 h 954"/>
                <a:gd name="T48" fmla="*/ 418 w 863"/>
                <a:gd name="T49" fmla="*/ 459 h 954"/>
                <a:gd name="T50" fmla="*/ 318 w 863"/>
                <a:gd name="T51" fmla="*/ 493 h 954"/>
                <a:gd name="T52" fmla="*/ 594 w 863"/>
                <a:gd name="T53" fmla="*/ 660 h 954"/>
                <a:gd name="T54" fmla="*/ 561 w 863"/>
                <a:gd name="T55" fmla="*/ 652 h 954"/>
                <a:gd name="T56" fmla="*/ 552 w 863"/>
                <a:gd name="T57" fmla="*/ 685 h 954"/>
                <a:gd name="T58" fmla="*/ 485 w 863"/>
                <a:gd name="T59" fmla="*/ 710 h 954"/>
                <a:gd name="T60" fmla="*/ 469 w 863"/>
                <a:gd name="T61" fmla="*/ 677 h 954"/>
                <a:gd name="T62" fmla="*/ 435 w 863"/>
                <a:gd name="T63" fmla="*/ 685 h 954"/>
                <a:gd name="T64" fmla="*/ 385 w 863"/>
                <a:gd name="T65" fmla="*/ 643 h 954"/>
                <a:gd name="T66" fmla="*/ 402 w 863"/>
                <a:gd name="T67" fmla="*/ 610 h 954"/>
                <a:gd name="T68" fmla="*/ 376 w 863"/>
                <a:gd name="T69" fmla="*/ 585 h 954"/>
                <a:gd name="T70" fmla="*/ 393 w 863"/>
                <a:gd name="T71" fmla="*/ 518 h 954"/>
                <a:gd name="T72" fmla="*/ 427 w 863"/>
                <a:gd name="T73" fmla="*/ 518 h 954"/>
                <a:gd name="T74" fmla="*/ 443 w 863"/>
                <a:gd name="T75" fmla="*/ 484 h 954"/>
                <a:gd name="T76" fmla="*/ 502 w 863"/>
                <a:gd name="T77" fmla="*/ 468 h 954"/>
                <a:gd name="T78" fmla="*/ 519 w 863"/>
                <a:gd name="T79" fmla="*/ 501 h 954"/>
                <a:gd name="T80" fmla="*/ 552 w 863"/>
                <a:gd name="T81" fmla="*/ 493 h 954"/>
                <a:gd name="T82" fmla="*/ 611 w 863"/>
                <a:gd name="T83" fmla="*/ 535 h 954"/>
                <a:gd name="T84" fmla="*/ 594 w 863"/>
                <a:gd name="T85" fmla="*/ 568 h 954"/>
                <a:gd name="T86" fmla="*/ 619 w 863"/>
                <a:gd name="T87" fmla="*/ 602 h 954"/>
                <a:gd name="T88" fmla="*/ 594 w 863"/>
                <a:gd name="T89" fmla="*/ 660 h 954"/>
                <a:gd name="T90" fmla="*/ 594 w 863"/>
                <a:gd name="T91" fmla="*/ 66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3" name="Group 95"/>
          <p:cNvGrpSpPr/>
          <p:nvPr/>
        </p:nvGrpSpPr>
        <p:grpSpPr>
          <a:xfrm>
            <a:off x="4249093" y="3654303"/>
            <a:ext cx="467586" cy="467586"/>
            <a:chOff x="4249093" y="3654303"/>
            <a:chExt cx="467586" cy="467586"/>
          </a:xfrm>
        </p:grpSpPr>
        <p:sp>
          <p:nvSpPr>
            <p:cNvPr id="214" name="Oval 96"/>
            <p:cNvSpPr/>
            <p:nvPr/>
          </p:nvSpPr>
          <p:spPr>
            <a:xfrm>
              <a:off x="4249093" y="3654303"/>
              <a:ext cx="467586" cy="467586"/>
            </a:xfrm>
            <a:prstGeom prst="ellipse">
              <a:avLst/>
            </a:prstGeom>
            <a:solidFill>
              <a:srgbClr val="179E86"/>
            </a:solidFill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5" name="Freeform 102"/>
            <p:cNvSpPr>
              <a:spLocks noChangeAspect="1" noChangeArrowheads="1"/>
            </p:cNvSpPr>
            <p:nvPr/>
          </p:nvSpPr>
          <p:spPr bwMode="auto">
            <a:xfrm>
              <a:off x="4347698" y="3772700"/>
              <a:ext cx="264177" cy="236121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6" name="Group 98"/>
          <p:cNvGrpSpPr/>
          <p:nvPr/>
        </p:nvGrpSpPr>
        <p:grpSpPr>
          <a:xfrm>
            <a:off x="4651906" y="4723355"/>
            <a:ext cx="467586" cy="467586"/>
            <a:chOff x="4651906" y="4723355"/>
            <a:chExt cx="467586" cy="467586"/>
          </a:xfrm>
        </p:grpSpPr>
        <p:sp>
          <p:nvSpPr>
            <p:cNvPr id="217" name="Oval 99"/>
            <p:cNvSpPr/>
            <p:nvPr/>
          </p:nvSpPr>
          <p:spPr>
            <a:xfrm>
              <a:off x="4651906" y="4723355"/>
              <a:ext cx="467586" cy="467586"/>
            </a:xfrm>
            <a:prstGeom prst="ellipse">
              <a:avLst/>
            </a:prstGeom>
            <a:solidFill>
              <a:srgbClr val="C03B26"/>
            </a:solidFill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8" name="Freeform 100"/>
            <p:cNvSpPr>
              <a:spLocks noChangeAspect="1" noChangeArrowheads="1"/>
            </p:cNvSpPr>
            <p:nvPr/>
          </p:nvSpPr>
          <p:spPr bwMode="auto">
            <a:xfrm>
              <a:off x="4773979" y="4847982"/>
              <a:ext cx="274104" cy="242404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9" name="Group 101"/>
          <p:cNvGrpSpPr/>
          <p:nvPr/>
        </p:nvGrpSpPr>
        <p:grpSpPr>
          <a:xfrm>
            <a:off x="7598974" y="3654303"/>
            <a:ext cx="467586" cy="467586"/>
            <a:chOff x="7598974" y="3654303"/>
            <a:chExt cx="467586" cy="467586"/>
          </a:xfrm>
        </p:grpSpPr>
        <p:sp>
          <p:nvSpPr>
            <p:cNvPr id="220" name="Oval 102"/>
            <p:cNvSpPr/>
            <p:nvPr/>
          </p:nvSpPr>
          <p:spPr>
            <a:xfrm>
              <a:off x="7598974" y="3654303"/>
              <a:ext cx="467586" cy="467586"/>
            </a:xfrm>
            <a:prstGeom prst="ellipse">
              <a:avLst/>
            </a:prstGeom>
            <a:solidFill>
              <a:srgbClr val="9EBE5B"/>
            </a:solidFill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1" name="Freeform 103"/>
            <p:cNvSpPr>
              <a:spLocks noChangeAspect="1" noChangeArrowheads="1"/>
            </p:cNvSpPr>
            <p:nvPr/>
          </p:nvSpPr>
          <p:spPr bwMode="auto">
            <a:xfrm>
              <a:off x="7712832" y="3758051"/>
              <a:ext cx="233396" cy="27934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22" name="Straight Connector 104"/>
          <p:cNvCxnSpPr/>
          <p:nvPr/>
        </p:nvCxnSpPr>
        <p:spPr>
          <a:xfrm flipH="1">
            <a:off x="7703208" y="2723572"/>
            <a:ext cx="906769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  <a:headEnd type="oval"/>
            <a:tailEnd type="oval"/>
          </a:ln>
          <a:effectLst/>
        </p:spPr>
      </p:cxnSp>
      <p:cxnSp>
        <p:nvCxnSpPr>
          <p:cNvPr id="223" name="Straight Connector 105"/>
          <p:cNvCxnSpPr/>
          <p:nvPr/>
        </p:nvCxnSpPr>
        <p:spPr>
          <a:xfrm flipH="1">
            <a:off x="8163617" y="3881252"/>
            <a:ext cx="879497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  <a:headEnd type="oval"/>
            <a:tailEnd type="oval"/>
          </a:ln>
          <a:effectLst/>
        </p:spPr>
      </p:cxnSp>
      <p:cxnSp>
        <p:nvCxnSpPr>
          <p:cNvPr id="224" name="Straight Connector 106"/>
          <p:cNvCxnSpPr/>
          <p:nvPr/>
        </p:nvCxnSpPr>
        <p:spPr>
          <a:xfrm flipH="1" flipV="1">
            <a:off x="7803194" y="4958072"/>
            <a:ext cx="822350" cy="11112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  <a:headEnd type="oval"/>
            <a:tailEnd type="oval"/>
          </a:ln>
          <a:effectLst/>
        </p:spPr>
      </p:cxnSp>
      <p:cxnSp>
        <p:nvCxnSpPr>
          <p:cNvPr id="225" name="Straight Connector 107"/>
          <p:cNvCxnSpPr/>
          <p:nvPr/>
        </p:nvCxnSpPr>
        <p:spPr>
          <a:xfrm flipH="1">
            <a:off x="3575965" y="2723572"/>
            <a:ext cx="1016661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  <a:headEnd type="oval"/>
            <a:tailEnd type="oval"/>
          </a:ln>
          <a:effectLst/>
        </p:spPr>
      </p:cxnSp>
      <p:cxnSp>
        <p:nvCxnSpPr>
          <p:cNvPr id="226" name="Straight Connector 108"/>
          <p:cNvCxnSpPr/>
          <p:nvPr/>
        </p:nvCxnSpPr>
        <p:spPr>
          <a:xfrm flipH="1">
            <a:off x="3113952" y="3881252"/>
            <a:ext cx="1045535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  <a:headEnd type="oval"/>
            <a:tailEnd type="oval"/>
          </a:ln>
          <a:effectLst/>
        </p:spPr>
      </p:cxnSp>
      <p:cxnSp>
        <p:nvCxnSpPr>
          <p:cNvPr id="227" name="Straight Connector 109"/>
          <p:cNvCxnSpPr/>
          <p:nvPr/>
        </p:nvCxnSpPr>
        <p:spPr>
          <a:xfrm flipH="1">
            <a:off x="3575965" y="4958071"/>
            <a:ext cx="1007037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miter lim="800000"/>
            <a:headEnd type="oval"/>
            <a:tailEnd type="oval"/>
          </a:ln>
          <a:effectLst/>
        </p:spPr>
      </p:cxnSp>
      <p:sp>
        <p:nvSpPr>
          <p:cNvPr id="228" name="Title 20"/>
          <p:cNvSpPr txBox="1"/>
          <p:nvPr/>
        </p:nvSpPr>
        <p:spPr>
          <a:xfrm>
            <a:off x="8625544" y="2519514"/>
            <a:ext cx="2444129" cy="246221"/>
          </a:xfrm>
          <a:prstGeom prst="rect">
            <a:avLst/>
          </a:prstGeom>
        </p:spPr>
        <p:txBody>
          <a:bodyPr vert="horz" wrap="squar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9" name="Rectangle 111"/>
          <p:cNvSpPr/>
          <p:nvPr/>
        </p:nvSpPr>
        <p:spPr>
          <a:xfrm>
            <a:off x="8653738" y="2758633"/>
            <a:ext cx="3085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230" name="Title 20"/>
          <p:cNvSpPr txBox="1"/>
          <p:nvPr/>
        </p:nvSpPr>
        <p:spPr>
          <a:xfrm>
            <a:off x="8625544" y="4728784"/>
            <a:ext cx="2444129" cy="246221"/>
          </a:xfrm>
          <a:prstGeom prst="rect">
            <a:avLst/>
          </a:prstGeom>
        </p:spPr>
        <p:txBody>
          <a:bodyPr vert="horz" wrap="squar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1" name="Rectangle 113"/>
          <p:cNvSpPr/>
          <p:nvPr/>
        </p:nvSpPr>
        <p:spPr>
          <a:xfrm>
            <a:off x="8653738" y="4967903"/>
            <a:ext cx="3085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232" name="Title 20"/>
          <p:cNvSpPr txBox="1"/>
          <p:nvPr/>
        </p:nvSpPr>
        <p:spPr>
          <a:xfrm>
            <a:off x="9051581" y="3660432"/>
            <a:ext cx="2444129" cy="246221"/>
          </a:xfrm>
          <a:prstGeom prst="rect">
            <a:avLst/>
          </a:prstGeom>
        </p:spPr>
        <p:txBody>
          <a:bodyPr vert="horz" wrap="squar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3" name="Rectangle 115"/>
          <p:cNvSpPr/>
          <p:nvPr/>
        </p:nvSpPr>
        <p:spPr>
          <a:xfrm>
            <a:off x="9079776" y="3882617"/>
            <a:ext cx="2739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234" name="Title 20"/>
          <p:cNvSpPr txBox="1"/>
          <p:nvPr/>
        </p:nvSpPr>
        <p:spPr>
          <a:xfrm>
            <a:off x="1086738" y="2519514"/>
            <a:ext cx="2444129" cy="246221"/>
          </a:xfrm>
          <a:prstGeom prst="rect">
            <a:avLst/>
          </a:prstGeom>
        </p:spPr>
        <p:txBody>
          <a:bodyPr vert="horz" wrap="squar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/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5" name="Rectangle 117"/>
          <p:cNvSpPr/>
          <p:nvPr/>
        </p:nvSpPr>
        <p:spPr>
          <a:xfrm>
            <a:off x="615296" y="2768465"/>
            <a:ext cx="28860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236" name="Title 20"/>
          <p:cNvSpPr txBox="1"/>
          <p:nvPr/>
        </p:nvSpPr>
        <p:spPr>
          <a:xfrm>
            <a:off x="1086738" y="4728784"/>
            <a:ext cx="2444129" cy="246221"/>
          </a:xfrm>
          <a:prstGeom prst="rect">
            <a:avLst/>
          </a:prstGeom>
        </p:spPr>
        <p:txBody>
          <a:bodyPr vert="horz" wrap="squar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/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7" name="Rectangle 119"/>
          <p:cNvSpPr/>
          <p:nvPr/>
        </p:nvSpPr>
        <p:spPr>
          <a:xfrm>
            <a:off x="393292" y="4977735"/>
            <a:ext cx="3108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238" name="Title 20"/>
          <p:cNvSpPr txBox="1"/>
          <p:nvPr/>
        </p:nvSpPr>
        <p:spPr>
          <a:xfrm>
            <a:off x="661189" y="3663649"/>
            <a:ext cx="2444129" cy="246221"/>
          </a:xfrm>
          <a:prstGeom prst="rect">
            <a:avLst/>
          </a:prstGeom>
        </p:spPr>
        <p:txBody>
          <a:bodyPr vert="horz" wrap="squar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/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9" name="Rectangle 121"/>
          <p:cNvSpPr/>
          <p:nvPr/>
        </p:nvSpPr>
        <p:spPr>
          <a:xfrm>
            <a:off x="316947" y="3895666"/>
            <a:ext cx="27588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" grpId="0"/>
      <p:bldP spid="229" grpId="0"/>
      <p:bldP spid="230" grpId="0"/>
      <p:bldP spid="231" grpId="0"/>
      <p:bldP spid="232" grpId="0"/>
      <p:bldP spid="233" grpId="0"/>
      <p:bldP spid="234" grpId="0"/>
      <p:bldP spid="235" grpId="0"/>
      <p:bldP spid="236" grpId="0"/>
      <p:bldP spid="237" grpId="0"/>
      <p:bldP spid="238" grpId="0"/>
      <p:bldP spid="2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276475"/>
            <a:ext cx="12192000" cy="2549525"/>
          </a:xfrm>
          <a:prstGeom prst="rect">
            <a:avLst/>
          </a:prstGeom>
          <a:solidFill>
            <a:srgbClr val="42A5B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2A445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133850" y="2774950"/>
            <a:ext cx="0" cy="1390650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42A5BD">
                    <a:alpha val="71000"/>
                  </a:srgbClr>
                </a:gs>
                <a:gs pos="55000">
                  <a:sysClr val="window" lastClr="FFFFFF"/>
                </a:gs>
                <a:gs pos="100000">
                  <a:srgbClr val="42A5BD">
                    <a:alpha val="71000"/>
                  </a:srgbClr>
                </a:gs>
              </a:gsLst>
              <a:lin ang="5400000" scaled="0"/>
            </a:gradFill>
            <a:prstDash val="solid"/>
            <a:miter lim="800000"/>
          </a:ln>
          <a:effectLst/>
        </p:spPr>
      </p:cxnSp>
      <p:sp>
        <p:nvSpPr>
          <p:cNvPr id="10" name="Title 2"/>
          <p:cNvSpPr txBox="1"/>
          <p:nvPr/>
        </p:nvSpPr>
        <p:spPr>
          <a:xfrm>
            <a:off x="4638675" y="3236335"/>
            <a:ext cx="6054725" cy="715529"/>
          </a:xfrm>
          <a:prstGeom prst="rect">
            <a:avLst/>
          </a:prstGeom>
        </p:spPr>
        <p:txBody>
          <a:bodyPr vert="horz" lIns="36000" tIns="45720" rIns="360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0" dirty="0" smtClean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zh-CN" altLang="en-US" b="0" dirty="0" smtClean="0">
                <a:solidFill>
                  <a:prstClr val="white"/>
                </a:solidFill>
                <a:cs typeface="+mn-ea"/>
                <a:sym typeface="+mn-lt"/>
              </a:rPr>
              <a:t>添加标题内容</a:t>
            </a:r>
            <a:endParaRPr lang="en-US" b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850" y="269240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1"/>
          <p:cNvSpPr txBox="1"/>
          <p:nvPr/>
        </p:nvSpPr>
        <p:spPr>
          <a:xfrm>
            <a:off x="1066800" y="-18618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4" name="Group 7"/>
          <p:cNvGrpSpPr/>
          <p:nvPr/>
        </p:nvGrpSpPr>
        <p:grpSpPr>
          <a:xfrm>
            <a:off x="1063951" y="1739611"/>
            <a:ext cx="4351338" cy="739302"/>
            <a:chOff x="1076651" y="1752311"/>
            <a:chExt cx="4351338" cy="739302"/>
          </a:xfrm>
        </p:grpSpPr>
        <p:sp>
          <p:nvSpPr>
            <p:cNvPr id="65" name="Rectangle 48"/>
            <p:cNvSpPr/>
            <p:nvPr/>
          </p:nvSpPr>
          <p:spPr>
            <a:xfrm>
              <a:off x="1076651" y="1752311"/>
              <a:ext cx="4351338" cy="739302"/>
            </a:xfrm>
            <a:prstGeom prst="rect">
              <a:avLst/>
            </a:prstGeom>
            <a:solidFill>
              <a:srgbClr val="F59B1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076651" y="1862645"/>
              <a:ext cx="435133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7" name="Group 54"/>
          <p:cNvGrpSpPr/>
          <p:nvPr/>
        </p:nvGrpSpPr>
        <p:grpSpPr>
          <a:xfrm>
            <a:off x="257661" y="2374434"/>
            <a:ext cx="6020601" cy="3733338"/>
            <a:chOff x="5036359" y="1642909"/>
            <a:chExt cx="7287766" cy="4519100"/>
          </a:xfrm>
        </p:grpSpPr>
        <p:pic>
          <p:nvPicPr>
            <p:cNvPr id="68" name="图片 1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5036359" y="1642909"/>
              <a:ext cx="7287766" cy="4519100"/>
            </a:xfrm>
            <a:prstGeom prst="rect">
              <a:avLst/>
            </a:prstGeom>
          </p:spPr>
        </p:pic>
        <p:sp>
          <p:nvSpPr>
            <p:cNvPr id="69" name="Rectangle 52"/>
            <p:cNvSpPr/>
            <p:nvPr/>
          </p:nvSpPr>
          <p:spPr>
            <a:xfrm>
              <a:off x="6345878" y="2224726"/>
              <a:ext cx="4668583" cy="2938835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0" name="Group 53"/>
            <p:cNvGrpSpPr/>
            <p:nvPr/>
          </p:nvGrpSpPr>
          <p:grpSpPr>
            <a:xfrm>
              <a:off x="7622825" y="2635815"/>
              <a:ext cx="2114687" cy="2116655"/>
              <a:chOff x="7836709" y="3141662"/>
              <a:chExt cx="1706563" cy="1708151"/>
            </a:xfrm>
          </p:grpSpPr>
          <p:sp>
            <p:nvSpPr>
              <p:cNvPr id="71" name="Freeform 17"/>
              <p:cNvSpPr/>
              <p:nvPr/>
            </p:nvSpPr>
            <p:spPr bwMode="auto">
              <a:xfrm>
                <a:off x="7998634" y="3481387"/>
                <a:ext cx="1408113" cy="131763"/>
              </a:xfrm>
              <a:custGeom>
                <a:avLst/>
                <a:gdLst>
                  <a:gd name="T0" fmla="*/ 41 w 887"/>
                  <a:gd name="T1" fmla="*/ 0 h 83"/>
                  <a:gd name="T2" fmla="*/ 846 w 887"/>
                  <a:gd name="T3" fmla="*/ 0 h 83"/>
                  <a:gd name="T4" fmla="*/ 859 w 887"/>
                  <a:gd name="T5" fmla="*/ 2 h 83"/>
                  <a:gd name="T6" fmla="*/ 871 w 887"/>
                  <a:gd name="T7" fmla="*/ 8 h 83"/>
                  <a:gd name="T8" fmla="*/ 880 w 887"/>
                  <a:gd name="T9" fmla="*/ 17 h 83"/>
                  <a:gd name="T10" fmla="*/ 885 w 887"/>
                  <a:gd name="T11" fmla="*/ 28 h 83"/>
                  <a:gd name="T12" fmla="*/ 887 w 887"/>
                  <a:gd name="T13" fmla="*/ 42 h 83"/>
                  <a:gd name="T14" fmla="*/ 885 w 887"/>
                  <a:gd name="T15" fmla="*/ 54 h 83"/>
                  <a:gd name="T16" fmla="*/ 880 w 887"/>
                  <a:gd name="T17" fmla="*/ 66 h 83"/>
                  <a:gd name="T18" fmla="*/ 871 w 887"/>
                  <a:gd name="T19" fmla="*/ 75 h 83"/>
                  <a:gd name="T20" fmla="*/ 859 w 887"/>
                  <a:gd name="T21" fmla="*/ 81 h 83"/>
                  <a:gd name="T22" fmla="*/ 846 w 887"/>
                  <a:gd name="T23" fmla="*/ 83 h 83"/>
                  <a:gd name="T24" fmla="*/ 41 w 887"/>
                  <a:gd name="T25" fmla="*/ 83 h 83"/>
                  <a:gd name="T26" fmla="*/ 29 w 887"/>
                  <a:gd name="T27" fmla="*/ 81 h 83"/>
                  <a:gd name="T28" fmla="*/ 18 w 887"/>
                  <a:gd name="T29" fmla="*/ 75 h 83"/>
                  <a:gd name="T30" fmla="*/ 8 w 887"/>
                  <a:gd name="T31" fmla="*/ 66 h 83"/>
                  <a:gd name="T32" fmla="*/ 2 w 887"/>
                  <a:gd name="T33" fmla="*/ 54 h 83"/>
                  <a:gd name="T34" fmla="*/ 0 w 887"/>
                  <a:gd name="T35" fmla="*/ 42 h 83"/>
                  <a:gd name="T36" fmla="*/ 2 w 887"/>
                  <a:gd name="T37" fmla="*/ 28 h 83"/>
                  <a:gd name="T38" fmla="*/ 8 w 887"/>
                  <a:gd name="T39" fmla="*/ 17 h 83"/>
                  <a:gd name="T40" fmla="*/ 18 w 887"/>
                  <a:gd name="T41" fmla="*/ 8 h 83"/>
                  <a:gd name="T42" fmla="*/ 29 w 887"/>
                  <a:gd name="T43" fmla="*/ 2 h 83"/>
                  <a:gd name="T44" fmla="*/ 41 w 887"/>
                  <a:gd name="T4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87" h="83">
                    <a:moveTo>
                      <a:pt x="41" y="0"/>
                    </a:moveTo>
                    <a:lnTo>
                      <a:pt x="846" y="0"/>
                    </a:lnTo>
                    <a:lnTo>
                      <a:pt x="859" y="2"/>
                    </a:lnTo>
                    <a:lnTo>
                      <a:pt x="871" y="8"/>
                    </a:lnTo>
                    <a:lnTo>
                      <a:pt x="880" y="17"/>
                    </a:lnTo>
                    <a:lnTo>
                      <a:pt x="885" y="28"/>
                    </a:lnTo>
                    <a:lnTo>
                      <a:pt x="887" y="42"/>
                    </a:lnTo>
                    <a:lnTo>
                      <a:pt x="885" y="54"/>
                    </a:lnTo>
                    <a:lnTo>
                      <a:pt x="880" y="66"/>
                    </a:lnTo>
                    <a:lnTo>
                      <a:pt x="871" y="75"/>
                    </a:lnTo>
                    <a:lnTo>
                      <a:pt x="859" y="81"/>
                    </a:lnTo>
                    <a:lnTo>
                      <a:pt x="846" y="83"/>
                    </a:lnTo>
                    <a:lnTo>
                      <a:pt x="41" y="83"/>
                    </a:lnTo>
                    <a:lnTo>
                      <a:pt x="29" y="81"/>
                    </a:lnTo>
                    <a:lnTo>
                      <a:pt x="18" y="75"/>
                    </a:lnTo>
                    <a:lnTo>
                      <a:pt x="8" y="66"/>
                    </a:lnTo>
                    <a:lnTo>
                      <a:pt x="2" y="54"/>
                    </a:lnTo>
                    <a:lnTo>
                      <a:pt x="0" y="42"/>
                    </a:lnTo>
                    <a:lnTo>
                      <a:pt x="2" y="28"/>
                    </a:lnTo>
                    <a:lnTo>
                      <a:pt x="8" y="17"/>
                    </a:lnTo>
                    <a:lnTo>
                      <a:pt x="18" y="8"/>
                    </a:lnTo>
                    <a:lnTo>
                      <a:pt x="29" y="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rgbClr val="C03B2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Freeform 18"/>
              <p:cNvSpPr>
                <a:spLocks noEditPoints="1"/>
              </p:cNvSpPr>
              <p:nvPr/>
            </p:nvSpPr>
            <p:spPr bwMode="auto">
              <a:xfrm>
                <a:off x="8066897" y="3540125"/>
                <a:ext cx="1271588" cy="722313"/>
              </a:xfrm>
              <a:custGeom>
                <a:avLst/>
                <a:gdLst>
                  <a:gd name="T0" fmla="*/ 670 w 801"/>
                  <a:gd name="T1" fmla="*/ 88 h 455"/>
                  <a:gd name="T2" fmla="*/ 647 w 801"/>
                  <a:gd name="T3" fmla="*/ 101 h 455"/>
                  <a:gd name="T4" fmla="*/ 600 w 801"/>
                  <a:gd name="T5" fmla="*/ 383 h 455"/>
                  <a:gd name="T6" fmla="*/ 607 w 801"/>
                  <a:gd name="T7" fmla="*/ 400 h 455"/>
                  <a:gd name="T8" fmla="*/ 626 w 801"/>
                  <a:gd name="T9" fmla="*/ 409 h 455"/>
                  <a:gd name="T10" fmla="*/ 649 w 801"/>
                  <a:gd name="T11" fmla="*/ 400 h 455"/>
                  <a:gd name="T12" fmla="*/ 661 w 801"/>
                  <a:gd name="T13" fmla="*/ 383 h 455"/>
                  <a:gd name="T14" fmla="*/ 716 w 801"/>
                  <a:gd name="T15" fmla="*/ 101 h 455"/>
                  <a:gd name="T16" fmla="*/ 700 w 801"/>
                  <a:gd name="T17" fmla="*/ 88 h 455"/>
                  <a:gd name="T18" fmla="*/ 543 w 801"/>
                  <a:gd name="T19" fmla="*/ 85 h 455"/>
                  <a:gd name="T20" fmla="*/ 516 w 801"/>
                  <a:gd name="T21" fmla="*/ 93 h 455"/>
                  <a:gd name="T22" fmla="*/ 503 w 801"/>
                  <a:gd name="T23" fmla="*/ 111 h 455"/>
                  <a:gd name="T24" fmla="*/ 490 w 801"/>
                  <a:gd name="T25" fmla="*/ 392 h 455"/>
                  <a:gd name="T26" fmla="*/ 504 w 801"/>
                  <a:gd name="T27" fmla="*/ 407 h 455"/>
                  <a:gd name="T28" fmla="*/ 528 w 801"/>
                  <a:gd name="T29" fmla="*/ 407 h 455"/>
                  <a:gd name="T30" fmla="*/ 545 w 801"/>
                  <a:gd name="T31" fmla="*/ 392 h 455"/>
                  <a:gd name="T32" fmla="*/ 578 w 801"/>
                  <a:gd name="T33" fmla="*/ 111 h 455"/>
                  <a:gd name="T34" fmla="*/ 569 w 801"/>
                  <a:gd name="T35" fmla="*/ 93 h 455"/>
                  <a:gd name="T36" fmla="*/ 543 w 801"/>
                  <a:gd name="T37" fmla="*/ 85 h 455"/>
                  <a:gd name="T38" fmla="*/ 387 w 801"/>
                  <a:gd name="T39" fmla="*/ 88 h 455"/>
                  <a:gd name="T40" fmla="*/ 366 w 801"/>
                  <a:gd name="T41" fmla="*/ 101 h 455"/>
                  <a:gd name="T42" fmla="*/ 375 w 801"/>
                  <a:gd name="T43" fmla="*/ 383 h 455"/>
                  <a:gd name="T44" fmla="*/ 385 w 801"/>
                  <a:gd name="T45" fmla="*/ 400 h 455"/>
                  <a:gd name="T46" fmla="*/ 405 w 801"/>
                  <a:gd name="T47" fmla="*/ 409 h 455"/>
                  <a:gd name="T48" fmla="*/ 427 w 801"/>
                  <a:gd name="T49" fmla="*/ 400 h 455"/>
                  <a:gd name="T50" fmla="*/ 435 w 801"/>
                  <a:gd name="T51" fmla="*/ 383 h 455"/>
                  <a:gd name="T52" fmla="*/ 436 w 801"/>
                  <a:gd name="T53" fmla="*/ 101 h 455"/>
                  <a:gd name="T54" fmla="*/ 416 w 801"/>
                  <a:gd name="T55" fmla="*/ 88 h 455"/>
                  <a:gd name="T56" fmla="*/ 259 w 801"/>
                  <a:gd name="T57" fmla="*/ 85 h 455"/>
                  <a:gd name="T58" fmla="*/ 233 w 801"/>
                  <a:gd name="T59" fmla="*/ 93 h 455"/>
                  <a:gd name="T60" fmla="*/ 225 w 801"/>
                  <a:gd name="T61" fmla="*/ 111 h 455"/>
                  <a:gd name="T62" fmla="*/ 266 w 801"/>
                  <a:gd name="T63" fmla="*/ 392 h 455"/>
                  <a:gd name="T64" fmla="*/ 283 w 801"/>
                  <a:gd name="T65" fmla="*/ 407 h 455"/>
                  <a:gd name="T66" fmla="*/ 306 w 801"/>
                  <a:gd name="T67" fmla="*/ 407 h 455"/>
                  <a:gd name="T68" fmla="*/ 322 w 801"/>
                  <a:gd name="T69" fmla="*/ 392 h 455"/>
                  <a:gd name="T70" fmla="*/ 299 w 801"/>
                  <a:gd name="T71" fmla="*/ 111 h 455"/>
                  <a:gd name="T72" fmla="*/ 286 w 801"/>
                  <a:gd name="T73" fmla="*/ 93 h 455"/>
                  <a:gd name="T74" fmla="*/ 259 w 801"/>
                  <a:gd name="T75" fmla="*/ 85 h 455"/>
                  <a:gd name="T76" fmla="*/ 103 w 801"/>
                  <a:gd name="T77" fmla="*/ 88 h 455"/>
                  <a:gd name="T78" fmla="*/ 86 w 801"/>
                  <a:gd name="T79" fmla="*/ 101 h 455"/>
                  <a:gd name="T80" fmla="*/ 149 w 801"/>
                  <a:gd name="T81" fmla="*/ 383 h 455"/>
                  <a:gd name="T82" fmla="*/ 163 w 801"/>
                  <a:gd name="T83" fmla="*/ 400 h 455"/>
                  <a:gd name="T84" fmla="*/ 185 w 801"/>
                  <a:gd name="T85" fmla="*/ 409 h 455"/>
                  <a:gd name="T86" fmla="*/ 204 w 801"/>
                  <a:gd name="T87" fmla="*/ 400 h 455"/>
                  <a:gd name="T88" fmla="*/ 210 w 801"/>
                  <a:gd name="T89" fmla="*/ 383 h 455"/>
                  <a:gd name="T90" fmla="*/ 155 w 801"/>
                  <a:gd name="T91" fmla="*/ 101 h 455"/>
                  <a:gd name="T92" fmla="*/ 133 w 801"/>
                  <a:gd name="T93" fmla="*/ 88 h 455"/>
                  <a:gd name="T94" fmla="*/ 58 w 801"/>
                  <a:gd name="T95" fmla="*/ 0 h 455"/>
                  <a:gd name="T96" fmla="*/ 760 w 801"/>
                  <a:gd name="T97" fmla="*/ 2 h 455"/>
                  <a:gd name="T98" fmla="*/ 788 w 801"/>
                  <a:gd name="T99" fmla="*/ 15 h 455"/>
                  <a:gd name="T100" fmla="*/ 801 w 801"/>
                  <a:gd name="T101" fmla="*/ 38 h 455"/>
                  <a:gd name="T102" fmla="*/ 718 w 801"/>
                  <a:gd name="T103" fmla="*/ 404 h 455"/>
                  <a:gd name="T104" fmla="*/ 702 w 801"/>
                  <a:gd name="T105" fmla="*/ 434 h 455"/>
                  <a:gd name="T106" fmla="*/ 673 w 801"/>
                  <a:gd name="T107" fmla="*/ 452 h 455"/>
                  <a:gd name="T108" fmla="*/ 156 w 801"/>
                  <a:gd name="T109" fmla="*/ 455 h 455"/>
                  <a:gd name="T110" fmla="*/ 124 w 801"/>
                  <a:gd name="T111" fmla="*/ 445 h 455"/>
                  <a:gd name="T112" fmla="*/ 100 w 801"/>
                  <a:gd name="T113" fmla="*/ 420 h 455"/>
                  <a:gd name="T114" fmla="*/ 1 w 801"/>
                  <a:gd name="T115" fmla="*/ 51 h 455"/>
                  <a:gd name="T116" fmla="*/ 5 w 801"/>
                  <a:gd name="T117" fmla="*/ 26 h 455"/>
                  <a:gd name="T118" fmla="*/ 24 w 801"/>
                  <a:gd name="T119" fmla="*/ 7 h 455"/>
                  <a:gd name="T120" fmla="*/ 58 w 801"/>
                  <a:gd name="T12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01" h="455">
                    <a:moveTo>
                      <a:pt x="685" y="85"/>
                    </a:moveTo>
                    <a:lnTo>
                      <a:pt x="670" y="88"/>
                    </a:lnTo>
                    <a:lnTo>
                      <a:pt x="656" y="93"/>
                    </a:lnTo>
                    <a:lnTo>
                      <a:pt x="647" y="101"/>
                    </a:lnTo>
                    <a:lnTo>
                      <a:pt x="643" y="111"/>
                    </a:lnTo>
                    <a:lnTo>
                      <a:pt x="600" y="383"/>
                    </a:lnTo>
                    <a:lnTo>
                      <a:pt x="601" y="392"/>
                    </a:lnTo>
                    <a:lnTo>
                      <a:pt x="607" y="400"/>
                    </a:lnTo>
                    <a:lnTo>
                      <a:pt x="615" y="407"/>
                    </a:lnTo>
                    <a:lnTo>
                      <a:pt x="626" y="409"/>
                    </a:lnTo>
                    <a:lnTo>
                      <a:pt x="639" y="407"/>
                    </a:lnTo>
                    <a:lnTo>
                      <a:pt x="649" y="400"/>
                    </a:lnTo>
                    <a:lnTo>
                      <a:pt x="657" y="392"/>
                    </a:lnTo>
                    <a:lnTo>
                      <a:pt x="661" y="383"/>
                    </a:lnTo>
                    <a:lnTo>
                      <a:pt x="717" y="111"/>
                    </a:lnTo>
                    <a:lnTo>
                      <a:pt x="716" y="101"/>
                    </a:lnTo>
                    <a:lnTo>
                      <a:pt x="710" y="93"/>
                    </a:lnTo>
                    <a:lnTo>
                      <a:pt x="700" y="88"/>
                    </a:lnTo>
                    <a:lnTo>
                      <a:pt x="685" y="85"/>
                    </a:lnTo>
                    <a:close/>
                    <a:moveTo>
                      <a:pt x="543" y="85"/>
                    </a:moveTo>
                    <a:lnTo>
                      <a:pt x="528" y="88"/>
                    </a:lnTo>
                    <a:lnTo>
                      <a:pt x="516" y="93"/>
                    </a:lnTo>
                    <a:lnTo>
                      <a:pt x="506" y="101"/>
                    </a:lnTo>
                    <a:lnTo>
                      <a:pt x="503" y="111"/>
                    </a:lnTo>
                    <a:lnTo>
                      <a:pt x="488" y="383"/>
                    </a:lnTo>
                    <a:lnTo>
                      <a:pt x="490" y="392"/>
                    </a:lnTo>
                    <a:lnTo>
                      <a:pt x="495" y="400"/>
                    </a:lnTo>
                    <a:lnTo>
                      <a:pt x="504" y="407"/>
                    </a:lnTo>
                    <a:lnTo>
                      <a:pt x="516" y="409"/>
                    </a:lnTo>
                    <a:lnTo>
                      <a:pt x="528" y="407"/>
                    </a:lnTo>
                    <a:lnTo>
                      <a:pt x="537" y="400"/>
                    </a:lnTo>
                    <a:lnTo>
                      <a:pt x="545" y="392"/>
                    </a:lnTo>
                    <a:lnTo>
                      <a:pt x="549" y="383"/>
                    </a:lnTo>
                    <a:lnTo>
                      <a:pt x="578" y="111"/>
                    </a:lnTo>
                    <a:lnTo>
                      <a:pt x="577" y="101"/>
                    </a:lnTo>
                    <a:lnTo>
                      <a:pt x="569" y="93"/>
                    </a:lnTo>
                    <a:lnTo>
                      <a:pt x="557" y="88"/>
                    </a:lnTo>
                    <a:lnTo>
                      <a:pt x="543" y="85"/>
                    </a:lnTo>
                    <a:close/>
                    <a:moveTo>
                      <a:pt x="401" y="85"/>
                    </a:moveTo>
                    <a:lnTo>
                      <a:pt x="387" y="88"/>
                    </a:lnTo>
                    <a:lnTo>
                      <a:pt x="374" y="93"/>
                    </a:lnTo>
                    <a:lnTo>
                      <a:pt x="366" y="101"/>
                    </a:lnTo>
                    <a:lnTo>
                      <a:pt x="364" y="111"/>
                    </a:lnTo>
                    <a:lnTo>
                      <a:pt x="375" y="383"/>
                    </a:lnTo>
                    <a:lnTo>
                      <a:pt x="377" y="392"/>
                    </a:lnTo>
                    <a:lnTo>
                      <a:pt x="385" y="400"/>
                    </a:lnTo>
                    <a:lnTo>
                      <a:pt x="394" y="407"/>
                    </a:lnTo>
                    <a:lnTo>
                      <a:pt x="405" y="409"/>
                    </a:lnTo>
                    <a:lnTo>
                      <a:pt x="418" y="407"/>
                    </a:lnTo>
                    <a:lnTo>
                      <a:pt x="427" y="400"/>
                    </a:lnTo>
                    <a:lnTo>
                      <a:pt x="433" y="392"/>
                    </a:lnTo>
                    <a:lnTo>
                      <a:pt x="435" y="383"/>
                    </a:lnTo>
                    <a:lnTo>
                      <a:pt x="438" y="111"/>
                    </a:lnTo>
                    <a:lnTo>
                      <a:pt x="436" y="101"/>
                    </a:lnTo>
                    <a:lnTo>
                      <a:pt x="428" y="93"/>
                    </a:lnTo>
                    <a:lnTo>
                      <a:pt x="416" y="88"/>
                    </a:lnTo>
                    <a:lnTo>
                      <a:pt x="401" y="85"/>
                    </a:lnTo>
                    <a:close/>
                    <a:moveTo>
                      <a:pt x="259" y="85"/>
                    </a:moveTo>
                    <a:lnTo>
                      <a:pt x="244" y="88"/>
                    </a:lnTo>
                    <a:lnTo>
                      <a:pt x="233" y="93"/>
                    </a:lnTo>
                    <a:lnTo>
                      <a:pt x="227" y="101"/>
                    </a:lnTo>
                    <a:lnTo>
                      <a:pt x="225" y="111"/>
                    </a:lnTo>
                    <a:lnTo>
                      <a:pt x="262" y="383"/>
                    </a:lnTo>
                    <a:lnTo>
                      <a:pt x="266" y="392"/>
                    </a:lnTo>
                    <a:lnTo>
                      <a:pt x="273" y="400"/>
                    </a:lnTo>
                    <a:lnTo>
                      <a:pt x="283" y="407"/>
                    </a:lnTo>
                    <a:lnTo>
                      <a:pt x="295" y="409"/>
                    </a:lnTo>
                    <a:lnTo>
                      <a:pt x="306" y="407"/>
                    </a:lnTo>
                    <a:lnTo>
                      <a:pt x="315" y="400"/>
                    </a:lnTo>
                    <a:lnTo>
                      <a:pt x="322" y="392"/>
                    </a:lnTo>
                    <a:lnTo>
                      <a:pt x="323" y="383"/>
                    </a:lnTo>
                    <a:lnTo>
                      <a:pt x="299" y="111"/>
                    </a:lnTo>
                    <a:lnTo>
                      <a:pt x="296" y="101"/>
                    </a:lnTo>
                    <a:lnTo>
                      <a:pt x="286" y="93"/>
                    </a:lnTo>
                    <a:lnTo>
                      <a:pt x="274" y="88"/>
                    </a:lnTo>
                    <a:lnTo>
                      <a:pt x="259" y="85"/>
                    </a:lnTo>
                    <a:close/>
                    <a:moveTo>
                      <a:pt x="117" y="85"/>
                    </a:moveTo>
                    <a:lnTo>
                      <a:pt x="103" y="88"/>
                    </a:lnTo>
                    <a:lnTo>
                      <a:pt x="92" y="93"/>
                    </a:lnTo>
                    <a:lnTo>
                      <a:pt x="86" y="101"/>
                    </a:lnTo>
                    <a:lnTo>
                      <a:pt x="85" y="111"/>
                    </a:lnTo>
                    <a:lnTo>
                      <a:pt x="149" y="383"/>
                    </a:lnTo>
                    <a:lnTo>
                      <a:pt x="153" y="392"/>
                    </a:lnTo>
                    <a:lnTo>
                      <a:pt x="163" y="400"/>
                    </a:lnTo>
                    <a:lnTo>
                      <a:pt x="173" y="407"/>
                    </a:lnTo>
                    <a:lnTo>
                      <a:pt x="185" y="409"/>
                    </a:lnTo>
                    <a:lnTo>
                      <a:pt x="196" y="407"/>
                    </a:lnTo>
                    <a:lnTo>
                      <a:pt x="204" y="400"/>
                    </a:lnTo>
                    <a:lnTo>
                      <a:pt x="209" y="392"/>
                    </a:lnTo>
                    <a:lnTo>
                      <a:pt x="210" y="383"/>
                    </a:lnTo>
                    <a:lnTo>
                      <a:pt x="160" y="111"/>
                    </a:lnTo>
                    <a:lnTo>
                      <a:pt x="155" y="101"/>
                    </a:lnTo>
                    <a:lnTo>
                      <a:pt x="145" y="93"/>
                    </a:lnTo>
                    <a:lnTo>
                      <a:pt x="133" y="88"/>
                    </a:lnTo>
                    <a:lnTo>
                      <a:pt x="117" y="85"/>
                    </a:lnTo>
                    <a:close/>
                    <a:moveTo>
                      <a:pt x="58" y="0"/>
                    </a:moveTo>
                    <a:lnTo>
                      <a:pt x="743" y="0"/>
                    </a:lnTo>
                    <a:lnTo>
                      <a:pt x="760" y="2"/>
                    </a:lnTo>
                    <a:lnTo>
                      <a:pt x="776" y="7"/>
                    </a:lnTo>
                    <a:lnTo>
                      <a:pt x="788" y="15"/>
                    </a:lnTo>
                    <a:lnTo>
                      <a:pt x="797" y="26"/>
                    </a:lnTo>
                    <a:lnTo>
                      <a:pt x="801" y="38"/>
                    </a:lnTo>
                    <a:lnTo>
                      <a:pt x="800" y="51"/>
                    </a:lnTo>
                    <a:lnTo>
                      <a:pt x="718" y="404"/>
                    </a:lnTo>
                    <a:lnTo>
                      <a:pt x="712" y="420"/>
                    </a:lnTo>
                    <a:lnTo>
                      <a:pt x="702" y="434"/>
                    </a:lnTo>
                    <a:lnTo>
                      <a:pt x="688" y="445"/>
                    </a:lnTo>
                    <a:lnTo>
                      <a:pt x="673" y="452"/>
                    </a:lnTo>
                    <a:lnTo>
                      <a:pt x="656" y="455"/>
                    </a:lnTo>
                    <a:lnTo>
                      <a:pt x="156" y="455"/>
                    </a:lnTo>
                    <a:lnTo>
                      <a:pt x="140" y="452"/>
                    </a:lnTo>
                    <a:lnTo>
                      <a:pt x="124" y="445"/>
                    </a:lnTo>
                    <a:lnTo>
                      <a:pt x="110" y="434"/>
                    </a:lnTo>
                    <a:lnTo>
                      <a:pt x="100" y="420"/>
                    </a:lnTo>
                    <a:lnTo>
                      <a:pt x="92" y="404"/>
                    </a:lnTo>
                    <a:lnTo>
                      <a:pt x="1" y="51"/>
                    </a:lnTo>
                    <a:lnTo>
                      <a:pt x="0" y="38"/>
                    </a:lnTo>
                    <a:lnTo>
                      <a:pt x="5" y="26"/>
                    </a:lnTo>
                    <a:lnTo>
                      <a:pt x="13" y="15"/>
                    </a:lnTo>
                    <a:lnTo>
                      <a:pt x="24" y="7"/>
                    </a:lnTo>
                    <a:lnTo>
                      <a:pt x="40" y="2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C03B26"/>
              </a:solidFill>
              <a:ln w="0">
                <a:solidFill>
                  <a:srgbClr val="C03B2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19"/>
              <p:cNvSpPr/>
              <p:nvPr/>
            </p:nvSpPr>
            <p:spPr bwMode="auto">
              <a:xfrm>
                <a:off x="8979709" y="3505200"/>
                <a:ext cx="119063" cy="34925"/>
              </a:xfrm>
              <a:custGeom>
                <a:avLst/>
                <a:gdLst>
                  <a:gd name="T0" fmla="*/ 38 w 75"/>
                  <a:gd name="T1" fmla="*/ 0 h 22"/>
                  <a:gd name="T2" fmla="*/ 52 w 75"/>
                  <a:gd name="T3" fmla="*/ 2 h 22"/>
                  <a:gd name="T4" fmla="*/ 66 w 75"/>
                  <a:gd name="T5" fmla="*/ 10 h 22"/>
                  <a:gd name="T6" fmla="*/ 75 w 75"/>
                  <a:gd name="T7" fmla="*/ 22 h 22"/>
                  <a:gd name="T8" fmla="*/ 0 w 75"/>
                  <a:gd name="T9" fmla="*/ 22 h 22"/>
                  <a:gd name="T10" fmla="*/ 9 w 75"/>
                  <a:gd name="T11" fmla="*/ 10 h 22"/>
                  <a:gd name="T12" fmla="*/ 22 w 75"/>
                  <a:gd name="T13" fmla="*/ 2 h 22"/>
                  <a:gd name="T14" fmla="*/ 38 w 75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22">
                    <a:moveTo>
                      <a:pt x="38" y="0"/>
                    </a:moveTo>
                    <a:lnTo>
                      <a:pt x="52" y="2"/>
                    </a:lnTo>
                    <a:lnTo>
                      <a:pt x="66" y="10"/>
                    </a:lnTo>
                    <a:lnTo>
                      <a:pt x="75" y="22"/>
                    </a:lnTo>
                    <a:lnTo>
                      <a:pt x="0" y="22"/>
                    </a:lnTo>
                    <a:lnTo>
                      <a:pt x="9" y="10"/>
                    </a:lnTo>
                    <a:lnTo>
                      <a:pt x="22" y="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5222"/>
              </a:solidFill>
              <a:ln w="0">
                <a:solidFill>
                  <a:srgbClr val="00522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 20"/>
              <p:cNvSpPr/>
              <p:nvPr/>
            </p:nvSpPr>
            <p:spPr bwMode="auto">
              <a:xfrm>
                <a:off x="8970184" y="3540125"/>
                <a:ext cx="136525" cy="101600"/>
              </a:xfrm>
              <a:custGeom>
                <a:avLst/>
                <a:gdLst>
                  <a:gd name="T0" fmla="*/ 6 w 86"/>
                  <a:gd name="T1" fmla="*/ 0 h 64"/>
                  <a:gd name="T2" fmla="*/ 81 w 86"/>
                  <a:gd name="T3" fmla="*/ 0 h 64"/>
                  <a:gd name="T4" fmla="*/ 85 w 86"/>
                  <a:gd name="T5" fmla="*/ 10 h 64"/>
                  <a:gd name="T6" fmla="*/ 86 w 86"/>
                  <a:gd name="T7" fmla="*/ 21 h 64"/>
                  <a:gd name="T8" fmla="*/ 84 w 86"/>
                  <a:gd name="T9" fmla="*/ 35 h 64"/>
                  <a:gd name="T10" fmla="*/ 78 w 86"/>
                  <a:gd name="T11" fmla="*/ 46 h 64"/>
                  <a:gd name="T12" fmla="*/ 69 w 86"/>
                  <a:gd name="T13" fmla="*/ 56 h 64"/>
                  <a:gd name="T14" fmla="*/ 57 w 86"/>
                  <a:gd name="T15" fmla="*/ 62 h 64"/>
                  <a:gd name="T16" fmla="*/ 44 w 86"/>
                  <a:gd name="T17" fmla="*/ 64 h 64"/>
                  <a:gd name="T18" fmla="*/ 29 w 86"/>
                  <a:gd name="T19" fmla="*/ 62 h 64"/>
                  <a:gd name="T20" fmla="*/ 17 w 86"/>
                  <a:gd name="T21" fmla="*/ 56 h 64"/>
                  <a:gd name="T22" fmla="*/ 9 w 86"/>
                  <a:gd name="T23" fmla="*/ 46 h 64"/>
                  <a:gd name="T24" fmla="*/ 3 w 86"/>
                  <a:gd name="T25" fmla="*/ 35 h 64"/>
                  <a:gd name="T26" fmla="*/ 0 w 86"/>
                  <a:gd name="T27" fmla="*/ 21 h 64"/>
                  <a:gd name="T28" fmla="*/ 1 w 86"/>
                  <a:gd name="T29" fmla="*/ 10 h 64"/>
                  <a:gd name="T30" fmla="*/ 6 w 86"/>
                  <a:gd name="T3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64">
                    <a:moveTo>
                      <a:pt x="6" y="0"/>
                    </a:moveTo>
                    <a:lnTo>
                      <a:pt x="81" y="0"/>
                    </a:lnTo>
                    <a:lnTo>
                      <a:pt x="85" y="10"/>
                    </a:lnTo>
                    <a:lnTo>
                      <a:pt x="86" y="21"/>
                    </a:lnTo>
                    <a:lnTo>
                      <a:pt x="84" y="35"/>
                    </a:lnTo>
                    <a:lnTo>
                      <a:pt x="78" y="46"/>
                    </a:lnTo>
                    <a:lnTo>
                      <a:pt x="69" y="56"/>
                    </a:lnTo>
                    <a:lnTo>
                      <a:pt x="57" y="62"/>
                    </a:lnTo>
                    <a:lnTo>
                      <a:pt x="44" y="64"/>
                    </a:lnTo>
                    <a:lnTo>
                      <a:pt x="29" y="62"/>
                    </a:lnTo>
                    <a:lnTo>
                      <a:pt x="17" y="56"/>
                    </a:lnTo>
                    <a:lnTo>
                      <a:pt x="9" y="46"/>
                    </a:lnTo>
                    <a:lnTo>
                      <a:pt x="3" y="35"/>
                    </a:lnTo>
                    <a:lnTo>
                      <a:pt x="0" y="21"/>
                    </a:lnTo>
                    <a:lnTo>
                      <a:pt x="1" y="1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5222"/>
              </a:solidFill>
              <a:ln w="0">
                <a:solidFill>
                  <a:srgbClr val="00522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 21"/>
              <p:cNvSpPr/>
              <p:nvPr/>
            </p:nvSpPr>
            <p:spPr bwMode="auto">
              <a:xfrm>
                <a:off x="8830484" y="3141662"/>
                <a:ext cx="260350" cy="482600"/>
              </a:xfrm>
              <a:custGeom>
                <a:avLst/>
                <a:gdLst>
                  <a:gd name="T0" fmla="*/ 32 w 164"/>
                  <a:gd name="T1" fmla="*/ 0 h 304"/>
                  <a:gd name="T2" fmla="*/ 43 w 164"/>
                  <a:gd name="T3" fmla="*/ 3 h 304"/>
                  <a:gd name="T4" fmla="*/ 53 w 164"/>
                  <a:gd name="T5" fmla="*/ 9 h 304"/>
                  <a:gd name="T6" fmla="*/ 61 w 164"/>
                  <a:gd name="T7" fmla="*/ 19 h 304"/>
                  <a:gd name="T8" fmla="*/ 162 w 164"/>
                  <a:gd name="T9" fmla="*/ 261 h 304"/>
                  <a:gd name="T10" fmla="*/ 164 w 164"/>
                  <a:gd name="T11" fmla="*/ 273 h 304"/>
                  <a:gd name="T12" fmla="*/ 162 w 164"/>
                  <a:gd name="T13" fmla="*/ 285 h 304"/>
                  <a:gd name="T14" fmla="*/ 155 w 164"/>
                  <a:gd name="T15" fmla="*/ 295 h 304"/>
                  <a:gd name="T16" fmla="*/ 144 w 164"/>
                  <a:gd name="T17" fmla="*/ 302 h 304"/>
                  <a:gd name="T18" fmla="*/ 132 w 164"/>
                  <a:gd name="T19" fmla="*/ 304 h 304"/>
                  <a:gd name="T20" fmla="*/ 120 w 164"/>
                  <a:gd name="T21" fmla="*/ 302 h 304"/>
                  <a:gd name="T22" fmla="*/ 110 w 164"/>
                  <a:gd name="T23" fmla="*/ 296 h 304"/>
                  <a:gd name="T24" fmla="*/ 103 w 164"/>
                  <a:gd name="T25" fmla="*/ 286 h 304"/>
                  <a:gd name="T26" fmla="*/ 2 w 164"/>
                  <a:gd name="T27" fmla="*/ 44 h 304"/>
                  <a:gd name="T28" fmla="*/ 0 w 164"/>
                  <a:gd name="T29" fmla="*/ 32 h 304"/>
                  <a:gd name="T30" fmla="*/ 2 w 164"/>
                  <a:gd name="T31" fmla="*/ 20 h 304"/>
                  <a:gd name="T32" fmla="*/ 8 w 164"/>
                  <a:gd name="T33" fmla="*/ 10 h 304"/>
                  <a:gd name="T34" fmla="*/ 19 w 164"/>
                  <a:gd name="T35" fmla="*/ 3 h 304"/>
                  <a:gd name="T36" fmla="*/ 32 w 164"/>
                  <a:gd name="T37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4" h="304">
                    <a:moveTo>
                      <a:pt x="32" y="0"/>
                    </a:moveTo>
                    <a:lnTo>
                      <a:pt x="43" y="3"/>
                    </a:lnTo>
                    <a:lnTo>
                      <a:pt x="53" y="9"/>
                    </a:lnTo>
                    <a:lnTo>
                      <a:pt x="61" y="19"/>
                    </a:lnTo>
                    <a:lnTo>
                      <a:pt x="162" y="261"/>
                    </a:lnTo>
                    <a:lnTo>
                      <a:pt x="164" y="273"/>
                    </a:lnTo>
                    <a:lnTo>
                      <a:pt x="162" y="285"/>
                    </a:lnTo>
                    <a:lnTo>
                      <a:pt x="155" y="295"/>
                    </a:lnTo>
                    <a:lnTo>
                      <a:pt x="144" y="302"/>
                    </a:lnTo>
                    <a:lnTo>
                      <a:pt x="132" y="304"/>
                    </a:lnTo>
                    <a:lnTo>
                      <a:pt x="120" y="302"/>
                    </a:lnTo>
                    <a:lnTo>
                      <a:pt x="110" y="296"/>
                    </a:lnTo>
                    <a:lnTo>
                      <a:pt x="103" y="286"/>
                    </a:lnTo>
                    <a:lnTo>
                      <a:pt x="2" y="44"/>
                    </a:lnTo>
                    <a:lnTo>
                      <a:pt x="0" y="32"/>
                    </a:lnTo>
                    <a:lnTo>
                      <a:pt x="2" y="20"/>
                    </a:lnTo>
                    <a:lnTo>
                      <a:pt x="8" y="10"/>
                    </a:lnTo>
                    <a:lnTo>
                      <a:pt x="19" y="3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Freeform 22"/>
              <p:cNvSpPr/>
              <p:nvPr/>
            </p:nvSpPr>
            <p:spPr bwMode="auto">
              <a:xfrm>
                <a:off x="8308197" y="3505200"/>
                <a:ext cx="119063" cy="34925"/>
              </a:xfrm>
              <a:custGeom>
                <a:avLst/>
                <a:gdLst>
                  <a:gd name="T0" fmla="*/ 37 w 75"/>
                  <a:gd name="T1" fmla="*/ 0 h 22"/>
                  <a:gd name="T2" fmla="*/ 53 w 75"/>
                  <a:gd name="T3" fmla="*/ 2 h 22"/>
                  <a:gd name="T4" fmla="*/ 65 w 75"/>
                  <a:gd name="T5" fmla="*/ 10 h 22"/>
                  <a:gd name="T6" fmla="*/ 75 w 75"/>
                  <a:gd name="T7" fmla="*/ 22 h 22"/>
                  <a:gd name="T8" fmla="*/ 0 w 75"/>
                  <a:gd name="T9" fmla="*/ 22 h 22"/>
                  <a:gd name="T10" fmla="*/ 10 w 75"/>
                  <a:gd name="T11" fmla="*/ 10 h 22"/>
                  <a:gd name="T12" fmla="*/ 22 w 75"/>
                  <a:gd name="T13" fmla="*/ 2 h 22"/>
                  <a:gd name="T14" fmla="*/ 37 w 75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22">
                    <a:moveTo>
                      <a:pt x="37" y="0"/>
                    </a:moveTo>
                    <a:lnTo>
                      <a:pt x="53" y="2"/>
                    </a:lnTo>
                    <a:lnTo>
                      <a:pt x="65" y="10"/>
                    </a:lnTo>
                    <a:lnTo>
                      <a:pt x="75" y="22"/>
                    </a:lnTo>
                    <a:lnTo>
                      <a:pt x="0" y="22"/>
                    </a:lnTo>
                    <a:lnTo>
                      <a:pt x="10" y="10"/>
                    </a:lnTo>
                    <a:lnTo>
                      <a:pt x="22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005222"/>
              </a:solidFill>
              <a:ln w="0">
                <a:solidFill>
                  <a:srgbClr val="00522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Freeform 23"/>
              <p:cNvSpPr/>
              <p:nvPr/>
            </p:nvSpPr>
            <p:spPr bwMode="auto">
              <a:xfrm>
                <a:off x="8298672" y="3540125"/>
                <a:ext cx="138113" cy="101600"/>
              </a:xfrm>
              <a:custGeom>
                <a:avLst/>
                <a:gdLst>
                  <a:gd name="T0" fmla="*/ 6 w 87"/>
                  <a:gd name="T1" fmla="*/ 0 h 64"/>
                  <a:gd name="T2" fmla="*/ 81 w 87"/>
                  <a:gd name="T3" fmla="*/ 0 h 64"/>
                  <a:gd name="T4" fmla="*/ 85 w 87"/>
                  <a:gd name="T5" fmla="*/ 10 h 64"/>
                  <a:gd name="T6" fmla="*/ 87 w 87"/>
                  <a:gd name="T7" fmla="*/ 21 h 64"/>
                  <a:gd name="T8" fmla="*/ 85 w 87"/>
                  <a:gd name="T9" fmla="*/ 35 h 64"/>
                  <a:gd name="T10" fmla="*/ 79 w 87"/>
                  <a:gd name="T11" fmla="*/ 46 h 64"/>
                  <a:gd name="T12" fmla="*/ 69 w 87"/>
                  <a:gd name="T13" fmla="*/ 56 h 64"/>
                  <a:gd name="T14" fmla="*/ 57 w 87"/>
                  <a:gd name="T15" fmla="*/ 62 h 64"/>
                  <a:gd name="T16" fmla="*/ 43 w 87"/>
                  <a:gd name="T17" fmla="*/ 64 h 64"/>
                  <a:gd name="T18" fmla="*/ 30 w 87"/>
                  <a:gd name="T19" fmla="*/ 62 h 64"/>
                  <a:gd name="T20" fmla="*/ 18 w 87"/>
                  <a:gd name="T21" fmla="*/ 56 h 64"/>
                  <a:gd name="T22" fmla="*/ 8 w 87"/>
                  <a:gd name="T23" fmla="*/ 46 h 64"/>
                  <a:gd name="T24" fmla="*/ 2 w 87"/>
                  <a:gd name="T25" fmla="*/ 35 h 64"/>
                  <a:gd name="T26" fmla="*/ 0 w 87"/>
                  <a:gd name="T27" fmla="*/ 21 h 64"/>
                  <a:gd name="T28" fmla="*/ 2 w 87"/>
                  <a:gd name="T29" fmla="*/ 10 h 64"/>
                  <a:gd name="T30" fmla="*/ 6 w 87"/>
                  <a:gd name="T3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7" h="64">
                    <a:moveTo>
                      <a:pt x="6" y="0"/>
                    </a:moveTo>
                    <a:lnTo>
                      <a:pt x="81" y="0"/>
                    </a:lnTo>
                    <a:lnTo>
                      <a:pt x="85" y="10"/>
                    </a:lnTo>
                    <a:lnTo>
                      <a:pt x="87" y="21"/>
                    </a:lnTo>
                    <a:lnTo>
                      <a:pt x="85" y="35"/>
                    </a:lnTo>
                    <a:lnTo>
                      <a:pt x="79" y="46"/>
                    </a:lnTo>
                    <a:lnTo>
                      <a:pt x="69" y="56"/>
                    </a:lnTo>
                    <a:lnTo>
                      <a:pt x="57" y="62"/>
                    </a:lnTo>
                    <a:lnTo>
                      <a:pt x="43" y="64"/>
                    </a:lnTo>
                    <a:lnTo>
                      <a:pt x="30" y="62"/>
                    </a:lnTo>
                    <a:lnTo>
                      <a:pt x="18" y="56"/>
                    </a:lnTo>
                    <a:lnTo>
                      <a:pt x="8" y="46"/>
                    </a:lnTo>
                    <a:lnTo>
                      <a:pt x="2" y="35"/>
                    </a:lnTo>
                    <a:lnTo>
                      <a:pt x="0" y="21"/>
                    </a:lnTo>
                    <a:lnTo>
                      <a:pt x="2" y="1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5222"/>
              </a:solidFill>
              <a:ln w="0">
                <a:solidFill>
                  <a:srgbClr val="00522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Freeform 24"/>
              <p:cNvSpPr/>
              <p:nvPr/>
            </p:nvSpPr>
            <p:spPr bwMode="auto">
              <a:xfrm>
                <a:off x="8314547" y="3141662"/>
                <a:ext cx="263525" cy="482600"/>
              </a:xfrm>
              <a:custGeom>
                <a:avLst/>
                <a:gdLst>
                  <a:gd name="T0" fmla="*/ 134 w 166"/>
                  <a:gd name="T1" fmla="*/ 0 h 304"/>
                  <a:gd name="T2" fmla="*/ 146 w 166"/>
                  <a:gd name="T3" fmla="*/ 3 h 304"/>
                  <a:gd name="T4" fmla="*/ 156 w 166"/>
                  <a:gd name="T5" fmla="*/ 10 h 304"/>
                  <a:gd name="T6" fmla="*/ 164 w 166"/>
                  <a:gd name="T7" fmla="*/ 20 h 304"/>
                  <a:gd name="T8" fmla="*/ 166 w 166"/>
                  <a:gd name="T9" fmla="*/ 32 h 304"/>
                  <a:gd name="T10" fmla="*/ 162 w 166"/>
                  <a:gd name="T11" fmla="*/ 44 h 304"/>
                  <a:gd name="T12" fmla="*/ 62 w 166"/>
                  <a:gd name="T13" fmla="*/ 286 h 304"/>
                  <a:gd name="T14" fmla="*/ 55 w 166"/>
                  <a:gd name="T15" fmla="*/ 296 h 304"/>
                  <a:gd name="T16" fmla="*/ 45 w 166"/>
                  <a:gd name="T17" fmla="*/ 302 h 304"/>
                  <a:gd name="T18" fmla="*/ 32 w 166"/>
                  <a:gd name="T19" fmla="*/ 304 h 304"/>
                  <a:gd name="T20" fmla="*/ 20 w 166"/>
                  <a:gd name="T21" fmla="*/ 302 h 304"/>
                  <a:gd name="T22" fmla="*/ 10 w 166"/>
                  <a:gd name="T23" fmla="*/ 295 h 304"/>
                  <a:gd name="T24" fmla="*/ 3 w 166"/>
                  <a:gd name="T25" fmla="*/ 285 h 304"/>
                  <a:gd name="T26" fmla="*/ 0 w 166"/>
                  <a:gd name="T27" fmla="*/ 273 h 304"/>
                  <a:gd name="T28" fmla="*/ 3 w 166"/>
                  <a:gd name="T29" fmla="*/ 261 h 304"/>
                  <a:gd name="T30" fmla="*/ 105 w 166"/>
                  <a:gd name="T31" fmla="*/ 19 h 304"/>
                  <a:gd name="T32" fmla="*/ 112 w 166"/>
                  <a:gd name="T33" fmla="*/ 9 h 304"/>
                  <a:gd name="T34" fmla="*/ 121 w 166"/>
                  <a:gd name="T35" fmla="*/ 3 h 304"/>
                  <a:gd name="T36" fmla="*/ 134 w 166"/>
                  <a:gd name="T37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6" h="304">
                    <a:moveTo>
                      <a:pt x="134" y="0"/>
                    </a:moveTo>
                    <a:lnTo>
                      <a:pt x="146" y="3"/>
                    </a:lnTo>
                    <a:lnTo>
                      <a:pt x="156" y="10"/>
                    </a:lnTo>
                    <a:lnTo>
                      <a:pt x="164" y="20"/>
                    </a:lnTo>
                    <a:lnTo>
                      <a:pt x="166" y="32"/>
                    </a:lnTo>
                    <a:lnTo>
                      <a:pt x="162" y="44"/>
                    </a:lnTo>
                    <a:lnTo>
                      <a:pt x="62" y="286"/>
                    </a:lnTo>
                    <a:lnTo>
                      <a:pt x="55" y="296"/>
                    </a:lnTo>
                    <a:lnTo>
                      <a:pt x="45" y="302"/>
                    </a:lnTo>
                    <a:lnTo>
                      <a:pt x="32" y="304"/>
                    </a:lnTo>
                    <a:lnTo>
                      <a:pt x="20" y="302"/>
                    </a:lnTo>
                    <a:lnTo>
                      <a:pt x="10" y="295"/>
                    </a:lnTo>
                    <a:lnTo>
                      <a:pt x="3" y="285"/>
                    </a:lnTo>
                    <a:lnTo>
                      <a:pt x="0" y="273"/>
                    </a:lnTo>
                    <a:lnTo>
                      <a:pt x="3" y="261"/>
                    </a:lnTo>
                    <a:lnTo>
                      <a:pt x="105" y="19"/>
                    </a:lnTo>
                    <a:lnTo>
                      <a:pt x="112" y="9"/>
                    </a:lnTo>
                    <a:lnTo>
                      <a:pt x="121" y="3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Freeform 25"/>
              <p:cNvSpPr/>
              <p:nvPr/>
            </p:nvSpPr>
            <p:spPr bwMode="auto">
              <a:xfrm>
                <a:off x="9065434" y="3992562"/>
                <a:ext cx="323850" cy="322263"/>
              </a:xfrm>
              <a:custGeom>
                <a:avLst/>
                <a:gdLst>
                  <a:gd name="T0" fmla="*/ 103 w 204"/>
                  <a:gd name="T1" fmla="*/ 0 h 203"/>
                  <a:gd name="T2" fmla="*/ 125 w 204"/>
                  <a:gd name="T3" fmla="*/ 2 h 203"/>
                  <a:gd name="T4" fmla="*/ 147 w 204"/>
                  <a:gd name="T5" fmla="*/ 10 h 203"/>
                  <a:gd name="T6" fmla="*/ 166 w 204"/>
                  <a:gd name="T7" fmla="*/ 21 h 203"/>
                  <a:gd name="T8" fmla="*/ 181 w 204"/>
                  <a:gd name="T9" fmla="*/ 38 h 203"/>
                  <a:gd name="T10" fmla="*/ 193 w 204"/>
                  <a:gd name="T11" fmla="*/ 57 h 203"/>
                  <a:gd name="T12" fmla="*/ 201 w 204"/>
                  <a:gd name="T13" fmla="*/ 78 h 203"/>
                  <a:gd name="T14" fmla="*/ 204 w 204"/>
                  <a:gd name="T15" fmla="*/ 101 h 203"/>
                  <a:gd name="T16" fmla="*/ 201 w 204"/>
                  <a:gd name="T17" fmla="*/ 125 h 203"/>
                  <a:gd name="T18" fmla="*/ 193 w 204"/>
                  <a:gd name="T19" fmla="*/ 145 h 203"/>
                  <a:gd name="T20" fmla="*/ 181 w 204"/>
                  <a:gd name="T21" fmla="*/ 165 h 203"/>
                  <a:gd name="T22" fmla="*/ 166 w 204"/>
                  <a:gd name="T23" fmla="*/ 181 h 203"/>
                  <a:gd name="T24" fmla="*/ 147 w 204"/>
                  <a:gd name="T25" fmla="*/ 193 h 203"/>
                  <a:gd name="T26" fmla="*/ 125 w 204"/>
                  <a:gd name="T27" fmla="*/ 200 h 203"/>
                  <a:gd name="T28" fmla="*/ 103 w 204"/>
                  <a:gd name="T29" fmla="*/ 203 h 203"/>
                  <a:gd name="T30" fmla="*/ 79 w 204"/>
                  <a:gd name="T31" fmla="*/ 200 h 203"/>
                  <a:gd name="T32" fmla="*/ 57 w 204"/>
                  <a:gd name="T33" fmla="*/ 193 h 203"/>
                  <a:gd name="T34" fmla="*/ 39 w 204"/>
                  <a:gd name="T35" fmla="*/ 181 h 203"/>
                  <a:gd name="T36" fmla="*/ 23 w 204"/>
                  <a:gd name="T37" fmla="*/ 165 h 203"/>
                  <a:gd name="T38" fmla="*/ 11 w 204"/>
                  <a:gd name="T39" fmla="*/ 145 h 203"/>
                  <a:gd name="T40" fmla="*/ 3 w 204"/>
                  <a:gd name="T41" fmla="*/ 125 h 203"/>
                  <a:gd name="T42" fmla="*/ 0 w 204"/>
                  <a:gd name="T43" fmla="*/ 101 h 203"/>
                  <a:gd name="T44" fmla="*/ 3 w 204"/>
                  <a:gd name="T45" fmla="*/ 78 h 203"/>
                  <a:gd name="T46" fmla="*/ 11 w 204"/>
                  <a:gd name="T47" fmla="*/ 57 h 203"/>
                  <a:gd name="T48" fmla="*/ 23 w 204"/>
                  <a:gd name="T49" fmla="*/ 38 h 203"/>
                  <a:gd name="T50" fmla="*/ 39 w 204"/>
                  <a:gd name="T51" fmla="*/ 21 h 203"/>
                  <a:gd name="T52" fmla="*/ 57 w 204"/>
                  <a:gd name="T53" fmla="*/ 10 h 203"/>
                  <a:gd name="T54" fmla="*/ 79 w 204"/>
                  <a:gd name="T55" fmla="*/ 2 h 203"/>
                  <a:gd name="T56" fmla="*/ 103 w 204"/>
                  <a:gd name="T5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4" h="203">
                    <a:moveTo>
                      <a:pt x="103" y="0"/>
                    </a:moveTo>
                    <a:lnTo>
                      <a:pt x="125" y="2"/>
                    </a:lnTo>
                    <a:lnTo>
                      <a:pt x="147" y="10"/>
                    </a:lnTo>
                    <a:lnTo>
                      <a:pt x="166" y="21"/>
                    </a:lnTo>
                    <a:lnTo>
                      <a:pt x="181" y="38"/>
                    </a:lnTo>
                    <a:lnTo>
                      <a:pt x="193" y="57"/>
                    </a:lnTo>
                    <a:lnTo>
                      <a:pt x="201" y="78"/>
                    </a:lnTo>
                    <a:lnTo>
                      <a:pt x="204" y="101"/>
                    </a:lnTo>
                    <a:lnTo>
                      <a:pt x="201" y="125"/>
                    </a:lnTo>
                    <a:lnTo>
                      <a:pt x="193" y="145"/>
                    </a:lnTo>
                    <a:lnTo>
                      <a:pt x="181" y="165"/>
                    </a:lnTo>
                    <a:lnTo>
                      <a:pt x="166" y="181"/>
                    </a:lnTo>
                    <a:lnTo>
                      <a:pt x="147" y="193"/>
                    </a:lnTo>
                    <a:lnTo>
                      <a:pt x="125" y="200"/>
                    </a:lnTo>
                    <a:lnTo>
                      <a:pt x="103" y="203"/>
                    </a:lnTo>
                    <a:lnTo>
                      <a:pt x="79" y="200"/>
                    </a:lnTo>
                    <a:lnTo>
                      <a:pt x="57" y="193"/>
                    </a:lnTo>
                    <a:lnTo>
                      <a:pt x="39" y="181"/>
                    </a:lnTo>
                    <a:lnTo>
                      <a:pt x="23" y="165"/>
                    </a:lnTo>
                    <a:lnTo>
                      <a:pt x="11" y="145"/>
                    </a:lnTo>
                    <a:lnTo>
                      <a:pt x="3" y="125"/>
                    </a:lnTo>
                    <a:lnTo>
                      <a:pt x="0" y="101"/>
                    </a:lnTo>
                    <a:lnTo>
                      <a:pt x="3" y="78"/>
                    </a:lnTo>
                    <a:lnTo>
                      <a:pt x="11" y="57"/>
                    </a:lnTo>
                    <a:lnTo>
                      <a:pt x="23" y="38"/>
                    </a:lnTo>
                    <a:lnTo>
                      <a:pt x="39" y="21"/>
                    </a:lnTo>
                    <a:lnTo>
                      <a:pt x="57" y="10"/>
                    </a:lnTo>
                    <a:lnTo>
                      <a:pt x="79" y="2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F9C60F"/>
              </a:solidFill>
              <a:ln w="0">
                <a:solidFill>
                  <a:srgbClr val="F9C60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Freeform 26"/>
              <p:cNvSpPr/>
              <p:nvPr/>
            </p:nvSpPr>
            <p:spPr bwMode="auto">
              <a:xfrm>
                <a:off x="9116234" y="4040187"/>
                <a:ext cx="222250" cy="209550"/>
              </a:xfrm>
              <a:custGeom>
                <a:avLst/>
                <a:gdLst>
                  <a:gd name="T0" fmla="*/ 71 w 140"/>
                  <a:gd name="T1" fmla="*/ 0 h 132"/>
                  <a:gd name="T2" fmla="*/ 94 w 140"/>
                  <a:gd name="T3" fmla="*/ 42 h 132"/>
                  <a:gd name="T4" fmla="*/ 140 w 140"/>
                  <a:gd name="T5" fmla="*/ 50 h 132"/>
                  <a:gd name="T6" fmla="*/ 110 w 140"/>
                  <a:gd name="T7" fmla="*/ 89 h 132"/>
                  <a:gd name="T8" fmla="*/ 113 w 140"/>
                  <a:gd name="T9" fmla="*/ 132 h 132"/>
                  <a:gd name="T10" fmla="*/ 71 w 140"/>
                  <a:gd name="T11" fmla="*/ 119 h 132"/>
                  <a:gd name="T12" fmla="*/ 27 w 140"/>
                  <a:gd name="T13" fmla="*/ 132 h 132"/>
                  <a:gd name="T14" fmla="*/ 30 w 140"/>
                  <a:gd name="T15" fmla="*/ 89 h 132"/>
                  <a:gd name="T16" fmla="*/ 0 w 140"/>
                  <a:gd name="T17" fmla="*/ 50 h 132"/>
                  <a:gd name="T18" fmla="*/ 46 w 140"/>
                  <a:gd name="T19" fmla="*/ 42 h 132"/>
                  <a:gd name="T20" fmla="*/ 71 w 140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132">
                    <a:moveTo>
                      <a:pt x="71" y="0"/>
                    </a:moveTo>
                    <a:lnTo>
                      <a:pt x="94" y="42"/>
                    </a:lnTo>
                    <a:lnTo>
                      <a:pt x="140" y="50"/>
                    </a:lnTo>
                    <a:lnTo>
                      <a:pt x="110" y="89"/>
                    </a:lnTo>
                    <a:lnTo>
                      <a:pt x="113" y="132"/>
                    </a:lnTo>
                    <a:lnTo>
                      <a:pt x="71" y="119"/>
                    </a:lnTo>
                    <a:lnTo>
                      <a:pt x="27" y="132"/>
                    </a:lnTo>
                    <a:lnTo>
                      <a:pt x="30" y="89"/>
                    </a:lnTo>
                    <a:lnTo>
                      <a:pt x="0" y="50"/>
                    </a:lnTo>
                    <a:lnTo>
                      <a:pt x="46" y="4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Freeform 27"/>
              <p:cNvSpPr/>
              <p:nvPr/>
            </p:nvSpPr>
            <p:spPr bwMode="auto">
              <a:xfrm>
                <a:off x="7836709" y="4395787"/>
                <a:ext cx="1706563" cy="454025"/>
              </a:xfrm>
              <a:custGeom>
                <a:avLst/>
                <a:gdLst>
                  <a:gd name="T0" fmla="*/ 63 w 1075"/>
                  <a:gd name="T1" fmla="*/ 0 h 286"/>
                  <a:gd name="T2" fmla="*/ 1011 w 1075"/>
                  <a:gd name="T3" fmla="*/ 0 h 286"/>
                  <a:gd name="T4" fmla="*/ 1027 w 1075"/>
                  <a:gd name="T5" fmla="*/ 2 h 286"/>
                  <a:gd name="T6" fmla="*/ 1043 w 1075"/>
                  <a:gd name="T7" fmla="*/ 8 h 286"/>
                  <a:gd name="T8" fmla="*/ 1056 w 1075"/>
                  <a:gd name="T9" fmla="*/ 17 h 286"/>
                  <a:gd name="T10" fmla="*/ 1066 w 1075"/>
                  <a:gd name="T11" fmla="*/ 31 h 286"/>
                  <a:gd name="T12" fmla="*/ 1072 w 1075"/>
                  <a:gd name="T13" fmla="*/ 46 h 286"/>
                  <a:gd name="T14" fmla="*/ 1075 w 1075"/>
                  <a:gd name="T15" fmla="*/ 63 h 286"/>
                  <a:gd name="T16" fmla="*/ 1075 w 1075"/>
                  <a:gd name="T17" fmla="*/ 223 h 286"/>
                  <a:gd name="T18" fmla="*/ 1072 w 1075"/>
                  <a:gd name="T19" fmla="*/ 239 h 286"/>
                  <a:gd name="T20" fmla="*/ 1066 w 1075"/>
                  <a:gd name="T21" fmla="*/ 255 h 286"/>
                  <a:gd name="T22" fmla="*/ 1056 w 1075"/>
                  <a:gd name="T23" fmla="*/ 267 h 286"/>
                  <a:gd name="T24" fmla="*/ 1043 w 1075"/>
                  <a:gd name="T25" fmla="*/ 278 h 286"/>
                  <a:gd name="T26" fmla="*/ 1027 w 1075"/>
                  <a:gd name="T27" fmla="*/ 284 h 286"/>
                  <a:gd name="T28" fmla="*/ 1011 w 1075"/>
                  <a:gd name="T29" fmla="*/ 286 h 286"/>
                  <a:gd name="T30" fmla="*/ 63 w 1075"/>
                  <a:gd name="T31" fmla="*/ 286 h 286"/>
                  <a:gd name="T32" fmla="*/ 46 w 1075"/>
                  <a:gd name="T33" fmla="*/ 284 h 286"/>
                  <a:gd name="T34" fmla="*/ 31 w 1075"/>
                  <a:gd name="T35" fmla="*/ 278 h 286"/>
                  <a:gd name="T36" fmla="*/ 18 w 1075"/>
                  <a:gd name="T37" fmla="*/ 267 h 286"/>
                  <a:gd name="T38" fmla="*/ 8 w 1075"/>
                  <a:gd name="T39" fmla="*/ 255 h 286"/>
                  <a:gd name="T40" fmla="*/ 2 w 1075"/>
                  <a:gd name="T41" fmla="*/ 239 h 286"/>
                  <a:gd name="T42" fmla="*/ 0 w 1075"/>
                  <a:gd name="T43" fmla="*/ 223 h 286"/>
                  <a:gd name="T44" fmla="*/ 0 w 1075"/>
                  <a:gd name="T45" fmla="*/ 63 h 286"/>
                  <a:gd name="T46" fmla="*/ 2 w 1075"/>
                  <a:gd name="T47" fmla="*/ 46 h 286"/>
                  <a:gd name="T48" fmla="*/ 8 w 1075"/>
                  <a:gd name="T49" fmla="*/ 31 h 286"/>
                  <a:gd name="T50" fmla="*/ 18 w 1075"/>
                  <a:gd name="T51" fmla="*/ 17 h 286"/>
                  <a:gd name="T52" fmla="*/ 31 w 1075"/>
                  <a:gd name="T53" fmla="*/ 8 h 286"/>
                  <a:gd name="T54" fmla="*/ 46 w 1075"/>
                  <a:gd name="T55" fmla="*/ 2 h 286"/>
                  <a:gd name="T56" fmla="*/ 63 w 1075"/>
                  <a:gd name="T57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75" h="286">
                    <a:moveTo>
                      <a:pt x="63" y="0"/>
                    </a:moveTo>
                    <a:lnTo>
                      <a:pt x="1011" y="0"/>
                    </a:lnTo>
                    <a:lnTo>
                      <a:pt x="1027" y="2"/>
                    </a:lnTo>
                    <a:lnTo>
                      <a:pt x="1043" y="8"/>
                    </a:lnTo>
                    <a:lnTo>
                      <a:pt x="1056" y="17"/>
                    </a:lnTo>
                    <a:lnTo>
                      <a:pt x="1066" y="31"/>
                    </a:lnTo>
                    <a:lnTo>
                      <a:pt x="1072" y="46"/>
                    </a:lnTo>
                    <a:lnTo>
                      <a:pt x="1075" y="63"/>
                    </a:lnTo>
                    <a:lnTo>
                      <a:pt x="1075" y="223"/>
                    </a:lnTo>
                    <a:lnTo>
                      <a:pt x="1072" y="239"/>
                    </a:lnTo>
                    <a:lnTo>
                      <a:pt x="1066" y="255"/>
                    </a:lnTo>
                    <a:lnTo>
                      <a:pt x="1056" y="267"/>
                    </a:lnTo>
                    <a:lnTo>
                      <a:pt x="1043" y="278"/>
                    </a:lnTo>
                    <a:lnTo>
                      <a:pt x="1027" y="284"/>
                    </a:lnTo>
                    <a:lnTo>
                      <a:pt x="1011" y="286"/>
                    </a:lnTo>
                    <a:lnTo>
                      <a:pt x="63" y="286"/>
                    </a:lnTo>
                    <a:lnTo>
                      <a:pt x="46" y="284"/>
                    </a:lnTo>
                    <a:lnTo>
                      <a:pt x="31" y="278"/>
                    </a:lnTo>
                    <a:lnTo>
                      <a:pt x="18" y="267"/>
                    </a:lnTo>
                    <a:lnTo>
                      <a:pt x="8" y="255"/>
                    </a:lnTo>
                    <a:lnTo>
                      <a:pt x="2" y="239"/>
                    </a:lnTo>
                    <a:lnTo>
                      <a:pt x="0" y="223"/>
                    </a:lnTo>
                    <a:lnTo>
                      <a:pt x="0" y="63"/>
                    </a:lnTo>
                    <a:lnTo>
                      <a:pt x="2" y="46"/>
                    </a:lnTo>
                    <a:lnTo>
                      <a:pt x="8" y="31"/>
                    </a:lnTo>
                    <a:lnTo>
                      <a:pt x="18" y="17"/>
                    </a:lnTo>
                    <a:lnTo>
                      <a:pt x="31" y="8"/>
                    </a:lnTo>
                    <a:lnTo>
                      <a:pt x="46" y="2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79F612"/>
              </a:solidFill>
              <a:ln w="0">
                <a:solidFill>
                  <a:srgbClr val="79F612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Freeform 28"/>
              <p:cNvSpPr/>
              <p:nvPr/>
            </p:nvSpPr>
            <p:spPr bwMode="auto">
              <a:xfrm>
                <a:off x="7977997" y="4424362"/>
                <a:ext cx="1525588" cy="315913"/>
              </a:xfrm>
              <a:custGeom>
                <a:avLst/>
                <a:gdLst>
                  <a:gd name="T0" fmla="*/ 470 w 961"/>
                  <a:gd name="T1" fmla="*/ 0 h 199"/>
                  <a:gd name="T2" fmla="*/ 558 w 961"/>
                  <a:gd name="T3" fmla="*/ 0 h 199"/>
                  <a:gd name="T4" fmla="*/ 643 w 961"/>
                  <a:gd name="T5" fmla="*/ 0 h 199"/>
                  <a:gd name="T6" fmla="*/ 718 w 961"/>
                  <a:gd name="T7" fmla="*/ 0 h 199"/>
                  <a:gd name="T8" fmla="*/ 777 w 961"/>
                  <a:gd name="T9" fmla="*/ 0 h 199"/>
                  <a:gd name="T10" fmla="*/ 815 w 961"/>
                  <a:gd name="T11" fmla="*/ 0 h 199"/>
                  <a:gd name="T12" fmla="*/ 831 w 961"/>
                  <a:gd name="T13" fmla="*/ 0 h 199"/>
                  <a:gd name="T14" fmla="*/ 867 w 961"/>
                  <a:gd name="T15" fmla="*/ 1 h 199"/>
                  <a:gd name="T16" fmla="*/ 902 w 961"/>
                  <a:gd name="T17" fmla="*/ 8 h 199"/>
                  <a:gd name="T18" fmla="*/ 932 w 961"/>
                  <a:gd name="T19" fmla="*/ 25 h 199"/>
                  <a:gd name="T20" fmla="*/ 953 w 961"/>
                  <a:gd name="T21" fmla="*/ 57 h 199"/>
                  <a:gd name="T22" fmla="*/ 961 w 961"/>
                  <a:gd name="T23" fmla="*/ 95 h 199"/>
                  <a:gd name="T24" fmla="*/ 956 w 961"/>
                  <a:gd name="T25" fmla="*/ 132 h 199"/>
                  <a:gd name="T26" fmla="*/ 942 w 961"/>
                  <a:gd name="T27" fmla="*/ 161 h 199"/>
                  <a:gd name="T28" fmla="*/ 921 w 961"/>
                  <a:gd name="T29" fmla="*/ 181 h 199"/>
                  <a:gd name="T30" fmla="*/ 869 w 961"/>
                  <a:gd name="T31" fmla="*/ 197 h 199"/>
                  <a:gd name="T32" fmla="*/ 839 w 961"/>
                  <a:gd name="T33" fmla="*/ 199 h 199"/>
                  <a:gd name="T34" fmla="*/ 829 w 961"/>
                  <a:gd name="T35" fmla="*/ 199 h 199"/>
                  <a:gd name="T36" fmla="*/ 787 w 961"/>
                  <a:gd name="T37" fmla="*/ 199 h 199"/>
                  <a:gd name="T38" fmla="*/ 724 w 961"/>
                  <a:gd name="T39" fmla="*/ 198 h 199"/>
                  <a:gd name="T40" fmla="*/ 644 w 961"/>
                  <a:gd name="T41" fmla="*/ 197 h 199"/>
                  <a:gd name="T42" fmla="*/ 557 w 961"/>
                  <a:gd name="T43" fmla="*/ 196 h 199"/>
                  <a:gd name="T44" fmla="*/ 467 w 961"/>
                  <a:gd name="T45" fmla="*/ 195 h 199"/>
                  <a:gd name="T46" fmla="*/ 381 w 961"/>
                  <a:gd name="T47" fmla="*/ 193 h 199"/>
                  <a:gd name="T48" fmla="*/ 304 w 961"/>
                  <a:gd name="T49" fmla="*/ 191 h 199"/>
                  <a:gd name="T50" fmla="*/ 243 w 961"/>
                  <a:gd name="T51" fmla="*/ 189 h 199"/>
                  <a:gd name="T52" fmla="*/ 205 w 961"/>
                  <a:gd name="T53" fmla="*/ 187 h 199"/>
                  <a:gd name="T54" fmla="*/ 161 w 961"/>
                  <a:gd name="T55" fmla="*/ 180 h 199"/>
                  <a:gd name="T56" fmla="*/ 92 w 961"/>
                  <a:gd name="T57" fmla="*/ 158 h 199"/>
                  <a:gd name="T58" fmla="*/ 43 w 961"/>
                  <a:gd name="T59" fmla="*/ 132 h 199"/>
                  <a:gd name="T60" fmla="*/ 15 w 961"/>
                  <a:gd name="T61" fmla="*/ 105 h 199"/>
                  <a:gd name="T62" fmla="*/ 1 w 961"/>
                  <a:gd name="T63" fmla="*/ 71 h 199"/>
                  <a:gd name="T64" fmla="*/ 3 w 961"/>
                  <a:gd name="T65" fmla="*/ 43 h 199"/>
                  <a:gd name="T66" fmla="*/ 19 w 961"/>
                  <a:gd name="T67" fmla="*/ 24 h 199"/>
                  <a:gd name="T68" fmla="*/ 45 w 961"/>
                  <a:gd name="T69" fmla="*/ 12 h 199"/>
                  <a:gd name="T70" fmla="*/ 77 w 961"/>
                  <a:gd name="T71" fmla="*/ 5 h 199"/>
                  <a:gd name="T72" fmla="*/ 111 w 961"/>
                  <a:gd name="T73" fmla="*/ 1 h 199"/>
                  <a:gd name="T74" fmla="*/ 143 w 961"/>
                  <a:gd name="T75" fmla="*/ 0 h 199"/>
                  <a:gd name="T76" fmla="*/ 169 w 961"/>
                  <a:gd name="T77" fmla="*/ 0 h 199"/>
                  <a:gd name="T78" fmla="*/ 194 w 961"/>
                  <a:gd name="T79" fmla="*/ 0 h 199"/>
                  <a:gd name="T80" fmla="*/ 241 w 961"/>
                  <a:gd name="T81" fmla="*/ 0 h 199"/>
                  <a:gd name="T82" fmla="*/ 306 w 961"/>
                  <a:gd name="T83" fmla="*/ 0 h 199"/>
                  <a:gd name="T84" fmla="*/ 384 w 961"/>
                  <a:gd name="T85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61" h="199">
                    <a:moveTo>
                      <a:pt x="426" y="0"/>
                    </a:moveTo>
                    <a:lnTo>
                      <a:pt x="470" y="0"/>
                    </a:lnTo>
                    <a:lnTo>
                      <a:pt x="514" y="0"/>
                    </a:lnTo>
                    <a:lnTo>
                      <a:pt x="558" y="0"/>
                    </a:lnTo>
                    <a:lnTo>
                      <a:pt x="602" y="0"/>
                    </a:lnTo>
                    <a:lnTo>
                      <a:pt x="643" y="0"/>
                    </a:lnTo>
                    <a:lnTo>
                      <a:pt x="682" y="0"/>
                    </a:lnTo>
                    <a:lnTo>
                      <a:pt x="718" y="0"/>
                    </a:lnTo>
                    <a:lnTo>
                      <a:pt x="750" y="0"/>
                    </a:lnTo>
                    <a:lnTo>
                      <a:pt x="777" y="0"/>
                    </a:lnTo>
                    <a:lnTo>
                      <a:pt x="800" y="0"/>
                    </a:lnTo>
                    <a:lnTo>
                      <a:pt x="815" y="0"/>
                    </a:lnTo>
                    <a:lnTo>
                      <a:pt x="825" y="0"/>
                    </a:lnTo>
                    <a:lnTo>
                      <a:pt x="831" y="0"/>
                    </a:lnTo>
                    <a:lnTo>
                      <a:pt x="849" y="0"/>
                    </a:lnTo>
                    <a:lnTo>
                      <a:pt x="867" y="1"/>
                    </a:lnTo>
                    <a:lnTo>
                      <a:pt x="885" y="4"/>
                    </a:lnTo>
                    <a:lnTo>
                      <a:pt x="902" y="8"/>
                    </a:lnTo>
                    <a:lnTo>
                      <a:pt x="918" y="15"/>
                    </a:lnTo>
                    <a:lnTo>
                      <a:pt x="932" y="25"/>
                    </a:lnTo>
                    <a:lnTo>
                      <a:pt x="945" y="40"/>
                    </a:lnTo>
                    <a:lnTo>
                      <a:pt x="953" y="57"/>
                    </a:lnTo>
                    <a:lnTo>
                      <a:pt x="959" y="76"/>
                    </a:lnTo>
                    <a:lnTo>
                      <a:pt x="961" y="95"/>
                    </a:lnTo>
                    <a:lnTo>
                      <a:pt x="959" y="115"/>
                    </a:lnTo>
                    <a:lnTo>
                      <a:pt x="956" y="132"/>
                    </a:lnTo>
                    <a:lnTo>
                      <a:pt x="951" y="147"/>
                    </a:lnTo>
                    <a:lnTo>
                      <a:pt x="942" y="161"/>
                    </a:lnTo>
                    <a:lnTo>
                      <a:pt x="933" y="173"/>
                    </a:lnTo>
                    <a:lnTo>
                      <a:pt x="921" y="181"/>
                    </a:lnTo>
                    <a:lnTo>
                      <a:pt x="895" y="191"/>
                    </a:lnTo>
                    <a:lnTo>
                      <a:pt x="869" y="197"/>
                    </a:lnTo>
                    <a:lnTo>
                      <a:pt x="842" y="199"/>
                    </a:lnTo>
                    <a:lnTo>
                      <a:pt x="839" y="199"/>
                    </a:lnTo>
                    <a:lnTo>
                      <a:pt x="835" y="199"/>
                    </a:lnTo>
                    <a:lnTo>
                      <a:pt x="829" y="199"/>
                    </a:lnTo>
                    <a:lnTo>
                      <a:pt x="811" y="199"/>
                    </a:lnTo>
                    <a:lnTo>
                      <a:pt x="787" y="199"/>
                    </a:lnTo>
                    <a:lnTo>
                      <a:pt x="758" y="198"/>
                    </a:lnTo>
                    <a:lnTo>
                      <a:pt x="724" y="198"/>
                    </a:lnTo>
                    <a:lnTo>
                      <a:pt x="685" y="198"/>
                    </a:lnTo>
                    <a:lnTo>
                      <a:pt x="644" y="197"/>
                    </a:lnTo>
                    <a:lnTo>
                      <a:pt x="602" y="197"/>
                    </a:lnTo>
                    <a:lnTo>
                      <a:pt x="557" y="196"/>
                    </a:lnTo>
                    <a:lnTo>
                      <a:pt x="512" y="195"/>
                    </a:lnTo>
                    <a:lnTo>
                      <a:pt x="467" y="195"/>
                    </a:lnTo>
                    <a:lnTo>
                      <a:pt x="423" y="194"/>
                    </a:lnTo>
                    <a:lnTo>
                      <a:pt x="381" y="193"/>
                    </a:lnTo>
                    <a:lnTo>
                      <a:pt x="340" y="191"/>
                    </a:lnTo>
                    <a:lnTo>
                      <a:pt x="304" y="191"/>
                    </a:lnTo>
                    <a:lnTo>
                      <a:pt x="271" y="190"/>
                    </a:lnTo>
                    <a:lnTo>
                      <a:pt x="243" y="189"/>
                    </a:lnTo>
                    <a:lnTo>
                      <a:pt x="221" y="188"/>
                    </a:lnTo>
                    <a:lnTo>
                      <a:pt x="205" y="187"/>
                    </a:lnTo>
                    <a:lnTo>
                      <a:pt x="196" y="187"/>
                    </a:lnTo>
                    <a:lnTo>
                      <a:pt x="161" y="180"/>
                    </a:lnTo>
                    <a:lnTo>
                      <a:pt x="126" y="171"/>
                    </a:lnTo>
                    <a:lnTo>
                      <a:pt x="92" y="158"/>
                    </a:lnTo>
                    <a:lnTo>
                      <a:pt x="60" y="142"/>
                    </a:lnTo>
                    <a:lnTo>
                      <a:pt x="43" y="132"/>
                    </a:lnTo>
                    <a:lnTo>
                      <a:pt x="29" y="119"/>
                    </a:lnTo>
                    <a:lnTo>
                      <a:pt x="15" y="105"/>
                    </a:lnTo>
                    <a:lnTo>
                      <a:pt x="6" y="88"/>
                    </a:lnTo>
                    <a:lnTo>
                      <a:pt x="1" y="71"/>
                    </a:lnTo>
                    <a:lnTo>
                      <a:pt x="0" y="56"/>
                    </a:lnTo>
                    <a:lnTo>
                      <a:pt x="3" y="43"/>
                    </a:lnTo>
                    <a:lnTo>
                      <a:pt x="9" y="32"/>
                    </a:lnTo>
                    <a:lnTo>
                      <a:pt x="19" y="24"/>
                    </a:lnTo>
                    <a:lnTo>
                      <a:pt x="31" y="17"/>
                    </a:lnTo>
                    <a:lnTo>
                      <a:pt x="45" y="12"/>
                    </a:lnTo>
                    <a:lnTo>
                      <a:pt x="61" y="8"/>
                    </a:lnTo>
                    <a:lnTo>
                      <a:pt x="77" y="5"/>
                    </a:lnTo>
                    <a:lnTo>
                      <a:pt x="95" y="2"/>
                    </a:lnTo>
                    <a:lnTo>
                      <a:pt x="111" y="1"/>
                    </a:lnTo>
                    <a:lnTo>
                      <a:pt x="128" y="1"/>
                    </a:lnTo>
                    <a:lnTo>
                      <a:pt x="143" y="0"/>
                    </a:lnTo>
                    <a:lnTo>
                      <a:pt x="158" y="0"/>
                    </a:lnTo>
                    <a:lnTo>
                      <a:pt x="169" y="0"/>
                    </a:lnTo>
                    <a:lnTo>
                      <a:pt x="178" y="0"/>
                    </a:lnTo>
                    <a:lnTo>
                      <a:pt x="194" y="0"/>
                    </a:lnTo>
                    <a:lnTo>
                      <a:pt x="214" y="0"/>
                    </a:lnTo>
                    <a:lnTo>
                      <a:pt x="241" y="0"/>
                    </a:lnTo>
                    <a:lnTo>
                      <a:pt x="271" y="0"/>
                    </a:lnTo>
                    <a:lnTo>
                      <a:pt x="306" y="0"/>
                    </a:lnTo>
                    <a:lnTo>
                      <a:pt x="344" y="0"/>
                    </a:lnTo>
                    <a:lnTo>
                      <a:pt x="384" y="0"/>
                    </a:lnTo>
                    <a:lnTo>
                      <a:pt x="426" y="0"/>
                    </a:lnTo>
                    <a:close/>
                  </a:path>
                </a:pathLst>
              </a:custGeom>
              <a:solidFill>
                <a:srgbClr val="95F826"/>
              </a:solidFill>
              <a:ln w="0">
                <a:solidFill>
                  <a:srgbClr val="95F82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Freeform 29"/>
              <p:cNvSpPr/>
              <p:nvPr/>
            </p:nvSpPr>
            <p:spPr bwMode="auto">
              <a:xfrm>
                <a:off x="7836709" y="4413250"/>
                <a:ext cx="1706563" cy="436563"/>
              </a:xfrm>
              <a:custGeom>
                <a:avLst/>
                <a:gdLst>
                  <a:gd name="T0" fmla="*/ 27 w 1075"/>
                  <a:gd name="T1" fmla="*/ 0 h 275"/>
                  <a:gd name="T2" fmla="*/ 28 w 1075"/>
                  <a:gd name="T3" fmla="*/ 28 h 275"/>
                  <a:gd name="T4" fmla="*/ 34 w 1075"/>
                  <a:gd name="T5" fmla="*/ 57 h 275"/>
                  <a:gd name="T6" fmla="*/ 44 w 1075"/>
                  <a:gd name="T7" fmla="*/ 84 h 275"/>
                  <a:gd name="T8" fmla="*/ 59 w 1075"/>
                  <a:gd name="T9" fmla="*/ 109 h 275"/>
                  <a:gd name="T10" fmla="*/ 76 w 1075"/>
                  <a:gd name="T11" fmla="*/ 132 h 275"/>
                  <a:gd name="T12" fmla="*/ 96 w 1075"/>
                  <a:gd name="T13" fmla="*/ 152 h 275"/>
                  <a:gd name="T14" fmla="*/ 120 w 1075"/>
                  <a:gd name="T15" fmla="*/ 170 h 275"/>
                  <a:gd name="T16" fmla="*/ 146 w 1075"/>
                  <a:gd name="T17" fmla="*/ 183 h 275"/>
                  <a:gd name="T18" fmla="*/ 174 w 1075"/>
                  <a:gd name="T19" fmla="*/ 195 h 275"/>
                  <a:gd name="T20" fmla="*/ 202 w 1075"/>
                  <a:gd name="T21" fmla="*/ 205 h 275"/>
                  <a:gd name="T22" fmla="*/ 232 w 1075"/>
                  <a:gd name="T23" fmla="*/ 212 h 275"/>
                  <a:gd name="T24" fmla="*/ 261 w 1075"/>
                  <a:gd name="T25" fmla="*/ 217 h 275"/>
                  <a:gd name="T26" fmla="*/ 278 w 1075"/>
                  <a:gd name="T27" fmla="*/ 220 h 275"/>
                  <a:gd name="T28" fmla="*/ 301 w 1075"/>
                  <a:gd name="T29" fmla="*/ 221 h 275"/>
                  <a:gd name="T30" fmla="*/ 330 w 1075"/>
                  <a:gd name="T31" fmla="*/ 223 h 275"/>
                  <a:gd name="T32" fmla="*/ 366 w 1075"/>
                  <a:gd name="T33" fmla="*/ 224 h 275"/>
                  <a:gd name="T34" fmla="*/ 407 w 1075"/>
                  <a:gd name="T35" fmla="*/ 226 h 275"/>
                  <a:gd name="T36" fmla="*/ 450 w 1075"/>
                  <a:gd name="T37" fmla="*/ 226 h 275"/>
                  <a:gd name="T38" fmla="*/ 498 w 1075"/>
                  <a:gd name="T39" fmla="*/ 227 h 275"/>
                  <a:gd name="T40" fmla="*/ 548 w 1075"/>
                  <a:gd name="T41" fmla="*/ 227 h 275"/>
                  <a:gd name="T42" fmla="*/ 598 w 1075"/>
                  <a:gd name="T43" fmla="*/ 227 h 275"/>
                  <a:gd name="T44" fmla="*/ 649 w 1075"/>
                  <a:gd name="T45" fmla="*/ 226 h 275"/>
                  <a:gd name="T46" fmla="*/ 701 w 1075"/>
                  <a:gd name="T47" fmla="*/ 226 h 275"/>
                  <a:gd name="T48" fmla="*/ 752 w 1075"/>
                  <a:gd name="T49" fmla="*/ 224 h 275"/>
                  <a:gd name="T50" fmla="*/ 801 w 1075"/>
                  <a:gd name="T51" fmla="*/ 223 h 275"/>
                  <a:gd name="T52" fmla="*/ 850 w 1075"/>
                  <a:gd name="T53" fmla="*/ 221 h 275"/>
                  <a:gd name="T54" fmla="*/ 895 w 1075"/>
                  <a:gd name="T55" fmla="*/ 218 h 275"/>
                  <a:gd name="T56" fmla="*/ 936 w 1075"/>
                  <a:gd name="T57" fmla="*/ 216 h 275"/>
                  <a:gd name="T58" fmla="*/ 975 w 1075"/>
                  <a:gd name="T59" fmla="*/ 212 h 275"/>
                  <a:gd name="T60" fmla="*/ 1009 w 1075"/>
                  <a:gd name="T61" fmla="*/ 209 h 275"/>
                  <a:gd name="T62" fmla="*/ 1037 w 1075"/>
                  <a:gd name="T63" fmla="*/ 205 h 275"/>
                  <a:gd name="T64" fmla="*/ 1059 w 1075"/>
                  <a:gd name="T65" fmla="*/ 200 h 275"/>
                  <a:gd name="T66" fmla="*/ 1075 w 1075"/>
                  <a:gd name="T67" fmla="*/ 194 h 275"/>
                  <a:gd name="T68" fmla="*/ 1075 w 1075"/>
                  <a:gd name="T69" fmla="*/ 212 h 275"/>
                  <a:gd name="T70" fmla="*/ 1072 w 1075"/>
                  <a:gd name="T71" fmla="*/ 228 h 275"/>
                  <a:gd name="T72" fmla="*/ 1066 w 1075"/>
                  <a:gd name="T73" fmla="*/ 244 h 275"/>
                  <a:gd name="T74" fmla="*/ 1056 w 1075"/>
                  <a:gd name="T75" fmla="*/ 256 h 275"/>
                  <a:gd name="T76" fmla="*/ 1043 w 1075"/>
                  <a:gd name="T77" fmla="*/ 267 h 275"/>
                  <a:gd name="T78" fmla="*/ 1027 w 1075"/>
                  <a:gd name="T79" fmla="*/ 273 h 275"/>
                  <a:gd name="T80" fmla="*/ 1011 w 1075"/>
                  <a:gd name="T81" fmla="*/ 275 h 275"/>
                  <a:gd name="T82" fmla="*/ 63 w 1075"/>
                  <a:gd name="T83" fmla="*/ 275 h 275"/>
                  <a:gd name="T84" fmla="*/ 46 w 1075"/>
                  <a:gd name="T85" fmla="*/ 273 h 275"/>
                  <a:gd name="T86" fmla="*/ 31 w 1075"/>
                  <a:gd name="T87" fmla="*/ 267 h 275"/>
                  <a:gd name="T88" fmla="*/ 18 w 1075"/>
                  <a:gd name="T89" fmla="*/ 256 h 275"/>
                  <a:gd name="T90" fmla="*/ 8 w 1075"/>
                  <a:gd name="T91" fmla="*/ 244 h 275"/>
                  <a:gd name="T92" fmla="*/ 2 w 1075"/>
                  <a:gd name="T93" fmla="*/ 228 h 275"/>
                  <a:gd name="T94" fmla="*/ 0 w 1075"/>
                  <a:gd name="T95" fmla="*/ 212 h 275"/>
                  <a:gd name="T96" fmla="*/ 0 w 1075"/>
                  <a:gd name="T97" fmla="*/ 51 h 275"/>
                  <a:gd name="T98" fmla="*/ 0 w 1075"/>
                  <a:gd name="T99" fmla="*/ 51 h 275"/>
                  <a:gd name="T100" fmla="*/ 0 w 1075"/>
                  <a:gd name="T101" fmla="*/ 51 h 275"/>
                  <a:gd name="T102" fmla="*/ 0 w 1075"/>
                  <a:gd name="T103" fmla="*/ 51 h 275"/>
                  <a:gd name="T104" fmla="*/ 0 w 1075"/>
                  <a:gd name="T105" fmla="*/ 50 h 275"/>
                  <a:gd name="T106" fmla="*/ 2 w 1075"/>
                  <a:gd name="T107" fmla="*/ 35 h 275"/>
                  <a:gd name="T108" fmla="*/ 7 w 1075"/>
                  <a:gd name="T109" fmla="*/ 22 h 275"/>
                  <a:gd name="T110" fmla="*/ 15 w 1075"/>
                  <a:gd name="T111" fmla="*/ 9 h 275"/>
                  <a:gd name="T112" fmla="*/ 27 w 1075"/>
                  <a:gd name="T1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75" h="275">
                    <a:moveTo>
                      <a:pt x="27" y="0"/>
                    </a:moveTo>
                    <a:lnTo>
                      <a:pt x="28" y="28"/>
                    </a:lnTo>
                    <a:lnTo>
                      <a:pt x="34" y="57"/>
                    </a:lnTo>
                    <a:lnTo>
                      <a:pt x="44" y="84"/>
                    </a:lnTo>
                    <a:lnTo>
                      <a:pt x="59" y="109"/>
                    </a:lnTo>
                    <a:lnTo>
                      <a:pt x="76" y="132"/>
                    </a:lnTo>
                    <a:lnTo>
                      <a:pt x="96" y="152"/>
                    </a:lnTo>
                    <a:lnTo>
                      <a:pt x="120" y="170"/>
                    </a:lnTo>
                    <a:lnTo>
                      <a:pt x="146" y="183"/>
                    </a:lnTo>
                    <a:lnTo>
                      <a:pt x="174" y="195"/>
                    </a:lnTo>
                    <a:lnTo>
                      <a:pt x="202" y="205"/>
                    </a:lnTo>
                    <a:lnTo>
                      <a:pt x="232" y="212"/>
                    </a:lnTo>
                    <a:lnTo>
                      <a:pt x="261" y="217"/>
                    </a:lnTo>
                    <a:lnTo>
                      <a:pt x="278" y="220"/>
                    </a:lnTo>
                    <a:lnTo>
                      <a:pt x="301" y="221"/>
                    </a:lnTo>
                    <a:lnTo>
                      <a:pt x="330" y="223"/>
                    </a:lnTo>
                    <a:lnTo>
                      <a:pt x="366" y="224"/>
                    </a:lnTo>
                    <a:lnTo>
                      <a:pt x="407" y="226"/>
                    </a:lnTo>
                    <a:lnTo>
                      <a:pt x="450" y="226"/>
                    </a:lnTo>
                    <a:lnTo>
                      <a:pt x="498" y="227"/>
                    </a:lnTo>
                    <a:lnTo>
                      <a:pt x="548" y="227"/>
                    </a:lnTo>
                    <a:lnTo>
                      <a:pt x="598" y="227"/>
                    </a:lnTo>
                    <a:lnTo>
                      <a:pt x="649" y="226"/>
                    </a:lnTo>
                    <a:lnTo>
                      <a:pt x="701" y="226"/>
                    </a:lnTo>
                    <a:lnTo>
                      <a:pt x="752" y="224"/>
                    </a:lnTo>
                    <a:lnTo>
                      <a:pt x="801" y="223"/>
                    </a:lnTo>
                    <a:lnTo>
                      <a:pt x="850" y="221"/>
                    </a:lnTo>
                    <a:lnTo>
                      <a:pt x="895" y="218"/>
                    </a:lnTo>
                    <a:lnTo>
                      <a:pt x="936" y="216"/>
                    </a:lnTo>
                    <a:lnTo>
                      <a:pt x="975" y="212"/>
                    </a:lnTo>
                    <a:lnTo>
                      <a:pt x="1009" y="209"/>
                    </a:lnTo>
                    <a:lnTo>
                      <a:pt x="1037" y="205"/>
                    </a:lnTo>
                    <a:lnTo>
                      <a:pt x="1059" y="200"/>
                    </a:lnTo>
                    <a:lnTo>
                      <a:pt x="1075" y="194"/>
                    </a:lnTo>
                    <a:lnTo>
                      <a:pt x="1075" y="212"/>
                    </a:lnTo>
                    <a:lnTo>
                      <a:pt x="1072" y="228"/>
                    </a:lnTo>
                    <a:lnTo>
                      <a:pt x="1066" y="244"/>
                    </a:lnTo>
                    <a:lnTo>
                      <a:pt x="1056" y="256"/>
                    </a:lnTo>
                    <a:lnTo>
                      <a:pt x="1043" y="267"/>
                    </a:lnTo>
                    <a:lnTo>
                      <a:pt x="1027" y="273"/>
                    </a:lnTo>
                    <a:lnTo>
                      <a:pt x="1011" y="275"/>
                    </a:lnTo>
                    <a:lnTo>
                      <a:pt x="63" y="275"/>
                    </a:lnTo>
                    <a:lnTo>
                      <a:pt x="46" y="273"/>
                    </a:lnTo>
                    <a:lnTo>
                      <a:pt x="31" y="267"/>
                    </a:lnTo>
                    <a:lnTo>
                      <a:pt x="18" y="256"/>
                    </a:lnTo>
                    <a:lnTo>
                      <a:pt x="8" y="244"/>
                    </a:lnTo>
                    <a:lnTo>
                      <a:pt x="2" y="228"/>
                    </a:lnTo>
                    <a:lnTo>
                      <a:pt x="0" y="212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2" y="35"/>
                    </a:lnTo>
                    <a:lnTo>
                      <a:pt x="7" y="22"/>
                    </a:lnTo>
                    <a:lnTo>
                      <a:pt x="15" y="9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60DD00"/>
              </a:solidFill>
              <a:ln w="0">
                <a:solidFill>
                  <a:srgbClr val="60DD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Freeform 30"/>
              <p:cNvSpPr>
                <a:spLocks noEditPoints="1"/>
              </p:cNvSpPr>
              <p:nvPr/>
            </p:nvSpPr>
            <p:spPr bwMode="auto">
              <a:xfrm>
                <a:off x="8012922" y="4533900"/>
                <a:ext cx="130175" cy="198438"/>
              </a:xfrm>
              <a:custGeom>
                <a:avLst/>
                <a:gdLst>
                  <a:gd name="T0" fmla="*/ 42 w 82"/>
                  <a:gd name="T1" fmla="*/ 27 h 125"/>
                  <a:gd name="T2" fmla="*/ 39 w 82"/>
                  <a:gd name="T3" fmla="*/ 49 h 125"/>
                  <a:gd name="T4" fmla="*/ 36 w 82"/>
                  <a:gd name="T5" fmla="*/ 67 h 125"/>
                  <a:gd name="T6" fmla="*/ 35 w 82"/>
                  <a:gd name="T7" fmla="*/ 80 h 125"/>
                  <a:gd name="T8" fmla="*/ 46 w 82"/>
                  <a:gd name="T9" fmla="*/ 80 h 125"/>
                  <a:gd name="T10" fmla="*/ 44 w 82"/>
                  <a:gd name="T11" fmla="*/ 56 h 125"/>
                  <a:gd name="T12" fmla="*/ 42 w 82"/>
                  <a:gd name="T13" fmla="*/ 27 h 125"/>
                  <a:gd name="T14" fmla="*/ 17 w 82"/>
                  <a:gd name="T15" fmla="*/ 0 h 125"/>
                  <a:gd name="T16" fmla="*/ 63 w 82"/>
                  <a:gd name="T17" fmla="*/ 0 h 125"/>
                  <a:gd name="T18" fmla="*/ 82 w 82"/>
                  <a:gd name="T19" fmla="*/ 125 h 125"/>
                  <a:gd name="T20" fmla="*/ 49 w 82"/>
                  <a:gd name="T21" fmla="*/ 125 h 125"/>
                  <a:gd name="T22" fmla="*/ 47 w 82"/>
                  <a:gd name="T23" fmla="*/ 102 h 125"/>
                  <a:gd name="T24" fmla="*/ 35 w 82"/>
                  <a:gd name="T25" fmla="*/ 102 h 125"/>
                  <a:gd name="T26" fmla="*/ 33 w 82"/>
                  <a:gd name="T27" fmla="*/ 125 h 125"/>
                  <a:gd name="T28" fmla="*/ 0 w 82"/>
                  <a:gd name="T29" fmla="*/ 125 h 125"/>
                  <a:gd name="T30" fmla="*/ 17 w 82"/>
                  <a:gd name="T3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125">
                    <a:moveTo>
                      <a:pt x="42" y="27"/>
                    </a:moveTo>
                    <a:lnTo>
                      <a:pt x="39" y="49"/>
                    </a:lnTo>
                    <a:lnTo>
                      <a:pt x="36" y="67"/>
                    </a:lnTo>
                    <a:lnTo>
                      <a:pt x="35" y="80"/>
                    </a:lnTo>
                    <a:lnTo>
                      <a:pt x="46" y="80"/>
                    </a:lnTo>
                    <a:lnTo>
                      <a:pt x="44" y="56"/>
                    </a:lnTo>
                    <a:lnTo>
                      <a:pt x="42" y="27"/>
                    </a:lnTo>
                    <a:close/>
                    <a:moveTo>
                      <a:pt x="17" y="0"/>
                    </a:moveTo>
                    <a:lnTo>
                      <a:pt x="63" y="0"/>
                    </a:lnTo>
                    <a:lnTo>
                      <a:pt x="82" y="125"/>
                    </a:lnTo>
                    <a:lnTo>
                      <a:pt x="49" y="125"/>
                    </a:lnTo>
                    <a:lnTo>
                      <a:pt x="47" y="102"/>
                    </a:lnTo>
                    <a:lnTo>
                      <a:pt x="35" y="102"/>
                    </a:lnTo>
                    <a:lnTo>
                      <a:pt x="33" y="125"/>
                    </a:lnTo>
                    <a:lnTo>
                      <a:pt x="0" y="12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Freeform 31"/>
              <p:cNvSpPr>
                <a:spLocks noEditPoints="1"/>
              </p:cNvSpPr>
              <p:nvPr/>
            </p:nvSpPr>
            <p:spPr bwMode="auto">
              <a:xfrm>
                <a:off x="8155797" y="4533900"/>
                <a:ext cx="120650" cy="198438"/>
              </a:xfrm>
              <a:custGeom>
                <a:avLst/>
                <a:gdLst>
                  <a:gd name="T0" fmla="*/ 32 w 76"/>
                  <a:gd name="T1" fmla="*/ 21 h 125"/>
                  <a:gd name="T2" fmla="*/ 32 w 76"/>
                  <a:gd name="T3" fmla="*/ 103 h 125"/>
                  <a:gd name="T4" fmla="*/ 36 w 76"/>
                  <a:gd name="T5" fmla="*/ 103 h 125"/>
                  <a:gd name="T6" fmla="*/ 39 w 76"/>
                  <a:gd name="T7" fmla="*/ 102 h 125"/>
                  <a:gd name="T8" fmla="*/ 41 w 76"/>
                  <a:gd name="T9" fmla="*/ 100 h 125"/>
                  <a:gd name="T10" fmla="*/ 41 w 76"/>
                  <a:gd name="T11" fmla="*/ 98 h 125"/>
                  <a:gd name="T12" fmla="*/ 43 w 76"/>
                  <a:gd name="T13" fmla="*/ 95 h 125"/>
                  <a:gd name="T14" fmla="*/ 43 w 76"/>
                  <a:gd name="T15" fmla="*/ 90 h 125"/>
                  <a:gd name="T16" fmla="*/ 43 w 76"/>
                  <a:gd name="T17" fmla="*/ 85 h 125"/>
                  <a:gd name="T18" fmla="*/ 43 w 76"/>
                  <a:gd name="T19" fmla="*/ 37 h 125"/>
                  <a:gd name="T20" fmla="*/ 43 w 76"/>
                  <a:gd name="T21" fmla="*/ 32 h 125"/>
                  <a:gd name="T22" fmla="*/ 43 w 76"/>
                  <a:gd name="T23" fmla="*/ 29 h 125"/>
                  <a:gd name="T24" fmla="*/ 43 w 76"/>
                  <a:gd name="T25" fmla="*/ 25 h 125"/>
                  <a:gd name="T26" fmla="*/ 41 w 76"/>
                  <a:gd name="T27" fmla="*/ 23 h 125"/>
                  <a:gd name="T28" fmla="*/ 39 w 76"/>
                  <a:gd name="T29" fmla="*/ 22 h 125"/>
                  <a:gd name="T30" fmla="*/ 38 w 76"/>
                  <a:gd name="T31" fmla="*/ 21 h 125"/>
                  <a:gd name="T32" fmla="*/ 35 w 76"/>
                  <a:gd name="T33" fmla="*/ 21 h 125"/>
                  <a:gd name="T34" fmla="*/ 32 w 76"/>
                  <a:gd name="T35" fmla="*/ 21 h 125"/>
                  <a:gd name="T36" fmla="*/ 0 w 76"/>
                  <a:gd name="T37" fmla="*/ 0 h 125"/>
                  <a:gd name="T38" fmla="*/ 25 w 76"/>
                  <a:gd name="T39" fmla="*/ 0 h 125"/>
                  <a:gd name="T40" fmla="*/ 38 w 76"/>
                  <a:gd name="T41" fmla="*/ 1 h 125"/>
                  <a:gd name="T42" fmla="*/ 49 w 76"/>
                  <a:gd name="T43" fmla="*/ 1 h 125"/>
                  <a:gd name="T44" fmla="*/ 56 w 76"/>
                  <a:gd name="T45" fmla="*/ 2 h 125"/>
                  <a:gd name="T46" fmla="*/ 61 w 76"/>
                  <a:gd name="T47" fmla="*/ 4 h 125"/>
                  <a:gd name="T48" fmla="*/ 65 w 76"/>
                  <a:gd name="T49" fmla="*/ 6 h 125"/>
                  <a:gd name="T50" fmla="*/ 68 w 76"/>
                  <a:gd name="T51" fmla="*/ 9 h 125"/>
                  <a:gd name="T52" fmla="*/ 71 w 76"/>
                  <a:gd name="T53" fmla="*/ 13 h 125"/>
                  <a:gd name="T54" fmla="*/ 72 w 76"/>
                  <a:gd name="T55" fmla="*/ 16 h 125"/>
                  <a:gd name="T56" fmla="*/ 74 w 76"/>
                  <a:gd name="T57" fmla="*/ 20 h 125"/>
                  <a:gd name="T58" fmla="*/ 75 w 76"/>
                  <a:gd name="T59" fmla="*/ 29 h 125"/>
                  <a:gd name="T60" fmla="*/ 76 w 76"/>
                  <a:gd name="T61" fmla="*/ 44 h 125"/>
                  <a:gd name="T62" fmla="*/ 76 w 76"/>
                  <a:gd name="T63" fmla="*/ 87 h 125"/>
                  <a:gd name="T64" fmla="*/ 75 w 76"/>
                  <a:gd name="T65" fmla="*/ 101 h 125"/>
                  <a:gd name="T66" fmla="*/ 74 w 76"/>
                  <a:gd name="T67" fmla="*/ 109 h 125"/>
                  <a:gd name="T68" fmla="*/ 72 w 76"/>
                  <a:gd name="T69" fmla="*/ 113 h 125"/>
                  <a:gd name="T70" fmla="*/ 70 w 76"/>
                  <a:gd name="T71" fmla="*/ 116 h 125"/>
                  <a:gd name="T72" fmla="*/ 68 w 76"/>
                  <a:gd name="T73" fmla="*/ 118 h 125"/>
                  <a:gd name="T74" fmla="*/ 63 w 76"/>
                  <a:gd name="T75" fmla="*/ 121 h 125"/>
                  <a:gd name="T76" fmla="*/ 58 w 76"/>
                  <a:gd name="T77" fmla="*/ 122 h 125"/>
                  <a:gd name="T78" fmla="*/ 51 w 76"/>
                  <a:gd name="T79" fmla="*/ 124 h 125"/>
                  <a:gd name="T80" fmla="*/ 41 w 76"/>
                  <a:gd name="T81" fmla="*/ 125 h 125"/>
                  <a:gd name="T82" fmla="*/ 0 w 76"/>
                  <a:gd name="T83" fmla="*/ 125 h 125"/>
                  <a:gd name="T84" fmla="*/ 0 w 76"/>
                  <a:gd name="T8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125">
                    <a:moveTo>
                      <a:pt x="32" y="21"/>
                    </a:moveTo>
                    <a:lnTo>
                      <a:pt x="32" y="103"/>
                    </a:lnTo>
                    <a:lnTo>
                      <a:pt x="36" y="103"/>
                    </a:lnTo>
                    <a:lnTo>
                      <a:pt x="39" y="102"/>
                    </a:lnTo>
                    <a:lnTo>
                      <a:pt x="41" y="100"/>
                    </a:lnTo>
                    <a:lnTo>
                      <a:pt x="41" y="98"/>
                    </a:lnTo>
                    <a:lnTo>
                      <a:pt x="43" y="95"/>
                    </a:lnTo>
                    <a:lnTo>
                      <a:pt x="43" y="90"/>
                    </a:lnTo>
                    <a:lnTo>
                      <a:pt x="43" y="85"/>
                    </a:lnTo>
                    <a:lnTo>
                      <a:pt x="43" y="37"/>
                    </a:lnTo>
                    <a:lnTo>
                      <a:pt x="43" y="32"/>
                    </a:lnTo>
                    <a:lnTo>
                      <a:pt x="43" y="29"/>
                    </a:lnTo>
                    <a:lnTo>
                      <a:pt x="43" y="25"/>
                    </a:lnTo>
                    <a:lnTo>
                      <a:pt x="41" y="23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5" y="21"/>
                    </a:lnTo>
                    <a:lnTo>
                      <a:pt x="32" y="21"/>
                    </a:lnTo>
                    <a:close/>
                    <a:moveTo>
                      <a:pt x="0" y="0"/>
                    </a:moveTo>
                    <a:lnTo>
                      <a:pt x="25" y="0"/>
                    </a:lnTo>
                    <a:lnTo>
                      <a:pt x="38" y="1"/>
                    </a:lnTo>
                    <a:lnTo>
                      <a:pt x="49" y="1"/>
                    </a:lnTo>
                    <a:lnTo>
                      <a:pt x="56" y="2"/>
                    </a:lnTo>
                    <a:lnTo>
                      <a:pt x="61" y="4"/>
                    </a:lnTo>
                    <a:lnTo>
                      <a:pt x="65" y="6"/>
                    </a:lnTo>
                    <a:lnTo>
                      <a:pt x="68" y="9"/>
                    </a:lnTo>
                    <a:lnTo>
                      <a:pt x="71" y="13"/>
                    </a:lnTo>
                    <a:lnTo>
                      <a:pt x="72" y="16"/>
                    </a:lnTo>
                    <a:lnTo>
                      <a:pt x="74" y="20"/>
                    </a:lnTo>
                    <a:lnTo>
                      <a:pt x="75" y="29"/>
                    </a:lnTo>
                    <a:lnTo>
                      <a:pt x="76" y="44"/>
                    </a:lnTo>
                    <a:lnTo>
                      <a:pt x="76" y="87"/>
                    </a:lnTo>
                    <a:lnTo>
                      <a:pt x="75" y="101"/>
                    </a:lnTo>
                    <a:lnTo>
                      <a:pt x="74" y="109"/>
                    </a:lnTo>
                    <a:lnTo>
                      <a:pt x="72" y="113"/>
                    </a:lnTo>
                    <a:lnTo>
                      <a:pt x="70" y="116"/>
                    </a:lnTo>
                    <a:lnTo>
                      <a:pt x="68" y="118"/>
                    </a:lnTo>
                    <a:lnTo>
                      <a:pt x="63" y="121"/>
                    </a:lnTo>
                    <a:lnTo>
                      <a:pt x="58" y="122"/>
                    </a:lnTo>
                    <a:lnTo>
                      <a:pt x="51" y="124"/>
                    </a:lnTo>
                    <a:lnTo>
                      <a:pt x="41" y="125"/>
                    </a:lnTo>
                    <a:lnTo>
                      <a:pt x="0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Freeform 32"/>
              <p:cNvSpPr>
                <a:spLocks noEditPoints="1"/>
              </p:cNvSpPr>
              <p:nvPr/>
            </p:nvSpPr>
            <p:spPr bwMode="auto">
              <a:xfrm>
                <a:off x="8298672" y="4533900"/>
                <a:ext cx="119063" cy="198438"/>
              </a:xfrm>
              <a:custGeom>
                <a:avLst/>
                <a:gdLst>
                  <a:gd name="T0" fmla="*/ 32 w 75"/>
                  <a:gd name="T1" fmla="*/ 21 h 125"/>
                  <a:gd name="T2" fmla="*/ 32 w 75"/>
                  <a:gd name="T3" fmla="*/ 103 h 125"/>
                  <a:gd name="T4" fmla="*/ 36 w 75"/>
                  <a:gd name="T5" fmla="*/ 103 h 125"/>
                  <a:gd name="T6" fmla="*/ 39 w 75"/>
                  <a:gd name="T7" fmla="*/ 102 h 125"/>
                  <a:gd name="T8" fmla="*/ 41 w 75"/>
                  <a:gd name="T9" fmla="*/ 100 h 125"/>
                  <a:gd name="T10" fmla="*/ 41 w 75"/>
                  <a:gd name="T11" fmla="*/ 98 h 125"/>
                  <a:gd name="T12" fmla="*/ 42 w 75"/>
                  <a:gd name="T13" fmla="*/ 95 h 125"/>
                  <a:gd name="T14" fmla="*/ 42 w 75"/>
                  <a:gd name="T15" fmla="*/ 90 h 125"/>
                  <a:gd name="T16" fmla="*/ 42 w 75"/>
                  <a:gd name="T17" fmla="*/ 85 h 125"/>
                  <a:gd name="T18" fmla="*/ 42 w 75"/>
                  <a:gd name="T19" fmla="*/ 37 h 125"/>
                  <a:gd name="T20" fmla="*/ 42 w 75"/>
                  <a:gd name="T21" fmla="*/ 32 h 125"/>
                  <a:gd name="T22" fmla="*/ 42 w 75"/>
                  <a:gd name="T23" fmla="*/ 29 h 125"/>
                  <a:gd name="T24" fmla="*/ 42 w 75"/>
                  <a:gd name="T25" fmla="*/ 25 h 125"/>
                  <a:gd name="T26" fmla="*/ 41 w 75"/>
                  <a:gd name="T27" fmla="*/ 23 h 125"/>
                  <a:gd name="T28" fmla="*/ 39 w 75"/>
                  <a:gd name="T29" fmla="*/ 22 h 125"/>
                  <a:gd name="T30" fmla="*/ 38 w 75"/>
                  <a:gd name="T31" fmla="*/ 21 h 125"/>
                  <a:gd name="T32" fmla="*/ 36 w 75"/>
                  <a:gd name="T33" fmla="*/ 21 h 125"/>
                  <a:gd name="T34" fmla="*/ 32 w 75"/>
                  <a:gd name="T35" fmla="*/ 21 h 125"/>
                  <a:gd name="T36" fmla="*/ 0 w 75"/>
                  <a:gd name="T37" fmla="*/ 0 h 125"/>
                  <a:gd name="T38" fmla="*/ 25 w 75"/>
                  <a:gd name="T39" fmla="*/ 0 h 125"/>
                  <a:gd name="T40" fmla="*/ 38 w 75"/>
                  <a:gd name="T41" fmla="*/ 1 h 125"/>
                  <a:gd name="T42" fmla="*/ 49 w 75"/>
                  <a:gd name="T43" fmla="*/ 1 h 125"/>
                  <a:gd name="T44" fmla="*/ 56 w 75"/>
                  <a:gd name="T45" fmla="*/ 2 h 125"/>
                  <a:gd name="T46" fmla="*/ 61 w 75"/>
                  <a:gd name="T47" fmla="*/ 4 h 125"/>
                  <a:gd name="T48" fmla="*/ 65 w 75"/>
                  <a:gd name="T49" fmla="*/ 6 h 125"/>
                  <a:gd name="T50" fmla="*/ 68 w 75"/>
                  <a:gd name="T51" fmla="*/ 9 h 125"/>
                  <a:gd name="T52" fmla="*/ 71 w 75"/>
                  <a:gd name="T53" fmla="*/ 13 h 125"/>
                  <a:gd name="T54" fmla="*/ 73 w 75"/>
                  <a:gd name="T55" fmla="*/ 16 h 125"/>
                  <a:gd name="T56" fmla="*/ 74 w 75"/>
                  <a:gd name="T57" fmla="*/ 20 h 125"/>
                  <a:gd name="T58" fmla="*/ 74 w 75"/>
                  <a:gd name="T59" fmla="*/ 29 h 125"/>
                  <a:gd name="T60" fmla="*/ 75 w 75"/>
                  <a:gd name="T61" fmla="*/ 44 h 125"/>
                  <a:gd name="T62" fmla="*/ 75 w 75"/>
                  <a:gd name="T63" fmla="*/ 87 h 125"/>
                  <a:gd name="T64" fmla="*/ 74 w 75"/>
                  <a:gd name="T65" fmla="*/ 101 h 125"/>
                  <a:gd name="T66" fmla="*/ 73 w 75"/>
                  <a:gd name="T67" fmla="*/ 109 h 125"/>
                  <a:gd name="T68" fmla="*/ 72 w 75"/>
                  <a:gd name="T69" fmla="*/ 113 h 125"/>
                  <a:gd name="T70" fmla="*/ 70 w 75"/>
                  <a:gd name="T71" fmla="*/ 116 h 125"/>
                  <a:gd name="T72" fmla="*/ 68 w 75"/>
                  <a:gd name="T73" fmla="*/ 118 h 125"/>
                  <a:gd name="T74" fmla="*/ 64 w 75"/>
                  <a:gd name="T75" fmla="*/ 121 h 125"/>
                  <a:gd name="T76" fmla="*/ 58 w 75"/>
                  <a:gd name="T77" fmla="*/ 122 h 125"/>
                  <a:gd name="T78" fmla="*/ 51 w 75"/>
                  <a:gd name="T79" fmla="*/ 124 h 125"/>
                  <a:gd name="T80" fmla="*/ 41 w 75"/>
                  <a:gd name="T81" fmla="*/ 125 h 125"/>
                  <a:gd name="T82" fmla="*/ 0 w 75"/>
                  <a:gd name="T83" fmla="*/ 125 h 125"/>
                  <a:gd name="T84" fmla="*/ 0 w 75"/>
                  <a:gd name="T8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5" h="125">
                    <a:moveTo>
                      <a:pt x="32" y="21"/>
                    </a:moveTo>
                    <a:lnTo>
                      <a:pt x="32" y="103"/>
                    </a:lnTo>
                    <a:lnTo>
                      <a:pt x="36" y="103"/>
                    </a:lnTo>
                    <a:lnTo>
                      <a:pt x="39" y="102"/>
                    </a:lnTo>
                    <a:lnTo>
                      <a:pt x="41" y="100"/>
                    </a:lnTo>
                    <a:lnTo>
                      <a:pt x="41" y="98"/>
                    </a:lnTo>
                    <a:lnTo>
                      <a:pt x="42" y="95"/>
                    </a:lnTo>
                    <a:lnTo>
                      <a:pt x="42" y="90"/>
                    </a:lnTo>
                    <a:lnTo>
                      <a:pt x="42" y="85"/>
                    </a:lnTo>
                    <a:lnTo>
                      <a:pt x="42" y="37"/>
                    </a:lnTo>
                    <a:lnTo>
                      <a:pt x="42" y="32"/>
                    </a:lnTo>
                    <a:lnTo>
                      <a:pt x="42" y="29"/>
                    </a:lnTo>
                    <a:lnTo>
                      <a:pt x="42" y="25"/>
                    </a:lnTo>
                    <a:lnTo>
                      <a:pt x="41" y="23"/>
                    </a:lnTo>
                    <a:lnTo>
                      <a:pt x="39" y="22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2" y="21"/>
                    </a:lnTo>
                    <a:close/>
                    <a:moveTo>
                      <a:pt x="0" y="0"/>
                    </a:moveTo>
                    <a:lnTo>
                      <a:pt x="25" y="0"/>
                    </a:lnTo>
                    <a:lnTo>
                      <a:pt x="38" y="1"/>
                    </a:lnTo>
                    <a:lnTo>
                      <a:pt x="49" y="1"/>
                    </a:lnTo>
                    <a:lnTo>
                      <a:pt x="56" y="2"/>
                    </a:lnTo>
                    <a:lnTo>
                      <a:pt x="61" y="4"/>
                    </a:lnTo>
                    <a:lnTo>
                      <a:pt x="65" y="6"/>
                    </a:lnTo>
                    <a:lnTo>
                      <a:pt x="68" y="9"/>
                    </a:lnTo>
                    <a:lnTo>
                      <a:pt x="71" y="13"/>
                    </a:lnTo>
                    <a:lnTo>
                      <a:pt x="73" y="16"/>
                    </a:lnTo>
                    <a:lnTo>
                      <a:pt x="74" y="20"/>
                    </a:lnTo>
                    <a:lnTo>
                      <a:pt x="74" y="29"/>
                    </a:lnTo>
                    <a:lnTo>
                      <a:pt x="75" y="44"/>
                    </a:lnTo>
                    <a:lnTo>
                      <a:pt x="75" y="87"/>
                    </a:lnTo>
                    <a:lnTo>
                      <a:pt x="74" y="101"/>
                    </a:lnTo>
                    <a:lnTo>
                      <a:pt x="73" y="109"/>
                    </a:lnTo>
                    <a:lnTo>
                      <a:pt x="72" y="113"/>
                    </a:lnTo>
                    <a:lnTo>
                      <a:pt x="70" y="116"/>
                    </a:lnTo>
                    <a:lnTo>
                      <a:pt x="68" y="118"/>
                    </a:lnTo>
                    <a:lnTo>
                      <a:pt x="64" y="121"/>
                    </a:lnTo>
                    <a:lnTo>
                      <a:pt x="58" y="122"/>
                    </a:lnTo>
                    <a:lnTo>
                      <a:pt x="51" y="124"/>
                    </a:lnTo>
                    <a:lnTo>
                      <a:pt x="41" y="125"/>
                    </a:lnTo>
                    <a:lnTo>
                      <a:pt x="0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Freeform 33"/>
              <p:cNvSpPr/>
              <p:nvPr/>
            </p:nvSpPr>
            <p:spPr bwMode="auto">
              <a:xfrm>
                <a:off x="8482822" y="4533900"/>
                <a:ext cx="111125" cy="198438"/>
              </a:xfrm>
              <a:custGeom>
                <a:avLst/>
                <a:gdLst>
                  <a:gd name="T0" fmla="*/ 0 w 70"/>
                  <a:gd name="T1" fmla="*/ 0 h 125"/>
                  <a:gd name="T2" fmla="*/ 70 w 70"/>
                  <a:gd name="T3" fmla="*/ 0 h 125"/>
                  <a:gd name="T4" fmla="*/ 70 w 70"/>
                  <a:gd name="T5" fmla="*/ 24 h 125"/>
                  <a:gd name="T6" fmla="*/ 51 w 70"/>
                  <a:gd name="T7" fmla="*/ 24 h 125"/>
                  <a:gd name="T8" fmla="*/ 51 w 70"/>
                  <a:gd name="T9" fmla="*/ 125 h 125"/>
                  <a:gd name="T10" fmla="*/ 18 w 70"/>
                  <a:gd name="T11" fmla="*/ 125 h 125"/>
                  <a:gd name="T12" fmla="*/ 18 w 70"/>
                  <a:gd name="T13" fmla="*/ 24 h 125"/>
                  <a:gd name="T14" fmla="*/ 0 w 70"/>
                  <a:gd name="T15" fmla="*/ 24 h 125"/>
                  <a:gd name="T16" fmla="*/ 0 w 70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125">
                    <a:moveTo>
                      <a:pt x="0" y="0"/>
                    </a:moveTo>
                    <a:lnTo>
                      <a:pt x="70" y="0"/>
                    </a:lnTo>
                    <a:lnTo>
                      <a:pt x="70" y="24"/>
                    </a:lnTo>
                    <a:lnTo>
                      <a:pt x="51" y="24"/>
                    </a:lnTo>
                    <a:lnTo>
                      <a:pt x="51" y="125"/>
                    </a:lnTo>
                    <a:lnTo>
                      <a:pt x="18" y="125"/>
                    </a:lnTo>
                    <a:lnTo>
                      <a:pt x="18" y="24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Freeform 34"/>
              <p:cNvSpPr>
                <a:spLocks noEditPoints="1"/>
              </p:cNvSpPr>
              <p:nvPr/>
            </p:nvSpPr>
            <p:spPr bwMode="auto">
              <a:xfrm>
                <a:off x="8608234" y="4530725"/>
                <a:ext cx="120650" cy="204788"/>
              </a:xfrm>
              <a:custGeom>
                <a:avLst/>
                <a:gdLst>
                  <a:gd name="T0" fmla="*/ 36 w 76"/>
                  <a:gd name="T1" fmla="*/ 21 h 129"/>
                  <a:gd name="T2" fmla="*/ 33 w 76"/>
                  <a:gd name="T3" fmla="*/ 24 h 129"/>
                  <a:gd name="T4" fmla="*/ 33 w 76"/>
                  <a:gd name="T5" fmla="*/ 34 h 129"/>
                  <a:gd name="T6" fmla="*/ 33 w 76"/>
                  <a:gd name="T7" fmla="*/ 98 h 129"/>
                  <a:gd name="T8" fmla="*/ 34 w 76"/>
                  <a:gd name="T9" fmla="*/ 105 h 129"/>
                  <a:gd name="T10" fmla="*/ 36 w 76"/>
                  <a:gd name="T11" fmla="*/ 107 h 129"/>
                  <a:gd name="T12" fmla="*/ 39 w 76"/>
                  <a:gd name="T13" fmla="*/ 107 h 129"/>
                  <a:gd name="T14" fmla="*/ 43 w 76"/>
                  <a:gd name="T15" fmla="*/ 105 h 129"/>
                  <a:gd name="T16" fmla="*/ 43 w 76"/>
                  <a:gd name="T17" fmla="*/ 98 h 129"/>
                  <a:gd name="T18" fmla="*/ 44 w 76"/>
                  <a:gd name="T19" fmla="*/ 34 h 129"/>
                  <a:gd name="T20" fmla="*/ 43 w 76"/>
                  <a:gd name="T21" fmla="*/ 25 h 129"/>
                  <a:gd name="T22" fmla="*/ 42 w 76"/>
                  <a:gd name="T23" fmla="*/ 21 h 129"/>
                  <a:gd name="T24" fmla="*/ 38 w 76"/>
                  <a:gd name="T25" fmla="*/ 20 h 129"/>
                  <a:gd name="T26" fmla="*/ 48 w 76"/>
                  <a:gd name="T27" fmla="*/ 1 h 129"/>
                  <a:gd name="T28" fmla="*/ 61 w 76"/>
                  <a:gd name="T29" fmla="*/ 5 h 129"/>
                  <a:gd name="T30" fmla="*/ 68 w 76"/>
                  <a:gd name="T31" fmla="*/ 12 h 129"/>
                  <a:gd name="T32" fmla="*/ 74 w 76"/>
                  <a:gd name="T33" fmla="*/ 21 h 129"/>
                  <a:gd name="T34" fmla="*/ 76 w 76"/>
                  <a:gd name="T35" fmla="*/ 37 h 129"/>
                  <a:gd name="T36" fmla="*/ 76 w 76"/>
                  <a:gd name="T37" fmla="*/ 75 h 129"/>
                  <a:gd name="T38" fmla="*/ 75 w 76"/>
                  <a:gd name="T39" fmla="*/ 101 h 129"/>
                  <a:gd name="T40" fmla="*/ 71 w 76"/>
                  <a:gd name="T41" fmla="*/ 111 h 129"/>
                  <a:gd name="T42" fmla="*/ 65 w 76"/>
                  <a:gd name="T43" fmla="*/ 119 h 129"/>
                  <a:gd name="T44" fmla="*/ 56 w 76"/>
                  <a:gd name="T45" fmla="*/ 126 h 129"/>
                  <a:gd name="T46" fmla="*/ 38 w 76"/>
                  <a:gd name="T47" fmla="*/ 129 h 129"/>
                  <a:gd name="T48" fmla="*/ 20 w 76"/>
                  <a:gd name="T49" fmla="*/ 126 h 129"/>
                  <a:gd name="T50" fmla="*/ 11 w 76"/>
                  <a:gd name="T51" fmla="*/ 119 h 129"/>
                  <a:gd name="T52" fmla="*/ 4 w 76"/>
                  <a:gd name="T53" fmla="*/ 111 h 129"/>
                  <a:gd name="T54" fmla="*/ 1 w 76"/>
                  <a:gd name="T55" fmla="*/ 102 h 129"/>
                  <a:gd name="T56" fmla="*/ 0 w 76"/>
                  <a:gd name="T57" fmla="*/ 75 h 129"/>
                  <a:gd name="T58" fmla="*/ 1 w 76"/>
                  <a:gd name="T59" fmla="*/ 38 h 129"/>
                  <a:gd name="T60" fmla="*/ 2 w 76"/>
                  <a:gd name="T61" fmla="*/ 22 h 129"/>
                  <a:gd name="T62" fmla="*/ 7 w 76"/>
                  <a:gd name="T63" fmla="*/ 13 h 129"/>
                  <a:gd name="T64" fmla="*/ 15 w 76"/>
                  <a:gd name="T65" fmla="*/ 6 h 129"/>
                  <a:gd name="T66" fmla="*/ 28 w 76"/>
                  <a:gd name="T67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6" h="129">
                    <a:moveTo>
                      <a:pt x="38" y="20"/>
                    </a:moveTo>
                    <a:lnTo>
                      <a:pt x="36" y="21"/>
                    </a:lnTo>
                    <a:lnTo>
                      <a:pt x="34" y="22"/>
                    </a:lnTo>
                    <a:lnTo>
                      <a:pt x="33" y="24"/>
                    </a:lnTo>
                    <a:lnTo>
                      <a:pt x="33" y="28"/>
                    </a:lnTo>
                    <a:lnTo>
                      <a:pt x="33" y="34"/>
                    </a:lnTo>
                    <a:lnTo>
                      <a:pt x="33" y="91"/>
                    </a:lnTo>
                    <a:lnTo>
                      <a:pt x="33" y="98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4" y="107"/>
                    </a:lnTo>
                    <a:lnTo>
                      <a:pt x="36" y="107"/>
                    </a:lnTo>
                    <a:lnTo>
                      <a:pt x="38" y="108"/>
                    </a:lnTo>
                    <a:lnTo>
                      <a:pt x="39" y="107"/>
                    </a:lnTo>
                    <a:lnTo>
                      <a:pt x="42" y="106"/>
                    </a:lnTo>
                    <a:lnTo>
                      <a:pt x="43" y="105"/>
                    </a:lnTo>
                    <a:lnTo>
                      <a:pt x="43" y="102"/>
                    </a:lnTo>
                    <a:lnTo>
                      <a:pt x="43" y="98"/>
                    </a:lnTo>
                    <a:lnTo>
                      <a:pt x="44" y="90"/>
                    </a:lnTo>
                    <a:lnTo>
                      <a:pt x="44" y="34"/>
                    </a:lnTo>
                    <a:lnTo>
                      <a:pt x="43" y="28"/>
                    </a:lnTo>
                    <a:lnTo>
                      <a:pt x="43" y="25"/>
                    </a:lnTo>
                    <a:lnTo>
                      <a:pt x="43" y="22"/>
                    </a:lnTo>
                    <a:lnTo>
                      <a:pt x="42" y="21"/>
                    </a:lnTo>
                    <a:lnTo>
                      <a:pt x="39" y="20"/>
                    </a:lnTo>
                    <a:lnTo>
                      <a:pt x="38" y="20"/>
                    </a:lnTo>
                    <a:close/>
                    <a:moveTo>
                      <a:pt x="38" y="0"/>
                    </a:moveTo>
                    <a:lnTo>
                      <a:pt x="48" y="1"/>
                    </a:lnTo>
                    <a:lnTo>
                      <a:pt x="56" y="3"/>
                    </a:lnTo>
                    <a:lnTo>
                      <a:pt x="61" y="5"/>
                    </a:lnTo>
                    <a:lnTo>
                      <a:pt x="65" y="9"/>
                    </a:lnTo>
                    <a:lnTo>
                      <a:pt x="68" y="12"/>
                    </a:lnTo>
                    <a:lnTo>
                      <a:pt x="71" y="17"/>
                    </a:lnTo>
                    <a:lnTo>
                      <a:pt x="74" y="21"/>
                    </a:lnTo>
                    <a:lnTo>
                      <a:pt x="75" y="26"/>
                    </a:lnTo>
                    <a:lnTo>
                      <a:pt x="76" y="37"/>
                    </a:lnTo>
                    <a:lnTo>
                      <a:pt x="76" y="53"/>
                    </a:lnTo>
                    <a:lnTo>
                      <a:pt x="76" y="75"/>
                    </a:lnTo>
                    <a:lnTo>
                      <a:pt x="76" y="90"/>
                    </a:lnTo>
                    <a:lnTo>
                      <a:pt x="75" y="101"/>
                    </a:lnTo>
                    <a:lnTo>
                      <a:pt x="74" y="106"/>
                    </a:lnTo>
                    <a:lnTo>
                      <a:pt x="71" y="111"/>
                    </a:lnTo>
                    <a:lnTo>
                      <a:pt x="69" y="115"/>
                    </a:lnTo>
                    <a:lnTo>
                      <a:pt x="65" y="119"/>
                    </a:lnTo>
                    <a:lnTo>
                      <a:pt x="61" y="122"/>
                    </a:lnTo>
                    <a:lnTo>
                      <a:pt x="56" y="126"/>
                    </a:lnTo>
                    <a:lnTo>
                      <a:pt x="48" y="128"/>
                    </a:lnTo>
                    <a:lnTo>
                      <a:pt x="38" y="129"/>
                    </a:lnTo>
                    <a:lnTo>
                      <a:pt x="28" y="128"/>
                    </a:lnTo>
                    <a:lnTo>
                      <a:pt x="20" y="126"/>
                    </a:lnTo>
                    <a:lnTo>
                      <a:pt x="15" y="122"/>
                    </a:lnTo>
                    <a:lnTo>
                      <a:pt x="11" y="119"/>
                    </a:lnTo>
                    <a:lnTo>
                      <a:pt x="7" y="115"/>
                    </a:lnTo>
                    <a:lnTo>
                      <a:pt x="4" y="111"/>
                    </a:lnTo>
                    <a:lnTo>
                      <a:pt x="2" y="107"/>
                    </a:lnTo>
                    <a:lnTo>
                      <a:pt x="1" y="102"/>
                    </a:lnTo>
                    <a:lnTo>
                      <a:pt x="1" y="90"/>
                    </a:lnTo>
                    <a:lnTo>
                      <a:pt x="0" y="75"/>
                    </a:lnTo>
                    <a:lnTo>
                      <a:pt x="0" y="53"/>
                    </a:lnTo>
                    <a:lnTo>
                      <a:pt x="1" y="38"/>
                    </a:lnTo>
                    <a:lnTo>
                      <a:pt x="1" y="26"/>
                    </a:lnTo>
                    <a:lnTo>
                      <a:pt x="2" y="22"/>
                    </a:lnTo>
                    <a:lnTo>
                      <a:pt x="4" y="17"/>
                    </a:lnTo>
                    <a:lnTo>
                      <a:pt x="7" y="13"/>
                    </a:lnTo>
                    <a:lnTo>
                      <a:pt x="11" y="9"/>
                    </a:lnTo>
                    <a:lnTo>
                      <a:pt x="15" y="6"/>
                    </a:lnTo>
                    <a:lnTo>
                      <a:pt x="20" y="3"/>
                    </a:lnTo>
                    <a:lnTo>
                      <a:pt x="28" y="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35"/>
              <p:cNvSpPr/>
              <p:nvPr/>
            </p:nvSpPr>
            <p:spPr bwMode="auto">
              <a:xfrm>
                <a:off x="8798734" y="4530725"/>
                <a:ext cx="120650" cy="204788"/>
              </a:xfrm>
              <a:custGeom>
                <a:avLst/>
                <a:gdLst>
                  <a:gd name="T0" fmla="*/ 52 w 76"/>
                  <a:gd name="T1" fmla="*/ 1 h 129"/>
                  <a:gd name="T2" fmla="*/ 67 w 76"/>
                  <a:gd name="T3" fmla="*/ 9 h 129"/>
                  <a:gd name="T4" fmla="*/ 74 w 76"/>
                  <a:gd name="T5" fmla="*/ 18 h 129"/>
                  <a:gd name="T6" fmla="*/ 76 w 76"/>
                  <a:gd name="T7" fmla="*/ 44 h 129"/>
                  <a:gd name="T8" fmla="*/ 44 w 76"/>
                  <a:gd name="T9" fmla="*/ 56 h 129"/>
                  <a:gd name="T10" fmla="*/ 44 w 76"/>
                  <a:gd name="T11" fmla="*/ 28 h 129"/>
                  <a:gd name="T12" fmla="*/ 43 w 76"/>
                  <a:gd name="T13" fmla="*/ 22 h 129"/>
                  <a:gd name="T14" fmla="*/ 41 w 76"/>
                  <a:gd name="T15" fmla="*/ 20 h 129"/>
                  <a:gd name="T16" fmla="*/ 36 w 76"/>
                  <a:gd name="T17" fmla="*/ 20 h 129"/>
                  <a:gd name="T18" fmla="*/ 34 w 76"/>
                  <a:gd name="T19" fmla="*/ 23 h 129"/>
                  <a:gd name="T20" fmla="*/ 33 w 76"/>
                  <a:gd name="T21" fmla="*/ 29 h 129"/>
                  <a:gd name="T22" fmla="*/ 33 w 76"/>
                  <a:gd name="T23" fmla="*/ 94 h 129"/>
                  <a:gd name="T24" fmla="*/ 33 w 76"/>
                  <a:gd name="T25" fmla="*/ 103 h 129"/>
                  <a:gd name="T26" fmla="*/ 35 w 76"/>
                  <a:gd name="T27" fmla="*/ 107 h 129"/>
                  <a:gd name="T28" fmla="*/ 38 w 76"/>
                  <a:gd name="T29" fmla="*/ 108 h 129"/>
                  <a:gd name="T30" fmla="*/ 42 w 76"/>
                  <a:gd name="T31" fmla="*/ 107 h 129"/>
                  <a:gd name="T32" fmla="*/ 44 w 76"/>
                  <a:gd name="T33" fmla="*/ 102 h 129"/>
                  <a:gd name="T34" fmla="*/ 44 w 76"/>
                  <a:gd name="T35" fmla="*/ 91 h 129"/>
                  <a:gd name="T36" fmla="*/ 76 w 76"/>
                  <a:gd name="T37" fmla="*/ 76 h 129"/>
                  <a:gd name="T38" fmla="*/ 76 w 76"/>
                  <a:gd name="T39" fmla="*/ 98 h 129"/>
                  <a:gd name="T40" fmla="*/ 71 w 76"/>
                  <a:gd name="T41" fmla="*/ 113 h 129"/>
                  <a:gd name="T42" fmla="*/ 62 w 76"/>
                  <a:gd name="T43" fmla="*/ 122 h 129"/>
                  <a:gd name="T44" fmla="*/ 39 w 76"/>
                  <a:gd name="T45" fmla="*/ 129 h 129"/>
                  <a:gd name="T46" fmla="*/ 15 w 76"/>
                  <a:gd name="T47" fmla="*/ 123 h 129"/>
                  <a:gd name="T48" fmla="*/ 8 w 76"/>
                  <a:gd name="T49" fmla="*/ 117 h 129"/>
                  <a:gd name="T50" fmla="*/ 3 w 76"/>
                  <a:gd name="T51" fmla="*/ 109 h 129"/>
                  <a:gd name="T52" fmla="*/ 0 w 76"/>
                  <a:gd name="T53" fmla="*/ 82 h 129"/>
                  <a:gd name="T54" fmla="*/ 1 w 76"/>
                  <a:gd name="T55" fmla="*/ 34 h 129"/>
                  <a:gd name="T56" fmla="*/ 3 w 76"/>
                  <a:gd name="T57" fmla="*/ 19 h 129"/>
                  <a:gd name="T58" fmla="*/ 10 w 76"/>
                  <a:gd name="T59" fmla="*/ 9 h 129"/>
                  <a:gd name="T60" fmla="*/ 20 w 76"/>
                  <a:gd name="T61" fmla="*/ 3 h 129"/>
                  <a:gd name="T62" fmla="*/ 38 w 76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6" h="129">
                    <a:moveTo>
                      <a:pt x="38" y="0"/>
                    </a:moveTo>
                    <a:lnTo>
                      <a:pt x="52" y="1"/>
                    </a:lnTo>
                    <a:lnTo>
                      <a:pt x="62" y="5"/>
                    </a:lnTo>
                    <a:lnTo>
                      <a:pt x="67" y="9"/>
                    </a:lnTo>
                    <a:lnTo>
                      <a:pt x="71" y="13"/>
                    </a:lnTo>
                    <a:lnTo>
                      <a:pt x="74" y="18"/>
                    </a:lnTo>
                    <a:lnTo>
                      <a:pt x="76" y="29"/>
                    </a:lnTo>
                    <a:lnTo>
                      <a:pt x="76" y="44"/>
                    </a:lnTo>
                    <a:lnTo>
                      <a:pt x="76" y="56"/>
                    </a:lnTo>
                    <a:lnTo>
                      <a:pt x="44" y="56"/>
                    </a:lnTo>
                    <a:lnTo>
                      <a:pt x="44" y="35"/>
                    </a:lnTo>
                    <a:lnTo>
                      <a:pt x="44" y="28"/>
                    </a:lnTo>
                    <a:lnTo>
                      <a:pt x="44" y="25"/>
                    </a:lnTo>
                    <a:lnTo>
                      <a:pt x="43" y="22"/>
                    </a:lnTo>
                    <a:lnTo>
                      <a:pt x="42" y="21"/>
                    </a:lnTo>
                    <a:lnTo>
                      <a:pt x="41" y="20"/>
                    </a:lnTo>
                    <a:lnTo>
                      <a:pt x="39" y="20"/>
                    </a:lnTo>
                    <a:lnTo>
                      <a:pt x="36" y="20"/>
                    </a:lnTo>
                    <a:lnTo>
                      <a:pt x="35" y="21"/>
                    </a:lnTo>
                    <a:lnTo>
                      <a:pt x="34" y="23"/>
                    </a:lnTo>
                    <a:lnTo>
                      <a:pt x="33" y="25"/>
                    </a:lnTo>
                    <a:lnTo>
                      <a:pt x="33" y="29"/>
                    </a:lnTo>
                    <a:lnTo>
                      <a:pt x="33" y="36"/>
                    </a:lnTo>
                    <a:lnTo>
                      <a:pt x="33" y="94"/>
                    </a:lnTo>
                    <a:lnTo>
                      <a:pt x="33" y="99"/>
                    </a:lnTo>
                    <a:lnTo>
                      <a:pt x="33" y="103"/>
                    </a:lnTo>
                    <a:lnTo>
                      <a:pt x="34" y="105"/>
                    </a:lnTo>
                    <a:lnTo>
                      <a:pt x="35" y="107"/>
                    </a:lnTo>
                    <a:lnTo>
                      <a:pt x="36" y="107"/>
                    </a:lnTo>
                    <a:lnTo>
                      <a:pt x="38" y="108"/>
                    </a:lnTo>
                    <a:lnTo>
                      <a:pt x="40" y="107"/>
                    </a:lnTo>
                    <a:lnTo>
                      <a:pt x="42" y="107"/>
                    </a:lnTo>
                    <a:lnTo>
                      <a:pt x="43" y="105"/>
                    </a:lnTo>
                    <a:lnTo>
                      <a:pt x="44" y="102"/>
                    </a:lnTo>
                    <a:lnTo>
                      <a:pt x="44" y="98"/>
                    </a:lnTo>
                    <a:lnTo>
                      <a:pt x="44" y="91"/>
                    </a:lnTo>
                    <a:lnTo>
                      <a:pt x="44" y="76"/>
                    </a:lnTo>
                    <a:lnTo>
                      <a:pt x="76" y="76"/>
                    </a:lnTo>
                    <a:lnTo>
                      <a:pt x="76" y="81"/>
                    </a:lnTo>
                    <a:lnTo>
                      <a:pt x="76" y="98"/>
                    </a:lnTo>
                    <a:lnTo>
                      <a:pt x="74" y="109"/>
                    </a:lnTo>
                    <a:lnTo>
                      <a:pt x="71" y="113"/>
                    </a:lnTo>
                    <a:lnTo>
                      <a:pt x="67" y="118"/>
                    </a:lnTo>
                    <a:lnTo>
                      <a:pt x="62" y="122"/>
                    </a:lnTo>
                    <a:lnTo>
                      <a:pt x="52" y="128"/>
                    </a:lnTo>
                    <a:lnTo>
                      <a:pt x="39" y="129"/>
                    </a:lnTo>
                    <a:lnTo>
                      <a:pt x="26" y="128"/>
                    </a:lnTo>
                    <a:lnTo>
                      <a:pt x="15" y="123"/>
                    </a:lnTo>
                    <a:lnTo>
                      <a:pt x="11" y="120"/>
                    </a:lnTo>
                    <a:lnTo>
                      <a:pt x="8" y="117"/>
                    </a:lnTo>
                    <a:lnTo>
                      <a:pt x="5" y="113"/>
                    </a:lnTo>
                    <a:lnTo>
                      <a:pt x="3" y="109"/>
                    </a:lnTo>
                    <a:lnTo>
                      <a:pt x="1" y="98"/>
                    </a:lnTo>
                    <a:lnTo>
                      <a:pt x="0" y="82"/>
                    </a:lnTo>
                    <a:lnTo>
                      <a:pt x="0" y="46"/>
                    </a:lnTo>
                    <a:lnTo>
                      <a:pt x="1" y="34"/>
                    </a:lnTo>
                    <a:lnTo>
                      <a:pt x="1" y="25"/>
                    </a:lnTo>
                    <a:lnTo>
                      <a:pt x="3" y="19"/>
                    </a:lnTo>
                    <a:lnTo>
                      <a:pt x="7" y="13"/>
                    </a:lnTo>
                    <a:lnTo>
                      <a:pt x="10" y="9"/>
                    </a:lnTo>
                    <a:lnTo>
                      <a:pt x="14" y="6"/>
                    </a:lnTo>
                    <a:lnTo>
                      <a:pt x="20" y="3"/>
                    </a:lnTo>
                    <a:lnTo>
                      <a:pt x="28" y="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Freeform 36"/>
              <p:cNvSpPr>
                <a:spLocks noEditPoints="1"/>
              </p:cNvSpPr>
              <p:nvPr/>
            </p:nvSpPr>
            <p:spPr bwMode="auto">
              <a:xfrm>
                <a:off x="8933672" y="4533900"/>
                <a:ext cx="128588" cy="198438"/>
              </a:xfrm>
              <a:custGeom>
                <a:avLst/>
                <a:gdLst>
                  <a:gd name="T0" fmla="*/ 40 w 81"/>
                  <a:gd name="T1" fmla="*/ 27 h 125"/>
                  <a:gd name="T2" fmla="*/ 38 w 81"/>
                  <a:gd name="T3" fmla="*/ 49 h 125"/>
                  <a:gd name="T4" fmla="*/ 36 w 81"/>
                  <a:gd name="T5" fmla="*/ 67 h 125"/>
                  <a:gd name="T6" fmla="*/ 34 w 81"/>
                  <a:gd name="T7" fmla="*/ 80 h 125"/>
                  <a:gd name="T8" fmla="*/ 45 w 81"/>
                  <a:gd name="T9" fmla="*/ 80 h 125"/>
                  <a:gd name="T10" fmla="*/ 43 w 81"/>
                  <a:gd name="T11" fmla="*/ 56 h 125"/>
                  <a:gd name="T12" fmla="*/ 40 w 81"/>
                  <a:gd name="T13" fmla="*/ 27 h 125"/>
                  <a:gd name="T14" fmla="*/ 15 w 81"/>
                  <a:gd name="T15" fmla="*/ 0 h 125"/>
                  <a:gd name="T16" fmla="*/ 63 w 81"/>
                  <a:gd name="T17" fmla="*/ 0 h 125"/>
                  <a:gd name="T18" fmla="*/ 81 w 81"/>
                  <a:gd name="T19" fmla="*/ 125 h 125"/>
                  <a:gd name="T20" fmla="*/ 48 w 81"/>
                  <a:gd name="T21" fmla="*/ 125 h 125"/>
                  <a:gd name="T22" fmla="*/ 46 w 81"/>
                  <a:gd name="T23" fmla="*/ 102 h 125"/>
                  <a:gd name="T24" fmla="*/ 35 w 81"/>
                  <a:gd name="T25" fmla="*/ 102 h 125"/>
                  <a:gd name="T26" fmla="*/ 33 w 81"/>
                  <a:gd name="T27" fmla="*/ 125 h 125"/>
                  <a:gd name="T28" fmla="*/ 0 w 81"/>
                  <a:gd name="T29" fmla="*/ 125 h 125"/>
                  <a:gd name="T30" fmla="*/ 15 w 81"/>
                  <a:gd name="T3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125">
                    <a:moveTo>
                      <a:pt x="40" y="27"/>
                    </a:moveTo>
                    <a:lnTo>
                      <a:pt x="38" y="49"/>
                    </a:lnTo>
                    <a:lnTo>
                      <a:pt x="36" y="67"/>
                    </a:lnTo>
                    <a:lnTo>
                      <a:pt x="34" y="80"/>
                    </a:lnTo>
                    <a:lnTo>
                      <a:pt x="45" y="80"/>
                    </a:lnTo>
                    <a:lnTo>
                      <a:pt x="43" y="56"/>
                    </a:lnTo>
                    <a:lnTo>
                      <a:pt x="40" y="27"/>
                    </a:lnTo>
                    <a:close/>
                    <a:moveTo>
                      <a:pt x="15" y="0"/>
                    </a:moveTo>
                    <a:lnTo>
                      <a:pt x="63" y="0"/>
                    </a:lnTo>
                    <a:lnTo>
                      <a:pt x="81" y="125"/>
                    </a:lnTo>
                    <a:lnTo>
                      <a:pt x="48" y="125"/>
                    </a:lnTo>
                    <a:lnTo>
                      <a:pt x="46" y="102"/>
                    </a:lnTo>
                    <a:lnTo>
                      <a:pt x="35" y="102"/>
                    </a:lnTo>
                    <a:lnTo>
                      <a:pt x="33" y="125"/>
                    </a:lnTo>
                    <a:lnTo>
                      <a:pt x="0" y="12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1" name="Freeform 37"/>
              <p:cNvSpPr>
                <a:spLocks noEditPoints="1"/>
              </p:cNvSpPr>
              <p:nvPr/>
            </p:nvSpPr>
            <p:spPr bwMode="auto">
              <a:xfrm>
                <a:off x="9076547" y="4533900"/>
                <a:ext cx="114300" cy="198438"/>
              </a:xfrm>
              <a:custGeom>
                <a:avLst/>
                <a:gdLst>
                  <a:gd name="T0" fmla="*/ 32 w 72"/>
                  <a:gd name="T1" fmla="*/ 21 h 125"/>
                  <a:gd name="T2" fmla="*/ 32 w 72"/>
                  <a:gd name="T3" fmla="*/ 49 h 125"/>
                  <a:gd name="T4" fmla="*/ 35 w 72"/>
                  <a:gd name="T5" fmla="*/ 48 h 125"/>
                  <a:gd name="T6" fmla="*/ 38 w 72"/>
                  <a:gd name="T7" fmla="*/ 48 h 125"/>
                  <a:gd name="T8" fmla="*/ 40 w 72"/>
                  <a:gd name="T9" fmla="*/ 47 h 125"/>
                  <a:gd name="T10" fmla="*/ 41 w 72"/>
                  <a:gd name="T11" fmla="*/ 45 h 125"/>
                  <a:gd name="T12" fmla="*/ 41 w 72"/>
                  <a:gd name="T13" fmla="*/ 42 h 125"/>
                  <a:gd name="T14" fmla="*/ 42 w 72"/>
                  <a:gd name="T15" fmla="*/ 38 h 125"/>
                  <a:gd name="T16" fmla="*/ 42 w 72"/>
                  <a:gd name="T17" fmla="*/ 31 h 125"/>
                  <a:gd name="T18" fmla="*/ 41 w 72"/>
                  <a:gd name="T19" fmla="*/ 27 h 125"/>
                  <a:gd name="T20" fmla="*/ 41 w 72"/>
                  <a:gd name="T21" fmla="*/ 24 h 125"/>
                  <a:gd name="T22" fmla="*/ 40 w 72"/>
                  <a:gd name="T23" fmla="*/ 23 h 125"/>
                  <a:gd name="T24" fmla="*/ 38 w 72"/>
                  <a:gd name="T25" fmla="*/ 22 h 125"/>
                  <a:gd name="T26" fmla="*/ 35 w 72"/>
                  <a:gd name="T27" fmla="*/ 21 h 125"/>
                  <a:gd name="T28" fmla="*/ 32 w 72"/>
                  <a:gd name="T29" fmla="*/ 21 h 125"/>
                  <a:gd name="T30" fmla="*/ 0 w 72"/>
                  <a:gd name="T31" fmla="*/ 0 h 125"/>
                  <a:gd name="T32" fmla="*/ 22 w 72"/>
                  <a:gd name="T33" fmla="*/ 0 h 125"/>
                  <a:gd name="T34" fmla="*/ 36 w 72"/>
                  <a:gd name="T35" fmla="*/ 0 h 125"/>
                  <a:gd name="T36" fmla="*/ 46 w 72"/>
                  <a:gd name="T37" fmla="*/ 1 h 125"/>
                  <a:gd name="T38" fmla="*/ 53 w 72"/>
                  <a:gd name="T39" fmla="*/ 2 h 125"/>
                  <a:gd name="T40" fmla="*/ 58 w 72"/>
                  <a:gd name="T41" fmla="*/ 4 h 125"/>
                  <a:gd name="T42" fmla="*/ 63 w 72"/>
                  <a:gd name="T43" fmla="*/ 7 h 125"/>
                  <a:gd name="T44" fmla="*/ 67 w 72"/>
                  <a:gd name="T45" fmla="*/ 11 h 125"/>
                  <a:gd name="T46" fmla="*/ 70 w 72"/>
                  <a:gd name="T47" fmla="*/ 20 h 125"/>
                  <a:gd name="T48" fmla="*/ 72 w 72"/>
                  <a:gd name="T49" fmla="*/ 34 h 125"/>
                  <a:gd name="T50" fmla="*/ 71 w 72"/>
                  <a:gd name="T51" fmla="*/ 46 h 125"/>
                  <a:gd name="T52" fmla="*/ 68 w 72"/>
                  <a:gd name="T53" fmla="*/ 53 h 125"/>
                  <a:gd name="T54" fmla="*/ 66 w 72"/>
                  <a:gd name="T55" fmla="*/ 55 h 125"/>
                  <a:gd name="T56" fmla="*/ 63 w 72"/>
                  <a:gd name="T57" fmla="*/ 57 h 125"/>
                  <a:gd name="T58" fmla="*/ 58 w 72"/>
                  <a:gd name="T59" fmla="*/ 58 h 125"/>
                  <a:gd name="T60" fmla="*/ 53 w 72"/>
                  <a:gd name="T61" fmla="*/ 59 h 125"/>
                  <a:gd name="T62" fmla="*/ 59 w 72"/>
                  <a:gd name="T63" fmla="*/ 61 h 125"/>
                  <a:gd name="T64" fmla="*/ 64 w 72"/>
                  <a:gd name="T65" fmla="*/ 64 h 125"/>
                  <a:gd name="T66" fmla="*/ 67 w 72"/>
                  <a:gd name="T67" fmla="*/ 66 h 125"/>
                  <a:gd name="T68" fmla="*/ 70 w 72"/>
                  <a:gd name="T69" fmla="*/ 70 h 125"/>
                  <a:gd name="T70" fmla="*/ 71 w 72"/>
                  <a:gd name="T71" fmla="*/ 73 h 125"/>
                  <a:gd name="T72" fmla="*/ 71 w 72"/>
                  <a:gd name="T73" fmla="*/ 79 h 125"/>
                  <a:gd name="T74" fmla="*/ 72 w 72"/>
                  <a:gd name="T75" fmla="*/ 92 h 125"/>
                  <a:gd name="T76" fmla="*/ 72 w 72"/>
                  <a:gd name="T77" fmla="*/ 125 h 125"/>
                  <a:gd name="T78" fmla="*/ 42 w 72"/>
                  <a:gd name="T79" fmla="*/ 125 h 125"/>
                  <a:gd name="T80" fmla="*/ 42 w 72"/>
                  <a:gd name="T81" fmla="*/ 83 h 125"/>
                  <a:gd name="T82" fmla="*/ 41 w 72"/>
                  <a:gd name="T83" fmla="*/ 77 h 125"/>
                  <a:gd name="T84" fmla="*/ 41 w 72"/>
                  <a:gd name="T85" fmla="*/ 73 h 125"/>
                  <a:gd name="T86" fmla="*/ 40 w 72"/>
                  <a:gd name="T87" fmla="*/ 71 h 125"/>
                  <a:gd name="T88" fmla="*/ 39 w 72"/>
                  <a:gd name="T89" fmla="*/ 69 h 125"/>
                  <a:gd name="T90" fmla="*/ 36 w 72"/>
                  <a:gd name="T91" fmla="*/ 69 h 125"/>
                  <a:gd name="T92" fmla="*/ 32 w 72"/>
                  <a:gd name="T93" fmla="*/ 68 h 125"/>
                  <a:gd name="T94" fmla="*/ 32 w 72"/>
                  <a:gd name="T95" fmla="*/ 125 h 125"/>
                  <a:gd name="T96" fmla="*/ 0 w 72"/>
                  <a:gd name="T97" fmla="*/ 125 h 125"/>
                  <a:gd name="T98" fmla="*/ 0 w 72"/>
                  <a:gd name="T9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" h="125">
                    <a:moveTo>
                      <a:pt x="32" y="21"/>
                    </a:moveTo>
                    <a:lnTo>
                      <a:pt x="32" y="49"/>
                    </a:lnTo>
                    <a:lnTo>
                      <a:pt x="35" y="48"/>
                    </a:lnTo>
                    <a:lnTo>
                      <a:pt x="38" y="48"/>
                    </a:lnTo>
                    <a:lnTo>
                      <a:pt x="40" y="47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42" y="38"/>
                    </a:lnTo>
                    <a:lnTo>
                      <a:pt x="42" y="31"/>
                    </a:lnTo>
                    <a:lnTo>
                      <a:pt x="41" y="27"/>
                    </a:lnTo>
                    <a:lnTo>
                      <a:pt x="41" y="24"/>
                    </a:lnTo>
                    <a:lnTo>
                      <a:pt x="40" y="23"/>
                    </a:lnTo>
                    <a:lnTo>
                      <a:pt x="38" y="22"/>
                    </a:lnTo>
                    <a:lnTo>
                      <a:pt x="35" y="21"/>
                    </a:lnTo>
                    <a:lnTo>
                      <a:pt x="32" y="21"/>
                    </a:lnTo>
                    <a:close/>
                    <a:moveTo>
                      <a:pt x="0" y="0"/>
                    </a:moveTo>
                    <a:lnTo>
                      <a:pt x="22" y="0"/>
                    </a:lnTo>
                    <a:lnTo>
                      <a:pt x="36" y="0"/>
                    </a:lnTo>
                    <a:lnTo>
                      <a:pt x="46" y="1"/>
                    </a:lnTo>
                    <a:lnTo>
                      <a:pt x="53" y="2"/>
                    </a:lnTo>
                    <a:lnTo>
                      <a:pt x="58" y="4"/>
                    </a:lnTo>
                    <a:lnTo>
                      <a:pt x="63" y="7"/>
                    </a:lnTo>
                    <a:lnTo>
                      <a:pt x="67" y="11"/>
                    </a:lnTo>
                    <a:lnTo>
                      <a:pt x="70" y="20"/>
                    </a:lnTo>
                    <a:lnTo>
                      <a:pt x="72" y="34"/>
                    </a:lnTo>
                    <a:lnTo>
                      <a:pt x="71" y="46"/>
                    </a:lnTo>
                    <a:lnTo>
                      <a:pt x="68" y="53"/>
                    </a:lnTo>
                    <a:lnTo>
                      <a:pt x="66" y="55"/>
                    </a:lnTo>
                    <a:lnTo>
                      <a:pt x="63" y="57"/>
                    </a:lnTo>
                    <a:lnTo>
                      <a:pt x="58" y="58"/>
                    </a:lnTo>
                    <a:lnTo>
                      <a:pt x="53" y="59"/>
                    </a:lnTo>
                    <a:lnTo>
                      <a:pt x="59" y="61"/>
                    </a:lnTo>
                    <a:lnTo>
                      <a:pt x="64" y="64"/>
                    </a:lnTo>
                    <a:lnTo>
                      <a:pt x="67" y="66"/>
                    </a:lnTo>
                    <a:lnTo>
                      <a:pt x="70" y="70"/>
                    </a:lnTo>
                    <a:lnTo>
                      <a:pt x="71" y="73"/>
                    </a:lnTo>
                    <a:lnTo>
                      <a:pt x="71" y="79"/>
                    </a:lnTo>
                    <a:lnTo>
                      <a:pt x="72" y="92"/>
                    </a:lnTo>
                    <a:lnTo>
                      <a:pt x="72" y="125"/>
                    </a:lnTo>
                    <a:lnTo>
                      <a:pt x="42" y="125"/>
                    </a:lnTo>
                    <a:lnTo>
                      <a:pt x="42" y="83"/>
                    </a:lnTo>
                    <a:lnTo>
                      <a:pt x="41" y="77"/>
                    </a:lnTo>
                    <a:lnTo>
                      <a:pt x="41" y="73"/>
                    </a:lnTo>
                    <a:lnTo>
                      <a:pt x="40" y="71"/>
                    </a:lnTo>
                    <a:lnTo>
                      <a:pt x="39" y="69"/>
                    </a:lnTo>
                    <a:lnTo>
                      <a:pt x="36" y="69"/>
                    </a:lnTo>
                    <a:lnTo>
                      <a:pt x="32" y="68"/>
                    </a:lnTo>
                    <a:lnTo>
                      <a:pt x="32" y="125"/>
                    </a:lnTo>
                    <a:lnTo>
                      <a:pt x="0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Freeform 38"/>
              <p:cNvSpPr/>
              <p:nvPr/>
            </p:nvSpPr>
            <p:spPr bwMode="auto">
              <a:xfrm>
                <a:off x="9205134" y="4533900"/>
                <a:ext cx="112713" cy="198438"/>
              </a:xfrm>
              <a:custGeom>
                <a:avLst/>
                <a:gdLst>
                  <a:gd name="T0" fmla="*/ 0 w 71"/>
                  <a:gd name="T1" fmla="*/ 0 h 125"/>
                  <a:gd name="T2" fmla="*/ 71 w 71"/>
                  <a:gd name="T3" fmla="*/ 0 h 125"/>
                  <a:gd name="T4" fmla="*/ 71 w 71"/>
                  <a:gd name="T5" fmla="*/ 24 h 125"/>
                  <a:gd name="T6" fmla="*/ 52 w 71"/>
                  <a:gd name="T7" fmla="*/ 24 h 125"/>
                  <a:gd name="T8" fmla="*/ 52 w 71"/>
                  <a:gd name="T9" fmla="*/ 125 h 125"/>
                  <a:gd name="T10" fmla="*/ 20 w 71"/>
                  <a:gd name="T11" fmla="*/ 125 h 125"/>
                  <a:gd name="T12" fmla="*/ 20 w 71"/>
                  <a:gd name="T13" fmla="*/ 24 h 125"/>
                  <a:gd name="T14" fmla="*/ 0 w 71"/>
                  <a:gd name="T15" fmla="*/ 24 h 125"/>
                  <a:gd name="T16" fmla="*/ 0 w 71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25">
                    <a:moveTo>
                      <a:pt x="0" y="0"/>
                    </a:moveTo>
                    <a:lnTo>
                      <a:pt x="71" y="0"/>
                    </a:lnTo>
                    <a:lnTo>
                      <a:pt x="71" y="24"/>
                    </a:lnTo>
                    <a:lnTo>
                      <a:pt x="52" y="24"/>
                    </a:lnTo>
                    <a:lnTo>
                      <a:pt x="52" y="125"/>
                    </a:lnTo>
                    <a:lnTo>
                      <a:pt x="20" y="125"/>
                    </a:lnTo>
                    <a:lnTo>
                      <a:pt x="20" y="24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3" name="Group 55"/>
          <p:cNvGrpSpPr/>
          <p:nvPr/>
        </p:nvGrpSpPr>
        <p:grpSpPr>
          <a:xfrm>
            <a:off x="3674870" y="4708668"/>
            <a:ext cx="1531098" cy="2136632"/>
            <a:chOff x="9188550" y="4303712"/>
            <a:chExt cx="1830388" cy="2554288"/>
          </a:xfrm>
        </p:grpSpPr>
        <p:sp>
          <p:nvSpPr>
            <p:cNvPr id="94" name="Freeform 11"/>
            <p:cNvSpPr/>
            <p:nvPr/>
          </p:nvSpPr>
          <p:spPr bwMode="auto">
            <a:xfrm>
              <a:off x="10512525" y="5300662"/>
              <a:ext cx="134938" cy="134938"/>
            </a:xfrm>
            <a:custGeom>
              <a:avLst/>
              <a:gdLst>
                <a:gd name="T0" fmla="*/ 42 w 85"/>
                <a:gd name="T1" fmla="*/ 0 h 85"/>
                <a:gd name="T2" fmla="*/ 56 w 85"/>
                <a:gd name="T3" fmla="*/ 2 h 85"/>
                <a:gd name="T4" fmla="*/ 67 w 85"/>
                <a:gd name="T5" fmla="*/ 8 h 85"/>
                <a:gd name="T6" fmla="*/ 77 w 85"/>
                <a:gd name="T7" fmla="*/ 17 h 85"/>
                <a:gd name="T8" fmla="*/ 83 w 85"/>
                <a:gd name="T9" fmla="*/ 29 h 85"/>
                <a:gd name="T10" fmla="*/ 85 w 85"/>
                <a:gd name="T11" fmla="*/ 42 h 85"/>
                <a:gd name="T12" fmla="*/ 83 w 85"/>
                <a:gd name="T13" fmla="*/ 56 h 85"/>
                <a:gd name="T14" fmla="*/ 77 w 85"/>
                <a:gd name="T15" fmla="*/ 68 h 85"/>
                <a:gd name="T16" fmla="*/ 67 w 85"/>
                <a:gd name="T17" fmla="*/ 77 h 85"/>
                <a:gd name="T18" fmla="*/ 56 w 85"/>
                <a:gd name="T19" fmla="*/ 83 h 85"/>
                <a:gd name="T20" fmla="*/ 42 w 85"/>
                <a:gd name="T21" fmla="*/ 85 h 85"/>
                <a:gd name="T22" fmla="*/ 29 w 85"/>
                <a:gd name="T23" fmla="*/ 83 h 85"/>
                <a:gd name="T24" fmla="*/ 18 w 85"/>
                <a:gd name="T25" fmla="*/ 77 h 85"/>
                <a:gd name="T26" fmla="*/ 8 w 85"/>
                <a:gd name="T27" fmla="*/ 68 h 85"/>
                <a:gd name="T28" fmla="*/ 2 w 85"/>
                <a:gd name="T29" fmla="*/ 56 h 85"/>
                <a:gd name="T30" fmla="*/ 0 w 85"/>
                <a:gd name="T31" fmla="*/ 42 h 85"/>
                <a:gd name="T32" fmla="*/ 2 w 85"/>
                <a:gd name="T33" fmla="*/ 29 h 85"/>
                <a:gd name="T34" fmla="*/ 8 w 85"/>
                <a:gd name="T35" fmla="*/ 17 h 85"/>
                <a:gd name="T36" fmla="*/ 18 w 85"/>
                <a:gd name="T37" fmla="*/ 8 h 85"/>
                <a:gd name="T38" fmla="*/ 29 w 85"/>
                <a:gd name="T39" fmla="*/ 2 h 85"/>
                <a:gd name="T40" fmla="*/ 42 w 85"/>
                <a:gd name="T4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85">
                  <a:moveTo>
                    <a:pt x="42" y="0"/>
                  </a:moveTo>
                  <a:lnTo>
                    <a:pt x="56" y="2"/>
                  </a:lnTo>
                  <a:lnTo>
                    <a:pt x="67" y="8"/>
                  </a:lnTo>
                  <a:lnTo>
                    <a:pt x="77" y="17"/>
                  </a:lnTo>
                  <a:lnTo>
                    <a:pt x="83" y="29"/>
                  </a:lnTo>
                  <a:lnTo>
                    <a:pt x="85" y="42"/>
                  </a:lnTo>
                  <a:lnTo>
                    <a:pt x="83" y="56"/>
                  </a:lnTo>
                  <a:lnTo>
                    <a:pt x="77" y="68"/>
                  </a:lnTo>
                  <a:lnTo>
                    <a:pt x="67" y="77"/>
                  </a:lnTo>
                  <a:lnTo>
                    <a:pt x="56" y="83"/>
                  </a:lnTo>
                  <a:lnTo>
                    <a:pt x="42" y="85"/>
                  </a:lnTo>
                  <a:lnTo>
                    <a:pt x="29" y="83"/>
                  </a:lnTo>
                  <a:lnTo>
                    <a:pt x="18" y="77"/>
                  </a:lnTo>
                  <a:lnTo>
                    <a:pt x="8" y="68"/>
                  </a:lnTo>
                  <a:lnTo>
                    <a:pt x="2" y="56"/>
                  </a:lnTo>
                  <a:lnTo>
                    <a:pt x="0" y="42"/>
                  </a:lnTo>
                  <a:lnTo>
                    <a:pt x="2" y="29"/>
                  </a:lnTo>
                  <a:lnTo>
                    <a:pt x="8" y="17"/>
                  </a:lnTo>
                  <a:lnTo>
                    <a:pt x="18" y="8"/>
                  </a:lnTo>
                  <a:lnTo>
                    <a:pt x="29" y="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Freeform 39"/>
            <p:cNvSpPr/>
            <p:nvPr/>
          </p:nvSpPr>
          <p:spPr bwMode="auto">
            <a:xfrm>
              <a:off x="9188550" y="4540250"/>
              <a:ext cx="1570038" cy="1601788"/>
            </a:xfrm>
            <a:custGeom>
              <a:avLst/>
              <a:gdLst>
                <a:gd name="T0" fmla="*/ 388 w 989"/>
                <a:gd name="T1" fmla="*/ 41 h 1009"/>
                <a:gd name="T2" fmla="*/ 410 w 989"/>
                <a:gd name="T3" fmla="*/ 111 h 1009"/>
                <a:gd name="T4" fmla="*/ 430 w 989"/>
                <a:gd name="T5" fmla="*/ 176 h 1009"/>
                <a:gd name="T6" fmla="*/ 446 w 989"/>
                <a:gd name="T7" fmla="*/ 223 h 1009"/>
                <a:gd name="T8" fmla="*/ 451 w 989"/>
                <a:gd name="T9" fmla="*/ 234 h 1009"/>
                <a:gd name="T10" fmla="*/ 455 w 989"/>
                <a:gd name="T11" fmla="*/ 202 h 1009"/>
                <a:gd name="T12" fmla="*/ 476 w 989"/>
                <a:gd name="T13" fmla="*/ 163 h 1009"/>
                <a:gd name="T14" fmla="*/ 517 w 989"/>
                <a:gd name="T15" fmla="*/ 136 h 1009"/>
                <a:gd name="T16" fmla="*/ 570 w 989"/>
                <a:gd name="T17" fmla="*/ 140 h 1009"/>
                <a:gd name="T18" fmla="*/ 603 w 989"/>
                <a:gd name="T19" fmla="*/ 172 h 1009"/>
                <a:gd name="T20" fmla="*/ 619 w 989"/>
                <a:gd name="T21" fmla="*/ 205 h 1009"/>
                <a:gd name="T22" fmla="*/ 623 w 989"/>
                <a:gd name="T23" fmla="*/ 212 h 1009"/>
                <a:gd name="T24" fmla="*/ 633 w 989"/>
                <a:gd name="T25" fmla="*/ 188 h 1009"/>
                <a:gd name="T26" fmla="*/ 661 w 989"/>
                <a:gd name="T27" fmla="*/ 162 h 1009"/>
                <a:gd name="T28" fmla="*/ 710 w 989"/>
                <a:gd name="T29" fmla="*/ 154 h 1009"/>
                <a:gd name="T30" fmla="*/ 758 w 989"/>
                <a:gd name="T31" fmla="*/ 176 h 1009"/>
                <a:gd name="T32" fmla="*/ 784 w 989"/>
                <a:gd name="T33" fmla="*/ 219 h 1009"/>
                <a:gd name="T34" fmla="*/ 798 w 989"/>
                <a:gd name="T35" fmla="*/ 259 h 1009"/>
                <a:gd name="T36" fmla="*/ 806 w 989"/>
                <a:gd name="T37" fmla="*/ 278 h 1009"/>
                <a:gd name="T38" fmla="*/ 819 w 989"/>
                <a:gd name="T39" fmla="*/ 247 h 1009"/>
                <a:gd name="T40" fmla="*/ 855 w 989"/>
                <a:gd name="T41" fmla="*/ 217 h 1009"/>
                <a:gd name="T42" fmla="*/ 914 w 989"/>
                <a:gd name="T43" fmla="*/ 221 h 1009"/>
                <a:gd name="T44" fmla="*/ 948 w 989"/>
                <a:gd name="T45" fmla="*/ 253 h 1009"/>
                <a:gd name="T46" fmla="*/ 969 w 989"/>
                <a:gd name="T47" fmla="*/ 317 h 1009"/>
                <a:gd name="T48" fmla="*/ 983 w 989"/>
                <a:gd name="T49" fmla="*/ 395 h 1009"/>
                <a:gd name="T50" fmla="*/ 988 w 989"/>
                <a:gd name="T51" fmla="*/ 472 h 1009"/>
                <a:gd name="T52" fmla="*/ 987 w 989"/>
                <a:gd name="T53" fmla="*/ 531 h 1009"/>
                <a:gd name="T54" fmla="*/ 981 w 989"/>
                <a:gd name="T55" fmla="*/ 620 h 1009"/>
                <a:gd name="T56" fmla="*/ 972 w 989"/>
                <a:gd name="T57" fmla="*/ 721 h 1009"/>
                <a:gd name="T58" fmla="*/ 963 w 989"/>
                <a:gd name="T59" fmla="*/ 810 h 1009"/>
                <a:gd name="T60" fmla="*/ 958 w 989"/>
                <a:gd name="T61" fmla="*/ 870 h 1009"/>
                <a:gd name="T62" fmla="*/ 515 w 989"/>
                <a:gd name="T63" fmla="*/ 1009 h 1009"/>
                <a:gd name="T64" fmla="*/ 414 w 989"/>
                <a:gd name="T65" fmla="*/ 886 h 1009"/>
                <a:gd name="T66" fmla="*/ 314 w 989"/>
                <a:gd name="T67" fmla="*/ 788 h 1009"/>
                <a:gd name="T68" fmla="*/ 219 w 989"/>
                <a:gd name="T69" fmla="*/ 715 h 1009"/>
                <a:gd name="T70" fmla="*/ 122 w 989"/>
                <a:gd name="T71" fmla="*/ 666 h 1009"/>
                <a:gd name="T72" fmla="*/ 49 w 989"/>
                <a:gd name="T73" fmla="*/ 639 h 1009"/>
                <a:gd name="T74" fmla="*/ 8 w 989"/>
                <a:gd name="T75" fmla="*/ 617 h 1009"/>
                <a:gd name="T76" fmla="*/ 2 w 989"/>
                <a:gd name="T77" fmla="*/ 582 h 1009"/>
                <a:gd name="T78" fmla="*/ 37 w 989"/>
                <a:gd name="T79" fmla="*/ 519 h 1009"/>
                <a:gd name="T80" fmla="*/ 85 w 989"/>
                <a:gd name="T81" fmla="*/ 493 h 1009"/>
                <a:gd name="T82" fmla="*/ 143 w 989"/>
                <a:gd name="T83" fmla="*/ 495 h 1009"/>
                <a:gd name="T84" fmla="*/ 205 w 989"/>
                <a:gd name="T85" fmla="*/ 516 h 1009"/>
                <a:gd name="T86" fmla="*/ 267 w 989"/>
                <a:gd name="T87" fmla="*/ 546 h 1009"/>
                <a:gd name="T88" fmla="*/ 327 w 989"/>
                <a:gd name="T89" fmla="*/ 576 h 1009"/>
                <a:gd name="T90" fmla="*/ 358 w 989"/>
                <a:gd name="T91" fmla="*/ 580 h 1009"/>
                <a:gd name="T92" fmla="*/ 365 w 989"/>
                <a:gd name="T93" fmla="*/ 550 h 1009"/>
                <a:gd name="T94" fmla="*/ 352 w 989"/>
                <a:gd name="T95" fmla="*/ 477 h 1009"/>
                <a:gd name="T96" fmla="*/ 307 w 989"/>
                <a:gd name="T97" fmla="*/ 313 h 1009"/>
                <a:gd name="T98" fmla="*/ 254 w 989"/>
                <a:gd name="T99" fmla="*/ 107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9" h="1009">
                  <a:moveTo>
                    <a:pt x="377" y="0"/>
                  </a:moveTo>
                  <a:lnTo>
                    <a:pt x="383" y="19"/>
                  </a:lnTo>
                  <a:lnTo>
                    <a:pt x="388" y="41"/>
                  </a:lnTo>
                  <a:lnTo>
                    <a:pt x="395" y="64"/>
                  </a:lnTo>
                  <a:lnTo>
                    <a:pt x="402" y="88"/>
                  </a:lnTo>
                  <a:lnTo>
                    <a:pt x="410" y="111"/>
                  </a:lnTo>
                  <a:lnTo>
                    <a:pt x="417" y="134"/>
                  </a:lnTo>
                  <a:lnTo>
                    <a:pt x="423" y="156"/>
                  </a:lnTo>
                  <a:lnTo>
                    <a:pt x="430" y="176"/>
                  </a:lnTo>
                  <a:lnTo>
                    <a:pt x="437" y="195"/>
                  </a:lnTo>
                  <a:lnTo>
                    <a:pt x="442" y="210"/>
                  </a:lnTo>
                  <a:lnTo>
                    <a:pt x="446" y="223"/>
                  </a:lnTo>
                  <a:lnTo>
                    <a:pt x="449" y="231"/>
                  </a:lnTo>
                  <a:lnTo>
                    <a:pt x="451" y="235"/>
                  </a:lnTo>
                  <a:lnTo>
                    <a:pt x="451" y="234"/>
                  </a:lnTo>
                  <a:lnTo>
                    <a:pt x="451" y="226"/>
                  </a:lnTo>
                  <a:lnTo>
                    <a:pt x="452" y="215"/>
                  </a:lnTo>
                  <a:lnTo>
                    <a:pt x="455" y="202"/>
                  </a:lnTo>
                  <a:lnTo>
                    <a:pt x="460" y="189"/>
                  </a:lnTo>
                  <a:lnTo>
                    <a:pt x="466" y="176"/>
                  </a:lnTo>
                  <a:lnTo>
                    <a:pt x="476" y="163"/>
                  </a:lnTo>
                  <a:lnTo>
                    <a:pt x="487" y="152"/>
                  </a:lnTo>
                  <a:lnTo>
                    <a:pt x="501" y="142"/>
                  </a:lnTo>
                  <a:lnTo>
                    <a:pt x="517" y="136"/>
                  </a:lnTo>
                  <a:lnTo>
                    <a:pt x="537" y="133"/>
                  </a:lnTo>
                  <a:lnTo>
                    <a:pt x="554" y="134"/>
                  </a:lnTo>
                  <a:lnTo>
                    <a:pt x="570" y="140"/>
                  </a:lnTo>
                  <a:lnTo>
                    <a:pt x="583" y="148"/>
                  </a:lnTo>
                  <a:lnTo>
                    <a:pt x="593" y="160"/>
                  </a:lnTo>
                  <a:lnTo>
                    <a:pt x="603" y="172"/>
                  </a:lnTo>
                  <a:lnTo>
                    <a:pt x="609" y="185"/>
                  </a:lnTo>
                  <a:lnTo>
                    <a:pt x="615" y="196"/>
                  </a:lnTo>
                  <a:lnTo>
                    <a:pt x="619" y="205"/>
                  </a:lnTo>
                  <a:lnTo>
                    <a:pt x="621" y="211"/>
                  </a:lnTo>
                  <a:lnTo>
                    <a:pt x="623" y="215"/>
                  </a:lnTo>
                  <a:lnTo>
                    <a:pt x="623" y="212"/>
                  </a:lnTo>
                  <a:lnTo>
                    <a:pt x="624" y="206"/>
                  </a:lnTo>
                  <a:lnTo>
                    <a:pt x="628" y="198"/>
                  </a:lnTo>
                  <a:lnTo>
                    <a:pt x="633" y="188"/>
                  </a:lnTo>
                  <a:lnTo>
                    <a:pt x="640" y="178"/>
                  </a:lnTo>
                  <a:lnTo>
                    <a:pt x="649" y="169"/>
                  </a:lnTo>
                  <a:lnTo>
                    <a:pt x="661" y="162"/>
                  </a:lnTo>
                  <a:lnTo>
                    <a:pt x="675" y="156"/>
                  </a:lnTo>
                  <a:lnTo>
                    <a:pt x="691" y="154"/>
                  </a:lnTo>
                  <a:lnTo>
                    <a:pt x="710" y="154"/>
                  </a:lnTo>
                  <a:lnTo>
                    <a:pt x="732" y="160"/>
                  </a:lnTo>
                  <a:lnTo>
                    <a:pt x="746" y="166"/>
                  </a:lnTo>
                  <a:lnTo>
                    <a:pt x="758" y="176"/>
                  </a:lnTo>
                  <a:lnTo>
                    <a:pt x="768" y="190"/>
                  </a:lnTo>
                  <a:lnTo>
                    <a:pt x="777" y="203"/>
                  </a:lnTo>
                  <a:lnTo>
                    <a:pt x="784" y="219"/>
                  </a:lnTo>
                  <a:lnTo>
                    <a:pt x="790" y="233"/>
                  </a:lnTo>
                  <a:lnTo>
                    <a:pt x="794" y="248"/>
                  </a:lnTo>
                  <a:lnTo>
                    <a:pt x="798" y="259"/>
                  </a:lnTo>
                  <a:lnTo>
                    <a:pt x="801" y="269"/>
                  </a:lnTo>
                  <a:lnTo>
                    <a:pt x="803" y="275"/>
                  </a:lnTo>
                  <a:lnTo>
                    <a:pt x="806" y="278"/>
                  </a:lnTo>
                  <a:lnTo>
                    <a:pt x="808" y="274"/>
                  </a:lnTo>
                  <a:lnTo>
                    <a:pt x="811" y="266"/>
                  </a:lnTo>
                  <a:lnTo>
                    <a:pt x="819" y="247"/>
                  </a:lnTo>
                  <a:lnTo>
                    <a:pt x="828" y="232"/>
                  </a:lnTo>
                  <a:lnTo>
                    <a:pt x="840" y="223"/>
                  </a:lnTo>
                  <a:lnTo>
                    <a:pt x="855" y="217"/>
                  </a:lnTo>
                  <a:lnTo>
                    <a:pt x="871" y="215"/>
                  </a:lnTo>
                  <a:lnTo>
                    <a:pt x="891" y="216"/>
                  </a:lnTo>
                  <a:lnTo>
                    <a:pt x="914" y="221"/>
                  </a:lnTo>
                  <a:lnTo>
                    <a:pt x="926" y="226"/>
                  </a:lnTo>
                  <a:lnTo>
                    <a:pt x="937" y="237"/>
                  </a:lnTo>
                  <a:lnTo>
                    <a:pt x="948" y="253"/>
                  </a:lnTo>
                  <a:lnTo>
                    <a:pt x="956" y="271"/>
                  </a:lnTo>
                  <a:lnTo>
                    <a:pt x="963" y="293"/>
                  </a:lnTo>
                  <a:lnTo>
                    <a:pt x="969" y="317"/>
                  </a:lnTo>
                  <a:lnTo>
                    <a:pt x="975" y="343"/>
                  </a:lnTo>
                  <a:lnTo>
                    <a:pt x="979" y="368"/>
                  </a:lnTo>
                  <a:lnTo>
                    <a:pt x="983" y="395"/>
                  </a:lnTo>
                  <a:lnTo>
                    <a:pt x="985" y="422"/>
                  </a:lnTo>
                  <a:lnTo>
                    <a:pt x="987" y="448"/>
                  </a:lnTo>
                  <a:lnTo>
                    <a:pt x="988" y="472"/>
                  </a:lnTo>
                  <a:lnTo>
                    <a:pt x="989" y="486"/>
                  </a:lnTo>
                  <a:lnTo>
                    <a:pt x="988" y="507"/>
                  </a:lnTo>
                  <a:lnTo>
                    <a:pt x="987" y="531"/>
                  </a:lnTo>
                  <a:lnTo>
                    <a:pt x="985" y="558"/>
                  </a:lnTo>
                  <a:lnTo>
                    <a:pt x="983" y="588"/>
                  </a:lnTo>
                  <a:lnTo>
                    <a:pt x="981" y="620"/>
                  </a:lnTo>
                  <a:lnTo>
                    <a:pt x="978" y="653"/>
                  </a:lnTo>
                  <a:lnTo>
                    <a:pt x="976" y="686"/>
                  </a:lnTo>
                  <a:lnTo>
                    <a:pt x="972" y="721"/>
                  </a:lnTo>
                  <a:lnTo>
                    <a:pt x="969" y="753"/>
                  </a:lnTo>
                  <a:lnTo>
                    <a:pt x="966" y="783"/>
                  </a:lnTo>
                  <a:lnTo>
                    <a:pt x="963" y="810"/>
                  </a:lnTo>
                  <a:lnTo>
                    <a:pt x="961" y="834"/>
                  </a:lnTo>
                  <a:lnTo>
                    <a:pt x="959" y="855"/>
                  </a:lnTo>
                  <a:lnTo>
                    <a:pt x="958" y="870"/>
                  </a:lnTo>
                  <a:lnTo>
                    <a:pt x="957" y="880"/>
                  </a:lnTo>
                  <a:lnTo>
                    <a:pt x="956" y="883"/>
                  </a:lnTo>
                  <a:lnTo>
                    <a:pt x="515" y="1009"/>
                  </a:lnTo>
                  <a:lnTo>
                    <a:pt x="482" y="965"/>
                  </a:lnTo>
                  <a:lnTo>
                    <a:pt x="448" y="924"/>
                  </a:lnTo>
                  <a:lnTo>
                    <a:pt x="414" y="886"/>
                  </a:lnTo>
                  <a:lnTo>
                    <a:pt x="379" y="850"/>
                  </a:lnTo>
                  <a:lnTo>
                    <a:pt x="346" y="818"/>
                  </a:lnTo>
                  <a:lnTo>
                    <a:pt x="314" y="788"/>
                  </a:lnTo>
                  <a:lnTo>
                    <a:pt x="284" y="763"/>
                  </a:lnTo>
                  <a:lnTo>
                    <a:pt x="256" y="741"/>
                  </a:lnTo>
                  <a:lnTo>
                    <a:pt x="219" y="715"/>
                  </a:lnTo>
                  <a:lnTo>
                    <a:pt x="185" y="696"/>
                  </a:lnTo>
                  <a:lnTo>
                    <a:pt x="151" y="679"/>
                  </a:lnTo>
                  <a:lnTo>
                    <a:pt x="122" y="666"/>
                  </a:lnTo>
                  <a:lnTo>
                    <a:pt x="95" y="654"/>
                  </a:lnTo>
                  <a:lnTo>
                    <a:pt x="71" y="646"/>
                  </a:lnTo>
                  <a:lnTo>
                    <a:pt x="49" y="639"/>
                  </a:lnTo>
                  <a:lnTo>
                    <a:pt x="32" y="632"/>
                  </a:lnTo>
                  <a:lnTo>
                    <a:pt x="18" y="625"/>
                  </a:lnTo>
                  <a:lnTo>
                    <a:pt x="8" y="617"/>
                  </a:lnTo>
                  <a:lnTo>
                    <a:pt x="2" y="608"/>
                  </a:lnTo>
                  <a:lnTo>
                    <a:pt x="0" y="597"/>
                  </a:lnTo>
                  <a:lnTo>
                    <a:pt x="2" y="582"/>
                  </a:lnTo>
                  <a:lnTo>
                    <a:pt x="12" y="556"/>
                  </a:lnTo>
                  <a:lnTo>
                    <a:pt x="23" y="536"/>
                  </a:lnTo>
                  <a:lnTo>
                    <a:pt x="37" y="519"/>
                  </a:lnTo>
                  <a:lnTo>
                    <a:pt x="51" y="507"/>
                  </a:lnTo>
                  <a:lnTo>
                    <a:pt x="68" y="497"/>
                  </a:lnTo>
                  <a:lnTo>
                    <a:pt x="85" y="493"/>
                  </a:lnTo>
                  <a:lnTo>
                    <a:pt x="104" y="491"/>
                  </a:lnTo>
                  <a:lnTo>
                    <a:pt x="123" y="491"/>
                  </a:lnTo>
                  <a:lnTo>
                    <a:pt x="143" y="495"/>
                  </a:lnTo>
                  <a:lnTo>
                    <a:pt x="163" y="501"/>
                  </a:lnTo>
                  <a:lnTo>
                    <a:pt x="185" y="508"/>
                  </a:lnTo>
                  <a:lnTo>
                    <a:pt x="205" y="516"/>
                  </a:lnTo>
                  <a:lnTo>
                    <a:pt x="226" y="525"/>
                  </a:lnTo>
                  <a:lnTo>
                    <a:pt x="246" y="536"/>
                  </a:lnTo>
                  <a:lnTo>
                    <a:pt x="267" y="546"/>
                  </a:lnTo>
                  <a:lnTo>
                    <a:pt x="291" y="558"/>
                  </a:lnTo>
                  <a:lnTo>
                    <a:pt x="311" y="569"/>
                  </a:lnTo>
                  <a:lnTo>
                    <a:pt x="327" y="576"/>
                  </a:lnTo>
                  <a:lnTo>
                    <a:pt x="340" y="581"/>
                  </a:lnTo>
                  <a:lnTo>
                    <a:pt x="351" y="582"/>
                  </a:lnTo>
                  <a:lnTo>
                    <a:pt x="358" y="580"/>
                  </a:lnTo>
                  <a:lnTo>
                    <a:pt x="363" y="575"/>
                  </a:lnTo>
                  <a:lnTo>
                    <a:pt x="365" y="565"/>
                  </a:lnTo>
                  <a:lnTo>
                    <a:pt x="365" y="550"/>
                  </a:lnTo>
                  <a:lnTo>
                    <a:pt x="362" y="532"/>
                  </a:lnTo>
                  <a:lnTo>
                    <a:pt x="358" y="507"/>
                  </a:lnTo>
                  <a:lnTo>
                    <a:pt x="352" y="477"/>
                  </a:lnTo>
                  <a:lnTo>
                    <a:pt x="339" y="426"/>
                  </a:lnTo>
                  <a:lnTo>
                    <a:pt x="325" y="372"/>
                  </a:lnTo>
                  <a:lnTo>
                    <a:pt x="307" y="313"/>
                  </a:lnTo>
                  <a:lnTo>
                    <a:pt x="290" y="249"/>
                  </a:lnTo>
                  <a:lnTo>
                    <a:pt x="271" y="180"/>
                  </a:lnTo>
                  <a:lnTo>
                    <a:pt x="254" y="107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FFA988"/>
            </a:solidFill>
            <a:ln w="0">
              <a:solidFill>
                <a:srgbClr val="FFA98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Freeform 40"/>
            <p:cNvSpPr/>
            <p:nvPr/>
          </p:nvSpPr>
          <p:spPr bwMode="auto">
            <a:xfrm>
              <a:off x="9507637" y="4303712"/>
              <a:ext cx="446088" cy="903288"/>
            </a:xfrm>
            <a:custGeom>
              <a:avLst/>
              <a:gdLst>
                <a:gd name="T0" fmla="*/ 88 w 281"/>
                <a:gd name="T1" fmla="*/ 0 h 569"/>
                <a:gd name="T2" fmla="*/ 104 w 281"/>
                <a:gd name="T3" fmla="*/ 3 h 569"/>
                <a:gd name="T4" fmla="*/ 119 w 281"/>
                <a:gd name="T5" fmla="*/ 10 h 569"/>
                <a:gd name="T6" fmla="*/ 132 w 281"/>
                <a:gd name="T7" fmla="*/ 22 h 569"/>
                <a:gd name="T8" fmla="*/ 143 w 281"/>
                <a:gd name="T9" fmla="*/ 37 h 569"/>
                <a:gd name="T10" fmla="*/ 150 w 281"/>
                <a:gd name="T11" fmla="*/ 55 h 569"/>
                <a:gd name="T12" fmla="*/ 281 w 281"/>
                <a:gd name="T13" fmla="*/ 529 h 569"/>
                <a:gd name="T14" fmla="*/ 135 w 281"/>
                <a:gd name="T15" fmla="*/ 569 h 569"/>
                <a:gd name="T16" fmla="*/ 3 w 281"/>
                <a:gd name="T17" fmla="*/ 95 h 569"/>
                <a:gd name="T18" fmla="*/ 0 w 281"/>
                <a:gd name="T19" fmla="*/ 75 h 569"/>
                <a:gd name="T20" fmla="*/ 2 w 281"/>
                <a:gd name="T21" fmla="*/ 58 h 569"/>
                <a:gd name="T22" fmla="*/ 7 w 281"/>
                <a:gd name="T23" fmla="*/ 41 h 569"/>
                <a:gd name="T24" fmla="*/ 16 w 281"/>
                <a:gd name="T25" fmla="*/ 27 h 569"/>
                <a:gd name="T26" fmla="*/ 28 w 281"/>
                <a:gd name="T27" fmla="*/ 17 h 569"/>
                <a:gd name="T28" fmla="*/ 42 w 281"/>
                <a:gd name="T29" fmla="*/ 9 h 569"/>
                <a:gd name="T30" fmla="*/ 72 w 281"/>
                <a:gd name="T31" fmla="*/ 1 h 569"/>
                <a:gd name="T32" fmla="*/ 88 w 281"/>
                <a:gd name="T33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1" h="569">
                  <a:moveTo>
                    <a:pt x="88" y="0"/>
                  </a:moveTo>
                  <a:lnTo>
                    <a:pt x="104" y="3"/>
                  </a:lnTo>
                  <a:lnTo>
                    <a:pt x="119" y="10"/>
                  </a:lnTo>
                  <a:lnTo>
                    <a:pt x="132" y="22"/>
                  </a:lnTo>
                  <a:lnTo>
                    <a:pt x="143" y="37"/>
                  </a:lnTo>
                  <a:lnTo>
                    <a:pt x="150" y="55"/>
                  </a:lnTo>
                  <a:lnTo>
                    <a:pt x="281" y="529"/>
                  </a:lnTo>
                  <a:lnTo>
                    <a:pt x="135" y="569"/>
                  </a:lnTo>
                  <a:lnTo>
                    <a:pt x="3" y="95"/>
                  </a:lnTo>
                  <a:lnTo>
                    <a:pt x="0" y="75"/>
                  </a:lnTo>
                  <a:lnTo>
                    <a:pt x="2" y="58"/>
                  </a:lnTo>
                  <a:lnTo>
                    <a:pt x="7" y="41"/>
                  </a:lnTo>
                  <a:lnTo>
                    <a:pt x="16" y="27"/>
                  </a:lnTo>
                  <a:lnTo>
                    <a:pt x="28" y="17"/>
                  </a:lnTo>
                  <a:lnTo>
                    <a:pt x="42" y="9"/>
                  </a:lnTo>
                  <a:lnTo>
                    <a:pt x="72" y="1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A988"/>
            </a:solidFill>
            <a:ln w="0">
              <a:solidFill>
                <a:srgbClr val="FFA98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Freeform 41"/>
            <p:cNvSpPr/>
            <p:nvPr/>
          </p:nvSpPr>
          <p:spPr bwMode="auto">
            <a:xfrm>
              <a:off x="9983887" y="5819775"/>
              <a:ext cx="815975" cy="915988"/>
            </a:xfrm>
            <a:custGeom>
              <a:avLst/>
              <a:gdLst>
                <a:gd name="T0" fmla="*/ 367 w 514"/>
                <a:gd name="T1" fmla="*/ 0 h 577"/>
                <a:gd name="T2" fmla="*/ 390 w 514"/>
                <a:gd name="T3" fmla="*/ 1 h 577"/>
                <a:gd name="T4" fmla="*/ 410 w 514"/>
                <a:gd name="T5" fmla="*/ 3 h 577"/>
                <a:gd name="T6" fmla="*/ 427 w 514"/>
                <a:gd name="T7" fmla="*/ 9 h 577"/>
                <a:gd name="T8" fmla="*/ 442 w 514"/>
                <a:gd name="T9" fmla="*/ 16 h 577"/>
                <a:gd name="T10" fmla="*/ 451 w 514"/>
                <a:gd name="T11" fmla="*/ 26 h 577"/>
                <a:gd name="T12" fmla="*/ 457 w 514"/>
                <a:gd name="T13" fmla="*/ 38 h 577"/>
                <a:gd name="T14" fmla="*/ 458 w 514"/>
                <a:gd name="T15" fmla="*/ 54 h 577"/>
                <a:gd name="T16" fmla="*/ 457 w 514"/>
                <a:gd name="T17" fmla="*/ 83 h 577"/>
                <a:gd name="T18" fmla="*/ 458 w 514"/>
                <a:gd name="T19" fmla="*/ 114 h 577"/>
                <a:gd name="T20" fmla="*/ 460 w 514"/>
                <a:gd name="T21" fmla="*/ 146 h 577"/>
                <a:gd name="T22" fmla="*/ 463 w 514"/>
                <a:gd name="T23" fmla="*/ 179 h 577"/>
                <a:gd name="T24" fmla="*/ 467 w 514"/>
                <a:gd name="T25" fmla="*/ 212 h 577"/>
                <a:gd name="T26" fmla="*/ 473 w 514"/>
                <a:gd name="T27" fmla="*/ 244 h 577"/>
                <a:gd name="T28" fmla="*/ 479 w 514"/>
                <a:gd name="T29" fmla="*/ 275 h 577"/>
                <a:gd name="T30" fmla="*/ 485 w 514"/>
                <a:gd name="T31" fmla="*/ 305 h 577"/>
                <a:gd name="T32" fmla="*/ 491 w 514"/>
                <a:gd name="T33" fmla="*/ 333 h 577"/>
                <a:gd name="T34" fmla="*/ 497 w 514"/>
                <a:gd name="T35" fmla="*/ 358 h 577"/>
                <a:gd name="T36" fmla="*/ 502 w 514"/>
                <a:gd name="T37" fmla="*/ 378 h 577"/>
                <a:gd name="T38" fmla="*/ 507 w 514"/>
                <a:gd name="T39" fmla="*/ 397 h 577"/>
                <a:gd name="T40" fmla="*/ 511 w 514"/>
                <a:gd name="T41" fmla="*/ 409 h 577"/>
                <a:gd name="T42" fmla="*/ 513 w 514"/>
                <a:gd name="T43" fmla="*/ 419 h 577"/>
                <a:gd name="T44" fmla="*/ 514 w 514"/>
                <a:gd name="T45" fmla="*/ 421 h 577"/>
                <a:gd name="T46" fmla="*/ 132 w 514"/>
                <a:gd name="T47" fmla="*/ 577 h 577"/>
                <a:gd name="T48" fmla="*/ 131 w 514"/>
                <a:gd name="T49" fmla="*/ 573 h 577"/>
                <a:gd name="T50" fmla="*/ 129 w 514"/>
                <a:gd name="T51" fmla="*/ 565 h 577"/>
                <a:gd name="T52" fmla="*/ 125 w 514"/>
                <a:gd name="T53" fmla="*/ 553 h 577"/>
                <a:gd name="T54" fmla="*/ 120 w 514"/>
                <a:gd name="T55" fmla="*/ 535 h 577"/>
                <a:gd name="T56" fmla="*/ 115 w 514"/>
                <a:gd name="T57" fmla="*/ 515 h 577"/>
                <a:gd name="T58" fmla="*/ 108 w 514"/>
                <a:gd name="T59" fmla="*/ 491 h 577"/>
                <a:gd name="T60" fmla="*/ 101 w 514"/>
                <a:gd name="T61" fmla="*/ 465 h 577"/>
                <a:gd name="T62" fmla="*/ 92 w 514"/>
                <a:gd name="T63" fmla="*/ 436 h 577"/>
                <a:gd name="T64" fmla="*/ 83 w 514"/>
                <a:gd name="T65" fmla="*/ 407 h 577"/>
                <a:gd name="T66" fmla="*/ 74 w 514"/>
                <a:gd name="T67" fmla="*/ 376 h 577"/>
                <a:gd name="T68" fmla="*/ 65 w 514"/>
                <a:gd name="T69" fmla="*/ 346 h 577"/>
                <a:gd name="T70" fmla="*/ 54 w 514"/>
                <a:gd name="T71" fmla="*/ 315 h 577"/>
                <a:gd name="T72" fmla="*/ 44 w 514"/>
                <a:gd name="T73" fmla="*/ 286 h 577"/>
                <a:gd name="T74" fmla="*/ 34 w 514"/>
                <a:gd name="T75" fmla="*/ 258 h 577"/>
                <a:gd name="T76" fmla="*/ 23 w 514"/>
                <a:gd name="T77" fmla="*/ 233 h 577"/>
                <a:gd name="T78" fmla="*/ 13 w 514"/>
                <a:gd name="T79" fmla="*/ 209 h 577"/>
                <a:gd name="T80" fmla="*/ 4 w 514"/>
                <a:gd name="T81" fmla="*/ 188 h 577"/>
                <a:gd name="T82" fmla="*/ 0 w 514"/>
                <a:gd name="T83" fmla="*/ 176 h 577"/>
                <a:gd name="T84" fmla="*/ 1 w 514"/>
                <a:gd name="T85" fmla="*/ 162 h 577"/>
                <a:gd name="T86" fmla="*/ 7 w 514"/>
                <a:gd name="T87" fmla="*/ 148 h 577"/>
                <a:gd name="T88" fmla="*/ 17 w 514"/>
                <a:gd name="T89" fmla="*/ 135 h 577"/>
                <a:gd name="T90" fmla="*/ 31 w 514"/>
                <a:gd name="T91" fmla="*/ 120 h 577"/>
                <a:gd name="T92" fmla="*/ 48 w 514"/>
                <a:gd name="T93" fmla="*/ 107 h 577"/>
                <a:gd name="T94" fmla="*/ 69 w 514"/>
                <a:gd name="T95" fmla="*/ 93 h 577"/>
                <a:gd name="T96" fmla="*/ 91 w 514"/>
                <a:gd name="T97" fmla="*/ 80 h 577"/>
                <a:gd name="T98" fmla="*/ 116 w 514"/>
                <a:gd name="T99" fmla="*/ 67 h 577"/>
                <a:gd name="T100" fmla="*/ 143 w 514"/>
                <a:gd name="T101" fmla="*/ 55 h 577"/>
                <a:gd name="T102" fmla="*/ 171 w 514"/>
                <a:gd name="T103" fmla="*/ 44 h 577"/>
                <a:gd name="T104" fmla="*/ 200 w 514"/>
                <a:gd name="T105" fmla="*/ 33 h 577"/>
                <a:gd name="T106" fmla="*/ 229 w 514"/>
                <a:gd name="T107" fmla="*/ 24 h 577"/>
                <a:gd name="T108" fmla="*/ 258 w 514"/>
                <a:gd name="T109" fmla="*/ 17 h 577"/>
                <a:gd name="T110" fmla="*/ 287 w 514"/>
                <a:gd name="T111" fmla="*/ 10 h 577"/>
                <a:gd name="T112" fmla="*/ 315 w 514"/>
                <a:gd name="T113" fmla="*/ 5 h 577"/>
                <a:gd name="T114" fmla="*/ 341 w 514"/>
                <a:gd name="T115" fmla="*/ 2 h 577"/>
                <a:gd name="T116" fmla="*/ 367 w 514"/>
                <a:gd name="T117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14" h="577">
                  <a:moveTo>
                    <a:pt x="367" y="0"/>
                  </a:moveTo>
                  <a:lnTo>
                    <a:pt x="390" y="1"/>
                  </a:lnTo>
                  <a:lnTo>
                    <a:pt x="410" y="3"/>
                  </a:lnTo>
                  <a:lnTo>
                    <a:pt x="427" y="9"/>
                  </a:lnTo>
                  <a:lnTo>
                    <a:pt x="442" y="16"/>
                  </a:lnTo>
                  <a:lnTo>
                    <a:pt x="451" y="26"/>
                  </a:lnTo>
                  <a:lnTo>
                    <a:pt x="457" y="38"/>
                  </a:lnTo>
                  <a:lnTo>
                    <a:pt x="458" y="54"/>
                  </a:lnTo>
                  <a:lnTo>
                    <a:pt x="457" y="83"/>
                  </a:lnTo>
                  <a:lnTo>
                    <a:pt x="458" y="114"/>
                  </a:lnTo>
                  <a:lnTo>
                    <a:pt x="460" y="146"/>
                  </a:lnTo>
                  <a:lnTo>
                    <a:pt x="463" y="179"/>
                  </a:lnTo>
                  <a:lnTo>
                    <a:pt x="467" y="212"/>
                  </a:lnTo>
                  <a:lnTo>
                    <a:pt x="473" y="244"/>
                  </a:lnTo>
                  <a:lnTo>
                    <a:pt x="479" y="275"/>
                  </a:lnTo>
                  <a:lnTo>
                    <a:pt x="485" y="305"/>
                  </a:lnTo>
                  <a:lnTo>
                    <a:pt x="491" y="333"/>
                  </a:lnTo>
                  <a:lnTo>
                    <a:pt x="497" y="358"/>
                  </a:lnTo>
                  <a:lnTo>
                    <a:pt x="502" y="378"/>
                  </a:lnTo>
                  <a:lnTo>
                    <a:pt x="507" y="397"/>
                  </a:lnTo>
                  <a:lnTo>
                    <a:pt x="511" y="409"/>
                  </a:lnTo>
                  <a:lnTo>
                    <a:pt x="513" y="419"/>
                  </a:lnTo>
                  <a:lnTo>
                    <a:pt x="514" y="421"/>
                  </a:lnTo>
                  <a:lnTo>
                    <a:pt x="132" y="577"/>
                  </a:lnTo>
                  <a:lnTo>
                    <a:pt x="131" y="573"/>
                  </a:lnTo>
                  <a:lnTo>
                    <a:pt x="129" y="565"/>
                  </a:lnTo>
                  <a:lnTo>
                    <a:pt x="125" y="553"/>
                  </a:lnTo>
                  <a:lnTo>
                    <a:pt x="120" y="535"/>
                  </a:lnTo>
                  <a:lnTo>
                    <a:pt x="115" y="515"/>
                  </a:lnTo>
                  <a:lnTo>
                    <a:pt x="108" y="491"/>
                  </a:lnTo>
                  <a:lnTo>
                    <a:pt x="101" y="465"/>
                  </a:lnTo>
                  <a:lnTo>
                    <a:pt x="92" y="436"/>
                  </a:lnTo>
                  <a:lnTo>
                    <a:pt x="83" y="407"/>
                  </a:lnTo>
                  <a:lnTo>
                    <a:pt x="74" y="376"/>
                  </a:lnTo>
                  <a:lnTo>
                    <a:pt x="65" y="346"/>
                  </a:lnTo>
                  <a:lnTo>
                    <a:pt x="54" y="315"/>
                  </a:lnTo>
                  <a:lnTo>
                    <a:pt x="44" y="286"/>
                  </a:lnTo>
                  <a:lnTo>
                    <a:pt x="34" y="258"/>
                  </a:lnTo>
                  <a:lnTo>
                    <a:pt x="23" y="233"/>
                  </a:lnTo>
                  <a:lnTo>
                    <a:pt x="13" y="209"/>
                  </a:lnTo>
                  <a:lnTo>
                    <a:pt x="4" y="188"/>
                  </a:lnTo>
                  <a:lnTo>
                    <a:pt x="0" y="176"/>
                  </a:lnTo>
                  <a:lnTo>
                    <a:pt x="1" y="162"/>
                  </a:lnTo>
                  <a:lnTo>
                    <a:pt x="7" y="148"/>
                  </a:lnTo>
                  <a:lnTo>
                    <a:pt x="17" y="135"/>
                  </a:lnTo>
                  <a:lnTo>
                    <a:pt x="31" y="120"/>
                  </a:lnTo>
                  <a:lnTo>
                    <a:pt x="48" y="107"/>
                  </a:lnTo>
                  <a:lnTo>
                    <a:pt x="69" y="93"/>
                  </a:lnTo>
                  <a:lnTo>
                    <a:pt x="91" y="80"/>
                  </a:lnTo>
                  <a:lnTo>
                    <a:pt x="116" y="67"/>
                  </a:lnTo>
                  <a:lnTo>
                    <a:pt x="143" y="55"/>
                  </a:lnTo>
                  <a:lnTo>
                    <a:pt x="171" y="44"/>
                  </a:lnTo>
                  <a:lnTo>
                    <a:pt x="200" y="33"/>
                  </a:lnTo>
                  <a:lnTo>
                    <a:pt x="229" y="24"/>
                  </a:lnTo>
                  <a:lnTo>
                    <a:pt x="258" y="17"/>
                  </a:lnTo>
                  <a:lnTo>
                    <a:pt x="287" y="10"/>
                  </a:lnTo>
                  <a:lnTo>
                    <a:pt x="315" y="5"/>
                  </a:lnTo>
                  <a:lnTo>
                    <a:pt x="341" y="2"/>
                  </a:lnTo>
                  <a:lnTo>
                    <a:pt x="367" y="0"/>
                  </a:lnTo>
                  <a:close/>
                </a:path>
              </a:pathLst>
            </a:custGeom>
            <a:solidFill>
              <a:srgbClr val="FFA988"/>
            </a:solidFill>
            <a:ln w="0">
              <a:solidFill>
                <a:srgbClr val="FFA98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42"/>
            <p:cNvSpPr/>
            <p:nvPr/>
          </p:nvSpPr>
          <p:spPr bwMode="auto">
            <a:xfrm>
              <a:off x="9977537" y="5934075"/>
              <a:ext cx="838200" cy="481013"/>
            </a:xfrm>
            <a:custGeom>
              <a:avLst/>
              <a:gdLst>
                <a:gd name="T0" fmla="*/ 480 w 528"/>
                <a:gd name="T1" fmla="*/ 0 h 303"/>
                <a:gd name="T2" fmla="*/ 528 w 528"/>
                <a:gd name="T3" fmla="*/ 172 h 303"/>
                <a:gd name="T4" fmla="*/ 49 w 528"/>
                <a:gd name="T5" fmla="*/ 303 h 303"/>
                <a:gd name="T6" fmla="*/ 0 w 528"/>
                <a:gd name="T7" fmla="*/ 132 h 303"/>
                <a:gd name="T8" fmla="*/ 480 w 528"/>
                <a:gd name="T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303">
                  <a:moveTo>
                    <a:pt x="480" y="0"/>
                  </a:moveTo>
                  <a:lnTo>
                    <a:pt x="528" y="172"/>
                  </a:lnTo>
                  <a:lnTo>
                    <a:pt x="49" y="303"/>
                  </a:lnTo>
                  <a:lnTo>
                    <a:pt x="0" y="132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2A445D">
                <a:lumMod val="75000"/>
              </a:srgbClr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43"/>
            <p:cNvSpPr/>
            <p:nvPr/>
          </p:nvSpPr>
          <p:spPr bwMode="auto">
            <a:xfrm>
              <a:off x="9963250" y="6034087"/>
              <a:ext cx="1055688" cy="823913"/>
            </a:xfrm>
            <a:custGeom>
              <a:avLst/>
              <a:gdLst>
                <a:gd name="T0" fmla="*/ 538 w 665"/>
                <a:gd name="T1" fmla="*/ 0 h 519"/>
                <a:gd name="T2" fmla="*/ 665 w 665"/>
                <a:gd name="T3" fmla="*/ 519 h 519"/>
                <a:gd name="T4" fmla="*/ 92 w 665"/>
                <a:gd name="T5" fmla="*/ 519 h 519"/>
                <a:gd name="T6" fmla="*/ 0 w 665"/>
                <a:gd name="T7" fmla="*/ 147 h 519"/>
                <a:gd name="T8" fmla="*/ 538 w 665"/>
                <a:gd name="T9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" h="519">
                  <a:moveTo>
                    <a:pt x="538" y="0"/>
                  </a:moveTo>
                  <a:lnTo>
                    <a:pt x="665" y="519"/>
                  </a:lnTo>
                  <a:lnTo>
                    <a:pt x="92" y="519"/>
                  </a:lnTo>
                  <a:lnTo>
                    <a:pt x="0" y="14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2A445D">
                <a:lumMod val="50000"/>
              </a:srgbClr>
            </a:solidFill>
            <a:ln w="0">
              <a:solidFill>
                <a:srgbClr val="2A445D">
                  <a:lumMod val="50000"/>
                </a:srgb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8058065" y="1501307"/>
            <a:ext cx="1402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058065" y="1786543"/>
            <a:ext cx="366469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058065" y="26722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058065" y="2957499"/>
            <a:ext cx="366469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058065" y="379682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058065" y="4082060"/>
            <a:ext cx="366469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058065" y="496277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8058065" y="5257737"/>
            <a:ext cx="366469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108" name="Group 6"/>
          <p:cNvGrpSpPr/>
          <p:nvPr/>
        </p:nvGrpSpPr>
        <p:grpSpPr>
          <a:xfrm>
            <a:off x="7105178" y="4962773"/>
            <a:ext cx="791272" cy="791272"/>
            <a:chOff x="7117878" y="4975473"/>
            <a:chExt cx="791272" cy="791272"/>
          </a:xfrm>
        </p:grpSpPr>
        <p:sp>
          <p:nvSpPr>
            <p:cNvPr id="109" name="Oval 71"/>
            <p:cNvSpPr/>
            <p:nvPr/>
          </p:nvSpPr>
          <p:spPr>
            <a:xfrm>
              <a:off x="7117878" y="4975473"/>
              <a:ext cx="791272" cy="791272"/>
            </a:xfrm>
            <a:prstGeom prst="ellipse">
              <a:avLst/>
            </a:prstGeom>
            <a:solidFill>
              <a:srgbClr val="C03B26"/>
            </a:solidFill>
            <a:ln w="19050" cap="flat" cmpd="sng" algn="ctr">
              <a:solidFill>
                <a:srgbClr val="C03B26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0" name="Freeform 72"/>
            <p:cNvSpPr>
              <a:spLocks noEditPoints="1"/>
            </p:cNvSpPr>
            <p:nvPr/>
          </p:nvSpPr>
          <p:spPr bwMode="auto">
            <a:xfrm>
              <a:off x="7298145" y="5081302"/>
              <a:ext cx="433642" cy="596605"/>
            </a:xfrm>
            <a:custGeom>
              <a:avLst/>
              <a:gdLst>
                <a:gd name="T0" fmla="*/ 37 w 73"/>
                <a:gd name="T1" fmla="*/ 0 h 100"/>
                <a:gd name="T2" fmla="*/ 63 w 73"/>
                <a:gd name="T3" fmla="*/ 9 h 100"/>
                <a:gd name="T4" fmla="*/ 73 w 73"/>
                <a:gd name="T5" fmla="*/ 33 h 100"/>
                <a:gd name="T6" fmla="*/ 73 w 73"/>
                <a:gd name="T7" fmla="*/ 40 h 100"/>
                <a:gd name="T8" fmla="*/ 70 w 73"/>
                <a:gd name="T9" fmla="*/ 47 h 100"/>
                <a:gd name="T10" fmla="*/ 50 w 73"/>
                <a:gd name="T11" fmla="*/ 74 h 100"/>
                <a:gd name="T12" fmla="*/ 48 w 73"/>
                <a:gd name="T13" fmla="*/ 76 h 100"/>
                <a:gd name="T14" fmla="*/ 48 w 73"/>
                <a:gd name="T15" fmla="*/ 80 h 100"/>
                <a:gd name="T16" fmla="*/ 46 w 73"/>
                <a:gd name="T17" fmla="*/ 80 h 100"/>
                <a:gd name="T18" fmla="*/ 44 w 73"/>
                <a:gd name="T19" fmla="*/ 80 h 100"/>
                <a:gd name="T20" fmla="*/ 38 w 73"/>
                <a:gd name="T21" fmla="*/ 80 h 100"/>
                <a:gd name="T22" fmla="*/ 36 w 73"/>
                <a:gd name="T23" fmla="*/ 80 h 100"/>
                <a:gd name="T24" fmla="*/ 31 w 73"/>
                <a:gd name="T25" fmla="*/ 80 h 100"/>
                <a:gd name="T26" fmla="*/ 29 w 73"/>
                <a:gd name="T27" fmla="*/ 80 h 100"/>
                <a:gd name="T28" fmla="*/ 27 w 73"/>
                <a:gd name="T29" fmla="*/ 80 h 100"/>
                <a:gd name="T30" fmla="*/ 27 w 73"/>
                <a:gd name="T31" fmla="*/ 80 h 100"/>
                <a:gd name="T32" fmla="*/ 27 w 73"/>
                <a:gd name="T33" fmla="*/ 76 h 100"/>
                <a:gd name="T34" fmla="*/ 21 w 73"/>
                <a:gd name="T35" fmla="*/ 70 h 100"/>
                <a:gd name="T36" fmla="*/ 0 w 73"/>
                <a:gd name="T37" fmla="*/ 33 h 100"/>
                <a:gd name="T38" fmla="*/ 11 w 73"/>
                <a:gd name="T39" fmla="*/ 9 h 100"/>
                <a:gd name="T40" fmla="*/ 37 w 73"/>
                <a:gd name="T41" fmla="*/ 0 h 100"/>
                <a:gd name="T42" fmla="*/ 45 w 73"/>
                <a:gd name="T43" fmla="*/ 86 h 100"/>
                <a:gd name="T44" fmla="*/ 43 w 73"/>
                <a:gd name="T45" fmla="*/ 100 h 100"/>
                <a:gd name="T46" fmla="*/ 31 w 73"/>
                <a:gd name="T47" fmla="*/ 100 h 100"/>
                <a:gd name="T48" fmla="*/ 30 w 73"/>
                <a:gd name="T49" fmla="*/ 86 h 100"/>
                <a:gd name="T50" fmla="*/ 45 w 73"/>
                <a:gd name="T51" fmla="*/ 86 h 100"/>
                <a:gd name="T52" fmla="*/ 37 w 73"/>
                <a:gd name="T53" fmla="*/ 74 h 100"/>
                <a:gd name="T54" fmla="*/ 43 w 73"/>
                <a:gd name="T55" fmla="*/ 74 h 100"/>
                <a:gd name="T56" fmla="*/ 48 w 73"/>
                <a:gd name="T57" fmla="*/ 6 h 100"/>
                <a:gd name="T58" fmla="*/ 37 w 73"/>
                <a:gd name="T59" fmla="*/ 4 h 100"/>
                <a:gd name="T60" fmla="*/ 36 w 73"/>
                <a:gd name="T61" fmla="*/ 4 h 100"/>
                <a:gd name="T62" fmla="*/ 37 w 73"/>
                <a:gd name="T63" fmla="*/ 74 h 100"/>
                <a:gd name="T64" fmla="*/ 17 w 73"/>
                <a:gd name="T65" fmla="*/ 10 h 100"/>
                <a:gd name="T66" fmla="*/ 16 w 73"/>
                <a:gd name="T67" fmla="*/ 58 h 100"/>
                <a:gd name="T68" fmla="*/ 25 w 73"/>
                <a:gd name="T69" fmla="*/ 67 h 100"/>
                <a:gd name="T70" fmla="*/ 30 w 73"/>
                <a:gd name="T71" fmla="*/ 72 h 100"/>
                <a:gd name="T72" fmla="*/ 27 w 73"/>
                <a:gd name="T73" fmla="*/ 5 h 100"/>
                <a:gd name="T74" fmla="*/ 17 w 73"/>
                <a:gd name="T75" fmla="*/ 10 h 100"/>
                <a:gd name="T76" fmla="*/ 60 w 73"/>
                <a:gd name="T77" fmla="*/ 13 h 100"/>
                <a:gd name="T78" fmla="*/ 56 w 73"/>
                <a:gd name="T79" fmla="*/ 60 h 100"/>
                <a:gd name="T80" fmla="*/ 66 w 73"/>
                <a:gd name="T81" fmla="*/ 45 h 100"/>
                <a:gd name="T82" fmla="*/ 68 w 73"/>
                <a:gd name="T83" fmla="*/ 39 h 100"/>
                <a:gd name="T84" fmla="*/ 69 w 73"/>
                <a:gd name="T85" fmla="*/ 33 h 100"/>
                <a:gd name="T86" fmla="*/ 60 w 73"/>
                <a:gd name="T87" fmla="*/ 1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" h="100">
                  <a:moveTo>
                    <a:pt x="37" y="0"/>
                  </a:moveTo>
                  <a:cubicBezTo>
                    <a:pt x="47" y="0"/>
                    <a:pt x="56" y="3"/>
                    <a:pt x="63" y="9"/>
                  </a:cubicBezTo>
                  <a:cubicBezTo>
                    <a:pt x="69" y="15"/>
                    <a:pt x="73" y="24"/>
                    <a:pt x="73" y="33"/>
                  </a:cubicBezTo>
                  <a:cubicBezTo>
                    <a:pt x="73" y="36"/>
                    <a:pt x="73" y="38"/>
                    <a:pt x="73" y="40"/>
                  </a:cubicBezTo>
                  <a:cubicBezTo>
                    <a:pt x="72" y="43"/>
                    <a:pt x="71" y="45"/>
                    <a:pt x="70" y="47"/>
                  </a:cubicBezTo>
                  <a:cubicBezTo>
                    <a:pt x="68" y="53"/>
                    <a:pt x="56" y="67"/>
                    <a:pt x="50" y="74"/>
                  </a:cubicBezTo>
                  <a:cubicBezTo>
                    <a:pt x="49" y="75"/>
                    <a:pt x="48" y="75"/>
                    <a:pt x="48" y="7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5" y="74"/>
                    <a:pt x="23" y="72"/>
                    <a:pt x="21" y="70"/>
                  </a:cubicBezTo>
                  <a:cubicBezTo>
                    <a:pt x="11" y="60"/>
                    <a:pt x="0" y="48"/>
                    <a:pt x="0" y="33"/>
                  </a:cubicBezTo>
                  <a:cubicBezTo>
                    <a:pt x="0" y="24"/>
                    <a:pt x="4" y="15"/>
                    <a:pt x="11" y="9"/>
                  </a:cubicBezTo>
                  <a:cubicBezTo>
                    <a:pt x="18" y="3"/>
                    <a:pt x="27" y="0"/>
                    <a:pt x="37" y="0"/>
                  </a:cubicBezTo>
                  <a:close/>
                  <a:moveTo>
                    <a:pt x="45" y="86"/>
                  </a:moveTo>
                  <a:cubicBezTo>
                    <a:pt x="43" y="100"/>
                    <a:pt x="43" y="100"/>
                    <a:pt x="43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45" y="86"/>
                    <a:pt x="45" y="86"/>
                    <a:pt x="45" y="86"/>
                  </a:cubicBezTo>
                  <a:close/>
                  <a:moveTo>
                    <a:pt x="37" y="74"/>
                  </a:moveTo>
                  <a:cubicBezTo>
                    <a:pt x="43" y="74"/>
                    <a:pt x="43" y="74"/>
                    <a:pt x="43" y="74"/>
                  </a:cubicBezTo>
                  <a:cubicBezTo>
                    <a:pt x="49" y="49"/>
                    <a:pt x="54" y="27"/>
                    <a:pt x="48" y="6"/>
                  </a:cubicBezTo>
                  <a:cubicBezTo>
                    <a:pt x="44" y="5"/>
                    <a:pt x="41" y="4"/>
                    <a:pt x="37" y="4"/>
                  </a:cubicBezTo>
                  <a:cubicBezTo>
                    <a:pt x="37" y="4"/>
                    <a:pt x="36" y="4"/>
                    <a:pt x="36" y="4"/>
                  </a:cubicBezTo>
                  <a:cubicBezTo>
                    <a:pt x="34" y="27"/>
                    <a:pt x="36" y="51"/>
                    <a:pt x="37" y="74"/>
                  </a:cubicBezTo>
                  <a:close/>
                  <a:moveTo>
                    <a:pt x="17" y="10"/>
                  </a:moveTo>
                  <a:cubicBezTo>
                    <a:pt x="5" y="25"/>
                    <a:pt x="6" y="41"/>
                    <a:pt x="16" y="58"/>
                  </a:cubicBezTo>
                  <a:cubicBezTo>
                    <a:pt x="19" y="61"/>
                    <a:pt x="22" y="64"/>
                    <a:pt x="25" y="67"/>
                  </a:cubicBezTo>
                  <a:cubicBezTo>
                    <a:pt x="26" y="69"/>
                    <a:pt x="28" y="70"/>
                    <a:pt x="30" y="72"/>
                  </a:cubicBezTo>
                  <a:cubicBezTo>
                    <a:pt x="24" y="52"/>
                    <a:pt x="13" y="25"/>
                    <a:pt x="27" y="5"/>
                  </a:cubicBezTo>
                  <a:cubicBezTo>
                    <a:pt x="23" y="6"/>
                    <a:pt x="20" y="8"/>
                    <a:pt x="17" y="10"/>
                  </a:cubicBezTo>
                  <a:close/>
                  <a:moveTo>
                    <a:pt x="60" y="13"/>
                  </a:moveTo>
                  <a:cubicBezTo>
                    <a:pt x="66" y="27"/>
                    <a:pt x="63" y="45"/>
                    <a:pt x="56" y="60"/>
                  </a:cubicBezTo>
                  <a:cubicBezTo>
                    <a:pt x="60" y="54"/>
                    <a:pt x="65" y="49"/>
                    <a:pt x="66" y="45"/>
                  </a:cubicBezTo>
                  <a:cubicBezTo>
                    <a:pt x="67" y="43"/>
                    <a:pt x="67" y="41"/>
                    <a:pt x="68" y="39"/>
                  </a:cubicBezTo>
                  <a:cubicBezTo>
                    <a:pt x="68" y="37"/>
                    <a:pt x="69" y="35"/>
                    <a:pt x="69" y="33"/>
                  </a:cubicBezTo>
                  <a:cubicBezTo>
                    <a:pt x="69" y="25"/>
                    <a:pt x="65" y="18"/>
                    <a:pt x="60" y="1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1" name="Group 5"/>
          <p:cNvGrpSpPr/>
          <p:nvPr/>
        </p:nvGrpSpPr>
        <p:grpSpPr>
          <a:xfrm>
            <a:off x="7105178" y="3796824"/>
            <a:ext cx="791272" cy="791272"/>
            <a:chOff x="7117878" y="3809524"/>
            <a:chExt cx="791272" cy="791272"/>
          </a:xfrm>
        </p:grpSpPr>
        <p:sp>
          <p:nvSpPr>
            <p:cNvPr id="112" name="Oval 70"/>
            <p:cNvSpPr/>
            <p:nvPr/>
          </p:nvSpPr>
          <p:spPr>
            <a:xfrm>
              <a:off x="7117878" y="3809524"/>
              <a:ext cx="791272" cy="791272"/>
            </a:xfrm>
            <a:prstGeom prst="ellipse">
              <a:avLst/>
            </a:prstGeom>
            <a:solidFill>
              <a:srgbClr val="F59B11"/>
            </a:solidFill>
            <a:ln w="19050" cap="flat" cmpd="sng" algn="ctr">
              <a:solidFill>
                <a:srgbClr val="F59B11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3" name="Freeform 73"/>
            <p:cNvSpPr>
              <a:spLocks noEditPoints="1"/>
            </p:cNvSpPr>
            <p:nvPr/>
          </p:nvSpPr>
          <p:spPr bwMode="auto">
            <a:xfrm>
              <a:off x="7248356" y="3908319"/>
              <a:ext cx="530316" cy="563460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4" name="Group 4"/>
          <p:cNvGrpSpPr/>
          <p:nvPr/>
        </p:nvGrpSpPr>
        <p:grpSpPr>
          <a:xfrm>
            <a:off x="7105178" y="2667941"/>
            <a:ext cx="791272" cy="791272"/>
            <a:chOff x="7117878" y="2680641"/>
            <a:chExt cx="791272" cy="791272"/>
          </a:xfrm>
        </p:grpSpPr>
        <p:sp>
          <p:nvSpPr>
            <p:cNvPr id="115" name="Oval 69"/>
            <p:cNvSpPr/>
            <p:nvPr/>
          </p:nvSpPr>
          <p:spPr>
            <a:xfrm>
              <a:off x="7117878" y="2680641"/>
              <a:ext cx="791272" cy="791272"/>
            </a:xfrm>
            <a:prstGeom prst="ellipse">
              <a:avLst/>
            </a:prstGeom>
            <a:solidFill>
              <a:srgbClr val="9EBE5B"/>
            </a:solidFill>
            <a:ln w="19050" cap="flat" cmpd="sng" algn="ctr">
              <a:solidFill>
                <a:srgbClr val="9EBE5B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6" name="Freeform 74"/>
            <p:cNvSpPr>
              <a:spLocks noEditPoints="1"/>
            </p:cNvSpPr>
            <p:nvPr/>
          </p:nvSpPr>
          <p:spPr bwMode="auto">
            <a:xfrm>
              <a:off x="7240070" y="2813881"/>
              <a:ext cx="546888" cy="524791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7" name="Group 3"/>
          <p:cNvGrpSpPr/>
          <p:nvPr/>
        </p:nvGrpSpPr>
        <p:grpSpPr>
          <a:xfrm>
            <a:off x="7105178" y="1497660"/>
            <a:ext cx="791272" cy="791272"/>
            <a:chOff x="7117878" y="1510360"/>
            <a:chExt cx="791272" cy="791272"/>
          </a:xfrm>
        </p:grpSpPr>
        <p:sp>
          <p:nvSpPr>
            <p:cNvPr id="118" name="Oval 68"/>
            <p:cNvSpPr/>
            <p:nvPr/>
          </p:nvSpPr>
          <p:spPr>
            <a:xfrm>
              <a:off x="7117878" y="1510360"/>
              <a:ext cx="791272" cy="791272"/>
            </a:xfrm>
            <a:prstGeom prst="ellipse">
              <a:avLst/>
            </a:prstGeom>
            <a:solidFill>
              <a:srgbClr val="2580B7"/>
            </a:solidFill>
            <a:ln w="19050" cap="flat" cmpd="sng" algn="ctr">
              <a:solidFill>
                <a:srgbClr val="2580B7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9" name="Freeform 75"/>
            <p:cNvSpPr>
              <a:spLocks noEditPoints="1"/>
            </p:cNvSpPr>
            <p:nvPr/>
          </p:nvSpPr>
          <p:spPr bwMode="auto">
            <a:xfrm>
              <a:off x="7272747" y="1662954"/>
              <a:ext cx="488885" cy="477838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itle 1"/>
          <p:cNvSpPr txBox="1"/>
          <p:nvPr/>
        </p:nvSpPr>
        <p:spPr>
          <a:xfrm>
            <a:off x="838200" y="67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添加标题内容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5" name="Group 3"/>
          <p:cNvGrpSpPr/>
          <p:nvPr/>
        </p:nvGrpSpPr>
        <p:grpSpPr>
          <a:xfrm>
            <a:off x="3875793" y="3607383"/>
            <a:ext cx="4405947" cy="3197278"/>
            <a:chOff x="3894843" y="3660723"/>
            <a:chExt cx="4405947" cy="3197278"/>
          </a:xfrm>
        </p:grpSpPr>
        <p:sp>
          <p:nvSpPr>
            <p:cNvPr id="256" name="Freeform 4"/>
            <p:cNvSpPr/>
            <p:nvPr/>
          </p:nvSpPr>
          <p:spPr bwMode="auto">
            <a:xfrm>
              <a:off x="5871343" y="4693783"/>
              <a:ext cx="452948" cy="346372"/>
            </a:xfrm>
            <a:custGeom>
              <a:avLst/>
              <a:gdLst>
                <a:gd name="T0" fmla="*/ 0 w 374"/>
                <a:gd name="T1" fmla="*/ 0 h 286"/>
                <a:gd name="T2" fmla="*/ 0 w 374"/>
                <a:gd name="T3" fmla="*/ 166 h 286"/>
                <a:gd name="T4" fmla="*/ 184 w 374"/>
                <a:gd name="T5" fmla="*/ 286 h 286"/>
                <a:gd name="T6" fmla="*/ 374 w 374"/>
                <a:gd name="T7" fmla="*/ 166 h 286"/>
                <a:gd name="T8" fmla="*/ 374 w 374"/>
                <a:gd name="T9" fmla="*/ 0 h 286"/>
                <a:gd name="T10" fmla="*/ 0 w 374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286">
                  <a:moveTo>
                    <a:pt x="0" y="0"/>
                  </a:moveTo>
                  <a:lnTo>
                    <a:pt x="0" y="166"/>
                  </a:lnTo>
                  <a:lnTo>
                    <a:pt x="184" y="286"/>
                  </a:lnTo>
                  <a:lnTo>
                    <a:pt x="374" y="166"/>
                  </a:lnTo>
                  <a:lnTo>
                    <a:pt x="3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Freeform 5"/>
            <p:cNvSpPr/>
            <p:nvPr/>
          </p:nvSpPr>
          <p:spPr bwMode="auto">
            <a:xfrm>
              <a:off x="5871343" y="4693783"/>
              <a:ext cx="452948" cy="346372"/>
            </a:xfrm>
            <a:custGeom>
              <a:avLst/>
              <a:gdLst>
                <a:gd name="T0" fmla="*/ 0 w 374"/>
                <a:gd name="T1" fmla="*/ 0 h 286"/>
                <a:gd name="T2" fmla="*/ 0 w 374"/>
                <a:gd name="T3" fmla="*/ 166 h 286"/>
                <a:gd name="T4" fmla="*/ 184 w 374"/>
                <a:gd name="T5" fmla="*/ 286 h 286"/>
                <a:gd name="T6" fmla="*/ 374 w 374"/>
                <a:gd name="T7" fmla="*/ 166 h 286"/>
                <a:gd name="T8" fmla="*/ 374 w 374"/>
                <a:gd name="T9" fmla="*/ 0 h 286"/>
                <a:gd name="T10" fmla="*/ 0 w 374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286">
                  <a:moveTo>
                    <a:pt x="0" y="0"/>
                  </a:moveTo>
                  <a:lnTo>
                    <a:pt x="0" y="166"/>
                  </a:lnTo>
                  <a:lnTo>
                    <a:pt x="184" y="286"/>
                  </a:lnTo>
                  <a:lnTo>
                    <a:pt x="374" y="166"/>
                  </a:lnTo>
                  <a:lnTo>
                    <a:pt x="37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Freeform 6"/>
            <p:cNvSpPr/>
            <p:nvPr/>
          </p:nvSpPr>
          <p:spPr bwMode="auto">
            <a:xfrm>
              <a:off x="5871343" y="4693783"/>
              <a:ext cx="452948" cy="282184"/>
            </a:xfrm>
            <a:custGeom>
              <a:avLst/>
              <a:gdLst>
                <a:gd name="T0" fmla="*/ 0 w 374"/>
                <a:gd name="T1" fmla="*/ 0 h 233"/>
                <a:gd name="T2" fmla="*/ 0 w 374"/>
                <a:gd name="T3" fmla="*/ 166 h 233"/>
                <a:gd name="T4" fmla="*/ 101 w 374"/>
                <a:gd name="T5" fmla="*/ 233 h 233"/>
                <a:gd name="T6" fmla="*/ 374 w 374"/>
                <a:gd name="T7" fmla="*/ 62 h 233"/>
                <a:gd name="T8" fmla="*/ 374 w 374"/>
                <a:gd name="T9" fmla="*/ 0 h 233"/>
                <a:gd name="T10" fmla="*/ 0 w 374"/>
                <a:gd name="T1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233">
                  <a:moveTo>
                    <a:pt x="0" y="0"/>
                  </a:moveTo>
                  <a:lnTo>
                    <a:pt x="0" y="166"/>
                  </a:lnTo>
                  <a:lnTo>
                    <a:pt x="101" y="233"/>
                  </a:lnTo>
                  <a:lnTo>
                    <a:pt x="374" y="62"/>
                  </a:lnTo>
                  <a:lnTo>
                    <a:pt x="3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Freeform 7"/>
            <p:cNvSpPr/>
            <p:nvPr/>
          </p:nvSpPr>
          <p:spPr bwMode="auto">
            <a:xfrm>
              <a:off x="5643658" y="3789099"/>
              <a:ext cx="908318" cy="1079081"/>
            </a:xfrm>
            <a:custGeom>
              <a:avLst/>
              <a:gdLst>
                <a:gd name="T0" fmla="*/ 413 w 438"/>
                <a:gd name="T1" fmla="*/ 221 h 520"/>
                <a:gd name="T2" fmla="*/ 390 w 438"/>
                <a:gd name="T3" fmla="*/ 224 h 520"/>
                <a:gd name="T4" fmla="*/ 219 w 438"/>
                <a:gd name="T5" fmla="*/ 0 h 520"/>
                <a:gd name="T6" fmla="*/ 48 w 438"/>
                <a:gd name="T7" fmla="*/ 224 h 520"/>
                <a:gd name="T8" fmla="*/ 25 w 438"/>
                <a:gd name="T9" fmla="*/ 221 h 520"/>
                <a:gd name="T10" fmla="*/ 63 w 438"/>
                <a:gd name="T11" fmla="*/ 343 h 520"/>
                <a:gd name="T12" fmla="*/ 120 w 438"/>
                <a:gd name="T13" fmla="*/ 462 h 520"/>
                <a:gd name="T14" fmla="*/ 219 w 438"/>
                <a:gd name="T15" fmla="*/ 520 h 520"/>
                <a:gd name="T16" fmla="*/ 321 w 438"/>
                <a:gd name="T17" fmla="*/ 455 h 520"/>
                <a:gd name="T18" fmla="*/ 375 w 438"/>
                <a:gd name="T19" fmla="*/ 343 h 520"/>
                <a:gd name="T20" fmla="*/ 413 w 438"/>
                <a:gd name="T21" fmla="*/ 221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8" h="520">
                  <a:moveTo>
                    <a:pt x="413" y="221"/>
                  </a:moveTo>
                  <a:cubicBezTo>
                    <a:pt x="413" y="221"/>
                    <a:pt x="398" y="204"/>
                    <a:pt x="390" y="224"/>
                  </a:cubicBezTo>
                  <a:cubicBezTo>
                    <a:pt x="390" y="224"/>
                    <a:pt x="438" y="0"/>
                    <a:pt x="219" y="0"/>
                  </a:cubicBezTo>
                  <a:cubicBezTo>
                    <a:pt x="0" y="0"/>
                    <a:pt x="48" y="224"/>
                    <a:pt x="48" y="224"/>
                  </a:cubicBezTo>
                  <a:cubicBezTo>
                    <a:pt x="40" y="204"/>
                    <a:pt x="25" y="221"/>
                    <a:pt x="25" y="221"/>
                  </a:cubicBezTo>
                  <a:cubicBezTo>
                    <a:pt x="13" y="333"/>
                    <a:pt x="63" y="343"/>
                    <a:pt x="63" y="343"/>
                  </a:cubicBezTo>
                  <a:cubicBezTo>
                    <a:pt x="63" y="343"/>
                    <a:pt x="63" y="405"/>
                    <a:pt x="120" y="462"/>
                  </a:cubicBezTo>
                  <a:cubicBezTo>
                    <a:pt x="177" y="520"/>
                    <a:pt x="219" y="520"/>
                    <a:pt x="219" y="520"/>
                  </a:cubicBezTo>
                  <a:cubicBezTo>
                    <a:pt x="219" y="520"/>
                    <a:pt x="264" y="512"/>
                    <a:pt x="321" y="455"/>
                  </a:cubicBezTo>
                  <a:cubicBezTo>
                    <a:pt x="378" y="398"/>
                    <a:pt x="375" y="343"/>
                    <a:pt x="375" y="343"/>
                  </a:cubicBezTo>
                  <a:cubicBezTo>
                    <a:pt x="375" y="343"/>
                    <a:pt x="425" y="333"/>
                    <a:pt x="413" y="221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Freeform 8"/>
            <p:cNvSpPr/>
            <p:nvPr/>
          </p:nvSpPr>
          <p:spPr bwMode="auto">
            <a:xfrm>
              <a:off x="5666668" y="3660723"/>
              <a:ext cx="850185" cy="669733"/>
            </a:xfrm>
            <a:custGeom>
              <a:avLst/>
              <a:gdLst>
                <a:gd name="T0" fmla="*/ 40 w 410"/>
                <a:gd name="T1" fmla="*/ 323 h 323"/>
                <a:gd name="T2" fmla="*/ 55 w 410"/>
                <a:gd name="T3" fmla="*/ 256 h 323"/>
                <a:gd name="T4" fmla="*/ 77 w 410"/>
                <a:gd name="T5" fmla="*/ 189 h 323"/>
                <a:gd name="T6" fmla="*/ 99 w 410"/>
                <a:gd name="T7" fmla="*/ 161 h 323"/>
                <a:gd name="T8" fmla="*/ 221 w 410"/>
                <a:gd name="T9" fmla="*/ 196 h 323"/>
                <a:gd name="T10" fmla="*/ 323 w 410"/>
                <a:gd name="T11" fmla="*/ 211 h 323"/>
                <a:gd name="T12" fmla="*/ 301 w 410"/>
                <a:gd name="T13" fmla="*/ 184 h 323"/>
                <a:gd name="T14" fmla="*/ 346 w 410"/>
                <a:gd name="T15" fmla="*/ 184 h 323"/>
                <a:gd name="T16" fmla="*/ 360 w 410"/>
                <a:gd name="T17" fmla="*/ 236 h 323"/>
                <a:gd name="T18" fmla="*/ 378 w 410"/>
                <a:gd name="T19" fmla="*/ 323 h 323"/>
                <a:gd name="T20" fmla="*/ 398 w 410"/>
                <a:gd name="T21" fmla="*/ 303 h 323"/>
                <a:gd name="T22" fmla="*/ 410 w 410"/>
                <a:gd name="T23" fmla="*/ 261 h 323"/>
                <a:gd name="T24" fmla="*/ 410 w 410"/>
                <a:gd name="T25" fmla="*/ 124 h 323"/>
                <a:gd name="T26" fmla="*/ 209 w 410"/>
                <a:gd name="T27" fmla="*/ 0 h 323"/>
                <a:gd name="T28" fmla="*/ 10 w 410"/>
                <a:gd name="T29" fmla="*/ 137 h 323"/>
                <a:gd name="T30" fmla="*/ 10 w 410"/>
                <a:gd name="T31" fmla="*/ 266 h 323"/>
                <a:gd name="T32" fmla="*/ 40 w 410"/>
                <a:gd name="T3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0" h="323">
                  <a:moveTo>
                    <a:pt x="40" y="323"/>
                  </a:moveTo>
                  <a:cubicBezTo>
                    <a:pt x="55" y="256"/>
                    <a:pt x="55" y="256"/>
                    <a:pt x="55" y="256"/>
                  </a:cubicBezTo>
                  <a:cubicBezTo>
                    <a:pt x="55" y="256"/>
                    <a:pt x="70" y="201"/>
                    <a:pt x="77" y="189"/>
                  </a:cubicBezTo>
                  <a:cubicBezTo>
                    <a:pt x="85" y="176"/>
                    <a:pt x="99" y="161"/>
                    <a:pt x="99" y="161"/>
                  </a:cubicBezTo>
                  <a:cubicBezTo>
                    <a:pt x="99" y="161"/>
                    <a:pt x="139" y="179"/>
                    <a:pt x="221" y="196"/>
                  </a:cubicBezTo>
                  <a:cubicBezTo>
                    <a:pt x="303" y="214"/>
                    <a:pt x="323" y="211"/>
                    <a:pt x="323" y="211"/>
                  </a:cubicBezTo>
                  <a:cubicBezTo>
                    <a:pt x="301" y="184"/>
                    <a:pt x="301" y="184"/>
                    <a:pt x="301" y="184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46" y="184"/>
                    <a:pt x="348" y="223"/>
                    <a:pt x="360" y="236"/>
                  </a:cubicBezTo>
                  <a:cubicBezTo>
                    <a:pt x="373" y="248"/>
                    <a:pt x="378" y="323"/>
                    <a:pt x="378" y="323"/>
                  </a:cubicBezTo>
                  <a:cubicBezTo>
                    <a:pt x="398" y="303"/>
                    <a:pt x="398" y="303"/>
                    <a:pt x="398" y="303"/>
                  </a:cubicBezTo>
                  <a:cubicBezTo>
                    <a:pt x="410" y="261"/>
                    <a:pt x="410" y="261"/>
                    <a:pt x="410" y="261"/>
                  </a:cubicBezTo>
                  <a:cubicBezTo>
                    <a:pt x="410" y="124"/>
                    <a:pt x="410" y="124"/>
                    <a:pt x="410" y="124"/>
                  </a:cubicBezTo>
                  <a:cubicBezTo>
                    <a:pt x="410" y="124"/>
                    <a:pt x="358" y="0"/>
                    <a:pt x="209" y="0"/>
                  </a:cubicBezTo>
                  <a:cubicBezTo>
                    <a:pt x="60" y="0"/>
                    <a:pt x="10" y="137"/>
                    <a:pt x="10" y="137"/>
                  </a:cubicBezTo>
                  <a:cubicBezTo>
                    <a:pt x="10" y="137"/>
                    <a:pt x="0" y="253"/>
                    <a:pt x="10" y="266"/>
                  </a:cubicBezTo>
                  <a:cubicBezTo>
                    <a:pt x="20" y="278"/>
                    <a:pt x="40" y="323"/>
                    <a:pt x="40" y="323"/>
                  </a:cubicBezTo>
                  <a:close/>
                </a:path>
              </a:pathLst>
            </a:custGeom>
            <a:solidFill>
              <a:srgbClr val="2A445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Freeform 9"/>
            <p:cNvSpPr/>
            <p:nvPr/>
          </p:nvSpPr>
          <p:spPr bwMode="auto">
            <a:xfrm>
              <a:off x="3905743" y="5645700"/>
              <a:ext cx="752087" cy="386338"/>
            </a:xfrm>
            <a:custGeom>
              <a:avLst/>
              <a:gdLst>
                <a:gd name="T0" fmla="*/ 141 w 363"/>
                <a:gd name="T1" fmla="*/ 2 h 186"/>
                <a:gd name="T2" fmla="*/ 230 w 363"/>
                <a:gd name="T3" fmla="*/ 28 h 186"/>
                <a:gd name="T4" fmla="*/ 308 w 363"/>
                <a:gd name="T5" fmla="*/ 59 h 186"/>
                <a:gd name="T6" fmla="*/ 330 w 363"/>
                <a:gd name="T7" fmla="*/ 87 h 186"/>
                <a:gd name="T8" fmla="*/ 363 w 363"/>
                <a:gd name="T9" fmla="*/ 114 h 186"/>
                <a:gd name="T10" fmla="*/ 287 w 363"/>
                <a:gd name="T11" fmla="*/ 186 h 186"/>
                <a:gd name="T12" fmla="*/ 252 w 363"/>
                <a:gd name="T13" fmla="*/ 167 h 186"/>
                <a:gd name="T14" fmla="*/ 106 w 363"/>
                <a:gd name="T15" fmla="*/ 132 h 186"/>
                <a:gd name="T16" fmla="*/ 1 w 363"/>
                <a:gd name="T17" fmla="*/ 13 h 186"/>
                <a:gd name="T18" fmla="*/ 4 w 363"/>
                <a:gd name="T19" fmla="*/ 2 h 186"/>
                <a:gd name="T20" fmla="*/ 43 w 363"/>
                <a:gd name="T21" fmla="*/ 21 h 186"/>
                <a:gd name="T22" fmla="*/ 102 w 363"/>
                <a:gd name="T23" fmla="*/ 80 h 186"/>
                <a:gd name="T24" fmla="*/ 45 w 363"/>
                <a:gd name="T25" fmla="*/ 13 h 186"/>
                <a:gd name="T26" fmla="*/ 45 w 363"/>
                <a:gd name="T27" fmla="*/ 2 h 186"/>
                <a:gd name="T28" fmla="*/ 85 w 363"/>
                <a:gd name="T29" fmla="*/ 20 h 186"/>
                <a:gd name="T30" fmla="*/ 188 w 363"/>
                <a:gd name="T31" fmla="*/ 86 h 186"/>
                <a:gd name="T32" fmla="*/ 208 w 363"/>
                <a:gd name="T33" fmla="*/ 58 h 186"/>
                <a:gd name="T34" fmla="*/ 164 w 363"/>
                <a:gd name="T35" fmla="*/ 47 h 186"/>
                <a:gd name="T36" fmla="*/ 141 w 363"/>
                <a:gd name="T37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3" h="186">
                  <a:moveTo>
                    <a:pt x="141" y="2"/>
                  </a:moveTo>
                  <a:cubicBezTo>
                    <a:pt x="141" y="2"/>
                    <a:pt x="212" y="25"/>
                    <a:pt x="230" y="28"/>
                  </a:cubicBezTo>
                  <a:cubicBezTo>
                    <a:pt x="248" y="30"/>
                    <a:pt x="287" y="35"/>
                    <a:pt x="308" y="59"/>
                  </a:cubicBezTo>
                  <a:cubicBezTo>
                    <a:pt x="329" y="83"/>
                    <a:pt x="322" y="82"/>
                    <a:pt x="330" y="87"/>
                  </a:cubicBezTo>
                  <a:cubicBezTo>
                    <a:pt x="337" y="93"/>
                    <a:pt x="363" y="114"/>
                    <a:pt x="363" y="114"/>
                  </a:cubicBezTo>
                  <a:cubicBezTo>
                    <a:pt x="287" y="186"/>
                    <a:pt x="287" y="186"/>
                    <a:pt x="287" y="186"/>
                  </a:cubicBezTo>
                  <a:cubicBezTo>
                    <a:pt x="287" y="186"/>
                    <a:pt x="261" y="169"/>
                    <a:pt x="252" y="167"/>
                  </a:cubicBezTo>
                  <a:cubicBezTo>
                    <a:pt x="243" y="164"/>
                    <a:pt x="116" y="139"/>
                    <a:pt x="106" y="132"/>
                  </a:cubicBezTo>
                  <a:cubicBezTo>
                    <a:pt x="96" y="126"/>
                    <a:pt x="2" y="17"/>
                    <a:pt x="1" y="13"/>
                  </a:cubicBezTo>
                  <a:cubicBezTo>
                    <a:pt x="0" y="10"/>
                    <a:pt x="0" y="3"/>
                    <a:pt x="4" y="2"/>
                  </a:cubicBezTo>
                  <a:cubicBezTo>
                    <a:pt x="9" y="1"/>
                    <a:pt x="25" y="0"/>
                    <a:pt x="43" y="21"/>
                  </a:cubicBezTo>
                  <a:cubicBezTo>
                    <a:pt x="61" y="42"/>
                    <a:pt x="102" y="80"/>
                    <a:pt x="102" y="80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3" y="2"/>
                    <a:pt x="45" y="2"/>
                  </a:cubicBezTo>
                  <a:cubicBezTo>
                    <a:pt x="48" y="2"/>
                    <a:pt x="65" y="0"/>
                    <a:pt x="85" y="20"/>
                  </a:cubicBezTo>
                  <a:cubicBezTo>
                    <a:pt x="105" y="40"/>
                    <a:pt x="145" y="90"/>
                    <a:pt x="188" y="86"/>
                  </a:cubicBezTo>
                  <a:cubicBezTo>
                    <a:pt x="230" y="82"/>
                    <a:pt x="208" y="58"/>
                    <a:pt x="208" y="58"/>
                  </a:cubicBezTo>
                  <a:cubicBezTo>
                    <a:pt x="208" y="58"/>
                    <a:pt x="172" y="47"/>
                    <a:pt x="164" y="47"/>
                  </a:cubicBezTo>
                  <a:cubicBezTo>
                    <a:pt x="155" y="47"/>
                    <a:pt x="130" y="26"/>
                    <a:pt x="141" y="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Freeform 10"/>
            <p:cNvSpPr/>
            <p:nvPr/>
          </p:nvSpPr>
          <p:spPr bwMode="auto">
            <a:xfrm>
              <a:off x="4160072" y="4363156"/>
              <a:ext cx="226474" cy="377860"/>
            </a:xfrm>
            <a:custGeom>
              <a:avLst/>
              <a:gdLst>
                <a:gd name="T0" fmla="*/ 109 w 109"/>
                <a:gd name="T1" fmla="*/ 130 h 182"/>
                <a:gd name="T2" fmla="*/ 44 w 109"/>
                <a:gd name="T3" fmla="*/ 106 h 182"/>
                <a:gd name="T4" fmla="*/ 44 w 109"/>
                <a:gd name="T5" fmla="*/ 99 h 182"/>
                <a:gd name="T6" fmla="*/ 72 w 109"/>
                <a:gd name="T7" fmla="*/ 45 h 182"/>
                <a:gd name="T8" fmla="*/ 75 w 109"/>
                <a:gd name="T9" fmla="*/ 26 h 182"/>
                <a:gd name="T10" fmla="*/ 50 w 109"/>
                <a:gd name="T11" fmla="*/ 35 h 182"/>
                <a:gd name="T12" fmla="*/ 50 w 109"/>
                <a:gd name="T13" fmla="*/ 35 h 182"/>
                <a:gd name="T14" fmla="*/ 48 w 109"/>
                <a:gd name="T15" fmla="*/ 37 h 182"/>
                <a:gd name="T16" fmla="*/ 47 w 109"/>
                <a:gd name="T17" fmla="*/ 39 h 182"/>
                <a:gd name="T18" fmla="*/ 34 w 109"/>
                <a:gd name="T19" fmla="*/ 58 h 182"/>
                <a:gd name="T20" fmla="*/ 37 w 109"/>
                <a:gd name="T21" fmla="*/ 17 h 182"/>
                <a:gd name="T22" fmla="*/ 19 w 109"/>
                <a:gd name="T23" fmla="*/ 12 h 182"/>
                <a:gd name="T24" fmla="*/ 0 w 109"/>
                <a:gd name="T25" fmla="*/ 84 h 182"/>
                <a:gd name="T26" fmla="*/ 67 w 109"/>
                <a:gd name="T27" fmla="*/ 172 h 182"/>
                <a:gd name="T28" fmla="*/ 109 w 109"/>
                <a:gd name="T29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82">
                  <a:moveTo>
                    <a:pt x="109" y="130"/>
                  </a:moveTo>
                  <a:cubicBezTo>
                    <a:pt x="109" y="130"/>
                    <a:pt x="49" y="120"/>
                    <a:pt x="44" y="106"/>
                  </a:cubicBezTo>
                  <a:cubicBezTo>
                    <a:pt x="43" y="104"/>
                    <a:pt x="43" y="102"/>
                    <a:pt x="44" y="99"/>
                  </a:cubicBezTo>
                  <a:cubicBezTo>
                    <a:pt x="44" y="99"/>
                    <a:pt x="69" y="50"/>
                    <a:pt x="72" y="45"/>
                  </a:cubicBezTo>
                  <a:cubicBezTo>
                    <a:pt x="77" y="38"/>
                    <a:pt x="81" y="30"/>
                    <a:pt x="75" y="26"/>
                  </a:cubicBezTo>
                  <a:cubicBezTo>
                    <a:pt x="75" y="26"/>
                    <a:pt x="64" y="13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6"/>
                    <a:pt x="48" y="36"/>
                    <a:pt x="48" y="37"/>
                  </a:cubicBezTo>
                  <a:cubicBezTo>
                    <a:pt x="47" y="38"/>
                    <a:pt x="47" y="39"/>
                    <a:pt x="47" y="39"/>
                  </a:cubicBezTo>
                  <a:cubicBezTo>
                    <a:pt x="42" y="47"/>
                    <a:pt x="37" y="53"/>
                    <a:pt x="34" y="58"/>
                  </a:cubicBezTo>
                  <a:cubicBezTo>
                    <a:pt x="35" y="53"/>
                    <a:pt x="42" y="22"/>
                    <a:pt x="37" y="17"/>
                  </a:cubicBezTo>
                  <a:cubicBezTo>
                    <a:pt x="37" y="17"/>
                    <a:pt x="24" y="0"/>
                    <a:pt x="19" y="12"/>
                  </a:cubicBezTo>
                  <a:cubicBezTo>
                    <a:pt x="13" y="24"/>
                    <a:pt x="0" y="84"/>
                    <a:pt x="0" y="84"/>
                  </a:cubicBezTo>
                  <a:cubicBezTo>
                    <a:pt x="0" y="84"/>
                    <a:pt x="29" y="182"/>
                    <a:pt x="67" y="172"/>
                  </a:cubicBezTo>
                  <a:cubicBezTo>
                    <a:pt x="105" y="163"/>
                    <a:pt x="109" y="130"/>
                    <a:pt x="109" y="130"/>
                  </a:cubicBez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Freeform 11"/>
            <p:cNvSpPr/>
            <p:nvPr/>
          </p:nvSpPr>
          <p:spPr bwMode="auto">
            <a:xfrm>
              <a:off x="4046230" y="4336512"/>
              <a:ext cx="474747" cy="695166"/>
            </a:xfrm>
            <a:custGeom>
              <a:avLst/>
              <a:gdLst>
                <a:gd name="T0" fmla="*/ 15 w 229"/>
                <a:gd name="T1" fmla="*/ 68 h 335"/>
                <a:gd name="T2" fmla="*/ 0 w 229"/>
                <a:gd name="T3" fmla="*/ 14 h 335"/>
                <a:gd name="T4" fmla="*/ 27 w 229"/>
                <a:gd name="T5" fmla="*/ 21 h 335"/>
                <a:gd name="T6" fmla="*/ 92 w 229"/>
                <a:gd name="T7" fmla="*/ 143 h 335"/>
                <a:gd name="T8" fmla="*/ 160 w 229"/>
                <a:gd name="T9" fmla="*/ 129 h 335"/>
                <a:gd name="T10" fmla="*/ 219 w 229"/>
                <a:gd name="T11" fmla="*/ 62 h 335"/>
                <a:gd name="T12" fmla="*/ 219 w 229"/>
                <a:gd name="T13" fmla="*/ 88 h 335"/>
                <a:gd name="T14" fmla="*/ 189 w 229"/>
                <a:gd name="T15" fmla="*/ 212 h 335"/>
                <a:gd name="T16" fmla="*/ 207 w 229"/>
                <a:gd name="T17" fmla="*/ 233 h 335"/>
                <a:gd name="T18" fmla="*/ 181 w 229"/>
                <a:gd name="T19" fmla="*/ 335 h 335"/>
                <a:gd name="T20" fmla="*/ 86 w 229"/>
                <a:gd name="T21" fmla="*/ 283 h 335"/>
                <a:gd name="T22" fmla="*/ 15 w 229"/>
                <a:gd name="T23" fmla="*/ 6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9" h="335">
                  <a:moveTo>
                    <a:pt x="15" y="68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5" y="0"/>
                    <a:pt x="27" y="21"/>
                  </a:cubicBezTo>
                  <a:cubicBezTo>
                    <a:pt x="38" y="42"/>
                    <a:pt x="79" y="137"/>
                    <a:pt x="92" y="143"/>
                  </a:cubicBezTo>
                  <a:cubicBezTo>
                    <a:pt x="104" y="149"/>
                    <a:pt x="147" y="153"/>
                    <a:pt x="160" y="129"/>
                  </a:cubicBezTo>
                  <a:cubicBezTo>
                    <a:pt x="173" y="105"/>
                    <a:pt x="186" y="51"/>
                    <a:pt x="219" y="62"/>
                  </a:cubicBezTo>
                  <a:cubicBezTo>
                    <a:pt x="219" y="62"/>
                    <a:pt x="229" y="68"/>
                    <a:pt x="219" y="88"/>
                  </a:cubicBezTo>
                  <a:cubicBezTo>
                    <a:pt x="210" y="108"/>
                    <a:pt x="181" y="198"/>
                    <a:pt x="189" y="212"/>
                  </a:cubicBezTo>
                  <a:cubicBezTo>
                    <a:pt x="197" y="226"/>
                    <a:pt x="207" y="233"/>
                    <a:pt x="207" y="233"/>
                  </a:cubicBezTo>
                  <a:cubicBezTo>
                    <a:pt x="181" y="335"/>
                    <a:pt x="181" y="335"/>
                    <a:pt x="181" y="335"/>
                  </a:cubicBezTo>
                  <a:cubicBezTo>
                    <a:pt x="181" y="335"/>
                    <a:pt x="105" y="322"/>
                    <a:pt x="86" y="283"/>
                  </a:cubicBezTo>
                  <a:cubicBezTo>
                    <a:pt x="67" y="244"/>
                    <a:pt x="15" y="68"/>
                    <a:pt x="15" y="68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Freeform 12"/>
            <p:cNvSpPr/>
            <p:nvPr/>
          </p:nvSpPr>
          <p:spPr bwMode="auto">
            <a:xfrm>
              <a:off x="7809087" y="4363156"/>
              <a:ext cx="226474" cy="377860"/>
            </a:xfrm>
            <a:custGeom>
              <a:avLst/>
              <a:gdLst>
                <a:gd name="T0" fmla="*/ 0 w 109"/>
                <a:gd name="T1" fmla="*/ 130 h 182"/>
                <a:gd name="T2" fmla="*/ 65 w 109"/>
                <a:gd name="T3" fmla="*/ 106 h 182"/>
                <a:gd name="T4" fmla="*/ 65 w 109"/>
                <a:gd name="T5" fmla="*/ 99 h 182"/>
                <a:gd name="T6" fmla="*/ 37 w 109"/>
                <a:gd name="T7" fmla="*/ 45 h 182"/>
                <a:gd name="T8" fmla="*/ 34 w 109"/>
                <a:gd name="T9" fmla="*/ 26 h 182"/>
                <a:gd name="T10" fmla="*/ 59 w 109"/>
                <a:gd name="T11" fmla="*/ 35 h 182"/>
                <a:gd name="T12" fmla="*/ 59 w 109"/>
                <a:gd name="T13" fmla="*/ 35 h 182"/>
                <a:gd name="T14" fmla="*/ 61 w 109"/>
                <a:gd name="T15" fmla="*/ 37 h 182"/>
                <a:gd name="T16" fmla="*/ 62 w 109"/>
                <a:gd name="T17" fmla="*/ 39 h 182"/>
                <a:gd name="T18" fmla="*/ 75 w 109"/>
                <a:gd name="T19" fmla="*/ 58 h 182"/>
                <a:gd name="T20" fmla="*/ 72 w 109"/>
                <a:gd name="T21" fmla="*/ 17 h 182"/>
                <a:gd name="T22" fmla="*/ 90 w 109"/>
                <a:gd name="T23" fmla="*/ 12 h 182"/>
                <a:gd name="T24" fmla="*/ 109 w 109"/>
                <a:gd name="T25" fmla="*/ 84 h 182"/>
                <a:gd name="T26" fmla="*/ 42 w 109"/>
                <a:gd name="T27" fmla="*/ 172 h 182"/>
                <a:gd name="T28" fmla="*/ 0 w 109"/>
                <a:gd name="T29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82">
                  <a:moveTo>
                    <a:pt x="0" y="130"/>
                  </a:moveTo>
                  <a:cubicBezTo>
                    <a:pt x="0" y="130"/>
                    <a:pt x="60" y="120"/>
                    <a:pt x="65" y="106"/>
                  </a:cubicBezTo>
                  <a:cubicBezTo>
                    <a:pt x="66" y="104"/>
                    <a:pt x="66" y="102"/>
                    <a:pt x="65" y="99"/>
                  </a:cubicBezTo>
                  <a:cubicBezTo>
                    <a:pt x="65" y="99"/>
                    <a:pt x="40" y="50"/>
                    <a:pt x="37" y="45"/>
                  </a:cubicBezTo>
                  <a:cubicBezTo>
                    <a:pt x="32" y="38"/>
                    <a:pt x="28" y="30"/>
                    <a:pt x="34" y="26"/>
                  </a:cubicBezTo>
                  <a:cubicBezTo>
                    <a:pt x="34" y="26"/>
                    <a:pt x="45" y="13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2" y="39"/>
                  </a:cubicBezTo>
                  <a:cubicBezTo>
                    <a:pt x="67" y="47"/>
                    <a:pt x="72" y="53"/>
                    <a:pt x="75" y="58"/>
                  </a:cubicBezTo>
                  <a:cubicBezTo>
                    <a:pt x="74" y="53"/>
                    <a:pt x="67" y="22"/>
                    <a:pt x="72" y="17"/>
                  </a:cubicBezTo>
                  <a:cubicBezTo>
                    <a:pt x="72" y="17"/>
                    <a:pt x="85" y="0"/>
                    <a:pt x="90" y="12"/>
                  </a:cubicBezTo>
                  <a:cubicBezTo>
                    <a:pt x="96" y="24"/>
                    <a:pt x="109" y="84"/>
                    <a:pt x="109" y="84"/>
                  </a:cubicBezTo>
                  <a:cubicBezTo>
                    <a:pt x="109" y="84"/>
                    <a:pt x="80" y="182"/>
                    <a:pt x="42" y="172"/>
                  </a:cubicBezTo>
                  <a:cubicBezTo>
                    <a:pt x="4" y="163"/>
                    <a:pt x="0" y="130"/>
                    <a:pt x="0" y="130"/>
                  </a:cubicBez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Freeform 13"/>
            <p:cNvSpPr/>
            <p:nvPr/>
          </p:nvSpPr>
          <p:spPr bwMode="auto">
            <a:xfrm>
              <a:off x="7674656" y="4336512"/>
              <a:ext cx="474747" cy="695166"/>
            </a:xfrm>
            <a:custGeom>
              <a:avLst/>
              <a:gdLst>
                <a:gd name="T0" fmla="*/ 214 w 229"/>
                <a:gd name="T1" fmla="*/ 68 h 335"/>
                <a:gd name="T2" fmla="*/ 229 w 229"/>
                <a:gd name="T3" fmla="*/ 14 h 335"/>
                <a:gd name="T4" fmla="*/ 202 w 229"/>
                <a:gd name="T5" fmla="*/ 21 h 335"/>
                <a:gd name="T6" fmla="*/ 137 w 229"/>
                <a:gd name="T7" fmla="*/ 143 h 335"/>
                <a:gd name="T8" fmla="*/ 69 w 229"/>
                <a:gd name="T9" fmla="*/ 129 h 335"/>
                <a:gd name="T10" fmla="*/ 10 w 229"/>
                <a:gd name="T11" fmla="*/ 62 h 335"/>
                <a:gd name="T12" fmla="*/ 10 w 229"/>
                <a:gd name="T13" fmla="*/ 88 h 335"/>
                <a:gd name="T14" fmla="*/ 40 w 229"/>
                <a:gd name="T15" fmla="*/ 212 h 335"/>
                <a:gd name="T16" fmla="*/ 22 w 229"/>
                <a:gd name="T17" fmla="*/ 233 h 335"/>
                <a:gd name="T18" fmla="*/ 48 w 229"/>
                <a:gd name="T19" fmla="*/ 335 h 335"/>
                <a:gd name="T20" fmla="*/ 143 w 229"/>
                <a:gd name="T21" fmla="*/ 283 h 335"/>
                <a:gd name="T22" fmla="*/ 214 w 229"/>
                <a:gd name="T23" fmla="*/ 6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9" h="335">
                  <a:moveTo>
                    <a:pt x="214" y="68"/>
                  </a:moveTo>
                  <a:cubicBezTo>
                    <a:pt x="229" y="14"/>
                    <a:pt x="229" y="14"/>
                    <a:pt x="229" y="14"/>
                  </a:cubicBezTo>
                  <a:cubicBezTo>
                    <a:pt x="229" y="14"/>
                    <a:pt x="214" y="0"/>
                    <a:pt x="202" y="21"/>
                  </a:cubicBezTo>
                  <a:cubicBezTo>
                    <a:pt x="191" y="42"/>
                    <a:pt x="150" y="137"/>
                    <a:pt x="137" y="143"/>
                  </a:cubicBezTo>
                  <a:cubicBezTo>
                    <a:pt x="125" y="149"/>
                    <a:pt x="82" y="153"/>
                    <a:pt x="69" y="129"/>
                  </a:cubicBezTo>
                  <a:cubicBezTo>
                    <a:pt x="56" y="105"/>
                    <a:pt x="43" y="51"/>
                    <a:pt x="10" y="62"/>
                  </a:cubicBezTo>
                  <a:cubicBezTo>
                    <a:pt x="10" y="62"/>
                    <a:pt x="0" y="68"/>
                    <a:pt x="10" y="88"/>
                  </a:cubicBezTo>
                  <a:cubicBezTo>
                    <a:pt x="19" y="108"/>
                    <a:pt x="48" y="198"/>
                    <a:pt x="40" y="212"/>
                  </a:cubicBezTo>
                  <a:cubicBezTo>
                    <a:pt x="32" y="226"/>
                    <a:pt x="22" y="233"/>
                    <a:pt x="22" y="233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48" y="335"/>
                    <a:pt x="124" y="322"/>
                    <a:pt x="143" y="283"/>
                  </a:cubicBezTo>
                  <a:cubicBezTo>
                    <a:pt x="162" y="244"/>
                    <a:pt x="214" y="68"/>
                    <a:pt x="214" y="68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6" name="Freeform 14"/>
            <p:cNvSpPr/>
            <p:nvPr/>
          </p:nvSpPr>
          <p:spPr bwMode="auto">
            <a:xfrm>
              <a:off x="7672234" y="4816103"/>
              <a:ext cx="270073" cy="192563"/>
            </a:xfrm>
            <a:custGeom>
              <a:avLst/>
              <a:gdLst>
                <a:gd name="T0" fmla="*/ 0 w 223"/>
                <a:gd name="T1" fmla="*/ 36 h 159"/>
                <a:gd name="T2" fmla="*/ 40 w 223"/>
                <a:gd name="T3" fmla="*/ 0 h 159"/>
                <a:gd name="T4" fmla="*/ 223 w 223"/>
                <a:gd name="T5" fmla="*/ 118 h 159"/>
                <a:gd name="T6" fmla="*/ 175 w 223"/>
                <a:gd name="T7" fmla="*/ 159 h 159"/>
                <a:gd name="T8" fmla="*/ 0 w 223"/>
                <a:gd name="T9" fmla="*/ 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9">
                  <a:moveTo>
                    <a:pt x="0" y="36"/>
                  </a:moveTo>
                  <a:lnTo>
                    <a:pt x="40" y="0"/>
                  </a:lnTo>
                  <a:lnTo>
                    <a:pt x="223" y="118"/>
                  </a:lnTo>
                  <a:lnTo>
                    <a:pt x="175" y="15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7" name="Freeform 15"/>
            <p:cNvSpPr/>
            <p:nvPr/>
          </p:nvSpPr>
          <p:spPr bwMode="auto">
            <a:xfrm>
              <a:off x="4253326" y="4816103"/>
              <a:ext cx="270073" cy="192563"/>
            </a:xfrm>
            <a:custGeom>
              <a:avLst/>
              <a:gdLst>
                <a:gd name="T0" fmla="*/ 223 w 223"/>
                <a:gd name="T1" fmla="*/ 36 h 159"/>
                <a:gd name="T2" fmla="*/ 184 w 223"/>
                <a:gd name="T3" fmla="*/ 0 h 159"/>
                <a:gd name="T4" fmla="*/ 0 w 223"/>
                <a:gd name="T5" fmla="*/ 118 h 159"/>
                <a:gd name="T6" fmla="*/ 48 w 223"/>
                <a:gd name="T7" fmla="*/ 159 h 159"/>
                <a:gd name="T8" fmla="*/ 223 w 223"/>
                <a:gd name="T9" fmla="*/ 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9">
                  <a:moveTo>
                    <a:pt x="223" y="36"/>
                  </a:moveTo>
                  <a:lnTo>
                    <a:pt x="184" y="0"/>
                  </a:lnTo>
                  <a:lnTo>
                    <a:pt x="0" y="118"/>
                  </a:lnTo>
                  <a:lnTo>
                    <a:pt x="48" y="159"/>
                  </a:lnTo>
                  <a:lnTo>
                    <a:pt x="223" y="36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Freeform 16"/>
            <p:cNvSpPr/>
            <p:nvPr/>
          </p:nvSpPr>
          <p:spPr bwMode="auto">
            <a:xfrm>
              <a:off x="4259382" y="4834270"/>
              <a:ext cx="1625283" cy="720599"/>
            </a:xfrm>
            <a:custGeom>
              <a:avLst/>
              <a:gdLst>
                <a:gd name="T0" fmla="*/ 783 w 783"/>
                <a:gd name="T1" fmla="*/ 301 h 347"/>
                <a:gd name="T2" fmla="*/ 620 w 783"/>
                <a:gd name="T3" fmla="*/ 102 h 347"/>
                <a:gd name="T4" fmla="*/ 328 w 783"/>
                <a:gd name="T5" fmla="*/ 159 h 347"/>
                <a:gd name="T6" fmla="*/ 125 w 783"/>
                <a:gd name="T7" fmla="*/ 0 h 347"/>
                <a:gd name="T8" fmla="*/ 0 w 783"/>
                <a:gd name="T9" fmla="*/ 79 h 347"/>
                <a:gd name="T10" fmla="*/ 334 w 783"/>
                <a:gd name="T11" fmla="*/ 346 h 347"/>
                <a:gd name="T12" fmla="*/ 336 w 783"/>
                <a:gd name="T13" fmla="*/ 345 h 347"/>
                <a:gd name="T14" fmla="*/ 783 w 783"/>
                <a:gd name="T15" fmla="*/ 30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3" h="347">
                  <a:moveTo>
                    <a:pt x="783" y="301"/>
                  </a:moveTo>
                  <a:cubicBezTo>
                    <a:pt x="620" y="102"/>
                    <a:pt x="620" y="102"/>
                    <a:pt x="620" y="102"/>
                  </a:cubicBezTo>
                  <a:cubicBezTo>
                    <a:pt x="328" y="159"/>
                    <a:pt x="328" y="159"/>
                    <a:pt x="328" y="159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283" y="347"/>
                    <a:pt x="334" y="346"/>
                  </a:cubicBezTo>
                  <a:cubicBezTo>
                    <a:pt x="335" y="346"/>
                    <a:pt x="335" y="345"/>
                    <a:pt x="336" y="345"/>
                  </a:cubicBezTo>
                  <a:lnTo>
                    <a:pt x="783" y="301"/>
                  </a:lnTo>
                  <a:close/>
                </a:path>
              </a:pathLst>
            </a:cu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9" name="Freeform 17"/>
            <p:cNvSpPr/>
            <p:nvPr/>
          </p:nvSpPr>
          <p:spPr bwMode="auto">
            <a:xfrm>
              <a:off x="6312180" y="4834270"/>
              <a:ext cx="1624072" cy="720599"/>
            </a:xfrm>
            <a:custGeom>
              <a:avLst/>
              <a:gdLst>
                <a:gd name="T0" fmla="*/ 0 w 783"/>
                <a:gd name="T1" fmla="*/ 301 h 347"/>
                <a:gd name="T2" fmla="*/ 163 w 783"/>
                <a:gd name="T3" fmla="*/ 102 h 347"/>
                <a:gd name="T4" fmla="*/ 455 w 783"/>
                <a:gd name="T5" fmla="*/ 159 h 347"/>
                <a:gd name="T6" fmla="*/ 658 w 783"/>
                <a:gd name="T7" fmla="*/ 0 h 347"/>
                <a:gd name="T8" fmla="*/ 783 w 783"/>
                <a:gd name="T9" fmla="*/ 79 h 347"/>
                <a:gd name="T10" fmla="*/ 449 w 783"/>
                <a:gd name="T11" fmla="*/ 346 h 347"/>
                <a:gd name="T12" fmla="*/ 447 w 783"/>
                <a:gd name="T13" fmla="*/ 345 h 347"/>
                <a:gd name="T14" fmla="*/ 0 w 783"/>
                <a:gd name="T15" fmla="*/ 30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3" h="347">
                  <a:moveTo>
                    <a:pt x="0" y="301"/>
                  </a:moveTo>
                  <a:cubicBezTo>
                    <a:pt x="163" y="102"/>
                    <a:pt x="163" y="102"/>
                    <a:pt x="163" y="102"/>
                  </a:cubicBezTo>
                  <a:cubicBezTo>
                    <a:pt x="455" y="159"/>
                    <a:pt x="455" y="159"/>
                    <a:pt x="455" y="159"/>
                  </a:cubicBezTo>
                  <a:cubicBezTo>
                    <a:pt x="658" y="0"/>
                    <a:pt x="658" y="0"/>
                    <a:pt x="658" y="0"/>
                  </a:cubicBezTo>
                  <a:cubicBezTo>
                    <a:pt x="783" y="79"/>
                    <a:pt x="783" y="79"/>
                    <a:pt x="783" y="79"/>
                  </a:cubicBezTo>
                  <a:cubicBezTo>
                    <a:pt x="783" y="79"/>
                    <a:pt x="500" y="347"/>
                    <a:pt x="449" y="346"/>
                  </a:cubicBezTo>
                  <a:cubicBezTo>
                    <a:pt x="448" y="346"/>
                    <a:pt x="448" y="345"/>
                    <a:pt x="447" y="345"/>
                  </a:cubicBezTo>
                  <a:lnTo>
                    <a:pt x="0" y="301"/>
                  </a:lnTo>
                  <a:close/>
                </a:path>
              </a:pathLst>
            </a:custGeom>
            <a:solidFill>
              <a:srgbClr val="2A445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0" name="Freeform 18"/>
            <p:cNvSpPr/>
            <p:nvPr/>
          </p:nvSpPr>
          <p:spPr bwMode="auto">
            <a:xfrm>
              <a:off x="3894843" y="5645700"/>
              <a:ext cx="754509" cy="386338"/>
            </a:xfrm>
            <a:custGeom>
              <a:avLst/>
              <a:gdLst>
                <a:gd name="T0" fmla="*/ 142 w 364"/>
                <a:gd name="T1" fmla="*/ 2 h 186"/>
                <a:gd name="T2" fmla="*/ 231 w 364"/>
                <a:gd name="T3" fmla="*/ 28 h 186"/>
                <a:gd name="T4" fmla="*/ 309 w 364"/>
                <a:gd name="T5" fmla="*/ 59 h 186"/>
                <a:gd name="T6" fmla="*/ 331 w 364"/>
                <a:gd name="T7" fmla="*/ 87 h 186"/>
                <a:gd name="T8" fmla="*/ 364 w 364"/>
                <a:gd name="T9" fmla="*/ 114 h 186"/>
                <a:gd name="T10" fmla="*/ 288 w 364"/>
                <a:gd name="T11" fmla="*/ 186 h 186"/>
                <a:gd name="T12" fmla="*/ 253 w 364"/>
                <a:gd name="T13" fmla="*/ 167 h 186"/>
                <a:gd name="T14" fmla="*/ 107 w 364"/>
                <a:gd name="T15" fmla="*/ 132 h 186"/>
                <a:gd name="T16" fmla="*/ 2 w 364"/>
                <a:gd name="T17" fmla="*/ 13 h 186"/>
                <a:gd name="T18" fmla="*/ 5 w 364"/>
                <a:gd name="T19" fmla="*/ 2 h 186"/>
                <a:gd name="T20" fmla="*/ 44 w 364"/>
                <a:gd name="T21" fmla="*/ 21 h 186"/>
                <a:gd name="T22" fmla="*/ 103 w 364"/>
                <a:gd name="T23" fmla="*/ 80 h 186"/>
                <a:gd name="T24" fmla="*/ 46 w 364"/>
                <a:gd name="T25" fmla="*/ 13 h 186"/>
                <a:gd name="T26" fmla="*/ 46 w 364"/>
                <a:gd name="T27" fmla="*/ 2 h 186"/>
                <a:gd name="T28" fmla="*/ 86 w 364"/>
                <a:gd name="T29" fmla="*/ 20 h 186"/>
                <a:gd name="T30" fmla="*/ 189 w 364"/>
                <a:gd name="T31" fmla="*/ 86 h 186"/>
                <a:gd name="T32" fmla="*/ 209 w 364"/>
                <a:gd name="T33" fmla="*/ 58 h 186"/>
                <a:gd name="T34" fmla="*/ 164 w 364"/>
                <a:gd name="T35" fmla="*/ 47 h 186"/>
                <a:gd name="T36" fmla="*/ 142 w 364"/>
                <a:gd name="T37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4" h="186">
                  <a:moveTo>
                    <a:pt x="142" y="2"/>
                  </a:moveTo>
                  <a:cubicBezTo>
                    <a:pt x="142" y="2"/>
                    <a:pt x="213" y="25"/>
                    <a:pt x="231" y="28"/>
                  </a:cubicBezTo>
                  <a:cubicBezTo>
                    <a:pt x="248" y="30"/>
                    <a:pt x="287" y="35"/>
                    <a:pt x="309" y="59"/>
                  </a:cubicBezTo>
                  <a:cubicBezTo>
                    <a:pt x="330" y="83"/>
                    <a:pt x="323" y="82"/>
                    <a:pt x="331" y="87"/>
                  </a:cubicBezTo>
                  <a:cubicBezTo>
                    <a:pt x="338" y="93"/>
                    <a:pt x="364" y="114"/>
                    <a:pt x="364" y="114"/>
                  </a:cubicBezTo>
                  <a:cubicBezTo>
                    <a:pt x="288" y="186"/>
                    <a:pt x="288" y="186"/>
                    <a:pt x="288" y="186"/>
                  </a:cubicBezTo>
                  <a:cubicBezTo>
                    <a:pt x="288" y="186"/>
                    <a:pt x="261" y="169"/>
                    <a:pt x="253" y="167"/>
                  </a:cubicBezTo>
                  <a:cubicBezTo>
                    <a:pt x="244" y="164"/>
                    <a:pt x="117" y="139"/>
                    <a:pt x="107" y="132"/>
                  </a:cubicBezTo>
                  <a:cubicBezTo>
                    <a:pt x="97" y="126"/>
                    <a:pt x="3" y="17"/>
                    <a:pt x="2" y="13"/>
                  </a:cubicBezTo>
                  <a:cubicBezTo>
                    <a:pt x="0" y="10"/>
                    <a:pt x="1" y="3"/>
                    <a:pt x="5" y="2"/>
                  </a:cubicBezTo>
                  <a:cubicBezTo>
                    <a:pt x="9" y="1"/>
                    <a:pt x="26" y="0"/>
                    <a:pt x="44" y="21"/>
                  </a:cubicBezTo>
                  <a:cubicBezTo>
                    <a:pt x="61" y="42"/>
                    <a:pt x="103" y="80"/>
                    <a:pt x="103" y="8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4" y="2"/>
                    <a:pt x="46" y="2"/>
                  </a:cubicBezTo>
                  <a:cubicBezTo>
                    <a:pt x="48" y="2"/>
                    <a:pt x="65" y="0"/>
                    <a:pt x="86" y="20"/>
                  </a:cubicBezTo>
                  <a:cubicBezTo>
                    <a:pt x="106" y="40"/>
                    <a:pt x="146" y="90"/>
                    <a:pt x="189" y="86"/>
                  </a:cubicBezTo>
                  <a:cubicBezTo>
                    <a:pt x="231" y="82"/>
                    <a:pt x="209" y="58"/>
                    <a:pt x="209" y="58"/>
                  </a:cubicBezTo>
                  <a:cubicBezTo>
                    <a:pt x="209" y="58"/>
                    <a:pt x="173" y="47"/>
                    <a:pt x="164" y="47"/>
                  </a:cubicBezTo>
                  <a:cubicBezTo>
                    <a:pt x="155" y="47"/>
                    <a:pt x="131" y="26"/>
                    <a:pt x="142" y="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1" name="Freeform 19"/>
            <p:cNvSpPr/>
            <p:nvPr/>
          </p:nvSpPr>
          <p:spPr bwMode="auto">
            <a:xfrm>
              <a:off x="7546281" y="5645700"/>
              <a:ext cx="754509" cy="386338"/>
            </a:xfrm>
            <a:custGeom>
              <a:avLst/>
              <a:gdLst>
                <a:gd name="T0" fmla="*/ 222 w 364"/>
                <a:gd name="T1" fmla="*/ 2 h 186"/>
                <a:gd name="T2" fmla="*/ 133 w 364"/>
                <a:gd name="T3" fmla="*/ 28 h 186"/>
                <a:gd name="T4" fmla="*/ 55 w 364"/>
                <a:gd name="T5" fmla="*/ 59 h 186"/>
                <a:gd name="T6" fmla="*/ 33 w 364"/>
                <a:gd name="T7" fmla="*/ 87 h 186"/>
                <a:gd name="T8" fmla="*/ 0 w 364"/>
                <a:gd name="T9" fmla="*/ 114 h 186"/>
                <a:gd name="T10" fmla="*/ 76 w 364"/>
                <a:gd name="T11" fmla="*/ 186 h 186"/>
                <a:gd name="T12" fmla="*/ 111 w 364"/>
                <a:gd name="T13" fmla="*/ 167 h 186"/>
                <a:gd name="T14" fmla="*/ 257 w 364"/>
                <a:gd name="T15" fmla="*/ 132 h 186"/>
                <a:gd name="T16" fmla="*/ 362 w 364"/>
                <a:gd name="T17" fmla="*/ 13 h 186"/>
                <a:gd name="T18" fmla="*/ 359 w 364"/>
                <a:gd name="T19" fmla="*/ 2 h 186"/>
                <a:gd name="T20" fmla="*/ 320 w 364"/>
                <a:gd name="T21" fmla="*/ 21 h 186"/>
                <a:gd name="T22" fmla="*/ 261 w 364"/>
                <a:gd name="T23" fmla="*/ 80 h 186"/>
                <a:gd name="T24" fmla="*/ 318 w 364"/>
                <a:gd name="T25" fmla="*/ 13 h 186"/>
                <a:gd name="T26" fmla="*/ 318 w 364"/>
                <a:gd name="T27" fmla="*/ 2 h 186"/>
                <a:gd name="T28" fmla="*/ 278 w 364"/>
                <a:gd name="T29" fmla="*/ 20 h 186"/>
                <a:gd name="T30" fmla="*/ 175 w 364"/>
                <a:gd name="T31" fmla="*/ 86 h 186"/>
                <a:gd name="T32" fmla="*/ 155 w 364"/>
                <a:gd name="T33" fmla="*/ 58 h 186"/>
                <a:gd name="T34" fmla="*/ 200 w 364"/>
                <a:gd name="T35" fmla="*/ 47 h 186"/>
                <a:gd name="T36" fmla="*/ 222 w 364"/>
                <a:gd name="T37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4" h="186">
                  <a:moveTo>
                    <a:pt x="222" y="2"/>
                  </a:moveTo>
                  <a:cubicBezTo>
                    <a:pt x="222" y="2"/>
                    <a:pt x="151" y="25"/>
                    <a:pt x="133" y="28"/>
                  </a:cubicBezTo>
                  <a:cubicBezTo>
                    <a:pt x="116" y="30"/>
                    <a:pt x="77" y="35"/>
                    <a:pt x="55" y="59"/>
                  </a:cubicBezTo>
                  <a:cubicBezTo>
                    <a:pt x="34" y="83"/>
                    <a:pt x="41" y="82"/>
                    <a:pt x="33" y="87"/>
                  </a:cubicBezTo>
                  <a:cubicBezTo>
                    <a:pt x="26" y="93"/>
                    <a:pt x="0" y="114"/>
                    <a:pt x="0" y="114"/>
                  </a:cubicBezTo>
                  <a:cubicBezTo>
                    <a:pt x="76" y="186"/>
                    <a:pt x="76" y="186"/>
                    <a:pt x="76" y="186"/>
                  </a:cubicBezTo>
                  <a:cubicBezTo>
                    <a:pt x="76" y="186"/>
                    <a:pt x="103" y="169"/>
                    <a:pt x="111" y="167"/>
                  </a:cubicBezTo>
                  <a:cubicBezTo>
                    <a:pt x="120" y="164"/>
                    <a:pt x="247" y="139"/>
                    <a:pt x="257" y="132"/>
                  </a:cubicBezTo>
                  <a:cubicBezTo>
                    <a:pt x="267" y="126"/>
                    <a:pt x="361" y="17"/>
                    <a:pt x="362" y="13"/>
                  </a:cubicBezTo>
                  <a:cubicBezTo>
                    <a:pt x="364" y="10"/>
                    <a:pt x="363" y="3"/>
                    <a:pt x="359" y="2"/>
                  </a:cubicBezTo>
                  <a:cubicBezTo>
                    <a:pt x="355" y="1"/>
                    <a:pt x="338" y="0"/>
                    <a:pt x="320" y="21"/>
                  </a:cubicBezTo>
                  <a:cubicBezTo>
                    <a:pt x="303" y="42"/>
                    <a:pt x="261" y="80"/>
                    <a:pt x="261" y="80"/>
                  </a:cubicBezTo>
                  <a:cubicBezTo>
                    <a:pt x="318" y="13"/>
                    <a:pt x="318" y="13"/>
                    <a:pt x="318" y="13"/>
                  </a:cubicBezTo>
                  <a:cubicBezTo>
                    <a:pt x="318" y="13"/>
                    <a:pt x="320" y="2"/>
                    <a:pt x="318" y="2"/>
                  </a:cubicBezTo>
                  <a:cubicBezTo>
                    <a:pt x="316" y="2"/>
                    <a:pt x="299" y="0"/>
                    <a:pt x="278" y="20"/>
                  </a:cubicBezTo>
                  <a:cubicBezTo>
                    <a:pt x="258" y="40"/>
                    <a:pt x="218" y="90"/>
                    <a:pt x="175" y="86"/>
                  </a:cubicBezTo>
                  <a:cubicBezTo>
                    <a:pt x="133" y="82"/>
                    <a:pt x="155" y="58"/>
                    <a:pt x="155" y="58"/>
                  </a:cubicBezTo>
                  <a:cubicBezTo>
                    <a:pt x="155" y="58"/>
                    <a:pt x="191" y="47"/>
                    <a:pt x="200" y="47"/>
                  </a:cubicBezTo>
                  <a:cubicBezTo>
                    <a:pt x="209" y="47"/>
                    <a:pt x="233" y="26"/>
                    <a:pt x="222" y="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2" name="Freeform 20"/>
            <p:cNvSpPr/>
            <p:nvPr/>
          </p:nvSpPr>
          <p:spPr bwMode="auto">
            <a:xfrm>
              <a:off x="7439705" y="5801930"/>
              <a:ext cx="302773" cy="329416"/>
            </a:xfrm>
            <a:custGeom>
              <a:avLst/>
              <a:gdLst>
                <a:gd name="T0" fmla="*/ 0 w 250"/>
                <a:gd name="T1" fmla="*/ 60 h 272"/>
                <a:gd name="T2" fmla="*/ 105 w 250"/>
                <a:gd name="T3" fmla="*/ 0 h 272"/>
                <a:gd name="T4" fmla="*/ 250 w 250"/>
                <a:gd name="T5" fmla="*/ 214 h 272"/>
                <a:gd name="T6" fmla="*/ 153 w 250"/>
                <a:gd name="T7" fmla="*/ 272 h 272"/>
                <a:gd name="T8" fmla="*/ 0 w 250"/>
                <a:gd name="T9" fmla="*/ 6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72">
                  <a:moveTo>
                    <a:pt x="0" y="60"/>
                  </a:moveTo>
                  <a:lnTo>
                    <a:pt x="105" y="0"/>
                  </a:lnTo>
                  <a:lnTo>
                    <a:pt x="250" y="214"/>
                  </a:lnTo>
                  <a:lnTo>
                    <a:pt x="153" y="272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3" name="Freeform 21"/>
            <p:cNvSpPr/>
            <p:nvPr/>
          </p:nvSpPr>
          <p:spPr bwMode="auto">
            <a:xfrm>
              <a:off x="6097817" y="4894824"/>
              <a:ext cx="1582895" cy="1963177"/>
            </a:xfrm>
            <a:custGeom>
              <a:avLst/>
              <a:gdLst>
                <a:gd name="T0" fmla="*/ 109 w 763"/>
                <a:gd name="T1" fmla="*/ 0 h 946"/>
                <a:gd name="T2" fmla="*/ 375 w 763"/>
                <a:gd name="T3" fmla="*/ 115 h 946"/>
                <a:gd name="T4" fmla="*/ 541 w 763"/>
                <a:gd name="T5" fmla="*/ 506 h 946"/>
                <a:gd name="T6" fmla="*/ 663 w 763"/>
                <a:gd name="T7" fmla="*/ 437 h 946"/>
                <a:gd name="T8" fmla="*/ 763 w 763"/>
                <a:gd name="T9" fmla="*/ 594 h 946"/>
                <a:gd name="T10" fmla="*/ 525 w 763"/>
                <a:gd name="T11" fmla="*/ 721 h 946"/>
                <a:gd name="T12" fmla="*/ 482 w 763"/>
                <a:gd name="T13" fmla="*/ 696 h 946"/>
                <a:gd name="T14" fmla="*/ 307 w 763"/>
                <a:gd name="T15" fmla="*/ 483 h 946"/>
                <a:gd name="T16" fmla="*/ 307 w 763"/>
                <a:gd name="T17" fmla="*/ 946 h 946"/>
                <a:gd name="T18" fmla="*/ 0 w 763"/>
                <a:gd name="T19" fmla="*/ 946 h 946"/>
                <a:gd name="T20" fmla="*/ 0 w 763"/>
                <a:gd name="T21" fmla="*/ 437 h 946"/>
                <a:gd name="T22" fmla="*/ 109 w 763"/>
                <a:gd name="T23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3" h="946">
                  <a:moveTo>
                    <a:pt x="109" y="0"/>
                  </a:moveTo>
                  <a:cubicBezTo>
                    <a:pt x="375" y="115"/>
                    <a:pt x="375" y="115"/>
                    <a:pt x="375" y="115"/>
                  </a:cubicBezTo>
                  <a:cubicBezTo>
                    <a:pt x="541" y="506"/>
                    <a:pt x="541" y="506"/>
                    <a:pt x="541" y="506"/>
                  </a:cubicBezTo>
                  <a:cubicBezTo>
                    <a:pt x="663" y="437"/>
                    <a:pt x="663" y="437"/>
                    <a:pt x="663" y="437"/>
                  </a:cubicBezTo>
                  <a:cubicBezTo>
                    <a:pt x="763" y="594"/>
                    <a:pt x="763" y="594"/>
                    <a:pt x="763" y="594"/>
                  </a:cubicBezTo>
                  <a:cubicBezTo>
                    <a:pt x="763" y="594"/>
                    <a:pt x="536" y="721"/>
                    <a:pt x="525" y="721"/>
                  </a:cubicBezTo>
                  <a:cubicBezTo>
                    <a:pt x="515" y="721"/>
                    <a:pt x="515" y="726"/>
                    <a:pt x="482" y="696"/>
                  </a:cubicBezTo>
                  <a:cubicBezTo>
                    <a:pt x="450" y="665"/>
                    <a:pt x="307" y="483"/>
                    <a:pt x="307" y="483"/>
                  </a:cubicBezTo>
                  <a:cubicBezTo>
                    <a:pt x="307" y="946"/>
                    <a:pt x="307" y="946"/>
                    <a:pt x="307" y="946"/>
                  </a:cubicBezTo>
                  <a:cubicBezTo>
                    <a:pt x="0" y="946"/>
                    <a:pt x="0" y="946"/>
                    <a:pt x="0" y="946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4" name="Freeform 22"/>
            <p:cNvSpPr/>
            <p:nvPr/>
          </p:nvSpPr>
          <p:spPr bwMode="auto">
            <a:xfrm>
              <a:off x="4456789" y="5801930"/>
              <a:ext cx="305195" cy="329416"/>
            </a:xfrm>
            <a:custGeom>
              <a:avLst/>
              <a:gdLst>
                <a:gd name="T0" fmla="*/ 252 w 252"/>
                <a:gd name="T1" fmla="*/ 60 h 272"/>
                <a:gd name="T2" fmla="*/ 147 w 252"/>
                <a:gd name="T3" fmla="*/ 0 h 272"/>
                <a:gd name="T4" fmla="*/ 0 w 252"/>
                <a:gd name="T5" fmla="*/ 214 h 272"/>
                <a:gd name="T6" fmla="*/ 98 w 252"/>
                <a:gd name="T7" fmla="*/ 272 h 272"/>
                <a:gd name="T8" fmla="*/ 252 w 252"/>
                <a:gd name="T9" fmla="*/ 6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72">
                  <a:moveTo>
                    <a:pt x="252" y="60"/>
                  </a:moveTo>
                  <a:lnTo>
                    <a:pt x="147" y="0"/>
                  </a:lnTo>
                  <a:lnTo>
                    <a:pt x="0" y="214"/>
                  </a:lnTo>
                  <a:lnTo>
                    <a:pt x="98" y="272"/>
                  </a:lnTo>
                  <a:lnTo>
                    <a:pt x="252" y="60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5" name="Freeform 23"/>
            <p:cNvSpPr/>
            <p:nvPr/>
          </p:nvSpPr>
          <p:spPr bwMode="auto">
            <a:xfrm>
              <a:off x="4520977" y="4894824"/>
              <a:ext cx="1576840" cy="1963177"/>
            </a:xfrm>
            <a:custGeom>
              <a:avLst/>
              <a:gdLst>
                <a:gd name="T0" fmla="*/ 651 w 760"/>
                <a:gd name="T1" fmla="*/ 0 h 946"/>
                <a:gd name="T2" fmla="*/ 376 w 760"/>
                <a:gd name="T3" fmla="*/ 120 h 946"/>
                <a:gd name="T4" fmla="*/ 221 w 760"/>
                <a:gd name="T5" fmla="*/ 506 h 946"/>
                <a:gd name="T6" fmla="*/ 100 w 760"/>
                <a:gd name="T7" fmla="*/ 437 h 946"/>
                <a:gd name="T8" fmla="*/ 0 w 760"/>
                <a:gd name="T9" fmla="*/ 594 h 946"/>
                <a:gd name="T10" fmla="*/ 237 w 760"/>
                <a:gd name="T11" fmla="*/ 721 h 946"/>
                <a:gd name="T12" fmla="*/ 280 w 760"/>
                <a:gd name="T13" fmla="*/ 696 h 946"/>
                <a:gd name="T14" fmla="*/ 455 w 760"/>
                <a:gd name="T15" fmla="*/ 483 h 946"/>
                <a:gd name="T16" fmla="*/ 455 w 760"/>
                <a:gd name="T17" fmla="*/ 946 h 946"/>
                <a:gd name="T18" fmla="*/ 760 w 760"/>
                <a:gd name="T19" fmla="*/ 946 h 946"/>
                <a:gd name="T20" fmla="*/ 760 w 760"/>
                <a:gd name="T21" fmla="*/ 437 h 946"/>
                <a:gd name="T22" fmla="*/ 651 w 760"/>
                <a:gd name="T23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0" h="946">
                  <a:moveTo>
                    <a:pt x="651" y="0"/>
                  </a:moveTo>
                  <a:cubicBezTo>
                    <a:pt x="376" y="120"/>
                    <a:pt x="376" y="120"/>
                    <a:pt x="376" y="120"/>
                  </a:cubicBezTo>
                  <a:cubicBezTo>
                    <a:pt x="221" y="506"/>
                    <a:pt x="221" y="506"/>
                    <a:pt x="221" y="506"/>
                  </a:cubicBezTo>
                  <a:cubicBezTo>
                    <a:pt x="100" y="437"/>
                    <a:pt x="100" y="437"/>
                    <a:pt x="100" y="437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594"/>
                    <a:pt x="226" y="721"/>
                    <a:pt x="237" y="721"/>
                  </a:cubicBezTo>
                  <a:cubicBezTo>
                    <a:pt x="248" y="721"/>
                    <a:pt x="248" y="726"/>
                    <a:pt x="280" y="696"/>
                  </a:cubicBezTo>
                  <a:cubicBezTo>
                    <a:pt x="312" y="665"/>
                    <a:pt x="455" y="483"/>
                    <a:pt x="455" y="483"/>
                  </a:cubicBezTo>
                  <a:cubicBezTo>
                    <a:pt x="455" y="946"/>
                    <a:pt x="455" y="946"/>
                    <a:pt x="455" y="946"/>
                  </a:cubicBezTo>
                  <a:cubicBezTo>
                    <a:pt x="760" y="946"/>
                    <a:pt x="760" y="946"/>
                    <a:pt x="760" y="946"/>
                  </a:cubicBezTo>
                  <a:cubicBezTo>
                    <a:pt x="760" y="437"/>
                    <a:pt x="760" y="437"/>
                    <a:pt x="760" y="437"/>
                  </a:cubicBezTo>
                  <a:cubicBezTo>
                    <a:pt x="651" y="0"/>
                    <a:pt x="651" y="0"/>
                    <a:pt x="651" y="0"/>
                  </a:cubicBezTo>
                </a:path>
              </a:pathLst>
            </a:custGeom>
            <a:solidFill>
              <a:srgbClr val="2A445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6" name="Freeform 24"/>
            <p:cNvSpPr/>
            <p:nvPr/>
          </p:nvSpPr>
          <p:spPr bwMode="auto">
            <a:xfrm>
              <a:off x="5871343" y="4882713"/>
              <a:ext cx="226474" cy="919217"/>
            </a:xfrm>
            <a:custGeom>
              <a:avLst/>
              <a:gdLst>
                <a:gd name="T0" fmla="*/ 0 w 187"/>
                <a:gd name="T1" fmla="*/ 0 h 759"/>
                <a:gd name="T2" fmla="*/ 182 w 187"/>
                <a:gd name="T3" fmla="*/ 118 h 759"/>
                <a:gd name="T4" fmla="*/ 187 w 187"/>
                <a:gd name="T5" fmla="*/ 759 h 759"/>
                <a:gd name="T6" fmla="*/ 0 w 187"/>
                <a:gd name="T7" fmla="*/ 10 h 759"/>
                <a:gd name="T8" fmla="*/ 0 w 187"/>
                <a:gd name="T9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759">
                  <a:moveTo>
                    <a:pt x="0" y="0"/>
                  </a:moveTo>
                  <a:lnTo>
                    <a:pt x="182" y="118"/>
                  </a:lnTo>
                  <a:lnTo>
                    <a:pt x="187" y="759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445D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7" name="Freeform 25"/>
            <p:cNvSpPr/>
            <p:nvPr/>
          </p:nvSpPr>
          <p:spPr bwMode="auto">
            <a:xfrm>
              <a:off x="5871343" y="4882713"/>
              <a:ext cx="226474" cy="919217"/>
            </a:xfrm>
            <a:custGeom>
              <a:avLst/>
              <a:gdLst>
                <a:gd name="T0" fmla="*/ 0 w 187"/>
                <a:gd name="T1" fmla="*/ 0 h 759"/>
                <a:gd name="T2" fmla="*/ 182 w 187"/>
                <a:gd name="T3" fmla="*/ 118 h 759"/>
                <a:gd name="T4" fmla="*/ 187 w 187"/>
                <a:gd name="T5" fmla="*/ 759 h 759"/>
                <a:gd name="T6" fmla="*/ 0 w 187"/>
                <a:gd name="T7" fmla="*/ 10 h 759"/>
                <a:gd name="T8" fmla="*/ 0 w 187"/>
                <a:gd name="T9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759">
                  <a:moveTo>
                    <a:pt x="0" y="0"/>
                  </a:moveTo>
                  <a:lnTo>
                    <a:pt x="182" y="118"/>
                  </a:lnTo>
                  <a:lnTo>
                    <a:pt x="187" y="759"/>
                  </a:lnTo>
                  <a:lnTo>
                    <a:pt x="0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8" name="Freeform 26"/>
            <p:cNvSpPr/>
            <p:nvPr/>
          </p:nvSpPr>
          <p:spPr bwMode="auto">
            <a:xfrm>
              <a:off x="6085706" y="4886346"/>
              <a:ext cx="238585" cy="915584"/>
            </a:xfrm>
            <a:custGeom>
              <a:avLst/>
              <a:gdLst>
                <a:gd name="T0" fmla="*/ 197 w 197"/>
                <a:gd name="T1" fmla="*/ 0 h 756"/>
                <a:gd name="T2" fmla="*/ 0 w 197"/>
                <a:gd name="T3" fmla="*/ 113 h 756"/>
                <a:gd name="T4" fmla="*/ 10 w 197"/>
                <a:gd name="T5" fmla="*/ 756 h 756"/>
                <a:gd name="T6" fmla="*/ 197 w 197"/>
                <a:gd name="T7" fmla="*/ 7 h 756"/>
                <a:gd name="T8" fmla="*/ 197 w 197"/>
                <a:gd name="T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756">
                  <a:moveTo>
                    <a:pt x="197" y="0"/>
                  </a:moveTo>
                  <a:lnTo>
                    <a:pt x="0" y="113"/>
                  </a:lnTo>
                  <a:lnTo>
                    <a:pt x="10" y="756"/>
                  </a:lnTo>
                  <a:lnTo>
                    <a:pt x="197" y="7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2A445D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9" name="Freeform 27"/>
            <p:cNvSpPr/>
            <p:nvPr/>
          </p:nvSpPr>
          <p:spPr bwMode="auto">
            <a:xfrm>
              <a:off x="6085706" y="4886346"/>
              <a:ext cx="238585" cy="915584"/>
            </a:xfrm>
            <a:custGeom>
              <a:avLst/>
              <a:gdLst>
                <a:gd name="T0" fmla="*/ 197 w 197"/>
                <a:gd name="T1" fmla="*/ 0 h 756"/>
                <a:gd name="T2" fmla="*/ 0 w 197"/>
                <a:gd name="T3" fmla="*/ 113 h 756"/>
                <a:gd name="T4" fmla="*/ 10 w 197"/>
                <a:gd name="T5" fmla="*/ 756 h 756"/>
                <a:gd name="T6" fmla="*/ 197 w 197"/>
                <a:gd name="T7" fmla="*/ 7 h 756"/>
                <a:gd name="T8" fmla="*/ 197 w 197"/>
                <a:gd name="T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756">
                  <a:moveTo>
                    <a:pt x="197" y="0"/>
                  </a:moveTo>
                  <a:lnTo>
                    <a:pt x="0" y="113"/>
                  </a:lnTo>
                  <a:lnTo>
                    <a:pt x="10" y="756"/>
                  </a:lnTo>
                  <a:lnTo>
                    <a:pt x="197" y="7"/>
                  </a:lnTo>
                  <a:lnTo>
                    <a:pt x="1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0" name="Freeform 28"/>
            <p:cNvSpPr/>
            <p:nvPr/>
          </p:nvSpPr>
          <p:spPr bwMode="auto">
            <a:xfrm>
              <a:off x="5923420" y="5106765"/>
              <a:ext cx="174397" cy="695166"/>
            </a:xfrm>
            <a:custGeom>
              <a:avLst/>
              <a:gdLst>
                <a:gd name="T0" fmla="*/ 0 w 144"/>
                <a:gd name="T1" fmla="*/ 0 h 574"/>
                <a:gd name="T2" fmla="*/ 0 w 144"/>
                <a:gd name="T3" fmla="*/ 0 h 574"/>
                <a:gd name="T4" fmla="*/ 144 w 144"/>
                <a:gd name="T5" fmla="*/ 574 h 574"/>
                <a:gd name="T6" fmla="*/ 0 w 144"/>
                <a:gd name="T7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74">
                  <a:moveTo>
                    <a:pt x="0" y="0"/>
                  </a:moveTo>
                  <a:lnTo>
                    <a:pt x="0" y="0"/>
                  </a:lnTo>
                  <a:lnTo>
                    <a:pt x="144" y="5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8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1" name="Freeform 29"/>
            <p:cNvSpPr/>
            <p:nvPr/>
          </p:nvSpPr>
          <p:spPr bwMode="auto">
            <a:xfrm>
              <a:off x="5923420" y="5106765"/>
              <a:ext cx="174397" cy="695166"/>
            </a:xfrm>
            <a:custGeom>
              <a:avLst/>
              <a:gdLst>
                <a:gd name="T0" fmla="*/ 0 w 144"/>
                <a:gd name="T1" fmla="*/ 0 h 574"/>
                <a:gd name="T2" fmla="*/ 0 w 144"/>
                <a:gd name="T3" fmla="*/ 0 h 574"/>
                <a:gd name="T4" fmla="*/ 144 w 144"/>
                <a:gd name="T5" fmla="*/ 574 h 574"/>
                <a:gd name="T6" fmla="*/ 0 w 144"/>
                <a:gd name="T7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74">
                  <a:moveTo>
                    <a:pt x="0" y="0"/>
                  </a:moveTo>
                  <a:lnTo>
                    <a:pt x="0" y="0"/>
                  </a:lnTo>
                  <a:lnTo>
                    <a:pt x="144" y="57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2" name="Freeform 30"/>
            <p:cNvSpPr/>
            <p:nvPr/>
          </p:nvSpPr>
          <p:spPr bwMode="auto">
            <a:xfrm>
              <a:off x="5923420" y="5023200"/>
              <a:ext cx="174397" cy="778731"/>
            </a:xfrm>
            <a:custGeom>
              <a:avLst/>
              <a:gdLst>
                <a:gd name="T0" fmla="*/ 134 w 144"/>
                <a:gd name="T1" fmla="*/ 0 h 643"/>
                <a:gd name="T2" fmla="*/ 0 w 144"/>
                <a:gd name="T3" fmla="*/ 69 h 643"/>
                <a:gd name="T4" fmla="*/ 144 w 144"/>
                <a:gd name="T5" fmla="*/ 643 h 643"/>
                <a:gd name="T6" fmla="*/ 134 w 144"/>
                <a:gd name="T7" fmla="*/ 0 h 643"/>
                <a:gd name="T8" fmla="*/ 134 w 144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643">
                  <a:moveTo>
                    <a:pt x="134" y="0"/>
                  </a:moveTo>
                  <a:lnTo>
                    <a:pt x="0" y="69"/>
                  </a:lnTo>
                  <a:lnTo>
                    <a:pt x="144" y="643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2A445D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3" name="Freeform 31"/>
            <p:cNvSpPr/>
            <p:nvPr/>
          </p:nvSpPr>
          <p:spPr bwMode="auto">
            <a:xfrm>
              <a:off x="5923420" y="5023200"/>
              <a:ext cx="174397" cy="778731"/>
            </a:xfrm>
            <a:custGeom>
              <a:avLst/>
              <a:gdLst>
                <a:gd name="T0" fmla="*/ 134 w 144"/>
                <a:gd name="T1" fmla="*/ 0 h 643"/>
                <a:gd name="T2" fmla="*/ 0 w 144"/>
                <a:gd name="T3" fmla="*/ 69 h 643"/>
                <a:gd name="T4" fmla="*/ 144 w 144"/>
                <a:gd name="T5" fmla="*/ 643 h 643"/>
                <a:gd name="T6" fmla="*/ 134 w 144"/>
                <a:gd name="T7" fmla="*/ 0 h 643"/>
                <a:gd name="T8" fmla="*/ 134 w 144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643">
                  <a:moveTo>
                    <a:pt x="134" y="0"/>
                  </a:moveTo>
                  <a:lnTo>
                    <a:pt x="0" y="69"/>
                  </a:lnTo>
                  <a:lnTo>
                    <a:pt x="144" y="643"/>
                  </a:lnTo>
                  <a:lnTo>
                    <a:pt x="134" y="0"/>
                  </a:lnTo>
                  <a:lnTo>
                    <a:pt x="1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4" name="Freeform 32"/>
            <p:cNvSpPr/>
            <p:nvPr/>
          </p:nvSpPr>
          <p:spPr bwMode="auto">
            <a:xfrm>
              <a:off x="6097817" y="5093443"/>
              <a:ext cx="176819" cy="708488"/>
            </a:xfrm>
            <a:custGeom>
              <a:avLst/>
              <a:gdLst>
                <a:gd name="T0" fmla="*/ 146 w 146"/>
                <a:gd name="T1" fmla="*/ 0 h 585"/>
                <a:gd name="T2" fmla="*/ 0 w 146"/>
                <a:gd name="T3" fmla="*/ 585 h 585"/>
                <a:gd name="T4" fmla="*/ 146 w 146"/>
                <a:gd name="T5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585">
                  <a:moveTo>
                    <a:pt x="146" y="0"/>
                  </a:moveTo>
                  <a:lnTo>
                    <a:pt x="0" y="58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899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5" name="Freeform 33"/>
            <p:cNvSpPr/>
            <p:nvPr/>
          </p:nvSpPr>
          <p:spPr bwMode="auto">
            <a:xfrm>
              <a:off x="6097817" y="5093443"/>
              <a:ext cx="176819" cy="708488"/>
            </a:xfrm>
            <a:custGeom>
              <a:avLst/>
              <a:gdLst>
                <a:gd name="T0" fmla="*/ 146 w 146"/>
                <a:gd name="T1" fmla="*/ 0 h 585"/>
                <a:gd name="T2" fmla="*/ 0 w 146"/>
                <a:gd name="T3" fmla="*/ 585 h 585"/>
                <a:gd name="T4" fmla="*/ 146 w 146"/>
                <a:gd name="T5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585">
                  <a:moveTo>
                    <a:pt x="146" y="0"/>
                  </a:moveTo>
                  <a:lnTo>
                    <a:pt x="0" y="585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6" name="Freeform 34"/>
            <p:cNvSpPr/>
            <p:nvPr/>
          </p:nvSpPr>
          <p:spPr bwMode="auto">
            <a:xfrm>
              <a:off x="6085706" y="5023200"/>
              <a:ext cx="188930" cy="778731"/>
            </a:xfrm>
            <a:custGeom>
              <a:avLst/>
              <a:gdLst>
                <a:gd name="T0" fmla="*/ 0 w 156"/>
                <a:gd name="T1" fmla="*/ 0 h 643"/>
                <a:gd name="T2" fmla="*/ 0 w 156"/>
                <a:gd name="T3" fmla="*/ 0 h 643"/>
                <a:gd name="T4" fmla="*/ 10 w 156"/>
                <a:gd name="T5" fmla="*/ 643 h 643"/>
                <a:gd name="T6" fmla="*/ 156 w 156"/>
                <a:gd name="T7" fmla="*/ 58 h 643"/>
                <a:gd name="T8" fmla="*/ 0 w 156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643">
                  <a:moveTo>
                    <a:pt x="0" y="0"/>
                  </a:moveTo>
                  <a:lnTo>
                    <a:pt x="0" y="0"/>
                  </a:lnTo>
                  <a:lnTo>
                    <a:pt x="10" y="643"/>
                  </a:lnTo>
                  <a:lnTo>
                    <a:pt x="156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445D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7" name="Freeform 35"/>
            <p:cNvSpPr/>
            <p:nvPr/>
          </p:nvSpPr>
          <p:spPr bwMode="auto">
            <a:xfrm>
              <a:off x="6085706" y="5023200"/>
              <a:ext cx="188930" cy="778731"/>
            </a:xfrm>
            <a:custGeom>
              <a:avLst/>
              <a:gdLst>
                <a:gd name="T0" fmla="*/ 0 w 156"/>
                <a:gd name="T1" fmla="*/ 0 h 643"/>
                <a:gd name="T2" fmla="*/ 0 w 156"/>
                <a:gd name="T3" fmla="*/ 0 h 643"/>
                <a:gd name="T4" fmla="*/ 10 w 156"/>
                <a:gd name="T5" fmla="*/ 643 h 643"/>
                <a:gd name="T6" fmla="*/ 156 w 156"/>
                <a:gd name="T7" fmla="*/ 58 h 643"/>
                <a:gd name="T8" fmla="*/ 0 w 156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643">
                  <a:moveTo>
                    <a:pt x="0" y="0"/>
                  </a:moveTo>
                  <a:lnTo>
                    <a:pt x="0" y="0"/>
                  </a:lnTo>
                  <a:lnTo>
                    <a:pt x="10" y="643"/>
                  </a:lnTo>
                  <a:lnTo>
                    <a:pt x="156" y="5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8" name="Freeform 36"/>
            <p:cNvSpPr/>
            <p:nvPr/>
          </p:nvSpPr>
          <p:spPr bwMode="auto">
            <a:xfrm>
              <a:off x="6004563" y="5023200"/>
              <a:ext cx="93254" cy="778731"/>
            </a:xfrm>
            <a:custGeom>
              <a:avLst/>
              <a:gdLst>
                <a:gd name="T0" fmla="*/ 77 w 77"/>
                <a:gd name="T1" fmla="*/ 643 h 643"/>
                <a:gd name="T2" fmla="*/ 67 w 77"/>
                <a:gd name="T3" fmla="*/ 127 h 643"/>
                <a:gd name="T4" fmla="*/ 67 w 77"/>
                <a:gd name="T5" fmla="*/ 0 h 643"/>
                <a:gd name="T6" fmla="*/ 0 w 77"/>
                <a:gd name="T7" fmla="*/ 35 h 643"/>
                <a:gd name="T8" fmla="*/ 41 w 77"/>
                <a:gd name="T9" fmla="*/ 93 h 643"/>
                <a:gd name="T10" fmla="*/ 10 w 77"/>
                <a:gd name="T11" fmla="*/ 391 h 643"/>
                <a:gd name="T12" fmla="*/ 77 w 77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643">
                  <a:moveTo>
                    <a:pt x="77" y="643"/>
                  </a:moveTo>
                  <a:lnTo>
                    <a:pt x="67" y="127"/>
                  </a:lnTo>
                  <a:lnTo>
                    <a:pt x="67" y="0"/>
                  </a:lnTo>
                  <a:lnTo>
                    <a:pt x="0" y="35"/>
                  </a:lnTo>
                  <a:lnTo>
                    <a:pt x="41" y="93"/>
                  </a:lnTo>
                  <a:lnTo>
                    <a:pt x="10" y="391"/>
                  </a:lnTo>
                  <a:lnTo>
                    <a:pt x="77" y="643"/>
                  </a:lnTo>
                  <a:close/>
                </a:path>
              </a:pathLst>
            </a:custGeom>
            <a:solidFill>
              <a:srgbClr val="C03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9" name="Freeform 37"/>
            <p:cNvSpPr/>
            <p:nvPr/>
          </p:nvSpPr>
          <p:spPr bwMode="auto">
            <a:xfrm>
              <a:off x="6085706" y="5023200"/>
              <a:ext cx="88410" cy="778731"/>
            </a:xfrm>
            <a:custGeom>
              <a:avLst/>
              <a:gdLst>
                <a:gd name="T0" fmla="*/ 10 w 73"/>
                <a:gd name="T1" fmla="*/ 643 h 643"/>
                <a:gd name="T2" fmla="*/ 0 w 73"/>
                <a:gd name="T3" fmla="*/ 127 h 643"/>
                <a:gd name="T4" fmla="*/ 0 w 73"/>
                <a:gd name="T5" fmla="*/ 0 h 643"/>
                <a:gd name="T6" fmla="*/ 67 w 73"/>
                <a:gd name="T7" fmla="*/ 35 h 643"/>
                <a:gd name="T8" fmla="*/ 26 w 73"/>
                <a:gd name="T9" fmla="*/ 93 h 643"/>
                <a:gd name="T10" fmla="*/ 73 w 73"/>
                <a:gd name="T11" fmla="*/ 399 h 643"/>
                <a:gd name="T12" fmla="*/ 10 w 73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3">
                  <a:moveTo>
                    <a:pt x="10" y="643"/>
                  </a:moveTo>
                  <a:lnTo>
                    <a:pt x="0" y="127"/>
                  </a:lnTo>
                  <a:lnTo>
                    <a:pt x="0" y="0"/>
                  </a:lnTo>
                  <a:lnTo>
                    <a:pt x="67" y="35"/>
                  </a:lnTo>
                  <a:lnTo>
                    <a:pt x="26" y="93"/>
                  </a:lnTo>
                  <a:lnTo>
                    <a:pt x="73" y="399"/>
                  </a:lnTo>
                  <a:lnTo>
                    <a:pt x="10" y="643"/>
                  </a:lnTo>
                  <a:close/>
                </a:path>
              </a:pathLst>
            </a:custGeom>
            <a:solidFill>
              <a:srgbClr val="C03B26">
                <a:lumMod val="60000"/>
                <a:lumOff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0" name="Freeform 38"/>
            <p:cNvSpPr/>
            <p:nvPr/>
          </p:nvSpPr>
          <p:spPr bwMode="auto">
            <a:xfrm>
              <a:off x="6016674" y="5023200"/>
              <a:ext cx="81143" cy="778731"/>
            </a:xfrm>
            <a:custGeom>
              <a:avLst/>
              <a:gdLst>
                <a:gd name="T0" fmla="*/ 67 w 67"/>
                <a:gd name="T1" fmla="*/ 634 h 643"/>
                <a:gd name="T2" fmla="*/ 67 w 67"/>
                <a:gd name="T3" fmla="*/ 643 h 643"/>
                <a:gd name="T4" fmla="*/ 0 w 67"/>
                <a:gd name="T5" fmla="*/ 391 h 643"/>
                <a:gd name="T6" fmla="*/ 57 w 67"/>
                <a:gd name="T7" fmla="*/ 0 h 643"/>
                <a:gd name="T8" fmla="*/ 67 w 67"/>
                <a:gd name="T9" fmla="*/ 634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43">
                  <a:moveTo>
                    <a:pt x="67" y="634"/>
                  </a:moveTo>
                  <a:lnTo>
                    <a:pt x="67" y="643"/>
                  </a:lnTo>
                  <a:lnTo>
                    <a:pt x="0" y="391"/>
                  </a:lnTo>
                  <a:lnTo>
                    <a:pt x="57" y="0"/>
                  </a:lnTo>
                  <a:lnTo>
                    <a:pt x="67" y="634"/>
                  </a:lnTo>
                  <a:close/>
                </a:path>
              </a:pathLst>
            </a:custGeom>
            <a:solidFill>
              <a:srgbClr val="C03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1" name="Freeform 39"/>
            <p:cNvSpPr/>
            <p:nvPr/>
          </p:nvSpPr>
          <p:spPr bwMode="auto">
            <a:xfrm>
              <a:off x="5647291" y="4882713"/>
              <a:ext cx="450526" cy="919217"/>
            </a:xfrm>
            <a:custGeom>
              <a:avLst/>
              <a:gdLst>
                <a:gd name="T0" fmla="*/ 185 w 372"/>
                <a:gd name="T1" fmla="*/ 0 h 759"/>
                <a:gd name="T2" fmla="*/ 0 w 372"/>
                <a:gd name="T3" fmla="*/ 84 h 759"/>
                <a:gd name="T4" fmla="*/ 112 w 372"/>
                <a:gd name="T5" fmla="*/ 202 h 759"/>
                <a:gd name="T6" fmla="*/ 60 w 372"/>
                <a:gd name="T7" fmla="*/ 303 h 759"/>
                <a:gd name="T8" fmla="*/ 372 w 372"/>
                <a:gd name="T9" fmla="*/ 759 h 759"/>
                <a:gd name="T10" fmla="*/ 185 w 372"/>
                <a:gd name="T11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759">
                  <a:moveTo>
                    <a:pt x="185" y="0"/>
                  </a:moveTo>
                  <a:lnTo>
                    <a:pt x="0" y="84"/>
                  </a:lnTo>
                  <a:lnTo>
                    <a:pt x="112" y="202"/>
                  </a:lnTo>
                  <a:lnTo>
                    <a:pt x="60" y="303"/>
                  </a:lnTo>
                  <a:lnTo>
                    <a:pt x="372" y="7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2" name="Freeform 40"/>
            <p:cNvSpPr/>
            <p:nvPr/>
          </p:nvSpPr>
          <p:spPr bwMode="auto">
            <a:xfrm>
              <a:off x="6095394" y="4886346"/>
              <a:ext cx="452948" cy="915584"/>
            </a:xfrm>
            <a:custGeom>
              <a:avLst/>
              <a:gdLst>
                <a:gd name="T0" fmla="*/ 189 w 374"/>
                <a:gd name="T1" fmla="*/ 0 h 756"/>
                <a:gd name="T2" fmla="*/ 374 w 374"/>
                <a:gd name="T3" fmla="*/ 79 h 756"/>
                <a:gd name="T4" fmla="*/ 259 w 374"/>
                <a:gd name="T5" fmla="*/ 199 h 756"/>
                <a:gd name="T6" fmla="*/ 312 w 374"/>
                <a:gd name="T7" fmla="*/ 300 h 756"/>
                <a:gd name="T8" fmla="*/ 0 w 374"/>
                <a:gd name="T9" fmla="*/ 756 h 756"/>
                <a:gd name="T10" fmla="*/ 189 w 374"/>
                <a:gd name="T11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756">
                  <a:moveTo>
                    <a:pt x="189" y="0"/>
                  </a:moveTo>
                  <a:lnTo>
                    <a:pt x="374" y="79"/>
                  </a:lnTo>
                  <a:lnTo>
                    <a:pt x="259" y="199"/>
                  </a:lnTo>
                  <a:lnTo>
                    <a:pt x="312" y="300"/>
                  </a:lnTo>
                  <a:lnTo>
                    <a:pt x="0" y="756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2A445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3" name="Rectangle 41"/>
            <p:cNvSpPr>
              <a:spLocks noChangeArrowheads="1"/>
            </p:cNvSpPr>
            <p:nvPr/>
          </p:nvSpPr>
          <p:spPr bwMode="auto">
            <a:xfrm>
              <a:off x="5579470" y="6366298"/>
              <a:ext cx="282184" cy="66610"/>
            </a:xfrm>
            <a:prstGeom prst="rect">
              <a:avLst/>
            </a:pr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4" name="Rectangle 42"/>
            <p:cNvSpPr>
              <a:spLocks noChangeArrowheads="1"/>
            </p:cNvSpPr>
            <p:nvPr/>
          </p:nvSpPr>
          <p:spPr bwMode="auto">
            <a:xfrm>
              <a:off x="6333979" y="6366298"/>
              <a:ext cx="282184" cy="66610"/>
            </a:xfrm>
            <a:prstGeom prst="rect">
              <a:avLst/>
            </a:prstGeom>
            <a:solidFill>
              <a:srgbClr val="2A445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5" name="Freeform 48"/>
            <p:cNvSpPr>
              <a:spLocks noEditPoints="1"/>
            </p:cNvSpPr>
            <p:nvPr/>
          </p:nvSpPr>
          <p:spPr bwMode="auto">
            <a:xfrm>
              <a:off x="5719956" y="4211769"/>
              <a:ext cx="755720" cy="295506"/>
            </a:xfrm>
            <a:custGeom>
              <a:avLst/>
              <a:gdLst>
                <a:gd name="T0" fmla="*/ 336 w 364"/>
                <a:gd name="T1" fmla="*/ 7 h 142"/>
                <a:gd name="T2" fmla="*/ 258 w 364"/>
                <a:gd name="T3" fmla="*/ 5 h 142"/>
                <a:gd name="T4" fmla="*/ 192 w 364"/>
                <a:gd name="T5" fmla="*/ 16 h 142"/>
                <a:gd name="T6" fmla="*/ 182 w 364"/>
                <a:gd name="T7" fmla="*/ 16 h 142"/>
                <a:gd name="T8" fmla="*/ 172 w 364"/>
                <a:gd name="T9" fmla="*/ 16 h 142"/>
                <a:gd name="T10" fmla="*/ 106 w 364"/>
                <a:gd name="T11" fmla="*/ 5 h 142"/>
                <a:gd name="T12" fmla="*/ 28 w 364"/>
                <a:gd name="T13" fmla="*/ 7 h 142"/>
                <a:gd name="T14" fmla="*/ 0 w 364"/>
                <a:gd name="T15" fmla="*/ 11 h 142"/>
                <a:gd name="T16" fmla="*/ 0 w 364"/>
                <a:gd name="T17" fmla="*/ 38 h 142"/>
                <a:gd name="T18" fmla="*/ 9 w 364"/>
                <a:gd name="T19" fmla="*/ 47 h 142"/>
                <a:gd name="T20" fmla="*/ 27 w 364"/>
                <a:gd name="T21" fmla="*/ 104 h 142"/>
                <a:gd name="T22" fmla="*/ 109 w 364"/>
                <a:gd name="T23" fmla="*/ 132 h 142"/>
                <a:gd name="T24" fmla="*/ 172 w 364"/>
                <a:gd name="T25" fmla="*/ 53 h 142"/>
                <a:gd name="T26" fmla="*/ 182 w 364"/>
                <a:gd name="T27" fmla="*/ 48 h 142"/>
                <a:gd name="T28" fmla="*/ 192 w 364"/>
                <a:gd name="T29" fmla="*/ 53 h 142"/>
                <a:gd name="T30" fmla="*/ 255 w 364"/>
                <a:gd name="T31" fmla="*/ 132 h 142"/>
                <a:gd name="T32" fmla="*/ 337 w 364"/>
                <a:gd name="T33" fmla="*/ 104 h 142"/>
                <a:gd name="T34" fmla="*/ 355 w 364"/>
                <a:gd name="T35" fmla="*/ 47 h 142"/>
                <a:gd name="T36" fmla="*/ 364 w 364"/>
                <a:gd name="T37" fmla="*/ 38 h 142"/>
                <a:gd name="T38" fmla="*/ 364 w 364"/>
                <a:gd name="T39" fmla="*/ 11 h 142"/>
                <a:gd name="T40" fmla="*/ 336 w 364"/>
                <a:gd name="T41" fmla="*/ 7 h 142"/>
                <a:gd name="T42" fmla="*/ 128 w 364"/>
                <a:gd name="T43" fmla="*/ 120 h 142"/>
                <a:gd name="T44" fmla="*/ 81 w 364"/>
                <a:gd name="T45" fmla="*/ 126 h 142"/>
                <a:gd name="T46" fmla="*/ 25 w 364"/>
                <a:gd name="T47" fmla="*/ 83 h 142"/>
                <a:gd name="T48" fmla="*/ 25 w 364"/>
                <a:gd name="T49" fmla="*/ 31 h 142"/>
                <a:gd name="T50" fmla="*/ 85 w 364"/>
                <a:gd name="T51" fmla="*/ 14 h 142"/>
                <a:gd name="T52" fmla="*/ 154 w 364"/>
                <a:gd name="T53" fmla="*/ 37 h 142"/>
                <a:gd name="T54" fmla="*/ 128 w 364"/>
                <a:gd name="T55" fmla="*/ 120 h 142"/>
                <a:gd name="T56" fmla="*/ 339 w 364"/>
                <a:gd name="T57" fmla="*/ 83 h 142"/>
                <a:gd name="T58" fmla="*/ 283 w 364"/>
                <a:gd name="T59" fmla="*/ 126 h 142"/>
                <a:gd name="T60" fmla="*/ 236 w 364"/>
                <a:gd name="T61" fmla="*/ 120 h 142"/>
                <a:gd name="T62" fmla="*/ 210 w 364"/>
                <a:gd name="T63" fmla="*/ 37 h 142"/>
                <a:gd name="T64" fmla="*/ 279 w 364"/>
                <a:gd name="T65" fmla="*/ 14 h 142"/>
                <a:gd name="T66" fmla="*/ 339 w 364"/>
                <a:gd name="T67" fmla="*/ 31 h 142"/>
                <a:gd name="T68" fmla="*/ 339 w 364"/>
                <a:gd name="T69" fmla="*/ 8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4" h="142">
                  <a:moveTo>
                    <a:pt x="336" y="7"/>
                  </a:moveTo>
                  <a:cubicBezTo>
                    <a:pt x="336" y="7"/>
                    <a:pt x="290" y="0"/>
                    <a:pt x="258" y="5"/>
                  </a:cubicBezTo>
                  <a:cubicBezTo>
                    <a:pt x="227" y="10"/>
                    <a:pt x="200" y="17"/>
                    <a:pt x="192" y="16"/>
                  </a:cubicBezTo>
                  <a:cubicBezTo>
                    <a:pt x="184" y="16"/>
                    <a:pt x="182" y="16"/>
                    <a:pt x="182" y="16"/>
                  </a:cubicBezTo>
                  <a:cubicBezTo>
                    <a:pt x="182" y="16"/>
                    <a:pt x="180" y="16"/>
                    <a:pt x="172" y="16"/>
                  </a:cubicBezTo>
                  <a:cubicBezTo>
                    <a:pt x="164" y="17"/>
                    <a:pt x="137" y="10"/>
                    <a:pt x="106" y="5"/>
                  </a:cubicBezTo>
                  <a:cubicBezTo>
                    <a:pt x="74" y="0"/>
                    <a:pt x="28" y="7"/>
                    <a:pt x="28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7" y="44"/>
                    <a:pt x="9" y="47"/>
                  </a:cubicBezTo>
                  <a:cubicBezTo>
                    <a:pt x="10" y="51"/>
                    <a:pt x="20" y="89"/>
                    <a:pt x="27" y="104"/>
                  </a:cubicBezTo>
                  <a:cubicBezTo>
                    <a:pt x="33" y="119"/>
                    <a:pt x="55" y="142"/>
                    <a:pt x="109" y="132"/>
                  </a:cubicBezTo>
                  <a:cubicBezTo>
                    <a:pt x="162" y="123"/>
                    <a:pt x="168" y="56"/>
                    <a:pt x="172" y="53"/>
                  </a:cubicBezTo>
                  <a:cubicBezTo>
                    <a:pt x="175" y="49"/>
                    <a:pt x="182" y="48"/>
                    <a:pt x="182" y="48"/>
                  </a:cubicBezTo>
                  <a:cubicBezTo>
                    <a:pt x="182" y="48"/>
                    <a:pt x="189" y="49"/>
                    <a:pt x="192" y="53"/>
                  </a:cubicBezTo>
                  <a:cubicBezTo>
                    <a:pt x="196" y="56"/>
                    <a:pt x="202" y="123"/>
                    <a:pt x="255" y="132"/>
                  </a:cubicBezTo>
                  <a:cubicBezTo>
                    <a:pt x="309" y="142"/>
                    <a:pt x="331" y="119"/>
                    <a:pt x="337" y="104"/>
                  </a:cubicBezTo>
                  <a:cubicBezTo>
                    <a:pt x="344" y="89"/>
                    <a:pt x="354" y="51"/>
                    <a:pt x="355" y="47"/>
                  </a:cubicBezTo>
                  <a:cubicBezTo>
                    <a:pt x="357" y="44"/>
                    <a:pt x="364" y="38"/>
                    <a:pt x="364" y="38"/>
                  </a:cubicBezTo>
                  <a:cubicBezTo>
                    <a:pt x="364" y="11"/>
                    <a:pt x="364" y="11"/>
                    <a:pt x="364" y="11"/>
                  </a:cubicBezTo>
                  <a:lnTo>
                    <a:pt x="336" y="7"/>
                  </a:lnTo>
                  <a:close/>
                  <a:moveTo>
                    <a:pt x="128" y="120"/>
                  </a:moveTo>
                  <a:cubicBezTo>
                    <a:pt x="128" y="120"/>
                    <a:pt x="107" y="129"/>
                    <a:pt x="81" y="126"/>
                  </a:cubicBezTo>
                  <a:cubicBezTo>
                    <a:pt x="55" y="123"/>
                    <a:pt x="40" y="125"/>
                    <a:pt x="25" y="83"/>
                  </a:cubicBezTo>
                  <a:cubicBezTo>
                    <a:pt x="25" y="83"/>
                    <a:pt x="15" y="50"/>
                    <a:pt x="25" y="31"/>
                  </a:cubicBezTo>
                  <a:cubicBezTo>
                    <a:pt x="25" y="31"/>
                    <a:pt x="32" y="14"/>
                    <a:pt x="85" y="14"/>
                  </a:cubicBezTo>
                  <a:cubicBezTo>
                    <a:pt x="139" y="14"/>
                    <a:pt x="149" y="28"/>
                    <a:pt x="154" y="37"/>
                  </a:cubicBezTo>
                  <a:cubicBezTo>
                    <a:pt x="160" y="47"/>
                    <a:pt x="163" y="96"/>
                    <a:pt x="128" y="120"/>
                  </a:cubicBezTo>
                  <a:close/>
                  <a:moveTo>
                    <a:pt x="339" y="83"/>
                  </a:moveTo>
                  <a:cubicBezTo>
                    <a:pt x="324" y="125"/>
                    <a:pt x="309" y="123"/>
                    <a:pt x="283" y="126"/>
                  </a:cubicBezTo>
                  <a:cubicBezTo>
                    <a:pt x="257" y="129"/>
                    <a:pt x="236" y="120"/>
                    <a:pt x="236" y="120"/>
                  </a:cubicBezTo>
                  <a:cubicBezTo>
                    <a:pt x="201" y="96"/>
                    <a:pt x="204" y="47"/>
                    <a:pt x="210" y="37"/>
                  </a:cubicBezTo>
                  <a:cubicBezTo>
                    <a:pt x="215" y="28"/>
                    <a:pt x="225" y="14"/>
                    <a:pt x="279" y="14"/>
                  </a:cubicBezTo>
                  <a:cubicBezTo>
                    <a:pt x="332" y="14"/>
                    <a:pt x="339" y="31"/>
                    <a:pt x="339" y="31"/>
                  </a:cubicBezTo>
                  <a:cubicBezTo>
                    <a:pt x="349" y="50"/>
                    <a:pt x="339" y="83"/>
                    <a:pt x="339" y="83"/>
                  </a:cubicBezTo>
                  <a:close/>
                </a:path>
              </a:pathLst>
            </a:custGeom>
            <a:solidFill>
              <a:srgbClr val="2A445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6" name="Freeform 49"/>
            <p:cNvSpPr/>
            <p:nvPr/>
          </p:nvSpPr>
          <p:spPr bwMode="auto">
            <a:xfrm>
              <a:off x="6091761" y="5801930"/>
              <a:ext cx="26644" cy="970083"/>
            </a:xfrm>
            <a:custGeom>
              <a:avLst/>
              <a:gdLst>
                <a:gd name="T0" fmla="*/ 3 w 22"/>
                <a:gd name="T1" fmla="*/ 0 h 801"/>
                <a:gd name="T2" fmla="*/ 0 w 22"/>
                <a:gd name="T3" fmla="*/ 801 h 801"/>
                <a:gd name="T4" fmla="*/ 22 w 22"/>
                <a:gd name="T5" fmla="*/ 801 h 801"/>
                <a:gd name="T6" fmla="*/ 3 w 22"/>
                <a:gd name="T7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801">
                  <a:moveTo>
                    <a:pt x="3" y="0"/>
                  </a:moveTo>
                  <a:lnTo>
                    <a:pt x="0" y="801"/>
                  </a:lnTo>
                  <a:lnTo>
                    <a:pt x="22" y="80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7" name="AutoShape 82"/>
          <p:cNvSpPr>
            <a:spLocks noChangeAspect="1"/>
          </p:cNvSpPr>
          <p:nvPr/>
        </p:nvSpPr>
        <p:spPr bwMode="auto">
          <a:xfrm>
            <a:off x="3678164" y="4975967"/>
            <a:ext cx="494019" cy="4941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rgbClr val="2580B7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3600" b="0" i="0" u="none" strike="noStrike" kern="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98" name="Freeform 16"/>
          <p:cNvSpPr>
            <a:spLocks noChangeAspect="1" noChangeArrowheads="1"/>
          </p:cNvSpPr>
          <p:nvPr/>
        </p:nvSpPr>
        <p:spPr bwMode="auto">
          <a:xfrm>
            <a:off x="7215944" y="3198262"/>
            <a:ext cx="584829" cy="918697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rgbClr val="9EBE5B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9" name="Freeform 290"/>
          <p:cNvSpPr>
            <a:spLocks noChangeAspect="1" noChangeArrowheads="1"/>
          </p:cNvSpPr>
          <p:nvPr/>
        </p:nvSpPr>
        <p:spPr bwMode="auto">
          <a:xfrm>
            <a:off x="8143175" y="5041342"/>
            <a:ext cx="644300" cy="499033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rgbClr val="C03B26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0" name="Freeform 266"/>
          <p:cNvSpPr>
            <a:spLocks noChangeAspect="1" noChangeArrowheads="1"/>
          </p:cNvSpPr>
          <p:nvPr/>
        </p:nvSpPr>
        <p:spPr bwMode="auto">
          <a:xfrm>
            <a:off x="6806142" y="4191252"/>
            <a:ext cx="447093" cy="492843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rgbClr val="A1B1BC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1" name="AutoShape 123"/>
          <p:cNvSpPr>
            <a:spLocks noChangeAspect="1"/>
          </p:cNvSpPr>
          <p:nvPr/>
        </p:nvSpPr>
        <p:spPr bwMode="auto">
          <a:xfrm>
            <a:off x="5458650" y="2037022"/>
            <a:ext cx="1254112" cy="13798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F59B1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3600" b="0" i="0" u="none" strike="noStrike" kern="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02" name="Freeform 102"/>
          <p:cNvSpPr>
            <a:spLocks noChangeAspect="1" noChangeArrowheads="1"/>
          </p:cNvSpPr>
          <p:nvPr/>
        </p:nvSpPr>
        <p:spPr bwMode="auto">
          <a:xfrm>
            <a:off x="4971733" y="4230494"/>
            <a:ext cx="474132" cy="423779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A1B1B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03" name="Group 4681"/>
          <p:cNvGrpSpPr>
            <a:grpSpLocks noChangeAspect="1"/>
          </p:cNvGrpSpPr>
          <p:nvPr/>
        </p:nvGrpSpPr>
        <p:grpSpPr bwMode="auto">
          <a:xfrm>
            <a:off x="4469164" y="3208639"/>
            <a:ext cx="655226" cy="858796"/>
            <a:chOff x="4576763" y="2300287"/>
            <a:chExt cx="276225" cy="361950"/>
          </a:xfrm>
          <a:solidFill>
            <a:srgbClr val="179E86"/>
          </a:solidFill>
        </p:grpSpPr>
        <p:sp>
          <p:nvSpPr>
            <p:cNvPr id="304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5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6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7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8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9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0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1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2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3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4" name="Freeform 62"/>
          <p:cNvSpPr>
            <a:spLocks noChangeAspect="1" noChangeArrowheads="1"/>
          </p:cNvSpPr>
          <p:nvPr/>
        </p:nvSpPr>
        <p:spPr bwMode="auto">
          <a:xfrm>
            <a:off x="3724502" y="3871739"/>
            <a:ext cx="327018" cy="391392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A1B1BC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5" name="Freeform 523"/>
          <p:cNvSpPr>
            <a:spLocks noChangeAspect="1" noChangeArrowheads="1"/>
          </p:cNvSpPr>
          <p:nvPr/>
        </p:nvSpPr>
        <p:spPr bwMode="auto">
          <a:xfrm>
            <a:off x="8300790" y="3978628"/>
            <a:ext cx="358727" cy="356570"/>
          </a:xfrm>
          <a:custGeom>
            <a:avLst/>
            <a:gdLst>
              <a:gd name="T0" fmla="*/ 268 w 1406"/>
              <a:gd name="T1" fmla="*/ 786 h 1397"/>
              <a:gd name="T2" fmla="*/ 268 w 1406"/>
              <a:gd name="T3" fmla="*/ 1396 h 1397"/>
              <a:gd name="T4" fmla="*/ 310 w 1406"/>
              <a:gd name="T5" fmla="*/ 1396 h 1397"/>
              <a:gd name="T6" fmla="*/ 351 w 1406"/>
              <a:gd name="T7" fmla="*/ 1396 h 1397"/>
              <a:gd name="T8" fmla="*/ 351 w 1406"/>
              <a:gd name="T9" fmla="*/ 786 h 1397"/>
              <a:gd name="T10" fmla="*/ 310 w 1406"/>
              <a:gd name="T11" fmla="*/ 786 h 1397"/>
              <a:gd name="T12" fmla="*/ 268 w 1406"/>
              <a:gd name="T13" fmla="*/ 786 h 1397"/>
              <a:gd name="T14" fmla="*/ 1054 w 1406"/>
              <a:gd name="T15" fmla="*/ 786 h 1397"/>
              <a:gd name="T16" fmla="*/ 1054 w 1406"/>
              <a:gd name="T17" fmla="*/ 1396 h 1397"/>
              <a:gd name="T18" fmla="*/ 1096 w 1406"/>
              <a:gd name="T19" fmla="*/ 1396 h 1397"/>
              <a:gd name="T20" fmla="*/ 1137 w 1406"/>
              <a:gd name="T21" fmla="*/ 1396 h 1397"/>
              <a:gd name="T22" fmla="*/ 1137 w 1406"/>
              <a:gd name="T23" fmla="*/ 786 h 1397"/>
              <a:gd name="T24" fmla="*/ 1096 w 1406"/>
              <a:gd name="T25" fmla="*/ 786 h 1397"/>
              <a:gd name="T26" fmla="*/ 1054 w 1406"/>
              <a:gd name="T27" fmla="*/ 786 h 1397"/>
              <a:gd name="T28" fmla="*/ 1405 w 1406"/>
              <a:gd name="T29" fmla="*/ 702 h 1397"/>
              <a:gd name="T30" fmla="*/ 703 w 1406"/>
              <a:gd name="T31" fmla="*/ 0 h 1397"/>
              <a:gd name="T32" fmla="*/ 0 w 1406"/>
              <a:gd name="T33" fmla="*/ 702 h 1397"/>
              <a:gd name="T34" fmla="*/ 42 w 1406"/>
              <a:gd name="T35" fmla="*/ 936 h 1397"/>
              <a:gd name="T36" fmla="*/ 0 w 1406"/>
              <a:gd name="T37" fmla="*/ 1095 h 1397"/>
              <a:gd name="T38" fmla="*/ 176 w 1406"/>
              <a:gd name="T39" fmla="*/ 1371 h 1397"/>
              <a:gd name="T40" fmla="*/ 176 w 1406"/>
              <a:gd name="T41" fmla="*/ 811 h 1397"/>
              <a:gd name="T42" fmla="*/ 101 w 1406"/>
              <a:gd name="T43" fmla="*/ 870 h 1397"/>
              <a:gd name="T44" fmla="*/ 92 w 1406"/>
              <a:gd name="T45" fmla="*/ 744 h 1397"/>
              <a:gd name="T46" fmla="*/ 703 w 1406"/>
              <a:gd name="T47" fmla="*/ 134 h 1397"/>
              <a:gd name="T48" fmla="*/ 1313 w 1406"/>
              <a:gd name="T49" fmla="*/ 744 h 1397"/>
              <a:gd name="T50" fmla="*/ 1305 w 1406"/>
              <a:gd name="T51" fmla="*/ 870 h 1397"/>
              <a:gd name="T52" fmla="*/ 1229 w 1406"/>
              <a:gd name="T53" fmla="*/ 811 h 1397"/>
              <a:gd name="T54" fmla="*/ 1229 w 1406"/>
              <a:gd name="T55" fmla="*/ 1371 h 1397"/>
              <a:gd name="T56" fmla="*/ 1405 w 1406"/>
              <a:gd name="T57" fmla="*/ 1095 h 1397"/>
              <a:gd name="T58" fmla="*/ 1363 w 1406"/>
              <a:gd name="T59" fmla="*/ 936 h 1397"/>
              <a:gd name="T60" fmla="*/ 1405 w 1406"/>
              <a:gd name="T61" fmla="*/ 702 h 1397"/>
              <a:gd name="T62" fmla="*/ 1405 w 1406"/>
              <a:gd name="T63" fmla="*/ 702 h 1397"/>
              <a:gd name="T64" fmla="*/ 1405 w 1406"/>
              <a:gd name="T65" fmla="*/ 702 h 1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6" h="1397">
                <a:moveTo>
                  <a:pt x="268" y="786"/>
                </a:moveTo>
                <a:cubicBezTo>
                  <a:pt x="268" y="1396"/>
                  <a:pt x="268" y="1396"/>
                  <a:pt x="268" y="1396"/>
                </a:cubicBezTo>
                <a:cubicBezTo>
                  <a:pt x="276" y="1396"/>
                  <a:pt x="293" y="1396"/>
                  <a:pt x="310" y="1396"/>
                </a:cubicBezTo>
                <a:cubicBezTo>
                  <a:pt x="351" y="1396"/>
                  <a:pt x="351" y="1396"/>
                  <a:pt x="351" y="1396"/>
                </a:cubicBezTo>
                <a:cubicBezTo>
                  <a:pt x="351" y="786"/>
                  <a:pt x="351" y="786"/>
                  <a:pt x="351" y="786"/>
                </a:cubicBezTo>
                <a:cubicBezTo>
                  <a:pt x="310" y="786"/>
                  <a:pt x="310" y="786"/>
                  <a:pt x="310" y="786"/>
                </a:cubicBezTo>
                <a:cubicBezTo>
                  <a:pt x="293" y="786"/>
                  <a:pt x="276" y="786"/>
                  <a:pt x="268" y="786"/>
                </a:cubicBezTo>
                <a:close/>
                <a:moveTo>
                  <a:pt x="1054" y="786"/>
                </a:moveTo>
                <a:cubicBezTo>
                  <a:pt x="1054" y="1396"/>
                  <a:pt x="1054" y="1396"/>
                  <a:pt x="1054" y="1396"/>
                </a:cubicBezTo>
                <a:cubicBezTo>
                  <a:pt x="1096" y="1396"/>
                  <a:pt x="1096" y="1396"/>
                  <a:pt x="1096" y="1396"/>
                </a:cubicBezTo>
                <a:cubicBezTo>
                  <a:pt x="1112" y="1396"/>
                  <a:pt x="1129" y="1396"/>
                  <a:pt x="1137" y="1396"/>
                </a:cubicBezTo>
                <a:cubicBezTo>
                  <a:pt x="1137" y="786"/>
                  <a:pt x="1137" y="786"/>
                  <a:pt x="1137" y="786"/>
                </a:cubicBezTo>
                <a:cubicBezTo>
                  <a:pt x="1129" y="786"/>
                  <a:pt x="1112" y="786"/>
                  <a:pt x="1096" y="786"/>
                </a:cubicBezTo>
                <a:lnTo>
                  <a:pt x="1054" y="786"/>
                </a:lnTo>
                <a:close/>
                <a:moveTo>
                  <a:pt x="1405" y="702"/>
                </a:moveTo>
                <a:cubicBezTo>
                  <a:pt x="1405" y="309"/>
                  <a:pt x="1087" y="0"/>
                  <a:pt x="703" y="0"/>
                </a:cubicBezTo>
                <a:cubicBezTo>
                  <a:pt x="318" y="0"/>
                  <a:pt x="0" y="309"/>
                  <a:pt x="0" y="702"/>
                </a:cubicBezTo>
                <a:cubicBezTo>
                  <a:pt x="0" y="786"/>
                  <a:pt x="17" y="861"/>
                  <a:pt x="42" y="936"/>
                </a:cubicBezTo>
                <a:cubicBezTo>
                  <a:pt x="17" y="978"/>
                  <a:pt x="0" y="1037"/>
                  <a:pt x="0" y="1095"/>
                </a:cubicBezTo>
                <a:cubicBezTo>
                  <a:pt x="0" y="1212"/>
                  <a:pt x="76" y="1321"/>
                  <a:pt x="176" y="1371"/>
                </a:cubicBezTo>
                <a:cubicBezTo>
                  <a:pt x="176" y="811"/>
                  <a:pt x="176" y="811"/>
                  <a:pt x="176" y="811"/>
                </a:cubicBezTo>
                <a:cubicBezTo>
                  <a:pt x="151" y="828"/>
                  <a:pt x="126" y="844"/>
                  <a:pt x="101" y="870"/>
                </a:cubicBezTo>
                <a:cubicBezTo>
                  <a:pt x="92" y="828"/>
                  <a:pt x="92" y="786"/>
                  <a:pt x="92" y="744"/>
                </a:cubicBezTo>
                <a:cubicBezTo>
                  <a:pt x="92" y="401"/>
                  <a:pt x="368" y="134"/>
                  <a:pt x="703" y="134"/>
                </a:cubicBezTo>
                <a:cubicBezTo>
                  <a:pt x="1037" y="134"/>
                  <a:pt x="1313" y="401"/>
                  <a:pt x="1313" y="744"/>
                </a:cubicBezTo>
                <a:cubicBezTo>
                  <a:pt x="1313" y="786"/>
                  <a:pt x="1313" y="828"/>
                  <a:pt x="1305" y="870"/>
                </a:cubicBezTo>
                <a:cubicBezTo>
                  <a:pt x="1279" y="844"/>
                  <a:pt x="1254" y="828"/>
                  <a:pt x="1229" y="811"/>
                </a:cubicBezTo>
                <a:cubicBezTo>
                  <a:pt x="1229" y="1371"/>
                  <a:pt x="1229" y="1371"/>
                  <a:pt x="1229" y="1371"/>
                </a:cubicBezTo>
                <a:cubicBezTo>
                  <a:pt x="1330" y="1321"/>
                  <a:pt x="1405" y="1212"/>
                  <a:pt x="1405" y="1095"/>
                </a:cubicBezTo>
                <a:cubicBezTo>
                  <a:pt x="1405" y="1037"/>
                  <a:pt x="1388" y="978"/>
                  <a:pt x="1363" y="936"/>
                </a:cubicBezTo>
                <a:cubicBezTo>
                  <a:pt x="1388" y="861"/>
                  <a:pt x="1405" y="786"/>
                  <a:pt x="1405" y="702"/>
                </a:cubicBezTo>
                <a:close/>
                <a:moveTo>
                  <a:pt x="1405" y="702"/>
                </a:moveTo>
                <a:lnTo>
                  <a:pt x="1405" y="702"/>
                </a:lnTo>
                <a:close/>
              </a:path>
            </a:pathLst>
          </a:custGeom>
          <a:solidFill>
            <a:srgbClr val="A1B1BC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6" name="TextBox 315"/>
          <p:cNvSpPr txBox="1"/>
          <p:nvPr/>
        </p:nvSpPr>
        <p:spPr>
          <a:xfrm>
            <a:off x="8191081" y="21810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7" name="TextBox 316"/>
          <p:cNvSpPr txBox="1"/>
          <p:nvPr/>
        </p:nvSpPr>
        <p:spPr>
          <a:xfrm>
            <a:off x="8176891" y="2450206"/>
            <a:ext cx="249465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318" name="Group 66"/>
          <p:cNvGrpSpPr/>
          <p:nvPr/>
        </p:nvGrpSpPr>
        <p:grpSpPr>
          <a:xfrm>
            <a:off x="7772382" y="2415311"/>
            <a:ext cx="277647" cy="276819"/>
            <a:chOff x="2138511" y="2464802"/>
            <a:chExt cx="354012" cy="352956"/>
          </a:xfrm>
          <a:solidFill>
            <a:srgbClr val="9EBE5B"/>
          </a:solidFill>
        </p:grpSpPr>
        <p:sp>
          <p:nvSpPr>
            <p:cNvPr id="319" name="Oval 6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0" name="Freeform 6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1" name="TextBox 320"/>
          <p:cNvSpPr txBox="1"/>
          <p:nvPr/>
        </p:nvSpPr>
        <p:spPr>
          <a:xfrm>
            <a:off x="9582936" y="419125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2" name="TextBox 321"/>
          <p:cNvSpPr txBox="1"/>
          <p:nvPr/>
        </p:nvSpPr>
        <p:spPr>
          <a:xfrm>
            <a:off x="9601467" y="4448565"/>
            <a:ext cx="249465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323" name="Group 71"/>
          <p:cNvGrpSpPr/>
          <p:nvPr/>
        </p:nvGrpSpPr>
        <p:grpSpPr>
          <a:xfrm>
            <a:off x="9196958" y="4425545"/>
            <a:ext cx="277647" cy="276819"/>
            <a:chOff x="2138511" y="2464802"/>
            <a:chExt cx="354012" cy="352956"/>
          </a:xfrm>
          <a:solidFill>
            <a:srgbClr val="C03B26"/>
          </a:solidFill>
        </p:grpSpPr>
        <p:sp>
          <p:nvSpPr>
            <p:cNvPr id="324" name="Oval 7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5" name="Freeform 7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6" name="TextBox 325"/>
          <p:cNvSpPr txBox="1"/>
          <p:nvPr/>
        </p:nvSpPr>
        <p:spPr>
          <a:xfrm flipH="1">
            <a:off x="2445482" y="21810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7" name="TextBox 326"/>
          <p:cNvSpPr txBox="1"/>
          <p:nvPr/>
        </p:nvSpPr>
        <p:spPr>
          <a:xfrm flipH="1">
            <a:off x="1546631" y="2450206"/>
            <a:ext cx="249465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328" name="Group 76"/>
          <p:cNvGrpSpPr/>
          <p:nvPr/>
        </p:nvGrpSpPr>
        <p:grpSpPr>
          <a:xfrm flipH="1">
            <a:off x="4168149" y="2415311"/>
            <a:ext cx="277647" cy="276819"/>
            <a:chOff x="2138511" y="2464802"/>
            <a:chExt cx="354012" cy="352956"/>
          </a:xfrm>
          <a:solidFill>
            <a:srgbClr val="179E86"/>
          </a:solidFill>
        </p:grpSpPr>
        <p:sp>
          <p:nvSpPr>
            <p:cNvPr id="329" name="Oval 7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0" name="Freeform 7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1" name="TextBox 330"/>
          <p:cNvSpPr txBox="1"/>
          <p:nvPr/>
        </p:nvSpPr>
        <p:spPr>
          <a:xfrm flipH="1">
            <a:off x="1111370" y="419125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32" name="TextBox 331"/>
          <p:cNvSpPr txBox="1"/>
          <p:nvPr/>
        </p:nvSpPr>
        <p:spPr>
          <a:xfrm flipH="1">
            <a:off x="196908" y="4448565"/>
            <a:ext cx="249465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333" name="Group 81"/>
          <p:cNvGrpSpPr/>
          <p:nvPr/>
        </p:nvGrpSpPr>
        <p:grpSpPr>
          <a:xfrm flipH="1">
            <a:off x="2818426" y="4425545"/>
            <a:ext cx="277647" cy="276819"/>
            <a:chOff x="2138511" y="2464802"/>
            <a:chExt cx="354012" cy="352956"/>
          </a:xfrm>
          <a:solidFill>
            <a:srgbClr val="2580B7"/>
          </a:solidFill>
        </p:grpSpPr>
        <p:sp>
          <p:nvSpPr>
            <p:cNvPr id="334" name="Oval 8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5" name="Freeform 8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336" name="Straight Connector 84"/>
          <p:cNvCxnSpPr/>
          <p:nvPr/>
        </p:nvCxnSpPr>
        <p:spPr>
          <a:xfrm>
            <a:off x="5357217" y="719667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337" name="Straight Connector 85"/>
          <p:cNvCxnSpPr/>
          <p:nvPr/>
        </p:nvCxnSpPr>
        <p:spPr>
          <a:xfrm>
            <a:off x="5509617" y="821267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14" grpId="0" animBg="1"/>
      <p:bldP spid="315" grpId="0" animBg="1"/>
      <p:bldP spid="316" grpId="0"/>
      <p:bldP spid="317" grpId="0"/>
      <p:bldP spid="321" grpId="0"/>
      <p:bldP spid="322" grpId="0"/>
      <p:bldP spid="326" grpId="0"/>
      <p:bldP spid="327" grpId="0"/>
      <p:bldP spid="331" grpId="0"/>
      <p:bldP spid="3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itle 1"/>
          <p:cNvSpPr txBox="1"/>
          <p:nvPr/>
        </p:nvSpPr>
        <p:spPr>
          <a:xfrm>
            <a:off x="838200" y="67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商业模式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6" name="Group 3"/>
          <p:cNvGrpSpPr/>
          <p:nvPr/>
        </p:nvGrpSpPr>
        <p:grpSpPr>
          <a:xfrm>
            <a:off x="3018840" y="1495965"/>
            <a:ext cx="6171539" cy="4565688"/>
            <a:chOff x="3048336" y="1630485"/>
            <a:chExt cx="6171539" cy="4565688"/>
          </a:xfrm>
        </p:grpSpPr>
        <p:grpSp>
          <p:nvGrpSpPr>
            <p:cNvPr id="167" name="Group 4"/>
            <p:cNvGrpSpPr/>
            <p:nvPr/>
          </p:nvGrpSpPr>
          <p:grpSpPr>
            <a:xfrm>
              <a:off x="5567176" y="3999041"/>
              <a:ext cx="1216923" cy="436181"/>
              <a:chOff x="5400218" y="3999041"/>
              <a:chExt cx="1216923" cy="436181"/>
            </a:xfrm>
          </p:grpSpPr>
          <p:sp>
            <p:nvSpPr>
              <p:cNvPr id="304" name="Freeform 16"/>
              <p:cNvSpPr/>
              <p:nvPr/>
            </p:nvSpPr>
            <p:spPr bwMode="auto">
              <a:xfrm>
                <a:off x="5400218" y="3999041"/>
                <a:ext cx="1216923" cy="65322"/>
              </a:xfrm>
              <a:custGeom>
                <a:avLst/>
                <a:gdLst>
                  <a:gd name="T0" fmla="*/ 0 w 1008"/>
                  <a:gd name="T1" fmla="*/ 48 h 48"/>
                  <a:gd name="T2" fmla="*/ 84 w 1008"/>
                  <a:gd name="T3" fmla="*/ 0 h 48"/>
                  <a:gd name="T4" fmla="*/ 1008 w 1008"/>
                  <a:gd name="T5" fmla="*/ 0 h 48"/>
                  <a:gd name="T6" fmla="*/ 960 w 1008"/>
                  <a:gd name="T7" fmla="*/ 48 h 48"/>
                  <a:gd name="T8" fmla="*/ 0 w 1008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8" h="48">
                    <a:moveTo>
                      <a:pt x="0" y="48"/>
                    </a:moveTo>
                    <a:lnTo>
                      <a:pt x="84" y="0"/>
                    </a:lnTo>
                    <a:lnTo>
                      <a:pt x="1008" y="0"/>
                    </a:lnTo>
                    <a:lnTo>
                      <a:pt x="960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9EBE5B">
                  <a:lumMod val="75000"/>
                </a:srgbClr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5" name="Freeform 17"/>
              <p:cNvSpPr/>
              <p:nvPr/>
            </p:nvSpPr>
            <p:spPr bwMode="auto">
              <a:xfrm>
                <a:off x="6558080" y="3999740"/>
                <a:ext cx="57949" cy="435482"/>
              </a:xfrm>
              <a:custGeom>
                <a:avLst/>
                <a:gdLst>
                  <a:gd name="T0" fmla="*/ 0 w 48"/>
                  <a:gd name="T1" fmla="*/ 320 h 320"/>
                  <a:gd name="T2" fmla="*/ 0 w 48"/>
                  <a:gd name="T3" fmla="*/ 48 h 320"/>
                  <a:gd name="T4" fmla="*/ 48 w 48"/>
                  <a:gd name="T5" fmla="*/ 0 h 320"/>
                  <a:gd name="T6" fmla="*/ 48 w 48"/>
                  <a:gd name="T7" fmla="*/ 272 h 320"/>
                  <a:gd name="T8" fmla="*/ 0 w 48"/>
                  <a:gd name="T9" fmla="*/ 3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20">
                    <a:moveTo>
                      <a:pt x="0" y="320"/>
                    </a:moveTo>
                    <a:lnTo>
                      <a:pt x="0" y="48"/>
                    </a:lnTo>
                    <a:lnTo>
                      <a:pt x="48" y="0"/>
                    </a:lnTo>
                    <a:lnTo>
                      <a:pt x="48" y="272"/>
                    </a:lnTo>
                    <a:lnTo>
                      <a:pt x="0" y="320"/>
                    </a:lnTo>
                    <a:close/>
                  </a:path>
                </a:pathLst>
              </a:custGeom>
              <a:solidFill>
                <a:srgbClr val="9EBE5B">
                  <a:lumMod val="50000"/>
                </a:srgbClr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68" name="Group 5"/>
            <p:cNvGrpSpPr/>
            <p:nvPr/>
          </p:nvGrpSpPr>
          <p:grpSpPr>
            <a:xfrm>
              <a:off x="3048336" y="1630485"/>
              <a:ext cx="6171539" cy="4565688"/>
              <a:chOff x="2926626" y="1630485"/>
              <a:chExt cx="6171539" cy="4565688"/>
            </a:xfrm>
          </p:grpSpPr>
          <p:grpSp>
            <p:nvGrpSpPr>
              <p:cNvPr id="169" name="Group 6"/>
              <p:cNvGrpSpPr/>
              <p:nvPr/>
            </p:nvGrpSpPr>
            <p:grpSpPr>
              <a:xfrm>
                <a:off x="2926626" y="1630485"/>
                <a:ext cx="6171539" cy="4494498"/>
                <a:chOff x="1630097" y="2492959"/>
                <a:chExt cx="12343078" cy="8988996"/>
              </a:xfrm>
            </p:grpSpPr>
            <p:grpSp>
              <p:nvGrpSpPr>
                <p:cNvPr id="180" name="Group 17"/>
                <p:cNvGrpSpPr/>
                <p:nvPr/>
              </p:nvGrpSpPr>
              <p:grpSpPr>
                <a:xfrm>
                  <a:off x="1630097" y="4568674"/>
                  <a:ext cx="12343078" cy="6913281"/>
                  <a:chOff x="1630097" y="4568674"/>
                  <a:chExt cx="12343078" cy="6913281"/>
                </a:xfrm>
              </p:grpSpPr>
              <p:sp>
                <p:nvSpPr>
                  <p:cNvPr id="263" name="Freeform 22"/>
                  <p:cNvSpPr/>
                  <p:nvPr/>
                </p:nvSpPr>
                <p:spPr bwMode="auto">
                  <a:xfrm>
                    <a:off x="2948006" y="7804248"/>
                    <a:ext cx="1945681" cy="1673038"/>
                  </a:xfrm>
                  <a:custGeom>
                    <a:avLst/>
                    <a:gdLst>
                      <a:gd name="T0" fmla="*/ 926 w 942"/>
                      <a:gd name="T1" fmla="*/ 112 h 810"/>
                      <a:gd name="T2" fmla="*/ 880 w 942"/>
                      <a:gd name="T3" fmla="*/ 150 h 810"/>
                      <a:gd name="T4" fmla="*/ 844 w 942"/>
                      <a:gd name="T5" fmla="*/ 116 h 810"/>
                      <a:gd name="T6" fmla="*/ 804 w 942"/>
                      <a:gd name="T7" fmla="*/ 86 h 810"/>
                      <a:gd name="T8" fmla="*/ 762 w 942"/>
                      <a:gd name="T9" fmla="*/ 60 h 810"/>
                      <a:gd name="T10" fmla="*/ 672 w 942"/>
                      <a:gd name="T11" fmla="*/ 22 h 810"/>
                      <a:gd name="T12" fmla="*/ 580 w 942"/>
                      <a:gd name="T13" fmla="*/ 2 h 810"/>
                      <a:gd name="T14" fmla="*/ 484 w 942"/>
                      <a:gd name="T15" fmla="*/ 0 h 810"/>
                      <a:gd name="T16" fmla="*/ 390 w 942"/>
                      <a:gd name="T17" fmla="*/ 16 h 810"/>
                      <a:gd name="T18" fmla="*/ 300 w 942"/>
                      <a:gd name="T19" fmla="*/ 50 h 810"/>
                      <a:gd name="T20" fmla="*/ 256 w 942"/>
                      <a:gd name="T21" fmla="*/ 74 h 810"/>
                      <a:gd name="T22" fmla="*/ 216 w 942"/>
                      <a:gd name="T23" fmla="*/ 102 h 810"/>
                      <a:gd name="T24" fmla="*/ 178 w 942"/>
                      <a:gd name="T25" fmla="*/ 136 h 810"/>
                      <a:gd name="T26" fmla="*/ 146 w 942"/>
                      <a:gd name="T27" fmla="*/ 168 h 810"/>
                      <a:gd name="T28" fmla="*/ 94 w 942"/>
                      <a:gd name="T29" fmla="*/ 230 h 810"/>
                      <a:gd name="T30" fmla="*/ 56 w 942"/>
                      <a:gd name="T31" fmla="*/ 294 h 810"/>
                      <a:gd name="T32" fmla="*/ 30 w 942"/>
                      <a:gd name="T33" fmla="*/ 360 h 810"/>
                      <a:gd name="T34" fmla="*/ 12 w 942"/>
                      <a:gd name="T35" fmla="*/ 430 h 810"/>
                      <a:gd name="T36" fmla="*/ 4 w 942"/>
                      <a:gd name="T37" fmla="*/ 504 h 810"/>
                      <a:gd name="T38" fmla="*/ 0 w 942"/>
                      <a:gd name="T39" fmla="*/ 626 h 810"/>
                      <a:gd name="T40" fmla="*/ 0 w 942"/>
                      <a:gd name="T41" fmla="*/ 718 h 810"/>
                      <a:gd name="T42" fmla="*/ 36 w 942"/>
                      <a:gd name="T43" fmla="*/ 810 h 810"/>
                      <a:gd name="T44" fmla="*/ 36 w 942"/>
                      <a:gd name="T45" fmla="*/ 718 h 810"/>
                      <a:gd name="T46" fmla="*/ 36 w 942"/>
                      <a:gd name="T47" fmla="*/ 628 h 810"/>
                      <a:gd name="T48" fmla="*/ 40 w 942"/>
                      <a:gd name="T49" fmla="*/ 508 h 810"/>
                      <a:gd name="T50" fmla="*/ 48 w 942"/>
                      <a:gd name="T51" fmla="*/ 438 h 810"/>
                      <a:gd name="T52" fmla="*/ 64 w 942"/>
                      <a:gd name="T53" fmla="*/ 372 h 810"/>
                      <a:gd name="T54" fmla="*/ 88 w 942"/>
                      <a:gd name="T55" fmla="*/ 310 h 810"/>
                      <a:gd name="T56" fmla="*/ 124 w 942"/>
                      <a:gd name="T57" fmla="*/ 250 h 810"/>
                      <a:gd name="T58" fmla="*/ 172 w 942"/>
                      <a:gd name="T59" fmla="*/ 192 h 810"/>
                      <a:gd name="T60" fmla="*/ 202 w 942"/>
                      <a:gd name="T61" fmla="*/ 162 h 810"/>
                      <a:gd name="T62" fmla="*/ 276 w 942"/>
                      <a:gd name="T63" fmla="*/ 106 h 810"/>
                      <a:gd name="T64" fmla="*/ 356 w 942"/>
                      <a:gd name="T65" fmla="*/ 66 h 810"/>
                      <a:gd name="T66" fmla="*/ 442 w 942"/>
                      <a:gd name="T67" fmla="*/ 42 h 810"/>
                      <a:gd name="T68" fmla="*/ 530 w 942"/>
                      <a:gd name="T69" fmla="*/ 36 h 810"/>
                      <a:gd name="T70" fmla="*/ 618 w 942"/>
                      <a:gd name="T71" fmla="*/ 46 h 810"/>
                      <a:gd name="T72" fmla="*/ 702 w 942"/>
                      <a:gd name="T73" fmla="*/ 72 h 810"/>
                      <a:gd name="T74" fmla="*/ 780 w 942"/>
                      <a:gd name="T75" fmla="*/ 114 h 810"/>
                      <a:gd name="T76" fmla="*/ 852 w 942"/>
                      <a:gd name="T77" fmla="*/ 174 h 810"/>
                      <a:gd name="T78" fmla="*/ 942 w 942"/>
                      <a:gd name="T79" fmla="*/ 256 h 8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942" h="810">
                        <a:moveTo>
                          <a:pt x="942" y="256"/>
                        </a:moveTo>
                        <a:lnTo>
                          <a:pt x="926" y="112"/>
                        </a:lnTo>
                        <a:lnTo>
                          <a:pt x="880" y="150"/>
                        </a:lnTo>
                        <a:lnTo>
                          <a:pt x="880" y="150"/>
                        </a:lnTo>
                        <a:lnTo>
                          <a:pt x="862" y="132"/>
                        </a:lnTo>
                        <a:lnTo>
                          <a:pt x="844" y="116"/>
                        </a:lnTo>
                        <a:lnTo>
                          <a:pt x="824" y="100"/>
                        </a:lnTo>
                        <a:lnTo>
                          <a:pt x="804" y="86"/>
                        </a:lnTo>
                        <a:lnTo>
                          <a:pt x="782" y="72"/>
                        </a:lnTo>
                        <a:lnTo>
                          <a:pt x="762" y="60"/>
                        </a:lnTo>
                        <a:lnTo>
                          <a:pt x="718" y="40"/>
                        </a:lnTo>
                        <a:lnTo>
                          <a:pt x="672" y="22"/>
                        </a:lnTo>
                        <a:lnTo>
                          <a:pt x="626" y="10"/>
                        </a:lnTo>
                        <a:lnTo>
                          <a:pt x="580" y="2"/>
                        </a:lnTo>
                        <a:lnTo>
                          <a:pt x="532" y="0"/>
                        </a:lnTo>
                        <a:lnTo>
                          <a:pt x="484" y="0"/>
                        </a:lnTo>
                        <a:lnTo>
                          <a:pt x="436" y="6"/>
                        </a:lnTo>
                        <a:lnTo>
                          <a:pt x="390" y="16"/>
                        </a:lnTo>
                        <a:lnTo>
                          <a:pt x="344" y="32"/>
                        </a:lnTo>
                        <a:lnTo>
                          <a:pt x="300" y="50"/>
                        </a:lnTo>
                        <a:lnTo>
                          <a:pt x="278" y="62"/>
                        </a:lnTo>
                        <a:lnTo>
                          <a:pt x="256" y="74"/>
                        </a:lnTo>
                        <a:lnTo>
                          <a:pt x="236" y="88"/>
                        </a:lnTo>
                        <a:lnTo>
                          <a:pt x="216" y="102"/>
                        </a:lnTo>
                        <a:lnTo>
                          <a:pt x="196" y="118"/>
                        </a:lnTo>
                        <a:lnTo>
                          <a:pt x="178" y="136"/>
                        </a:lnTo>
                        <a:lnTo>
                          <a:pt x="178" y="136"/>
                        </a:lnTo>
                        <a:lnTo>
                          <a:pt x="146" y="168"/>
                        </a:lnTo>
                        <a:lnTo>
                          <a:pt x="118" y="200"/>
                        </a:lnTo>
                        <a:lnTo>
                          <a:pt x="94" y="230"/>
                        </a:lnTo>
                        <a:lnTo>
                          <a:pt x="74" y="262"/>
                        </a:lnTo>
                        <a:lnTo>
                          <a:pt x="56" y="294"/>
                        </a:lnTo>
                        <a:lnTo>
                          <a:pt x="42" y="328"/>
                        </a:lnTo>
                        <a:lnTo>
                          <a:pt x="30" y="360"/>
                        </a:lnTo>
                        <a:lnTo>
                          <a:pt x="20" y="394"/>
                        </a:lnTo>
                        <a:lnTo>
                          <a:pt x="12" y="430"/>
                        </a:lnTo>
                        <a:lnTo>
                          <a:pt x="8" y="466"/>
                        </a:lnTo>
                        <a:lnTo>
                          <a:pt x="4" y="504"/>
                        </a:lnTo>
                        <a:lnTo>
                          <a:pt x="2" y="544"/>
                        </a:lnTo>
                        <a:lnTo>
                          <a:pt x="0" y="626"/>
                        </a:lnTo>
                        <a:lnTo>
                          <a:pt x="0" y="718"/>
                        </a:lnTo>
                        <a:lnTo>
                          <a:pt x="0" y="718"/>
                        </a:lnTo>
                        <a:lnTo>
                          <a:pt x="0" y="810"/>
                        </a:lnTo>
                        <a:lnTo>
                          <a:pt x="36" y="810"/>
                        </a:lnTo>
                        <a:lnTo>
                          <a:pt x="36" y="810"/>
                        </a:lnTo>
                        <a:lnTo>
                          <a:pt x="36" y="718"/>
                        </a:lnTo>
                        <a:lnTo>
                          <a:pt x="36" y="718"/>
                        </a:lnTo>
                        <a:lnTo>
                          <a:pt x="36" y="628"/>
                        </a:lnTo>
                        <a:lnTo>
                          <a:pt x="38" y="546"/>
                        </a:lnTo>
                        <a:lnTo>
                          <a:pt x="40" y="508"/>
                        </a:lnTo>
                        <a:lnTo>
                          <a:pt x="44" y="472"/>
                        </a:lnTo>
                        <a:lnTo>
                          <a:pt x="48" y="438"/>
                        </a:lnTo>
                        <a:lnTo>
                          <a:pt x="56" y="404"/>
                        </a:lnTo>
                        <a:lnTo>
                          <a:pt x="64" y="372"/>
                        </a:lnTo>
                        <a:lnTo>
                          <a:pt x="74" y="340"/>
                        </a:lnTo>
                        <a:lnTo>
                          <a:pt x="88" y="310"/>
                        </a:lnTo>
                        <a:lnTo>
                          <a:pt x="104" y="280"/>
                        </a:lnTo>
                        <a:lnTo>
                          <a:pt x="124" y="250"/>
                        </a:lnTo>
                        <a:lnTo>
                          <a:pt x="146" y="220"/>
                        </a:lnTo>
                        <a:lnTo>
                          <a:pt x="172" y="192"/>
                        </a:lnTo>
                        <a:lnTo>
                          <a:pt x="202" y="162"/>
                        </a:lnTo>
                        <a:lnTo>
                          <a:pt x="202" y="162"/>
                        </a:lnTo>
                        <a:lnTo>
                          <a:pt x="238" y="132"/>
                        </a:lnTo>
                        <a:lnTo>
                          <a:pt x="276" y="106"/>
                        </a:lnTo>
                        <a:lnTo>
                          <a:pt x="316" y="82"/>
                        </a:lnTo>
                        <a:lnTo>
                          <a:pt x="356" y="66"/>
                        </a:lnTo>
                        <a:lnTo>
                          <a:pt x="398" y="52"/>
                        </a:lnTo>
                        <a:lnTo>
                          <a:pt x="442" y="42"/>
                        </a:lnTo>
                        <a:lnTo>
                          <a:pt x="486" y="36"/>
                        </a:lnTo>
                        <a:lnTo>
                          <a:pt x="530" y="36"/>
                        </a:lnTo>
                        <a:lnTo>
                          <a:pt x="574" y="38"/>
                        </a:lnTo>
                        <a:lnTo>
                          <a:pt x="618" y="46"/>
                        </a:lnTo>
                        <a:lnTo>
                          <a:pt x="660" y="56"/>
                        </a:lnTo>
                        <a:lnTo>
                          <a:pt x="702" y="72"/>
                        </a:lnTo>
                        <a:lnTo>
                          <a:pt x="742" y="92"/>
                        </a:lnTo>
                        <a:lnTo>
                          <a:pt x="780" y="114"/>
                        </a:lnTo>
                        <a:lnTo>
                          <a:pt x="818" y="142"/>
                        </a:lnTo>
                        <a:lnTo>
                          <a:pt x="852" y="174"/>
                        </a:lnTo>
                        <a:lnTo>
                          <a:pt x="812" y="208"/>
                        </a:lnTo>
                        <a:lnTo>
                          <a:pt x="942" y="256"/>
                        </a:lnTo>
                        <a:close/>
                      </a:path>
                    </a:pathLst>
                  </a:custGeom>
                  <a:solidFill>
                    <a:srgbClr val="F791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45720" tIns="22860" rIns="45720" bIns="22860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AU" sz="1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4" name="Freeform 23"/>
                  <p:cNvSpPr/>
                  <p:nvPr/>
                </p:nvSpPr>
                <p:spPr bwMode="auto">
                  <a:xfrm>
                    <a:off x="8055377" y="5096368"/>
                    <a:ext cx="1945681" cy="1668907"/>
                  </a:xfrm>
                  <a:custGeom>
                    <a:avLst/>
                    <a:gdLst>
                      <a:gd name="T0" fmla="*/ 926 w 942"/>
                      <a:gd name="T1" fmla="*/ 112 h 808"/>
                      <a:gd name="T2" fmla="*/ 880 w 942"/>
                      <a:gd name="T3" fmla="*/ 152 h 808"/>
                      <a:gd name="T4" fmla="*/ 842 w 942"/>
                      <a:gd name="T5" fmla="*/ 116 h 808"/>
                      <a:gd name="T6" fmla="*/ 804 w 942"/>
                      <a:gd name="T7" fmla="*/ 86 h 808"/>
                      <a:gd name="T8" fmla="*/ 762 w 942"/>
                      <a:gd name="T9" fmla="*/ 60 h 808"/>
                      <a:gd name="T10" fmla="*/ 672 w 942"/>
                      <a:gd name="T11" fmla="*/ 24 h 808"/>
                      <a:gd name="T12" fmla="*/ 580 w 942"/>
                      <a:gd name="T13" fmla="*/ 4 h 808"/>
                      <a:gd name="T14" fmla="*/ 484 w 942"/>
                      <a:gd name="T15" fmla="*/ 0 h 808"/>
                      <a:gd name="T16" fmla="*/ 390 w 942"/>
                      <a:gd name="T17" fmla="*/ 16 h 808"/>
                      <a:gd name="T18" fmla="*/ 300 w 942"/>
                      <a:gd name="T19" fmla="*/ 52 h 808"/>
                      <a:gd name="T20" fmla="*/ 256 w 942"/>
                      <a:gd name="T21" fmla="*/ 74 h 808"/>
                      <a:gd name="T22" fmla="*/ 216 w 942"/>
                      <a:gd name="T23" fmla="*/ 104 h 808"/>
                      <a:gd name="T24" fmla="*/ 176 w 942"/>
                      <a:gd name="T25" fmla="*/ 136 h 808"/>
                      <a:gd name="T26" fmla="*/ 146 w 942"/>
                      <a:gd name="T27" fmla="*/ 168 h 808"/>
                      <a:gd name="T28" fmla="*/ 94 w 942"/>
                      <a:gd name="T29" fmla="*/ 232 h 808"/>
                      <a:gd name="T30" fmla="*/ 56 w 942"/>
                      <a:gd name="T31" fmla="*/ 294 h 808"/>
                      <a:gd name="T32" fmla="*/ 30 w 942"/>
                      <a:gd name="T33" fmla="*/ 360 h 808"/>
                      <a:gd name="T34" fmla="*/ 12 w 942"/>
                      <a:gd name="T35" fmla="*/ 430 h 808"/>
                      <a:gd name="T36" fmla="*/ 4 w 942"/>
                      <a:gd name="T37" fmla="*/ 504 h 808"/>
                      <a:gd name="T38" fmla="*/ 0 w 942"/>
                      <a:gd name="T39" fmla="*/ 626 h 808"/>
                      <a:gd name="T40" fmla="*/ 0 w 942"/>
                      <a:gd name="T41" fmla="*/ 718 h 808"/>
                      <a:gd name="T42" fmla="*/ 36 w 942"/>
                      <a:gd name="T43" fmla="*/ 808 h 808"/>
                      <a:gd name="T44" fmla="*/ 36 w 942"/>
                      <a:gd name="T45" fmla="*/ 718 h 808"/>
                      <a:gd name="T46" fmla="*/ 36 w 942"/>
                      <a:gd name="T47" fmla="*/ 628 h 808"/>
                      <a:gd name="T48" fmla="*/ 40 w 942"/>
                      <a:gd name="T49" fmla="*/ 508 h 808"/>
                      <a:gd name="T50" fmla="*/ 48 w 942"/>
                      <a:gd name="T51" fmla="*/ 438 h 808"/>
                      <a:gd name="T52" fmla="*/ 64 w 942"/>
                      <a:gd name="T53" fmla="*/ 372 h 808"/>
                      <a:gd name="T54" fmla="*/ 88 w 942"/>
                      <a:gd name="T55" fmla="*/ 310 h 808"/>
                      <a:gd name="T56" fmla="*/ 124 w 942"/>
                      <a:gd name="T57" fmla="*/ 250 h 808"/>
                      <a:gd name="T58" fmla="*/ 172 w 942"/>
                      <a:gd name="T59" fmla="*/ 192 h 808"/>
                      <a:gd name="T60" fmla="*/ 202 w 942"/>
                      <a:gd name="T61" fmla="*/ 162 h 808"/>
                      <a:gd name="T62" fmla="*/ 276 w 942"/>
                      <a:gd name="T63" fmla="*/ 106 h 808"/>
                      <a:gd name="T64" fmla="*/ 356 w 942"/>
                      <a:gd name="T65" fmla="*/ 66 h 808"/>
                      <a:gd name="T66" fmla="*/ 442 w 942"/>
                      <a:gd name="T67" fmla="*/ 42 h 808"/>
                      <a:gd name="T68" fmla="*/ 530 w 942"/>
                      <a:gd name="T69" fmla="*/ 36 h 808"/>
                      <a:gd name="T70" fmla="*/ 618 w 942"/>
                      <a:gd name="T71" fmla="*/ 46 h 808"/>
                      <a:gd name="T72" fmla="*/ 702 w 942"/>
                      <a:gd name="T73" fmla="*/ 72 h 808"/>
                      <a:gd name="T74" fmla="*/ 780 w 942"/>
                      <a:gd name="T75" fmla="*/ 114 h 808"/>
                      <a:gd name="T76" fmla="*/ 852 w 942"/>
                      <a:gd name="T77" fmla="*/ 174 h 808"/>
                      <a:gd name="T78" fmla="*/ 942 w 942"/>
                      <a:gd name="T79" fmla="*/ 256 h 8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942" h="808">
                        <a:moveTo>
                          <a:pt x="942" y="256"/>
                        </a:moveTo>
                        <a:lnTo>
                          <a:pt x="926" y="112"/>
                        </a:lnTo>
                        <a:lnTo>
                          <a:pt x="880" y="152"/>
                        </a:lnTo>
                        <a:lnTo>
                          <a:pt x="880" y="152"/>
                        </a:lnTo>
                        <a:lnTo>
                          <a:pt x="862" y="134"/>
                        </a:lnTo>
                        <a:lnTo>
                          <a:pt x="842" y="116"/>
                        </a:lnTo>
                        <a:lnTo>
                          <a:pt x="824" y="100"/>
                        </a:lnTo>
                        <a:lnTo>
                          <a:pt x="804" y="86"/>
                        </a:lnTo>
                        <a:lnTo>
                          <a:pt x="782" y="74"/>
                        </a:lnTo>
                        <a:lnTo>
                          <a:pt x="762" y="60"/>
                        </a:lnTo>
                        <a:lnTo>
                          <a:pt x="718" y="40"/>
                        </a:lnTo>
                        <a:lnTo>
                          <a:pt x="672" y="24"/>
                        </a:lnTo>
                        <a:lnTo>
                          <a:pt x="626" y="10"/>
                        </a:lnTo>
                        <a:lnTo>
                          <a:pt x="580" y="4"/>
                        </a:lnTo>
                        <a:lnTo>
                          <a:pt x="532" y="0"/>
                        </a:lnTo>
                        <a:lnTo>
                          <a:pt x="484" y="0"/>
                        </a:lnTo>
                        <a:lnTo>
                          <a:pt x="436" y="6"/>
                        </a:lnTo>
                        <a:lnTo>
                          <a:pt x="390" y="16"/>
                        </a:lnTo>
                        <a:lnTo>
                          <a:pt x="344" y="32"/>
                        </a:lnTo>
                        <a:lnTo>
                          <a:pt x="300" y="52"/>
                        </a:lnTo>
                        <a:lnTo>
                          <a:pt x="278" y="62"/>
                        </a:lnTo>
                        <a:lnTo>
                          <a:pt x="256" y="74"/>
                        </a:lnTo>
                        <a:lnTo>
                          <a:pt x="236" y="88"/>
                        </a:lnTo>
                        <a:lnTo>
                          <a:pt x="216" y="104"/>
                        </a:lnTo>
                        <a:lnTo>
                          <a:pt x="196" y="120"/>
                        </a:lnTo>
                        <a:lnTo>
                          <a:pt x="176" y="136"/>
                        </a:lnTo>
                        <a:lnTo>
                          <a:pt x="176" y="136"/>
                        </a:lnTo>
                        <a:lnTo>
                          <a:pt x="146" y="168"/>
                        </a:lnTo>
                        <a:lnTo>
                          <a:pt x="118" y="200"/>
                        </a:lnTo>
                        <a:lnTo>
                          <a:pt x="94" y="232"/>
                        </a:lnTo>
                        <a:lnTo>
                          <a:pt x="72" y="262"/>
                        </a:lnTo>
                        <a:lnTo>
                          <a:pt x="56" y="294"/>
                        </a:lnTo>
                        <a:lnTo>
                          <a:pt x="42" y="328"/>
                        </a:lnTo>
                        <a:lnTo>
                          <a:pt x="30" y="360"/>
                        </a:lnTo>
                        <a:lnTo>
                          <a:pt x="20" y="394"/>
                        </a:lnTo>
                        <a:lnTo>
                          <a:pt x="12" y="430"/>
                        </a:lnTo>
                        <a:lnTo>
                          <a:pt x="8" y="466"/>
                        </a:lnTo>
                        <a:lnTo>
                          <a:pt x="4" y="504"/>
                        </a:lnTo>
                        <a:lnTo>
                          <a:pt x="2" y="542"/>
                        </a:lnTo>
                        <a:lnTo>
                          <a:pt x="0" y="626"/>
                        </a:lnTo>
                        <a:lnTo>
                          <a:pt x="0" y="718"/>
                        </a:lnTo>
                        <a:lnTo>
                          <a:pt x="0" y="718"/>
                        </a:lnTo>
                        <a:lnTo>
                          <a:pt x="0" y="808"/>
                        </a:lnTo>
                        <a:lnTo>
                          <a:pt x="36" y="808"/>
                        </a:lnTo>
                        <a:lnTo>
                          <a:pt x="36" y="808"/>
                        </a:lnTo>
                        <a:lnTo>
                          <a:pt x="36" y="718"/>
                        </a:lnTo>
                        <a:lnTo>
                          <a:pt x="36" y="718"/>
                        </a:lnTo>
                        <a:lnTo>
                          <a:pt x="36" y="628"/>
                        </a:lnTo>
                        <a:lnTo>
                          <a:pt x="38" y="546"/>
                        </a:lnTo>
                        <a:lnTo>
                          <a:pt x="40" y="508"/>
                        </a:lnTo>
                        <a:lnTo>
                          <a:pt x="44" y="472"/>
                        </a:lnTo>
                        <a:lnTo>
                          <a:pt x="48" y="438"/>
                        </a:lnTo>
                        <a:lnTo>
                          <a:pt x="56" y="404"/>
                        </a:lnTo>
                        <a:lnTo>
                          <a:pt x="64" y="372"/>
                        </a:lnTo>
                        <a:lnTo>
                          <a:pt x="74" y="340"/>
                        </a:lnTo>
                        <a:lnTo>
                          <a:pt x="88" y="310"/>
                        </a:lnTo>
                        <a:lnTo>
                          <a:pt x="104" y="280"/>
                        </a:lnTo>
                        <a:lnTo>
                          <a:pt x="124" y="250"/>
                        </a:lnTo>
                        <a:lnTo>
                          <a:pt x="146" y="220"/>
                        </a:lnTo>
                        <a:lnTo>
                          <a:pt x="172" y="192"/>
                        </a:lnTo>
                        <a:lnTo>
                          <a:pt x="202" y="162"/>
                        </a:lnTo>
                        <a:lnTo>
                          <a:pt x="202" y="162"/>
                        </a:lnTo>
                        <a:lnTo>
                          <a:pt x="238" y="132"/>
                        </a:lnTo>
                        <a:lnTo>
                          <a:pt x="276" y="106"/>
                        </a:lnTo>
                        <a:lnTo>
                          <a:pt x="316" y="84"/>
                        </a:lnTo>
                        <a:lnTo>
                          <a:pt x="356" y="66"/>
                        </a:lnTo>
                        <a:lnTo>
                          <a:pt x="398" y="52"/>
                        </a:lnTo>
                        <a:lnTo>
                          <a:pt x="442" y="42"/>
                        </a:lnTo>
                        <a:lnTo>
                          <a:pt x="486" y="36"/>
                        </a:lnTo>
                        <a:lnTo>
                          <a:pt x="530" y="36"/>
                        </a:lnTo>
                        <a:lnTo>
                          <a:pt x="574" y="38"/>
                        </a:lnTo>
                        <a:lnTo>
                          <a:pt x="618" y="46"/>
                        </a:lnTo>
                        <a:lnTo>
                          <a:pt x="660" y="56"/>
                        </a:lnTo>
                        <a:lnTo>
                          <a:pt x="702" y="72"/>
                        </a:lnTo>
                        <a:lnTo>
                          <a:pt x="742" y="92"/>
                        </a:lnTo>
                        <a:lnTo>
                          <a:pt x="780" y="114"/>
                        </a:lnTo>
                        <a:lnTo>
                          <a:pt x="818" y="142"/>
                        </a:lnTo>
                        <a:lnTo>
                          <a:pt x="852" y="174"/>
                        </a:lnTo>
                        <a:lnTo>
                          <a:pt x="812" y="208"/>
                        </a:lnTo>
                        <a:lnTo>
                          <a:pt x="942" y="256"/>
                        </a:lnTo>
                        <a:close/>
                      </a:path>
                    </a:pathLst>
                  </a:custGeom>
                  <a:solidFill>
                    <a:srgbClr val="E6514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45720" tIns="22860" rIns="45720" bIns="22860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AU" sz="1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65" name="Group 102"/>
                  <p:cNvGrpSpPr/>
                  <p:nvPr/>
                </p:nvGrpSpPr>
                <p:grpSpPr>
                  <a:xfrm>
                    <a:off x="1630097" y="4568674"/>
                    <a:ext cx="12343078" cy="6913281"/>
                    <a:chOff x="1630097" y="6235639"/>
                    <a:chExt cx="10558728" cy="5246316"/>
                  </a:xfrm>
                </p:grpSpPr>
                <p:sp>
                  <p:nvSpPr>
                    <p:cNvPr id="266" name="Rectangle 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630097" y="10482263"/>
                      <a:ext cx="1999384" cy="561810"/>
                    </a:xfrm>
                    <a:prstGeom prst="rect">
                      <a:avLst/>
                    </a:prstGeom>
                    <a:solidFill>
                      <a:srgbClr val="2580B7"/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7" name="Rectangle 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60814" y="9375166"/>
                      <a:ext cx="1982860" cy="561810"/>
                    </a:xfrm>
                    <a:prstGeom prst="rect">
                      <a:avLst/>
                    </a:prstGeom>
                    <a:solidFill>
                      <a:srgbClr val="179E86"/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8" name="Rectangle 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959341" y="8350689"/>
                      <a:ext cx="1982860" cy="561810"/>
                    </a:xfrm>
                    <a:prstGeom prst="rect">
                      <a:avLst/>
                    </a:prstGeom>
                    <a:solidFill>
                      <a:srgbClr val="9EBE5B"/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9" name="Rectangle 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008296" y="7342735"/>
                      <a:ext cx="2015907" cy="545286"/>
                    </a:xfrm>
                    <a:prstGeom prst="rect">
                      <a:avLst/>
                    </a:prstGeom>
                    <a:solidFill>
                      <a:srgbClr val="F59B11"/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0" name="Rectangl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205965" y="6235639"/>
                      <a:ext cx="1982860" cy="561810"/>
                    </a:xfrm>
                    <a:prstGeom prst="rect">
                      <a:avLst/>
                    </a:prstGeom>
                    <a:solidFill>
                      <a:srgbClr val="C03B26"/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1" name="Freeform 14"/>
                    <p:cNvSpPr/>
                    <p:nvPr/>
                  </p:nvSpPr>
                  <p:spPr bwMode="auto">
                    <a:xfrm>
                      <a:off x="1630097" y="10329418"/>
                      <a:ext cx="2181146" cy="152845"/>
                    </a:xfrm>
                    <a:custGeom>
                      <a:avLst/>
                      <a:gdLst>
                        <a:gd name="T0" fmla="*/ 0 w 1056"/>
                        <a:gd name="T1" fmla="*/ 74 h 74"/>
                        <a:gd name="T2" fmla="*/ 136 w 1056"/>
                        <a:gd name="T3" fmla="*/ 0 h 74"/>
                        <a:gd name="T4" fmla="*/ 1056 w 1056"/>
                        <a:gd name="T5" fmla="*/ 0 h 74"/>
                        <a:gd name="T6" fmla="*/ 968 w 1056"/>
                        <a:gd name="T7" fmla="*/ 74 h 74"/>
                        <a:gd name="T8" fmla="*/ 0 w 1056"/>
                        <a:gd name="T9" fmla="*/ 74 h 7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56" h="74">
                          <a:moveTo>
                            <a:pt x="0" y="74"/>
                          </a:moveTo>
                          <a:lnTo>
                            <a:pt x="136" y="0"/>
                          </a:lnTo>
                          <a:lnTo>
                            <a:pt x="1056" y="0"/>
                          </a:lnTo>
                          <a:lnTo>
                            <a:pt x="968" y="74"/>
                          </a:lnTo>
                          <a:lnTo>
                            <a:pt x="0" y="74"/>
                          </a:lnTo>
                          <a:close/>
                        </a:path>
                      </a:pathLst>
                    </a:custGeom>
                    <a:solidFill>
                      <a:srgbClr val="2580B7">
                        <a:lumMod val="75000"/>
                      </a:srgbClr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2" name="Freeform 15"/>
                    <p:cNvSpPr/>
                    <p:nvPr/>
                  </p:nvSpPr>
                  <p:spPr bwMode="auto">
                    <a:xfrm>
                      <a:off x="3625350" y="10329418"/>
                      <a:ext cx="185893" cy="714656"/>
                    </a:xfrm>
                    <a:custGeom>
                      <a:avLst/>
                      <a:gdLst>
                        <a:gd name="T0" fmla="*/ 2 w 90"/>
                        <a:gd name="T1" fmla="*/ 346 h 346"/>
                        <a:gd name="T2" fmla="*/ 0 w 90"/>
                        <a:gd name="T3" fmla="*/ 74 h 346"/>
                        <a:gd name="T4" fmla="*/ 90 w 90"/>
                        <a:gd name="T5" fmla="*/ 0 h 346"/>
                        <a:gd name="T6" fmla="*/ 90 w 90"/>
                        <a:gd name="T7" fmla="*/ 262 h 346"/>
                        <a:gd name="T8" fmla="*/ 2 w 90"/>
                        <a:gd name="T9" fmla="*/ 346 h 3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90" h="346">
                          <a:moveTo>
                            <a:pt x="2" y="346"/>
                          </a:moveTo>
                          <a:lnTo>
                            <a:pt x="0" y="74"/>
                          </a:lnTo>
                          <a:lnTo>
                            <a:pt x="90" y="0"/>
                          </a:lnTo>
                          <a:lnTo>
                            <a:pt x="90" y="262"/>
                          </a:lnTo>
                          <a:lnTo>
                            <a:pt x="2" y="346"/>
                          </a:lnTo>
                          <a:close/>
                        </a:path>
                      </a:pathLst>
                    </a:custGeom>
                    <a:solidFill>
                      <a:srgbClr val="2580B7">
                        <a:lumMod val="50000"/>
                      </a:srgbClr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3" name="Freeform 16"/>
                    <p:cNvSpPr/>
                    <p:nvPr/>
                  </p:nvSpPr>
                  <p:spPr bwMode="auto">
                    <a:xfrm>
                      <a:off x="3860814" y="9276024"/>
                      <a:ext cx="2082002" cy="99142"/>
                    </a:xfrm>
                    <a:custGeom>
                      <a:avLst/>
                      <a:gdLst>
                        <a:gd name="T0" fmla="*/ 0 w 1008"/>
                        <a:gd name="T1" fmla="*/ 48 h 48"/>
                        <a:gd name="T2" fmla="*/ 84 w 1008"/>
                        <a:gd name="T3" fmla="*/ 0 h 48"/>
                        <a:gd name="T4" fmla="*/ 1008 w 1008"/>
                        <a:gd name="T5" fmla="*/ 0 h 48"/>
                        <a:gd name="T6" fmla="*/ 960 w 1008"/>
                        <a:gd name="T7" fmla="*/ 48 h 48"/>
                        <a:gd name="T8" fmla="*/ 0 w 1008"/>
                        <a:gd name="T9" fmla="*/ 48 h 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08" h="48">
                          <a:moveTo>
                            <a:pt x="0" y="48"/>
                          </a:moveTo>
                          <a:lnTo>
                            <a:pt x="84" y="0"/>
                          </a:lnTo>
                          <a:lnTo>
                            <a:pt x="1008" y="0"/>
                          </a:lnTo>
                          <a:lnTo>
                            <a:pt x="960" y="48"/>
                          </a:lnTo>
                          <a:lnTo>
                            <a:pt x="0" y="48"/>
                          </a:lnTo>
                          <a:close/>
                        </a:path>
                      </a:pathLst>
                    </a:custGeom>
                    <a:solidFill>
                      <a:srgbClr val="179E86">
                        <a:lumMod val="75000"/>
                      </a:srgbClr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4" name="Freeform 17"/>
                    <p:cNvSpPr/>
                    <p:nvPr/>
                  </p:nvSpPr>
                  <p:spPr bwMode="auto">
                    <a:xfrm>
                      <a:off x="5843674" y="9276024"/>
                      <a:ext cx="99143" cy="660953"/>
                    </a:xfrm>
                    <a:custGeom>
                      <a:avLst/>
                      <a:gdLst>
                        <a:gd name="T0" fmla="*/ 0 w 48"/>
                        <a:gd name="T1" fmla="*/ 320 h 320"/>
                        <a:gd name="T2" fmla="*/ 0 w 48"/>
                        <a:gd name="T3" fmla="*/ 48 h 320"/>
                        <a:gd name="T4" fmla="*/ 48 w 48"/>
                        <a:gd name="T5" fmla="*/ 0 h 320"/>
                        <a:gd name="T6" fmla="*/ 48 w 48"/>
                        <a:gd name="T7" fmla="*/ 272 h 320"/>
                        <a:gd name="T8" fmla="*/ 0 w 48"/>
                        <a:gd name="T9" fmla="*/ 320 h 3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8" h="320">
                          <a:moveTo>
                            <a:pt x="0" y="320"/>
                          </a:moveTo>
                          <a:lnTo>
                            <a:pt x="0" y="48"/>
                          </a:lnTo>
                          <a:lnTo>
                            <a:pt x="48" y="0"/>
                          </a:lnTo>
                          <a:lnTo>
                            <a:pt x="48" y="272"/>
                          </a:lnTo>
                          <a:lnTo>
                            <a:pt x="0" y="320"/>
                          </a:lnTo>
                          <a:close/>
                        </a:path>
                      </a:pathLst>
                    </a:custGeom>
                    <a:solidFill>
                      <a:srgbClr val="179E86">
                        <a:lumMod val="50000"/>
                      </a:srgbClr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5" name="Freeform 18"/>
                    <p:cNvSpPr/>
                    <p:nvPr/>
                  </p:nvSpPr>
                  <p:spPr bwMode="auto">
                    <a:xfrm>
                      <a:off x="7909153" y="7888022"/>
                      <a:ext cx="2115050" cy="95012"/>
                    </a:xfrm>
                    <a:custGeom>
                      <a:avLst/>
                      <a:gdLst>
                        <a:gd name="T0" fmla="*/ 1024 w 1024"/>
                        <a:gd name="T1" fmla="*/ 0 h 46"/>
                        <a:gd name="T2" fmla="*/ 952 w 1024"/>
                        <a:gd name="T3" fmla="*/ 46 h 46"/>
                        <a:gd name="T4" fmla="*/ 0 w 1024"/>
                        <a:gd name="T5" fmla="*/ 44 h 46"/>
                        <a:gd name="T6" fmla="*/ 48 w 1024"/>
                        <a:gd name="T7" fmla="*/ 0 h 46"/>
                        <a:gd name="T8" fmla="*/ 1024 w 1024"/>
                        <a:gd name="T9" fmla="*/ 0 h 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24" h="46">
                          <a:moveTo>
                            <a:pt x="1024" y="0"/>
                          </a:moveTo>
                          <a:lnTo>
                            <a:pt x="952" y="46"/>
                          </a:lnTo>
                          <a:lnTo>
                            <a:pt x="0" y="44"/>
                          </a:lnTo>
                          <a:lnTo>
                            <a:pt x="48" y="0"/>
                          </a:lnTo>
                          <a:lnTo>
                            <a:pt x="1024" y="0"/>
                          </a:lnTo>
                          <a:close/>
                        </a:path>
                      </a:pathLst>
                    </a:custGeom>
                    <a:solidFill>
                      <a:srgbClr val="F59B11">
                        <a:lumMod val="75000"/>
                      </a:srgbClr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6" name="Freeform 19"/>
                    <p:cNvSpPr/>
                    <p:nvPr/>
                  </p:nvSpPr>
                  <p:spPr bwMode="auto">
                    <a:xfrm>
                      <a:off x="7909153" y="7342735"/>
                      <a:ext cx="99143" cy="636168"/>
                    </a:xfrm>
                    <a:custGeom>
                      <a:avLst/>
                      <a:gdLst>
                        <a:gd name="T0" fmla="*/ 48 w 48"/>
                        <a:gd name="T1" fmla="*/ 0 h 308"/>
                        <a:gd name="T2" fmla="*/ 48 w 48"/>
                        <a:gd name="T3" fmla="*/ 264 h 308"/>
                        <a:gd name="T4" fmla="*/ 0 w 48"/>
                        <a:gd name="T5" fmla="*/ 308 h 308"/>
                        <a:gd name="T6" fmla="*/ 2 w 48"/>
                        <a:gd name="T7" fmla="*/ 46 h 308"/>
                        <a:gd name="T8" fmla="*/ 48 w 48"/>
                        <a:gd name="T9" fmla="*/ 0 h 3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8" h="308">
                          <a:moveTo>
                            <a:pt x="48" y="0"/>
                          </a:moveTo>
                          <a:lnTo>
                            <a:pt x="48" y="264"/>
                          </a:lnTo>
                          <a:lnTo>
                            <a:pt x="0" y="308"/>
                          </a:lnTo>
                          <a:lnTo>
                            <a:pt x="2" y="46"/>
                          </a:lnTo>
                          <a:lnTo>
                            <a:pt x="48" y="0"/>
                          </a:lnTo>
                          <a:close/>
                        </a:path>
                      </a:pathLst>
                    </a:custGeom>
                    <a:solidFill>
                      <a:srgbClr val="F59B11">
                        <a:lumMod val="50000"/>
                      </a:srgbClr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7" name="Freeform 20"/>
                    <p:cNvSpPr/>
                    <p:nvPr/>
                  </p:nvSpPr>
                  <p:spPr bwMode="auto">
                    <a:xfrm>
                      <a:off x="10024203" y="6793318"/>
                      <a:ext cx="2164622" cy="144584"/>
                    </a:xfrm>
                    <a:custGeom>
                      <a:avLst/>
                      <a:gdLst>
                        <a:gd name="T0" fmla="*/ 1048 w 1048"/>
                        <a:gd name="T1" fmla="*/ 2 h 70"/>
                        <a:gd name="T2" fmla="*/ 946 w 1048"/>
                        <a:gd name="T3" fmla="*/ 70 h 70"/>
                        <a:gd name="T4" fmla="*/ 0 w 1048"/>
                        <a:gd name="T5" fmla="*/ 70 h 70"/>
                        <a:gd name="T6" fmla="*/ 88 w 1048"/>
                        <a:gd name="T7" fmla="*/ 0 h 70"/>
                        <a:gd name="T8" fmla="*/ 1048 w 1048"/>
                        <a:gd name="T9" fmla="*/ 2 h 7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48" h="70">
                          <a:moveTo>
                            <a:pt x="1048" y="2"/>
                          </a:moveTo>
                          <a:lnTo>
                            <a:pt x="946" y="70"/>
                          </a:lnTo>
                          <a:lnTo>
                            <a:pt x="0" y="70"/>
                          </a:lnTo>
                          <a:lnTo>
                            <a:pt x="88" y="0"/>
                          </a:lnTo>
                          <a:lnTo>
                            <a:pt x="1048" y="2"/>
                          </a:lnTo>
                          <a:close/>
                        </a:path>
                      </a:pathLst>
                    </a:custGeom>
                    <a:solidFill>
                      <a:srgbClr val="C03B26">
                        <a:lumMod val="75000"/>
                      </a:srgbClr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8" name="Freeform 21"/>
                    <p:cNvSpPr/>
                    <p:nvPr/>
                  </p:nvSpPr>
                  <p:spPr bwMode="auto">
                    <a:xfrm>
                      <a:off x="10024203" y="6235639"/>
                      <a:ext cx="181762" cy="702263"/>
                    </a:xfrm>
                    <a:custGeom>
                      <a:avLst/>
                      <a:gdLst>
                        <a:gd name="T0" fmla="*/ 88 w 88"/>
                        <a:gd name="T1" fmla="*/ 0 h 340"/>
                        <a:gd name="T2" fmla="*/ 88 w 88"/>
                        <a:gd name="T3" fmla="*/ 268 h 340"/>
                        <a:gd name="T4" fmla="*/ 0 w 88"/>
                        <a:gd name="T5" fmla="*/ 340 h 340"/>
                        <a:gd name="T6" fmla="*/ 0 w 88"/>
                        <a:gd name="T7" fmla="*/ 80 h 340"/>
                        <a:gd name="T8" fmla="*/ 88 w 88"/>
                        <a:gd name="T9" fmla="*/ 0 h 3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8" h="340">
                          <a:moveTo>
                            <a:pt x="88" y="0"/>
                          </a:moveTo>
                          <a:lnTo>
                            <a:pt x="88" y="268"/>
                          </a:lnTo>
                          <a:lnTo>
                            <a:pt x="0" y="340"/>
                          </a:lnTo>
                          <a:lnTo>
                            <a:pt x="0" y="80"/>
                          </a:lnTo>
                          <a:lnTo>
                            <a:pt x="88" y="0"/>
                          </a:lnTo>
                          <a:close/>
                        </a:path>
                      </a:pathLst>
                    </a:custGeom>
                    <a:solidFill>
                      <a:srgbClr val="C03B26">
                        <a:lumMod val="50000"/>
                      </a:srgbClr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9" name="Freeform 24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1733371" y="10535966"/>
                      <a:ext cx="206548" cy="446143"/>
                    </a:xfrm>
                    <a:custGeom>
                      <a:avLst/>
                      <a:gdLst>
                        <a:gd name="T0" fmla="*/ 74 w 100"/>
                        <a:gd name="T1" fmla="*/ 216 h 216"/>
                        <a:gd name="T2" fmla="*/ 74 w 100"/>
                        <a:gd name="T3" fmla="*/ 118 h 216"/>
                        <a:gd name="T4" fmla="*/ 68 w 100"/>
                        <a:gd name="T5" fmla="*/ 120 h 216"/>
                        <a:gd name="T6" fmla="*/ 38 w 100"/>
                        <a:gd name="T7" fmla="*/ 130 h 216"/>
                        <a:gd name="T8" fmla="*/ 32 w 100"/>
                        <a:gd name="T9" fmla="*/ 132 h 216"/>
                        <a:gd name="T10" fmla="*/ 26 w 100"/>
                        <a:gd name="T11" fmla="*/ 138 h 216"/>
                        <a:gd name="T12" fmla="*/ 24 w 100"/>
                        <a:gd name="T13" fmla="*/ 140 h 216"/>
                        <a:gd name="T14" fmla="*/ 24 w 100"/>
                        <a:gd name="T15" fmla="*/ 144 h 216"/>
                        <a:gd name="T16" fmla="*/ 0 w 100"/>
                        <a:gd name="T17" fmla="*/ 216 h 216"/>
                        <a:gd name="T18" fmla="*/ 0 w 100"/>
                        <a:gd name="T19" fmla="*/ 36 h 216"/>
                        <a:gd name="T20" fmla="*/ 0 w 100"/>
                        <a:gd name="T21" fmla="*/ 26 h 216"/>
                        <a:gd name="T22" fmla="*/ 6 w 100"/>
                        <a:gd name="T23" fmla="*/ 16 h 216"/>
                        <a:gd name="T24" fmla="*/ 14 w 100"/>
                        <a:gd name="T25" fmla="*/ 10 h 216"/>
                        <a:gd name="T26" fmla="*/ 22 w 100"/>
                        <a:gd name="T27" fmla="*/ 6 h 216"/>
                        <a:gd name="T28" fmla="*/ 50 w 100"/>
                        <a:gd name="T29" fmla="*/ 0 h 216"/>
                        <a:gd name="T30" fmla="*/ 64 w 100"/>
                        <a:gd name="T31" fmla="*/ 2 h 216"/>
                        <a:gd name="T32" fmla="*/ 76 w 100"/>
                        <a:gd name="T33" fmla="*/ 6 h 216"/>
                        <a:gd name="T34" fmla="*/ 92 w 100"/>
                        <a:gd name="T35" fmla="*/ 16 h 216"/>
                        <a:gd name="T36" fmla="*/ 96 w 100"/>
                        <a:gd name="T37" fmla="*/ 22 h 216"/>
                        <a:gd name="T38" fmla="*/ 98 w 100"/>
                        <a:gd name="T39" fmla="*/ 26 h 216"/>
                        <a:gd name="T40" fmla="*/ 100 w 100"/>
                        <a:gd name="T41" fmla="*/ 216 h 216"/>
                        <a:gd name="T42" fmla="*/ 32 w 100"/>
                        <a:gd name="T43" fmla="*/ 106 h 216"/>
                        <a:gd name="T44" fmla="*/ 46 w 100"/>
                        <a:gd name="T45" fmla="*/ 102 h 216"/>
                        <a:gd name="T46" fmla="*/ 56 w 100"/>
                        <a:gd name="T47" fmla="*/ 98 h 216"/>
                        <a:gd name="T48" fmla="*/ 62 w 100"/>
                        <a:gd name="T49" fmla="*/ 96 h 216"/>
                        <a:gd name="T50" fmla="*/ 72 w 100"/>
                        <a:gd name="T51" fmla="*/ 90 h 216"/>
                        <a:gd name="T52" fmla="*/ 74 w 100"/>
                        <a:gd name="T53" fmla="*/ 80 h 216"/>
                        <a:gd name="T54" fmla="*/ 74 w 100"/>
                        <a:gd name="T55" fmla="*/ 40 h 216"/>
                        <a:gd name="T56" fmla="*/ 74 w 100"/>
                        <a:gd name="T57" fmla="*/ 34 h 216"/>
                        <a:gd name="T58" fmla="*/ 70 w 100"/>
                        <a:gd name="T59" fmla="*/ 30 h 216"/>
                        <a:gd name="T60" fmla="*/ 62 w 100"/>
                        <a:gd name="T61" fmla="*/ 24 h 216"/>
                        <a:gd name="T62" fmla="*/ 48 w 100"/>
                        <a:gd name="T63" fmla="*/ 22 h 216"/>
                        <a:gd name="T64" fmla="*/ 36 w 100"/>
                        <a:gd name="T65" fmla="*/ 24 h 216"/>
                        <a:gd name="T66" fmla="*/ 28 w 100"/>
                        <a:gd name="T67" fmla="*/ 30 h 216"/>
                        <a:gd name="T68" fmla="*/ 24 w 100"/>
                        <a:gd name="T69" fmla="*/ 36 h 216"/>
                        <a:gd name="T70" fmla="*/ 24 w 100"/>
                        <a:gd name="T71" fmla="*/ 110 h 216"/>
                        <a:gd name="T72" fmla="*/ 32 w 100"/>
                        <a:gd name="T73" fmla="*/ 106 h 2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100" h="216">
                          <a:moveTo>
                            <a:pt x="100" y="216"/>
                          </a:moveTo>
                          <a:lnTo>
                            <a:pt x="74" y="216"/>
                          </a:lnTo>
                          <a:lnTo>
                            <a:pt x="74" y="118"/>
                          </a:lnTo>
                          <a:lnTo>
                            <a:pt x="74" y="118"/>
                          </a:lnTo>
                          <a:lnTo>
                            <a:pt x="68" y="120"/>
                          </a:lnTo>
                          <a:lnTo>
                            <a:pt x="68" y="120"/>
                          </a:lnTo>
                          <a:lnTo>
                            <a:pt x="56" y="124"/>
                          </a:lnTo>
                          <a:lnTo>
                            <a:pt x="38" y="130"/>
                          </a:lnTo>
                          <a:lnTo>
                            <a:pt x="38" y="130"/>
                          </a:lnTo>
                          <a:lnTo>
                            <a:pt x="32" y="132"/>
                          </a:lnTo>
                          <a:lnTo>
                            <a:pt x="32" y="132"/>
                          </a:lnTo>
                          <a:lnTo>
                            <a:pt x="26" y="138"/>
                          </a:lnTo>
                          <a:lnTo>
                            <a:pt x="26" y="138"/>
                          </a:lnTo>
                          <a:lnTo>
                            <a:pt x="24" y="140"/>
                          </a:lnTo>
                          <a:lnTo>
                            <a:pt x="24" y="144"/>
                          </a:lnTo>
                          <a:lnTo>
                            <a:pt x="24" y="144"/>
                          </a:lnTo>
                          <a:lnTo>
                            <a:pt x="24" y="216"/>
                          </a:lnTo>
                          <a:lnTo>
                            <a:pt x="0" y="216"/>
                          </a:lnTo>
                          <a:lnTo>
                            <a:pt x="0" y="36"/>
                          </a:lnTo>
                          <a:lnTo>
                            <a:pt x="0" y="36"/>
                          </a:lnTo>
                          <a:lnTo>
                            <a:pt x="0" y="26"/>
                          </a:lnTo>
                          <a:lnTo>
                            <a:pt x="0" y="26"/>
                          </a:lnTo>
                          <a:lnTo>
                            <a:pt x="2" y="22"/>
                          </a:lnTo>
                          <a:lnTo>
                            <a:pt x="6" y="16"/>
                          </a:lnTo>
                          <a:lnTo>
                            <a:pt x="6" y="16"/>
                          </a:lnTo>
                          <a:lnTo>
                            <a:pt x="14" y="10"/>
                          </a:lnTo>
                          <a:lnTo>
                            <a:pt x="22" y="6"/>
                          </a:lnTo>
                          <a:lnTo>
                            <a:pt x="22" y="6"/>
                          </a:lnTo>
                          <a:lnTo>
                            <a:pt x="34" y="2"/>
                          </a:lnTo>
                          <a:lnTo>
                            <a:pt x="50" y="0"/>
                          </a:lnTo>
                          <a:lnTo>
                            <a:pt x="50" y="0"/>
                          </a:lnTo>
                          <a:lnTo>
                            <a:pt x="64" y="2"/>
                          </a:lnTo>
                          <a:lnTo>
                            <a:pt x="76" y="6"/>
                          </a:lnTo>
                          <a:lnTo>
                            <a:pt x="76" y="6"/>
                          </a:lnTo>
                          <a:lnTo>
                            <a:pt x="86" y="10"/>
                          </a:lnTo>
                          <a:lnTo>
                            <a:pt x="92" y="16"/>
                          </a:lnTo>
                          <a:lnTo>
                            <a:pt x="92" y="16"/>
                          </a:lnTo>
                          <a:lnTo>
                            <a:pt x="96" y="22"/>
                          </a:lnTo>
                          <a:lnTo>
                            <a:pt x="98" y="26"/>
                          </a:lnTo>
                          <a:lnTo>
                            <a:pt x="98" y="26"/>
                          </a:lnTo>
                          <a:lnTo>
                            <a:pt x="100" y="36"/>
                          </a:lnTo>
                          <a:lnTo>
                            <a:pt x="100" y="216"/>
                          </a:lnTo>
                          <a:close/>
                          <a:moveTo>
                            <a:pt x="32" y="106"/>
                          </a:moveTo>
                          <a:lnTo>
                            <a:pt x="32" y="106"/>
                          </a:lnTo>
                          <a:lnTo>
                            <a:pt x="46" y="102"/>
                          </a:lnTo>
                          <a:lnTo>
                            <a:pt x="46" y="102"/>
                          </a:lnTo>
                          <a:lnTo>
                            <a:pt x="56" y="98"/>
                          </a:lnTo>
                          <a:lnTo>
                            <a:pt x="56" y="98"/>
                          </a:lnTo>
                          <a:lnTo>
                            <a:pt x="62" y="96"/>
                          </a:lnTo>
                          <a:lnTo>
                            <a:pt x="62" y="96"/>
                          </a:lnTo>
                          <a:lnTo>
                            <a:pt x="68" y="94"/>
                          </a:lnTo>
                          <a:lnTo>
                            <a:pt x="72" y="90"/>
                          </a:lnTo>
                          <a:lnTo>
                            <a:pt x="72" y="90"/>
                          </a:lnTo>
                          <a:lnTo>
                            <a:pt x="74" y="80"/>
                          </a:lnTo>
                          <a:lnTo>
                            <a:pt x="74" y="40"/>
                          </a:lnTo>
                          <a:lnTo>
                            <a:pt x="74" y="40"/>
                          </a:lnTo>
                          <a:lnTo>
                            <a:pt x="74" y="34"/>
                          </a:lnTo>
                          <a:lnTo>
                            <a:pt x="74" y="34"/>
                          </a:lnTo>
                          <a:lnTo>
                            <a:pt x="70" y="30"/>
                          </a:lnTo>
                          <a:lnTo>
                            <a:pt x="70" y="30"/>
                          </a:lnTo>
                          <a:lnTo>
                            <a:pt x="62" y="24"/>
                          </a:lnTo>
                          <a:lnTo>
                            <a:pt x="62" y="24"/>
                          </a:lnTo>
                          <a:lnTo>
                            <a:pt x="48" y="22"/>
                          </a:lnTo>
                          <a:lnTo>
                            <a:pt x="48" y="22"/>
                          </a:lnTo>
                          <a:lnTo>
                            <a:pt x="36" y="24"/>
                          </a:lnTo>
                          <a:lnTo>
                            <a:pt x="36" y="24"/>
                          </a:lnTo>
                          <a:lnTo>
                            <a:pt x="28" y="30"/>
                          </a:lnTo>
                          <a:lnTo>
                            <a:pt x="28" y="30"/>
                          </a:lnTo>
                          <a:lnTo>
                            <a:pt x="24" y="36"/>
                          </a:lnTo>
                          <a:lnTo>
                            <a:pt x="24" y="36"/>
                          </a:lnTo>
                          <a:lnTo>
                            <a:pt x="24" y="42"/>
                          </a:lnTo>
                          <a:lnTo>
                            <a:pt x="24" y="110"/>
                          </a:lnTo>
                          <a:lnTo>
                            <a:pt x="24" y="110"/>
                          </a:lnTo>
                          <a:lnTo>
                            <a:pt x="32" y="10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0" name="Freeform 25"/>
                    <p:cNvSpPr/>
                    <p:nvPr/>
                  </p:nvSpPr>
                  <p:spPr bwMode="auto">
                    <a:xfrm>
                      <a:off x="1733371" y="10535966"/>
                      <a:ext cx="206548" cy="446143"/>
                    </a:xfrm>
                    <a:custGeom>
                      <a:avLst/>
                      <a:gdLst>
                        <a:gd name="T0" fmla="*/ 100 w 100"/>
                        <a:gd name="T1" fmla="*/ 216 h 216"/>
                        <a:gd name="T2" fmla="*/ 74 w 100"/>
                        <a:gd name="T3" fmla="*/ 216 h 216"/>
                        <a:gd name="T4" fmla="*/ 74 w 100"/>
                        <a:gd name="T5" fmla="*/ 118 h 216"/>
                        <a:gd name="T6" fmla="*/ 74 w 100"/>
                        <a:gd name="T7" fmla="*/ 118 h 216"/>
                        <a:gd name="T8" fmla="*/ 68 w 100"/>
                        <a:gd name="T9" fmla="*/ 120 h 216"/>
                        <a:gd name="T10" fmla="*/ 68 w 100"/>
                        <a:gd name="T11" fmla="*/ 120 h 216"/>
                        <a:gd name="T12" fmla="*/ 56 w 100"/>
                        <a:gd name="T13" fmla="*/ 124 h 216"/>
                        <a:gd name="T14" fmla="*/ 38 w 100"/>
                        <a:gd name="T15" fmla="*/ 130 h 216"/>
                        <a:gd name="T16" fmla="*/ 38 w 100"/>
                        <a:gd name="T17" fmla="*/ 130 h 216"/>
                        <a:gd name="T18" fmla="*/ 32 w 100"/>
                        <a:gd name="T19" fmla="*/ 132 h 216"/>
                        <a:gd name="T20" fmla="*/ 32 w 100"/>
                        <a:gd name="T21" fmla="*/ 132 h 216"/>
                        <a:gd name="T22" fmla="*/ 26 w 100"/>
                        <a:gd name="T23" fmla="*/ 138 h 216"/>
                        <a:gd name="T24" fmla="*/ 26 w 100"/>
                        <a:gd name="T25" fmla="*/ 138 h 216"/>
                        <a:gd name="T26" fmla="*/ 24 w 100"/>
                        <a:gd name="T27" fmla="*/ 140 h 216"/>
                        <a:gd name="T28" fmla="*/ 24 w 100"/>
                        <a:gd name="T29" fmla="*/ 144 h 216"/>
                        <a:gd name="T30" fmla="*/ 24 w 100"/>
                        <a:gd name="T31" fmla="*/ 144 h 216"/>
                        <a:gd name="T32" fmla="*/ 24 w 100"/>
                        <a:gd name="T33" fmla="*/ 216 h 216"/>
                        <a:gd name="T34" fmla="*/ 0 w 100"/>
                        <a:gd name="T35" fmla="*/ 216 h 216"/>
                        <a:gd name="T36" fmla="*/ 0 w 100"/>
                        <a:gd name="T37" fmla="*/ 36 h 216"/>
                        <a:gd name="T38" fmla="*/ 0 w 100"/>
                        <a:gd name="T39" fmla="*/ 36 h 216"/>
                        <a:gd name="T40" fmla="*/ 0 w 100"/>
                        <a:gd name="T41" fmla="*/ 26 h 216"/>
                        <a:gd name="T42" fmla="*/ 0 w 100"/>
                        <a:gd name="T43" fmla="*/ 26 h 216"/>
                        <a:gd name="T44" fmla="*/ 2 w 100"/>
                        <a:gd name="T45" fmla="*/ 22 h 216"/>
                        <a:gd name="T46" fmla="*/ 6 w 100"/>
                        <a:gd name="T47" fmla="*/ 16 h 216"/>
                        <a:gd name="T48" fmla="*/ 6 w 100"/>
                        <a:gd name="T49" fmla="*/ 16 h 216"/>
                        <a:gd name="T50" fmla="*/ 14 w 100"/>
                        <a:gd name="T51" fmla="*/ 10 h 216"/>
                        <a:gd name="T52" fmla="*/ 22 w 100"/>
                        <a:gd name="T53" fmla="*/ 6 h 216"/>
                        <a:gd name="T54" fmla="*/ 22 w 100"/>
                        <a:gd name="T55" fmla="*/ 6 h 216"/>
                        <a:gd name="T56" fmla="*/ 34 w 100"/>
                        <a:gd name="T57" fmla="*/ 2 h 216"/>
                        <a:gd name="T58" fmla="*/ 50 w 100"/>
                        <a:gd name="T59" fmla="*/ 0 h 216"/>
                        <a:gd name="T60" fmla="*/ 50 w 100"/>
                        <a:gd name="T61" fmla="*/ 0 h 216"/>
                        <a:gd name="T62" fmla="*/ 64 w 100"/>
                        <a:gd name="T63" fmla="*/ 2 h 216"/>
                        <a:gd name="T64" fmla="*/ 76 w 100"/>
                        <a:gd name="T65" fmla="*/ 6 h 216"/>
                        <a:gd name="T66" fmla="*/ 76 w 100"/>
                        <a:gd name="T67" fmla="*/ 6 h 216"/>
                        <a:gd name="T68" fmla="*/ 86 w 100"/>
                        <a:gd name="T69" fmla="*/ 10 h 216"/>
                        <a:gd name="T70" fmla="*/ 92 w 100"/>
                        <a:gd name="T71" fmla="*/ 16 h 216"/>
                        <a:gd name="T72" fmla="*/ 92 w 100"/>
                        <a:gd name="T73" fmla="*/ 16 h 216"/>
                        <a:gd name="T74" fmla="*/ 96 w 100"/>
                        <a:gd name="T75" fmla="*/ 22 h 216"/>
                        <a:gd name="T76" fmla="*/ 98 w 100"/>
                        <a:gd name="T77" fmla="*/ 26 h 216"/>
                        <a:gd name="T78" fmla="*/ 98 w 100"/>
                        <a:gd name="T79" fmla="*/ 26 h 216"/>
                        <a:gd name="T80" fmla="*/ 100 w 100"/>
                        <a:gd name="T81" fmla="*/ 36 h 216"/>
                        <a:gd name="T82" fmla="*/ 100 w 100"/>
                        <a:gd name="T83" fmla="*/ 216 h 2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</a:cxnLst>
                      <a:rect l="0" t="0" r="r" b="b"/>
                      <a:pathLst>
                        <a:path w="100" h="216">
                          <a:moveTo>
                            <a:pt x="100" y="216"/>
                          </a:moveTo>
                          <a:lnTo>
                            <a:pt x="74" y="216"/>
                          </a:lnTo>
                          <a:lnTo>
                            <a:pt x="74" y="118"/>
                          </a:lnTo>
                          <a:lnTo>
                            <a:pt x="74" y="118"/>
                          </a:lnTo>
                          <a:lnTo>
                            <a:pt x="68" y="120"/>
                          </a:lnTo>
                          <a:lnTo>
                            <a:pt x="68" y="120"/>
                          </a:lnTo>
                          <a:lnTo>
                            <a:pt x="56" y="124"/>
                          </a:lnTo>
                          <a:lnTo>
                            <a:pt x="38" y="130"/>
                          </a:lnTo>
                          <a:lnTo>
                            <a:pt x="38" y="130"/>
                          </a:lnTo>
                          <a:lnTo>
                            <a:pt x="32" y="132"/>
                          </a:lnTo>
                          <a:lnTo>
                            <a:pt x="32" y="132"/>
                          </a:lnTo>
                          <a:lnTo>
                            <a:pt x="26" y="138"/>
                          </a:lnTo>
                          <a:lnTo>
                            <a:pt x="26" y="138"/>
                          </a:lnTo>
                          <a:lnTo>
                            <a:pt x="24" y="140"/>
                          </a:lnTo>
                          <a:lnTo>
                            <a:pt x="24" y="144"/>
                          </a:lnTo>
                          <a:lnTo>
                            <a:pt x="24" y="144"/>
                          </a:lnTo>
                          <a:lnTo>
                            <a:pt x="24" y="216"/>
                          </a:lnTo>
                          <a:lnTo>
                            <a:pt x="0" y="216"/>
                          </a:lnTo>
                          <a:lnTo>
                            <a:pt x="0" y="36"/>
                          </a:lnTo>
                          <a:lnTo>
                            <a:pt x="0" y="36"/>
                          </a:lnTo>
                          <a:lnTo>
                            <a:pt x="0" y="26"/>
                          </a:lnTo>
                          <a:lnTo>
                            <a:pt x="0" y="26"/>
                          </a:lnTo>
                          <a:lnTo>
                            <a:pt x="2" y="22"/>
                          </a:lnTo>
                          <a:lnTo>
                            <a:pt x="6" y="16"/>
                          </a:lnTo>
                          <a:lnTo>
                            <a:pt x="6" y="16"/>
                          </a:lnTo>
                          <a:lnTo>
                            <a:pt x="14" y="10"/>
                          </a:lnTo>
                          <a:lnTo>
                            <a:pt x="22" y="6"/>
                          </a:lnTo>
                          <a:lnTo>
                            <a:pt x="22" y="6"/>
                          </a:lnTo>
                          <a:lnTo>
                            <a:pt x="34" y="2"/>
                          </a:lnTo>
                          <a:lnTo>
                            <a:pt x="50" y="0"/>
                          </a:lnTo>
                          <a:lnTo>
                            <a:pt x="50" y="0"/>
                          </a:lnTo>
                          <a:lnTo>
                            <a:pt x="64" y="2"/>
                          </a:lnTo>
                          <a:lnTo>
                            <a:pt x="76" y="6"/>
                          </a:lnTo>
                          <a:lnTo>
                            <a:pt x="76" y="6"/>
                          </a:lnTo>
                          <a:lnTo>
                            <a:pt x="86" y="10"/>
                          </a:lnTo>
                          <a:lnTo>
                            <a:pt x="92" y="16"/>
                          </a:lnTo>
                          <a:lnTo>
                            <a:pt x="92" y="16"/>
                          </a:lnTo>
                          <a:lnTo>
                            <a:pt x="96" y="22"/>
                          </a:lnTo>
                          <a:lnTo>
                            <a:pt x="98" y="26"/>
                          </a:lnTo>
                          <a:lnTo>
                            <a:pt x="98" y="26"/>
                          </a:lnTo>
                          <a:lnTo>
                            <a:pt x="100" y="36"/>
                          </a:lnTo>
                          <a:lnTo>
                            <a:pt x="100" y="216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1" name="Freeform 26"/>
                    <p:cNvSpPr/>
                    <p:nvPr/>
                  </p:nvSpPr>
                  <p:spPr bwMode="auto">
                    <a:xfrm>
                      <a:off x="1782942" y="10581406"/>
                      <a:ext cx="103274" cy="181762"/>
                    </a:xfrm>
                    <a:custGeom>
                      <a:avLst/>
                      <a:gdLst>
                        <a:gd name="T0" fmla="*/ 8 w 50"/>
                        <a:gd name="T1" fmla="*/ 84 h 88"/>
                        <a:gd name="T2" fmla="*/ 8 w 50"/>
                        <a:gd name="T3" fmla="*/ 84 h 88"/>
                        <a:gd name="T4" fmla="*/ 22 w 50"/>
                        <a:gd name="T5" fmla="*/ 80 h 88"/>
                        <a:gd name="T6" fmla="*/ 22 w 50"/>
                        <a:gd name="T7" fmla="*/ 80 h 88"/>
                        <a:gd name="T8" fmla="*/ 32 w 50"/>
                        <a:gd name="T9" fmla="*/ 76 h 88"/>
                        <a:gd name="T10" fmla="*/ 32 w 50"/>
                        <a:gd name="T11" fmla="*/ 76 h 88"/>
                        <a:gd name="T12" fmla="*/ 38 w 50"/>
                        <a:gd name="T13" fmla="*/ 74 h 88"/>
                        <a:gd name="T14" fmla="*/ 38 w 50"/>
                        <a:gd name="T15" fmla="*/ 74 h 88"/>
                        <a:gd name="T16" fmla="*/ 44 w 50"/>
                        <a:gd name="T17" fmla="*/ 72 h 88"/>
                        <a:gd name="T18" fmla="*/ 48 w 50"/>
                        <a:gd name="T19" fmla="*/ 68 h 88"/>
                        <a:gd name="T20" fmla="*/ 48 w 50"/>
                        <a:gd name="T21" fmla="*/ 68 h 88"/>
                        <a:gd name="T22" fmla="*/ 50 w 50"/>
                        <a:gd name="T23" fmla="*/ 58 h 88"/>
                        <a:gd name="T24" fmla="*/ 50 w 50"/>
                        <a:gd name="T25" fmla="*/ 18 h 88"/>
                        <a:gd name="T26" fmla="*/ 50 w 50"/>
                        <a:gd name="T27" fmla="*/ 18 h 88"/>
                        <a:gd name="T28" fmla="*/ 50 w 50"/>
                        <a:gd name="T29" fmla="*/ 12 h 88"/>
                        <a:gd name="T30" fmla="*/ 50 w 50"/>
                        <a:gd name="T31" fmla="*/ 12 h 88"/>
                        <a:gd name="T32" fmla="*/ 46 w 50"/>
                        <a:gd name="T33" fmla="*/ 8 h 88"/>
                        <a:gd name="T34" fmla="*/ 46 w 50"/>
                        <a:gd name="T35" fmla="*/ 8 h 88"/>
                        <a:gd name="T36" fmla="*/ 38 w 50"/>
                        <a:gd name="T37" fmla="*/ 2 h 88"/>
                        <a:gd name="T38" fmla="*/ 38 w 50"/>
                        <a:gd name="T39" fmla="*/ 2 h 88"/>
                        <a:gd name="T40" fmla="*/ 24 w 50"/>
                        <a:gd name="T41" fmla="*/ 0 h 88"/>
                        <a:gd name="T42" fmla="*/ 24 w 50"/>
                        <a:gd name="T43" fmla="*/ 0 h 88"/>
                        <a:gd name="T44" fmla="*/ 12 w 50"/>
                        <a:gd name="T45" fmla="*/ 2 h 88"/>
                        <a:gd name="T46" fmla="*/ 12 w 50"/>
                        <a:gd name="T47" fmla="*/ 2 h 88"/>
                        <a:gd name="T48" fmla="*/ 4 w 50"/>
                        <a:gd name="T49" fmla="*/ 8 h 88"/>
                        <a:gd name="T50" fmla="*/ 4 w 50"/>
                        <a:gd name="T51" fmla="*/ 8 h 88"/>
                        <a:gd name="T52" fmla="*/ 0 w 50"/>
                        <a:gd name="T53" fmla="*/ 14 h 88"/>
                        <a:gd name="T54" fmla="*/ 0 w 50"/>
                        <a:gd name="T55" fmla="*/ 14 h 88"/>
                        <a:gd name="T56" fmla="*/ 0 w 50"/>
                        <a:gd name="T57" fmla="*/ 20 h 88"/>
                        <a:gd name="T58" fmla="*/ 0 w 50"/>
                        <a:gd name="T59" fmla="*/ 88 h 88"/>
                        <a:gd name="T60" fmla="*/ 0 w 50"/>
                        <a:gd name="T61" fmla="*/ 88 h 88"/>
                        <a:gd name="T62" fmla="*/ 8 w 50"/>
                        <a:gd name="T63" fmla="*/ 84 h 8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50" h="88">
                          <a:moveTo>
                            <a:pt x="8" y="84"/>
                          </a:moveTo>
                          <a:lnTo>
                            <a:pt x="8" y="84"/>
                          </a:lnTo>
                          <a:lnTo>
                            <a:pt x="22" y="80"/>
                          </a:lnTo>
                          <a:lnTo>
                            <a:pt x="22" y="80"/>
                          </a:lnTo>
                          <a:lnTo>
                            <a:pt x="32" y="76"/>
                          </a:lnTo>
                          <a:lnTo>
                            <a:pt x="32" y="76"/>
                          </a:lnTo>
                          <a:lnTo>
                            <a:pt x="38" y="74"/>
                          </a:lnTo>
                          <a:lnTo>
                            <a:pt x="38" y="74"/>
                          </a:lnTo>
                          <a:lnTo>
                            <a:pt x="44" y="72"/>
                          </a:lnTo>
                          <a:lnTo>
                            <a:pt x="48" y="68"/>
                          </a:lnTo>
                          <a:lnTo>
                            <a:pt x="48" y="68"/>
                          </a:lnTo>
                          <a:lnTo>
                            <a:pt x="50" y="58"/>
                          </a:lnTo>
                          <a:lnTo>
                            <a:pt x="50" y="18"/>
                          </a:lnTo>
                          <a:lnTo>
                            <a:pt x="50" y="18"/>
                          </a:lnTo>
                          <a:lnTo>
                            <a:pt x="50" y="12"/>
                          </a:lnTo>
                          <a:lnTo>
                            <a:pt x="50" y="12"/>
                          </a:lnTo>
                          <a:lnTo>
                            <a:pt x="46" y="8"/>
                          </a:lnTo>
                          <a:lnTo>
                            <a:pt x="46" y="8"/>
                          </a:lnTo>
                          <a:lnTo>
                            <a:pt x="38" y="2"/>
                          </a:lnTo>
                          <a:lnTo>
                            <a:pt x="38" y="2"/>
                          </a:lnTo>
                          <a:lnTo>
                            <a:pt x="24" y="0"/>
                          </a:lnTo>
                          <a:lnTo>
                            <a:pt x="24" y="0"/>
                          </a:lnTo>
                          <a:lnTo>
                            <a:pt x="12" y="2"/>
                          </a:lnTo>
                          <a:lnTo>
                            <a:pt x="12" y="2"/>
                          </a:lnTo>
                          <a:lnTo>
                            <a:pt x="4" y="8"/>
                          </a:lnTo>
                          <a:lnTo>
                            <a:pt x="4" y="8"/>
                          </a:lnTo>
                          <a:lnTo>
                            <a:pt x="0" y="14"/>
                          </a:lnTo>
                          <a:lnTo>
                            <a:pt x="0" y="14"/>
                          </a:lnTo>
                          <a:lnTo>
                            <a:pt x="0" y="20"/>
                          </a:lnTo>
                          <a:lnTo>
                            <a:pt x="0" y="88"/>
                          </a:lnTo>
                          <a:lnTo>
                            <a:pt x="0" y="88"/>
                          </a:lnTo>
                          <a:lnTo>
                            <a:pt x="8" y="84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2" name="Freeform 27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3968219" y="9437131"/>
                      <a:ext cx="210679" cy="454405"/>
                    </a:xfrm>
                    <a:custGeom>
                      <a:avLst/>
                      <a:gdLst>
                        <a:gd name="T0" fmla="*/ 100 w 102"/>
                        <a:gd name="T1" fmla="*/ 98 h 220"/>
                        <a:gd name="T2" fmla="*/ 90 w 102"/>
                        <a:gd name="T3" fmla="*/ 112 h 220"/>
                        <a:gd name="T4" fmla="*/ 98 w 102"/>
                        <a:gd name="T5" fmla="*/ 118 h 220"/>
                        <a:gd name="T6" fmla="*/ 100 w 102"/>
                        <a:gd name="T7" fmla="*/ 126 h 220"/>
                        <a:gd name="T8" fmla="*/ 102 w 102"/>
                        <a:gd name="T9" fmla="*/ 144 h 220"/>
                        <a:gd name="T10" fmla="*/ 102 w 102"/>
                        <a:gd name="T11" fmla="*/ 186 h 220"/>
                        <a:gd name="T12" fmla="*/ 100 w 102"/>
                        <a:gd name="T13" fmla="*/ 198 h 220"/>
                        <a:gd name="T14" fmla="*/ 94 w 102"/>
                        <a:gd name="T15" fmla="*/ 210 h 220"/>
                        <a:gd name="T16" fmla="*/ 90 w 102"/>
                        <a:gd name="T17" fmla="*/ 214 h 220"/>
                        <a:gd name="T18" fmla="*/ 84 w 102"/>
                        <a:gd name="T19" fmla="*/ 218 h 220"/>
                        <a:gd name="T20" fmla="*/ 68 w 102"/>
                        <a:gd name="T21" fmla="*/ 220 h 220"/>
                        <a:gd name="T22" fmla="*/ 0 w 102"/>
                        <a:gd name="T23" fmla="*/ 122 h 220"/>
                        <a:gd name="T24" fmla="*/ 0 w 102"/>
                        <a:gd name="T25" fmla="*/ 0 h 220"/>
                        <a:gd name="T26" fmla="*/ 68 w 102"/>
                        <a:gd name="T27" fmla="*/ 0 h 220"/>
                        <a:gd name="T28" fmla="*/ 76 w 102"/>
                        <a:gd name="T29" fmla="*/ 2 h 220"/>
                        <a:gd name="T30" fmla="*/ 84 w 102"/>
                        <a:gd name="T31" fmla="*/ 4 h 220"/>
                        <a:gd name="T32" fmla="*/ 94 w 102"/>
                        <a:gd name="T33" fmla="*/ 12 h 220"/>
                        <a:gd name="T34" fmla="*/ 100 w 102"/>
                        <a:gd name="T35" fmla="*/ 24 h 220"/>
                        <a:gd name="T36" fmla="*/ 102 w 102"/>
                        <a:gd name="T37" fmla="*/ 36 h 220"/>
                        <a:gd name="T38" fmla="*/ 102 w 102"/>
                        <a:gd name="T39" fmla="*/ 80 h 220"/>
                        <a:gd name="T40" fmla="*/ 102 w 102"/>
                        <a:gd name="T41" fmla="*/ 86 h 220"/>
                        <a:gd name="T42" fmla="*/ 24 w 102"/>
                        <a:gd name="T43" fmla="*/ 98 h 220"/>
                        <a:gd name="T44" fmla="*/ 56 w 102"/>
                        <a:gd name="T45" fmla="*/ 98 h 220"/>
                        <a:gd name="T46" fmla="*/ 66 w 102"/>
                        <a:gd name="T47" fmla="*/ 96 h 220"/>
                        <a:gd name="T48" fmla="*/ 72 w 102"/>
                        <a:gd name="T49" fmla="*/ 92 h 220"/>
                        <a:gd name="T50" fmla="*/ 76 w 102"/>
                        <a:gd name="T51" fmla="*/ 86 h 220"/>
                        <a:gd name="T52" fmla="*/ 76 w 102"/>
                        <a:gd name="T53" fmla="*/ 78 h 220"/>
                        <a:gd name="T54" fmla="*/ 76 w 102"/>
                        <a:gd name="T55" fmla="*/ 40 h 220"/>
                        <a:gd name="T56" fmla="*/ 76 w 102"/>
                        <a:gd name="T57" fmla="*/ 34 h 220"/>
                        <a:gd name="T58" fmla="*/ 72 w 102"/>
                        <a:gd name="T59" fmla="*/ 28 h 220"/>
                        <a:gd name="T60" fmla="*/ 60 w 102"/>
                        <a:gd name="T61" fmla="*/ 22 h 220"/>
                        <a:gd name="T62" fmla="*/ 24 w 102"/>
                        <a:gd name="T63" fmla="*/ 22 h 220"/>
                        <a:gd name="T64" fmla="*/ 72 w 102"/>
                        <a:gd name="T65" fmla="*/ 194 h 220"/>
                        <a:gd name="T66" fmla="*/ 76 w 102"/>
                        <a:gd name="T67" fmla="*/ 190 h 220"/>
                        <a:gd name="T68" fmla="*/ 76 w 102"/>
                        <a:gd name="T69" fmla="*/ 144 h 220"/>
                        <a:gd name="T70" fmla="*/ 76 w 102"/>
                        <a:gd name="T71" fmla="*/ 142 h 220"/>
                        <a:gd name="T72" fmla="*/ 76 w 102"/>
                        <a:gd name="T73" fmla="*/ 136 h 220"/>
                        <a:gd name="T74" fmla="*/ 72 w 102"/>
                        <a:gd name="T75" fmla="*/ 130 h 220"/>
                        <a:gd name="T76" fmla="*/ 64 w 102"/>
                        <a:gd name="T77" fmla="*/ 124 h 220"/>
                        <a:gd name="T78" fmla="*/ 24 w 102"/>
                        <a:gd name="T79" fmla="*/ 122 h 220"/>
                        <a:gd name="T80" fmla="*/ 42 w 102"/>
                        <a:gd name="T81" fmla="*/ 200 h 220"/>
                        <a:gd name="T82" fmla="*/ 60 w 102"/>
                        <a:gd name="T83" fmla="*/ 200 h 220"/>
                        <a:gd name="T84" fmla="*/ 72 w 102"/>
                        <a:gd name="T85" fmla="*/ 194 h 2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</a:cxnLst>
                      <a:rect l="0" t="0" r="r" b="b"/>
                      <a:pathLst>
                        <a:path w="102" h="220">
                          <a:moveTo>
                            <a:pt x="100" y="98"/>
                          </a:moveTo>
                          <a:lnTo>
                            <a:pt x="100" y="98"/>
                          </a:lnTo>
                          <a:lnTo>
                            <a:pt x="98" y="104"/>
                          </a:lnTo>
                          <a:lnTo>
                            <a:pt x="90" y="112"/>
                          </a:lnTo>
                          <a:lnTo>
                            <a:pt x="90" y="112"/>
                          </a:lnTo>
                          <a:lnTo>
                            <a:pt x="98" y="118"/>
                          </a:lnTo>
                          <a:lnTo>
                            <a:pt x="100" y="126"/>
                          </a:lnTo>
                          <a:lnTo>
                            <a:pt x="100" y="126"/>
                          </a:lnTo>
                          <a:lnTo>
                            <a:pt x="102" y="138"/>
                          </a:lnTo>
                          <a:lnTo>
                            <a:pt x="102" y="144"/>
                          </a:lnTo>
                          <a:lnTo>
                            <a:pt x="102" y="178"/>
                          </a:lnTo>
                          <a:lnTo>
                            <a:pt x="102" y="186"/>
                          </a:lnTo>
                          <a:lnTo>
                            <a:pt x="102" y="186"/>
                          </a:lnTo>
                          <a:lnTo>
                            <a:pt x="100" y="198"/>
                          </a:lnTo>
                          <a:lnTo>
                            <a:pt x="100" y="198"/>
                          </a:lnTo>
                          <a:lnTo>
                            <a:pt x="94" y="210"/>
                          </a:lnTo>
                          <a:lnTo>
                            <a:pt x="94" y="210"/>
                          </a:lnTo>
                          <a:lnTo>
                            <a:pt x="90" y="214"/>
                          </a:lnTo>
                          <a:lnTo>
                            <a:pt x="84" y="218"/>
                          </a:lnTo>
                          <a:lnTo>
                            <a:pt x="84" y="218"/>
                          </a:lnTo>
                          <a:lnTo>
                            <a:pt x="76" y="220"/>
                          </a:lnTo>
                          <a:lnTo>
                            <a:pt x="68" y="220"/>
                          </a:lnTo>
                          <a:lnTo>
                            <a:pt x="0" y="220"/>
                          </a:lnTo>
                          <a:lnTo>
                            <a:pt x="0" y="122"/>
                          </a:lnTo>
                          <a:lnTo>
                            <a:pt x="0" y="98"/>
                          </a:lnTo>
                          <a:lnTo>
                            <a:pt x="0" y="0"/>
                          </a:lnTo>
                          <a:lnTo>
                            <a:pt x="24" y="0"/>
                          </a:lnTo>
                          <a:lnTo>
                            <a:pt x="68" y="0"/>
                          </a:lnTo>
                          <a:lnTo>
                            <a:pt x="68" y="0"/>
                          </a:lnTo>
                          <a:lnTo>
                            <a:pt x="76" y="2"/>
                          </a:lnTo>
                          <a:lnTo>
                            <a:pt x="84" y="4"/>
                          </a:lnTo>
                          <a:lnTo>
                            <a:pt x="84" y="4"/>
                          </a:lnTo>
                          <a:lnTo>
                            <a:pt x="90" y="8"/>
                          </a:lnTo>
                          <a:lnTo>
                            <a:pt x="94" y="12"/>
                          </a:lnTo>
                          <a:lnTo>
                            <a:pt x="94" y="12"/>
                          </a:lnTo>
                          <a:lnTo>
                            <a:pt x="100" y="24"/>
                          </a:lnTo>
                          <a:lnTo>
                            <a:pt x="100" y="24"/>
                          </a:lnTo>
                          <a:lnTo>
                            <a:pt x="102" y="36"/>
                          </a:lnTo>
                          <a:lnTo>
                            <a:pt x="102" y="44"/>
                          </a:lnTo>
                          <a:lnTo>
                            <a:pt x="102" y="80"/>
                          </a:lnTo>
                          <a:lnTo>
                            <a:pt x="102" y="86"/>
                          </a:lnTo>
                          <a:lnTo>
                            <a:pt x="102" y="86"/>
                          </a:lnTo>
                          <a:lnTo>
                            <a:pt x="100" y="98"/>
                          </a:lnTo>
                          <a:close/>
                          <a:moveTo>
                            <a:pt x="24" y="98"/>
                          </a:moveTo>
                          <a:lnTo>
                            <a:pt x="56" y="98"/>
                          </a:lnTo>
                          <a:lnTo>
                            <a:pt x="56" y="98"/>
                          </a:lnTo>
                          <a:lnTo>
                            <a:pt x="66" y="96"/>
                          </a:lnTo>
                          <a:lnTo>
                            <a:pt x="66" y="96"/>
                          </a:lnTo>
                          <a:lnTo>
                            <a:pt x="72" y="92"/>
                          </a:lnTo>
                          <a:lnTo>
                            <a:pt x="72" y="92"/>
                          </a:lnTo>
                          <a:lnTo>
                            <a:pt x="76" y="86"/>
                          </a:lnTo>
                          <a:lnTo>
                            <a:pt x="76" y="86"/>
                          </a:lnTo>
                          <a:lnTo>
                            <a:pt x="76" y="80"/>
                          </a:lnTo>
                          <a:lnTo>
                            <a:pt x="76" y="78"/>
                          </a:lnTo>
                          <a:lnTo>
                            <a:pt x="76" y="40"/>
                          </a:lnTo>
                          <a:lnTo>
                            <a:pt x="76" y="40"/>
                          </a:lnTo>
                          <a:lnTo>
                            <a:pt x="76" y="40"/>
                          </a:lnTo>
                          <a:lnTo>
                            <a:pt x="76" y="34"/>
                          </a:lnTo>
                          <a:lnTo>
                            <a:pt x="72" y="28"/>
                          </a:lnTo>
                          <a:lnTo>
                            <a:pt x="72" y="28"/>
                          </a:lnTo>
                          <a:lnTo>
                            <a:pt x="66" y="24"/>
                          </a:lnTo>
                          <a:lnTo>
                            <a:pt x="60" y="22"/>
                          </a:lnTo>
                          <a:lnTo>
                            <a:pt x="42" y="22"/>
                          </a:lnTo>
                          <a:lnTo>
                            <a:pt x="24" y="22"/>
                          </a:lnTo>
                          <a:lnTo>
                            <a:pt x="24" y="98"/>
                          </a:lnTo>
                          <a:close/>
                          <a:moveTo>
                            <a:pt x="72" y="194"/>
                          </a:moveTo>
                          <a:lnTo>
                            <a:pt x="72" y="194"/>
                          </a:lnTo>
                          <a:lnTo>
                            <a:pt x="76" y="190"/>
                          </a:lnTo>
                          <a:lnTo>
                            <a:pt x="76" y="182"/>
                          </a:lnTo>
                          <a:lnTo>
                            <a:pt x="76" y="144"/>
                          </a:lnTo>
                          <a:lnTo>
                            <a:pt x="76" y="142"/>
                          </a:lnTo>
                          <a:lnTo>
                            <a:pt x="76" y="142"/>
                          </a:lnTo>
                          <a:lnTo>
                            <a:pt x="76" y="136"/>
                          </a:lnTo>
                          <a:lnTo>
                            <a:pt x="76" y="136"/>
                          </a:lnTo>
                          <a:lnTo>
                            <a:pt x="72" y="130"/>
                          </a:lnTo>
                          <a:lnTo>
                            <a:pt x="72" y="130"/>
                          </a:lnTo>
                          <a:lnTo>
                            <a:pt x="64" y="124"/>
                          </a:lnTo>
                          <a:lnTo>
                            <a:pt x="64" y="124"/>
                          </a:lnTo>
                          <a:lnTo>
                            <a:pt x="50" y="122"/>
                          </a:lnTo>
                          <a:lnTo>
                            <a:pt x="24" y="122"/>
                          </a:lnTo>
                          <a:lnTo>
                            <a:pt x="24" y="200"/>
                          </a:lnTo>
                          <a:lnTo>
                            <a:pt x="42" y="200"/>
                          </a:lnTo>
                          <a:lnTo>
                            <a:pt x="60" y="200"/>
                          </a:lnTo>
                          <a:lnTo>
                            <a:pt x="60" y="200"/>
                          </a:lnTo>
                          <a:lnTo>
                            <a:pt x="66" y="198"/>
                          </a:lnTo>
                          <a:lnTo>
                            <a:pt x="72" y="19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3" name="Freeform 28"/>
                    <p:cNvSpPr/>
                    <p:nvPr/>
                  </p:nvSpPr>
                  <p:spPr bwMode="auto">
                    <a:xfrm>
                      <a:off x="3968219" y="9437131"/>
                      <a:ext cx="210679" cy="454405"/>
                    </a:xfrm>
                    <a:custGeom>
                      <a:avLst/>
                      <a:gdLst>
                        <a:gd name="T0" fmla="*/ 100 w 102"/>
                        <a:gd name="T1" fmla="*/ 98 h 220"/>
                        <a:gd name="T2" fmla="*/ 100 w 102"/>
                        <a:gd name="T3" fmla="*/ 98 h 220"/>
                        <a:gd name="T4" fmla="*/ 98 w 102"/>
                        <a:gd name="T5" fmla="*/ 104 h 220"/>
                        <a:gd name="T6" fmla="*/ 90 w 102"/>
                        <a:gd name="T7" fmla="*/ 112 h 220"/>
                        <a:gd name="T8" fmla="*/ 90 w 102"/>
                        <a:gd name="T9" fmla="*/ 112 h 220"/>
                        <a:gd name="T10" fmla="*/ 98 w 102"/>
                        <a:gd name="T11" fmla="*/ 118 h 220"/>
                        <a:gd name="T12" fmla="*/ 100 w 102"/>
                        <a:gd name="T13" fmla="*/ 126 h 220"/>
                        <a:gd name="T14" fmla="*/ 100 w 102"/>
                        <a:gd name="T15" fmla="*/ 126 h 220"/>
                        <a:gd name="T16" fmla="*/ 102 w 102"/>
                        <a:gd name="T17" fmla="*/ 138 h 220"/>
                        <a:gd name="T18" fmla="*/ 102 w 102"/>
                        <a:gd name="T19" fmla="*/ 144 h 220"/>
                        <a:gd name="T20" fmla="*/ 102 w 102"/>
                        <a:gd name="T21" fmla="*/ 178 h 220"/>
                        <a:gd name="T22" fmla="*/ 102 w 102"/>
                        <a:gd name="T23" fmla="*/ 186 h 220"/>
                        <a:gd name="T24" fmla="*/ 102 w 102"/>
                        <a:gd name="T25" fmla="*/ 186 h 220"/>
                        <a:gd name="T26" fmla="*/ 100 w 102"/>
                        <a:gd name="T27" fmla="*/ 198 h 220"/>
                        <a:gd name="T28" fmla="*/ 100 w 102"/>
                        <a:gd name="T29" fmla="*/ 198 h 220"/>
                        <a:gd name="T30" fmla="*/ 94 w 102"/>
                        <a:gd name="T31" fmla="*/ 210 h 220"/>
                        <a:gd name="T32" fmla="*/ 94 w 102"/>
                        <a:gd name="T33" fmla="*/ 210 h 220"/>
                        <a:gd name="T34" fmla="*/ 90 w 102"/>
                        <a:gd name="T35" fmla="*/ 214 h 220"/>
                        <a:gd name="T36" fmla="*/ 84 w 102"/>
                        <a:gd name="T37" fmla="*/ 218 h 220"/>
                        <a:gd name="T38" fmla="*/ 84 w 102"/>
                        <a:gd name="T39" fmla="*/ 218 h 220"/>
                        <a:gd name="T40" fmla="*/ 76 w 102"/>
                        <a:gd name="T41" fmla="*/ 220 h 220"/>
                        <a:gd name="T42" fmla="*/ 68 w 102"/>
                        <a:gd name="T43" fmla="*/ 220 h 220"/>
                        <a:gd name="T44" fmla="*/ 0 w 102"/>
                        <a:gd name="T45" fmla="*/ 220 h 220"/>
                        <a:gd name="T46" fmla="*/ 0 w 102"/>
                        <a:gd name="T47" fmla="*/ 122 h 220"/>
                        <a:gd name="T48" fmla="*/ 0 w 102"/>
                        <a:gd name="T49" fmla="*/ 98 h 220"/>
                        <a:gd name="T50" fmla="*/ 0 w 102"/>
                        <a:gd name="T51" fmla="*/ 0 h 220"/>
                        <a:gd name="T52" fmla="*/ 24 w 102"/>
                        <a:gd name="T53" fmla="*/ 0 h 220"/>
                        <a:gd name="T54" fmla="*/ 68 w 102"/>
                        <a:gd name="T55" fmla="*/ 0 h 220"/>
                        <a:gd name="T56" fmla="*/ 68 w 102"/>
                        <a:gd name="T57" fmla="*/ 0 h 220"/>
                        <a:gd name="T58" fmla="*/ 76 w 102"/>
                        <a:gd name="T59" fmla="*/ 2 h 220"/>
                        <a:gd name="T60" fmla="*/ 84 w 102"/>
                        <a:gd name="T61" fmla="*/ 4 h 220"/>
                        <a:gd name="T62" fmla="*/ 84 w 102"/>
                        <a:gd name="T63" fmla="*/ 4 h 220"/>
                        <a:gd name="T64" fmla="*/ 90 w 102"/>
                        <a:gd name="T65" fmla="*/ 8 h 220"/>
                        <a:gd name="T66" fmla="*/ 94 w 102"/>
                        <a:gd name="T67" fmla="*/ 12 h 220"/>
                        <a:gd name="T68" fmla="*/ 94 w 102"/>
                        <a:gd name="T69" fmla="*/ 12 h 220"/>
                        <a:gd name="T70" fmla="*/ 100 w 102"/>
                        <a:gd name="T71" fmla="*/ 24 h 220"/>
                        <a:gd name="T72" fmla="*/ 100 w 102"/>
                        <a:gd name="T73" fmla="*/ 24 h 220"/>
                        <a:gd name="T74" fmla="*/ 102 w 102"/>
                        <a:gd name="T75" fmla="*/ 36 h 220"/>
                        <a:gd name="T76" fmla="*/ 102 w 102"/>
                        <a:gd name="T77" fmla="*/ 44 h 220"/>
                        <a:gd name="T78" fmla="*/ 102 w 102"/>
                        <a:gd name="T79" fmla="*/ 80 h 220"/>
                        <a:gd name="T80" fmla="*/ 102 w 102"/>
                        <a:gd name="T81" fmla="*/ 86 h 220"/>
                        <a:gd name="T82" fmla="*/ 102 w 102"/>
                        <a:gd name="T83" fmla="*/ 86 h 220"/>
                        <a:gd name="T84" fmla="*/ 100 w 102"/>
                        <a:gd name="T85" fmla="*/ 98 h 2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</a:cxnLst>
                      <a:rect l="0" t="0" r="r" b="b"/>
                      <a:pathLst>
                        <a:path w="102" h="220">
                          <a:moveTo>
                            <a:pt x="100" y="98"/>
                          </a:moveTo>
                          <a:lnTo>
                            <a:pt x="100" y="98"/>
                          </a:lnTo>
                          <a:lnTo>
                            <a:pt x="98" y="104"/>
                          </a:lnTo>
                          <a:lnTo>
                            <a:pt x="90" y="112"/>
                          </a:lnTo>
                          <a:lnTo>
                            <a:pt x="90" y="112"/>
                          </a:lnTo>
                          <a:lnTo>
                            <a:pt x="98" y="118"/>
                          </a:lnTo>
                          <a:lnTo>
                            <a:pt x="100" y="126"/>
                          </a:lnTo>
                          <a:lnTo>
                            <a:pt x="100" y="126"/>
                          </a:lnTo>
                          <a:lnTo>
                            <a:pt x="102" y="138"/>
                          </a:lnTo>
                          <a:lnTo>
                            <a:pt x="102" y="144"/>
                          </a:lnTo>
                          <a:lnTo>
                            <a:pt x="102" y="178"/>
                          </a:lnTo>
                          <a:lnTo>
                            <a:pt x="102" y="186"/>
                          </a:lnTo>
                          <a:lnTo>
                            <a:pt x="102" y="186"/>
                          </a:lnTo>
                          <a:lnTo>
                            <a:pt x="100" y="198"/>
                          </a:lnTo>
                          <a:lnTo>
                            <a:pt x="100" y="198"/>
                          </a:lnTo>
                          <a:lnTo>
                            <a:pt x="94" y="210"/>
                          </a:lnTo>
                          <a:lnTo>
                            <a:pt x="94" y="210"/>
                          </a:lnTo>
                          <a:lnTo>
                            <a:pt x="90" y="214"/>
                          </a:lnTo>
                          <a:lnTo>
                            <a:pt x="84" y="218"/>
                          </a:lnTo>
                          <a:lnTo>
                            <a:pt x="84" y="218"/>
                          </a:lnTo>
                          <a:lnTo>
                            <a:pt x="76" y="220"/>
                          </a:lnTo>
                          <a:lnTo>
                            <a:pt x="68" y="220"/>
                          </a:lnTo>
                          <a:lnTo>
                            <a:pt x="0" y="220"/>
                          </a:lnTo>
                          <a:lnTo>
                            <a:pt x="0" y="122"/>
                          </a:lnTo>
                          <a:lnTo>
                            <a:pt x="0" y="98"/>
                          </a:lnTo>
                          <a:lnTo>
                            <a:pt x="0" y="0"/>
                          </a:lnTo>
                          <a:lnTo>
                            <a:pt x="24" y="0"/>
                          </a:lnTo>
                          <a:lnTo>
                            <a:pt x="68" y="0"/>
                          </a:lnTo>
                          <a:lnTo>
                            <a:pt x="68" y="0"/>
                          </a:lnTo>
                          <a:lnTo>
                            <a:pt x="76" y="2"/>
                          </a:lnTo>
                          <a:lnTo>
                            <a:pt x="84" y="4"/>
                          </a:lnTo>
                          <a:lnTo>
                            <a:pt x="84" y="4"/>
                          </a:lnTo>
                          <a:lnTo>
                            <a:pt x="90" y="8"/>
                          </a:lnTo>
                          <a:lnTo>
                            <a:pt x="94" y="12"/>
                          </a:lnTo>
                          <a:lnTo>
                            <a:pt x="94" y="12"/>
                          </a:lnTo>
                          <a:lnTo>
                            <a:pt x="100" y="24"/>
                          </a:lnTo>
                          <a:lnTo>
                            <a:pt x="100" y="24"/>
                          </a:lnTo>
                          <a:lnTo>
                            <a:pt x="102" y="36"/>
                          </a:lnTo>
                          <a:lnTo>
                            <a:pt x="102" y="44"/>
                          </a:lnTo>
                          <a:lnTo>
                            <a:pt x="102" y="80"/>
                          </a:lnTo>
                          <a:lnTo>
                            <a:pt x="102" y="86"/>
                          </a:lnTo>
                          <a:lnTo>
                            <a:pt x="102" y="86"/>
                          </a:lnTo>
                          <a:lnTo>
                            <a:pt x="100" y="98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4" name="Freeform 29"/>
                    <p:cNvSpPr/>
                    <p:nvPr/>
                  </p:nvSpPr>
                  <p:spPr bwMode="auto">
                    <a:xfrm>
                      <a:off x="4017791" y="9482571"/>
                      <a:ext cx="107405" cy="156976"/>
                    </a:xfrm>
                    <a:custGeom>
                      <a:avLst/>
                      <a:gdLst>
                        <a:gd name="T0" fmla="*/ 0 w 52"/>
                        <a:gd name="T1" fmla="*/ 76 h 76"/>
                        <a:gd name="T2" fmla="*/ 32 w 52"/>
                        <a:gd name="T3" fmla="*/ 76 h 76"/>
                        <a:gd name="T4" fmla="*/ 32 w 52"/>
                        <a:gd name="T5" fmla="*/ 76 h 76"/>
                        <a:gd name="T6" fmla="*/ 42 w 52"/>
                        <a:gd name="T7" fmla="*/ 74 h 76"/>
                        <a:gd name="T8" fmla="*/ 42 w 52"/>
                        <a:gd name="T9" fmla="*/ 74 h 76"/>
                        <a:gd name="T10" fmla="*/ 48 w 52"/>
                        <a:gd name="T11" fmla="*/ 70 h 76"/>
                        <a:gd name="T12" fmla="*/ 48 w 52"/>
                        <a:gd name="T13" fmla="*/ 70 h 76"/>
                        <a:gd name="T14" fmla="*/ 52 w 52"/>
                        <a:gd name="T15" fmla="*/ 64 h 76"/>
                        <a:gd name="T16" fmla="*/ 52 w 52"/>
                        <a:gd name="T17" fmla="*/ 64 h 76"/>
                        <a:gd name="T18" fmla="*/ 52 w 52"/>
                        <a:gd name="T19" fmla="*/ 58 h 76"/>
                        <a:gd name="T20" fmla="*/ 52 w 52"/>
                        <a:gd name="T21" fmla="*/ 56 h 76"/>
                        <a:gd name="T22" fmla="*/ 52 w 52"/>
                        <a:gd name="T23" fmla="*/ 18 h 76"/>
                        <a:gd name="T24" fmla="*/ 52 w 52"/>
                        <a:gd name="T25" fmla="*/ 18 h 76"/>
                        <a:gd name="T26" fmla="*/ 52 w 52"/>
                        <a:gd name="T27" fmla="*/ 18 h 76"/>
                        <a:gd name="T28" fmla="*/ 52 w 52"/>
                        <a:gd name="T29" fmla="*/ 12 h 76"/>
                        <a:gd name="T30" fmla="*/ 48 w 52"/>
                        <a:gd name="T31" fmla="*/ 6 h 76"/>
                        <a:gd name="T32" fmla="*/ 48 w 52"/>
                        <a:gd name="T33" fmla="*/ 6 h 76"/>
                        <a:gd name="T34" fmla="*/ 42 w 52"/>
                        <a:gd name="T35" fmla="*/ 2 h 76"/>
                        <a:gd name="T36" fmla="*/ 36 w 52"/>
                        <a:gd name="T37" fmla="*/ 0 h 76"/>
                        <a:gd name="T38" fmla="*/ 18 w 52"/>
                        <a:gd name="T39" fmla="*/ 0 h 76"/>
                        <a:gd name="T40" fmla="*/ 0 w 52"/>
                        <a:gd name="T41" fmla="*/ 0 h 76"/>
                        <a:gd name="T42" fmla="*/ 0 w 52"/>
                        <a:gd name="T43" fmla="*/ 76 h 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</a:cxnLst>
                      <a:rect l="0" t="0" r="r" b="b"/>
                      <a:pathLst>
                        <a:path w="52" h="76">
                          <a:moveTo>
                            <a:pt x="0" y="76"/>
                          </a:moveTo>
                          <a:lnTo>
                            <a:pt x="32" y="76"/>
                          </a:lnTo>
                          <a:lnTo>
                            <a:pt x="32" y="76"/>
                          </a:lnTo>
                          <a:lnTo>
                            <a:pt x="42" y="74"/>
                          </a:lnTo>
                          <a:lnTo>
                            <a:pt x="42" y="74"/>
                          </a:lnTo>
                          <a:lnTo>
                            <a:pt x="48" y="70"/>
                          </a:lnTo>
                          <a:lnTo>
                            <a:pt x="48" y="70"/>
                          </a:lnTo>
                          <a:lnTo>
                            <a:pt x="52" y="64"/>
                          </a:lnTo>
                          <a:lnTo>
                            <a:pt x="52" y="64"/>
                          </a:lnTo>
                          <a:lnTo>
                            <a:pt x="52" y="58"/>
                          </a:lnTo>
                          <a:lnTo>
                            <a:pt x="52" y="56"/>
                          </a:lnTo>
                          <a:lnTo>
                            <a:pt x="52" y="18"/>
                          </a:lnTo>
                          <a:lnTo>
                            <a:pt x="52" y="18"/>
                          </a:lnTo>
                          <a:lnTo>
                            <a:pt x="52" y="18"/>
                          </a:lnTo>
                          <a:lnTo>
                            <a:pt x="52" y="12"/>
                          </a:lnTo>
                          <a:lnTo>
                            <a:pt x="48" y="6"/>
                          </a:lnTo>
                          <a:lnTo>
                            <a:pt x="48" y="6"/>
                          </a:lnTo>
                          <a:lnTo>
                            <a:pt x="42" y="2"/>
                          </a:lnTo>
                          <a:lnTo>
                            <a:pt x="36" y="0"/>
                          </a:lnTo>
                          <a:lnTo>
                            <a:pt x="18" y="0"/>
                          </a:lnTo>
                          <a:lnTo>
                            <a:pt x="0" y="0"/>
                          </a:lnTo>
                          <a:lnTo>
                            <a:pt x="0" y="76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5" name="Freeform 30"/>
                    <p:cNvSpPr/>
                    <p:nvPr/>
                  </p:nvSpPr>
                  <p:spPr bwMode="auto">
                    <a:xfrm>
                      <a:off x="4017791" y="9689119"/>
                      <a:ext cx="107405" cy="161107"/>
                    </a:xfrm>
                    <a:custGeom>
                      <a:avLst/>
                      <a:gdLst>
                        <a:gd name="T0" fmla="*/ 48 w 52"/>
                        <a:gd name="T1" fmla="*/ 72 h 78"/>
                        <a:gd name="T2" fmla="*/ 48 w 52"/>
                        <a:gd name="T3" fmla="*/ 72 h 78"/>
                        <a:gd name="T4" fmla="*/ 52 w 52"/>
                        <a:gd name="T5" fmla="*/ 68 h 78"/>
                        <a:gd name="T6" fmla="*/ 52 w 52"/>
                        <a:gd name="T7" fmla="*/ 60 h 78"/>
                        <a:gd name="T8" fmla="*/ 52 w 52"/>
                        <a:gd name="T9" fmla="*/ 22 h 78"/>
                        <a:gd name="T10" fmla="*/ 52 w 52"/>
                        <a:gd name="T11" fmla="*/ 20 h 78"/>
                        <a:gd name="T12" fmla="*/ 52 w 52"/>
                        <a:gd name="T13" fmla="*/ 20 h 78"/>
                        <a:gd name="T14" fmla="*/ 52 w 52"/>
                        <a:gd name="T15" fmla="*/ 14 h 78"/>
                        <a:gd name="T16" fmla="*/ 52 w 52"/>
                        <a:gd name="T17" fmla="*/ 14 h 78"/>
                        <a:gd name="T18" fmla="*/ 48 w 52"/>
                        <a:gd name="T19" fmla="*/ 8 h 78"/>
                        <a:gd name="T20" fmla="*/ 48 w 52"/>
                        <a:gd name="T21" fmla="*/ 8 h 78"/>
                        <a:gd name="T22" fmla="*/ 40 w 52"/>
                        <a:gd name="T23" fmla="*/ 2 h 78"/>
                        <a:gd name="T24" fmla="*/ 40 w 52"/>
                        <a:gd name="T25" fmla="*/ 2 h 78"/>
                        <a:gd name="T26" fmla="*/ 26 w 52"/>
                        <a:gd name="T27" fmla="*/ 0 h 78"/>
                        <a:gd name="T28" fmla="*/ 0 w 52"/>
                        <a:gd name="T29" fmla="*/ 0 h 78"/>
                        <a:gd name="T30" fmla="*/ 0 w 52"/>
                        <a:gd name="T31" fmla="*/ 78 h 78"/>
                        <a:gd name="T32" fmla="*/ 18 w 52"/>
                        <a:gd name="T33" fmla="*/ 78 h 78"/>
                        <a:gd name="T34" fmla="*/ 36 w 52"/>
                        <a:gd name="T35" fmla="*/ 78 h 78"/>
                        <a:gd name="T36" fmla="*/ 36 w 52"/>
                        <a:gd name="T37" fmla="*/ 78 h 78"/>
                        <a:gd name="T38" fmla="*/ 42 w 52"/>
                        <a:gd name="T39" fmla="*/ 76 h 78"/>
                        <a:gd name="T40" fmla="*/ 48 w 52"/>
                        <a:gd name="T41" fmla="*/ 72 h 7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52" h="78">
                          <a:moveTo>
                            <a:pt x="48" y="72"/>
                          </a:moveTo>
                          <a:lnTo>
                            <a:pt x="48" y="72"/>
                          </a:lnTo>
                          <a:lnTo>
                            <a:pt x="52" y="68"/>
                          </a:lnTo>
                          <a:lnTo>
                            <a:pt x="52" y="60"/>
                          </a:lnTo>
                          <a:lnTo>
                            <a:pt x="52" y="22"/>
                          </a:lnTo>
                          <a:lnTo>
                            <a:pt x="52" y="20"/>
                          </a:lnTo>
                          <a:lnTo>
                            <a:pt x="52" y="20"/>
                          </a:lnTo>
                          <a:lnTo>
                            <a:pt x="52" y="14"/>
                          </a:lnTo>
                          <a:lnTo>
                            <a:pt x="52" y="14"/>
                          </a:lnTo>
                          <a:lnTo>
                            <a:pt x="48" y="8"/>
                          </a:lnTo>
                          <a:lnTo>
                            <a:pt x="48" y="8"/>
                          </a:lnTo>
                          <a:lnTo>
                            <a:pt x="40" y="2"/>
                          </a:lnTo>
                          <a:lnTo>
                            <a:pt x="40" y="2"/>
                          </a:lnTo>
                          <a:lnTo>
                            <a:pt x="26" y="0"/>
                          </a:lnTo>
                          <a:lnTo>
                            <a:pt x="0" y="0"/>
                          </a:lnTo>
                          <a:lnTo>
                            <a:pt x="0" y="78"/>
                          </a:lnTo>
                          <a:lnTo>
                            <a:pt x="18" y="78"/>
                          </a:lnTo>
                          <a:lnTo>
                            <a:pt x="36" y="78"/>
                          </a:lnTo>
                          <a:lnTo>
                            <a:pt x="36" y="78"/>
                          </a:lnTo>
                          <a:lnTo>
                            <a:pt x="42" y="76"/>
                          </a:lnTo>
                          <a:lnTo>
                            <a:pt x="48" y="72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6" name="Freeform 31"/>
                    <p:cNvSpPr/>
                    <p:nvPr/>
                  </p:nvSpPr>
                  <p:spPr bwMode="auto">
                    <a:xfrm>
                      <a:off x="6050222" y="8404391"/>
                      <a:ext cx="218941" cy="479191"/>
                    </a:xfrm>
                    <a:custGeom>
                      <a:avLst/>
                      <a:gdLst>
                        <a:gd name="T0" fmla="*/ 80 w 106"/>
                        <a:gd name="T1" fmla="*/ 42 h 232"/>
                        <a:gd name="T2" fmla="*/ 78 w 106"/>
                        <a:gd name="T3" fmla="*/ 36 h 232"/>
                        <a:gd name="T4" fmla="*/ 74 w 106"/>
                        <a:gd name="T5" fmla="*/ 30 h 232"/>
                        <a:gd name="T6" fmla="*/ 66 w 106"/>
                        <a:gd name="T7" fmla="*/ 26 h 232"/>
                        <a:gd name="T8" fmla="*/ 60 w 106"/>
                        <a:gd name="T9" fmla="*/ 24 h 232"/>
                        <a:gd name="T10" fmla="*/ 52 w 106"/>
                        <a:gd name="T11" fmla="*/ 24 h 232"/>
                        <a:gd name="T12" fmla="*/ 38 w 106"/>
                        <a:gd name="T13" fmla="*/ 26 h 232"/>
                        <a:gd name="T14" fmla="*/ 30 w 106"/>
                        <a:gd name="T15" fmla="*/ 30 h 232"/>
                        <a:gd name="T16" fmla="*/ 28 w 106"/>
                        <a:gd name="T17" fmla="*/ 38 h 232"/>
                        <a:gd name="T18" fmla="*/ 26 w 106"/>
                        <a:gd name="T19" fmla="*/ 44 h 232"/>
                        <a:gd name="T20" fmla="*/ 26 w 106"/>
                        <a:gd name="T21" fmla="*/ 186 h 232"/>
                        <a:gd name="T22" fmla="*/ 26 w 106"/>
                        <a:gd name="T23" fmla="*/ 188 h 232"/>
                        <a:gd name="T24" fmla="*/ 28 w 106"/>
                        <a:gd name="T25" fmla="*/ 194 h 232"/>
                        <a:gd name="T26" fmla="*/ 30 w 106"/>
                        <a:gd name="T27" fmla="*/ 202 h 232"/>
                        <a:gd name="T28" fmla="*/ 38 w 106"/>
                        <a:gd name="T29" fmla="*/ 206 h 232"/>
                        <a:gd name="T30" fmla="*/ 52 w 106"/>
                        <a:gd name="T31" fmla="*/ 208 h 232"/>
                        <a:gd name="T32" fmla="*/ 60 w 106"/>
                        <a:gd name="T33" fmla="*/ 208 h 232"/>
                        <a:gd name="T34" fmla="*/ 66 w 106"/>
                        <a:gd name="T35" fmla="*/ 206 h 232"/>
                        <a:gd name="T36" fmla="*/ 74 w 106"/>
                        <a:gd name="T37" fmla="*/ 202 h 232"/>
                        <a:gd name="T38" fmla="*/ 78 w 106"/>
                        <a:gd name="T39" fmla="*/ 196 h 232"/>
                        <a:gd name="T40" fmla="*/ 80 w 106"/>
                        <a:gd name="T41" fmla="*/ 186 h 232"/>
                        <a:gd name="T42" fmla="*/ 106 w 106"/>
                        <a:gd name="T43" fmla="*/ 194 h 232"/>
                        <a:gd name="T44" fmla="*/ 106 w 106"/>
                        <a:gd name="T45" fmla="*/ 204 h 232"/>
                        <a:gd name="T46" fmla="*/ 102 w 106"/>
                        <a:gd name="T47" fmla="*/ 210 h 232"/>
                        <a:gd name="T48" fmla="*/ 98 w 106"/>
                        <a:gd name="T49" fmla="*/ 216 h 232"/>
                        <a:gd name="T50" fmla="*/ 82 w 106"/>
                        <a:gd name="T51" fmla="*/ 228 h 232"/>
                        <a:gd name="T52" fmla="*/ 70 w 106"/>
                        <a:gd name="T53" fmla="*/ 230 h 232"/>
                        <a:gd name="T54" fmla="*/ 54 w 106"/>
                        <a:gd name="T55" fmla="*/ 232 h 232"/>
                        <a:gd name="T56" fmla="*/ 24 w 106"/>
                        <a:gd name="T57" fmla="*/ 228 h 232"/>
                        <a:gd name="T58" fmla="*/ 14 w 106"/>
                        <a:gd name="T59" fmla="*/ 222 h 232"/>
                        <a:gd name="T60" fmla="*/ 8 w 106"/>
                        <a:gd name="T61" fmla="*/ 216 h 232"/>
                        <a:gd name="T62" fmla="*/ 0 w 106"/>
                        <a:gd name="T63" fmla="*/ 204 h 232"/>
                        <a:gd name="T64" fmla="*/ 0 w 106"/>
                        <a:gd name="T65" fmla="*/ 194 h 232"/>
                        <a:gd name="T66" fmla="*/ 0 w 106"/>
                        <a:gd name="T67" fmla="*/ 46 h 232"/>
                        <a:gd name="T68" fmla="*/ 0 w 106"/>
                        <a:gd name="T69" fmla="*/ 38 h 232"/>
                        <a:gd name="T70" fmla="*/ 0 w 106"/>
                        <a:gd name="T71" fmla="*/ 28 h 232"/>
                        <a:gd name="T72" fmla="*/ 8 w 106"/>
                        <a:gd name="T73" fmla="*/ 16 h 232"/>
                        <a:gd name="T74" fmla="*/ 14 w 106"/>
                        <a:gd name="T75" fmla="*/ 10 h 232"/>
                        <a:gd name="T76" fmla="*/ 24 w 106"/>
                        <a:gd name="T77" fmla="*/ 4 h 232"/>
                        <a:gd name="T78" fmla="*/ 54 w 106"/>
                        <a:gd name="T79" fmla="*/ 0 h 232"/>
                        <a:gd name="T80" fmla="*/ 70 w 106"/>
                        <a:gd name="T81" fmla="*/ 2 h 232"/>
                        <a:gd name="T82" fmla="*/ 82 w 106"/>
                        <a:gd name="T83" fmla="*/ 4 h 232"/>
                        <a:gd name="T84" fmla="*/ 98 w 106"/>
                        <a:gd name="T85" fmla="*/ 16 h 232"/>
                        <a:gd name="T86" fmla="*/ 102 w 106"/>
                        <a:gd name="T87" fmla="*/ 22 h 232"/>
                        <a:gd name="T88" fmla="*/ 106 w 106"/>
                        <a:gd name="T89" fmla="*/ 28 h 232"/>
                        <a:gd name="T90" fmla="*/ 106 w 106"/>
                        <a:gd name="T91" fmla="*/ 46 h 2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</a:cxnLst>
                      <a:rect l="0" t="0" r="r" b="b"/>
                      <a:pathLst>
                        <a:path w="106" h="232">
                          <a:moveTo>
                            <a:pt x="80" y="46"/>
                          </a:moveTo>
                          <a:lnTo>
                            <a:pt x="80" y="42"/>
                          </a:lnTo>
                          <a:lnTo>
                            <a:pt x="80" y="42"/>
                          </a:lnTo>
                          <a:lnTo>
                            <a:pt x="78" y="36"/>
                          </a:lnTo>
                          <a:lnTo>
                            <a:pt x="78" y="36"/>
                          </a:lnTo>
                          <a:lnTo>
                            <a:pt x="74" y="30"/>
                          </a:lnTo>
                          <a:lnTo>
                            <a:pt x="74" y="30"/>
                          </a:lnTo>
                          <a:lnTo>
                            <a:pt x="66" y="26"/>
                          </a:lnTo>
                          <a:lnTo>
                            <a:pt x="66" y="26"/>
                          </a:lnTo>
                          <a:lnTo>
                            <a:pt x="60" y="24"/>
                          </a:lnTo>
                          <a:lnTo>
                            <a:pt x="52" y="24"/>
                          </a:lnTo>
                          <a:lnTo>
                            <a:pt x="52" y="24"/>
                          </a:lnTo>
                          <a:lnTo>
                            <a:pt x="44" y="24"/>
                          </a:lnTo>
                          <a:lnTo>
                            <a:pt x="38" y="26"/>
                          </a:lnTo>
                          <a:lnTo>
                            <a:pt x="38" y="26"/>
                          </a:lnTo>
                          <a:lnTo>
                            <a:pt x="30" y="30"/>
                          </a:lnTo>
                          <a:lnTo>
                            <a:pt x="30" y="30"/>
                          </a:lnTo>
                          <a:lnTo>
                            <a:pt x="28" y="38"/>
                          </a:lnTo>
                          <a:lnTo>
                            <a:pt x="28" y="38"/>
                          </a:lnTo>
                          <a:lnTo>
                            <a:pt x="26" y="44"/>
                          </a:lnTo>
                          <a:lnTo>
                            <a:pt x="26" y="46"/>
                          </a:lnTo>
                          <a:lnTo>
                            <a:pt x="26" y="186"/>
                          </a:lnTo>
                          <a:lnTo>
                            <a:pt x="26" y="188"/>
                          </a:lnTo>
                          <a:lnTo>
                            <a:pt x="26" y="188"/>
                          </a:lnTo>
                          <a:lnTo>
                            <a:pt x="28" y="194"/>
                          </a:lnTo>
                          <a:lnTo>
                            <a:pt x="28" y="194"/>
                          </a:lnTo>
                          <a:lnTo>
                            <a:pt x="30" y="202"/>
                          </a:lnTo>
                          <a:lnTo>
                            <a:pt x="30" y="202"/>
                          </a:lnTo>
                          <a:lnTo>
                            <a:pt x="38" y="206"/>
                          </a:lnTo>
                          <a:lnTo>
                            <a:pt x="38" y="206"/>
                          </a:lnTo>
                          <a:lnTo>
                            <a:pt x="44" y="208"/>
                          </a:lnTo>
                          <a:lnTo>
                            <a:pt x="52" y="208"/>
                          </a:lnTo>
                          <a:lnTo>
                            <a:pt x="52" y="208"/>
                          </a:lnTo>
                          <a:lnTo>
                            <a:pt x="60" y="208"/>
                          </a:lnTo>
                          <a:lnTo>
                            <a:pt x="66" y="206"/>
                          </a:lnTo>
                          <a:lnTo>
                            <a:pt x="66" y="206"/>
                          </a:lnTo>
                          <a:lnTo>
                            <a:pt x="74" y="202"/>
                          </a:lnTo>
                          <a:lnTo>
                            <a:pt x="74" y="202"/>
                          </a:lnTo>
                          <a:lnTo>
                            <a:pt x="78" y="196"/>
                          </a:lnTo>
                          <a:lnTo>
                            <a:pt x="78" y="196"/>
                          </a:lnTo>
                          <a:lnTo>
                            <a:pt x="80" y="190"/>
                          </a:lnTo>
                          <a:lnTo>
                            <a:pt x="80" y="186"/>
                          </a:lnTo>
                          <a:lnTo>
                            <a:pt x="106" y="186"/>
                          </a:lnTo>
                          <a:lnTo>
                            <a:pt x="106" y="194"/>
                          </a:lnTo>
                          <a:lnTo>
                            <a:pt x="106" y="194"/>
                          </a:lnTo>
                          <a:lnTo>
                            <a:pt x="106" y="204"/>
                          </a:lnTo>
                          <a:lnTo>
                            <a:pt x="106" y="204"/>
                          </a:lnTo>
                          <a:lnTo>
                            <a:pt x="102" y="210"/>
                          </a:lnTo>
                          <a:lnTo>
                            <a:pt x="98" y="216"/>
                          </a:lnTo>
                          <a:lnTo>
                            <a:pt x="98" y="216"/>
                          </a:lnTo>
                          <a:lnTo>
                            <a:pt x="92" y="222"/>
                          </a:lnTo>
                          <a:lnTo>
                            <a:pt x="82" y="228"/>
                          </a:lnTo>
                          <a:lnTo>
                            <a:pt x="82" y="228"/>
                          </a:lnTo>
                          <a:lnTo>
                            <a:pt x="70" y="230"/>
                          </a:lnTo>
                          <a:lnTo>
                            <a:pt x="54" y="232"/>
                          </a:lnTo>
                          <a:lnTo>
                            <a:pt x="54" y="232"/>
                          </a:lnTo>
                          <a:lnTo>
                            <a:pt x="36" y="230"/>
                          </a:lnTo>
                          <a:lnTo>
                            <a:pt x="24" y="228"/>
                          </a:lnTo>
                          <a:lnTo>
                            <a:pt x="24" y="228"/>
                          </a:lnTo>
                          <a:lnTo>
                            <a:pt x="14" y="222"/>
                          </a:lnTo>
                          <a:lnTo>
                            <a:pt x="8" y="216"/>
                          </a:lnTo>
                          <a:lnTo>
                            <a:pt x="8" y="216"/>
                          </a:lnTo>
                          <a:lnTo>
                            <a:pt x="4" y="210"/>
                          </a:lnTo>
                          <a:lnTo>
                            <a:pt x="0" y="204"/>
                          </a:lnTo>
                          <a:lnTo>
                            <a:pt x="0" y="204"/>
                          </a:lnTo>
                          <a:lnTo>
                            <a:pt x="0" y="194"/>
                          </a:lnTo>
                          <a:lnTo>
                            <a:pt x="0" y="186"/>
                          </a:lnTo>
                          <a:lnTo>
                            <a:pt x="0" y="46"/>
                          </a:lnTo>
                          <a:lnTo>
                            <a:pt x="0" y="38"/>
                          </a:lnTo>
                          <a:lnTo>
                            <a:pt x="0" y="38"/>
                          </a:lnTo>
                          <a:lnTo>
                            <a:pt x="0" y="28"/>
                          </a:lnTo>
                          <a:lnTo>
                            <a:pt x="0" y="28"/>
                          </a:lnTo>
                          <a:lnTo>
                            <a:pt x="4" y="22"/>
                          </a:lnTo>
                          <a:lnTo>
                            <a:pt x="8" y="16"/>
                          </a:lnTo>
                          <a:lnTo>
                            <a:pt x="8" y="16"/>
                          </a:lnTo>
                          <a:lnTo>
                            <a:pt x="14" y="10"/>
                          </a:lnTo>
                          <a:lnTo>
                            <a:pt x="24" y="4"/>
                          </a:lnTo>
                          <a:lnTo>
                            <a:pt x="24" y="4"/>
                          </a:lnTo>
                          <a:lnTo>
                            <a:pt x="36" y="2"/>
                          </a:lnTo>
                          <a:lnTo>
                            <a:pt x="54" y="0"/>
                          </a:lnTo>
                          <a:lnTo>
                            <a:pt x="54" y="0"/>
                          </a:lnTo>
                          <a:lnTo>
                            <a:pt x="70" y="2"/>
                          </a:lnTo>
                          <a:lnTo>
                            <a:pt x="82" y="4"/>
                          </a:lnTo>
                          <a:lnTo>
                            <a:pt x="82" y="4"/>
                          </a:lnTo>
                          <a:lnTo>
                            <a:pt x="92" y="10"/>
                          </a:lnTo>
                          <a:lnTo>
                            <a:pt x="98" y="16"/>
                          </a:lnTo>
                          <a:lnTo>
                            <a:pt x="98" y="16"/>
                          </a:lnTo>
                          <a:lnTo>
                            <a:pt x="102" y="22"/>
                          </a:lnTo>
                          <a:lnTo>
                            <a:pt x="106" y="28"/>
                          </a:lnTo>
                          <a:lnTo>
                            <a:pt x="106" y="28"/>
                          </a:lnTo>
                          <a:lnTo>
                            <a:pt x="106" y="38"/>
                          </a:lnTo>
                          <a:lnTo>
                            <a:pt x="106" y="46"/>
                          </a:lnTo>
                          <a:lnTo>
                            <a:pt x="80" y="4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7" name="Freeform 32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8082653" y="7388176"/>
                      <a:ext cx="214810" cy="458536"/>
                    </a:xfrm>
                    <a:custGeom>
                      <a:avLst/>
                      <a:gdLst>
                        <a:gd name="T0" fmla="*/ 104 w 104"/>
                        <a:gd name="T1" fmla="*/ 180 h 222"/>
                        <a:gd name="T2" fmla="*/ 104 w 104"/>
                        <a:gd name="T3" fmla="*/ 188 h 222"/>
                        <a:gd name="T4" fmla="*/ 104 w 104"/>
                        <a:gd name="T5" fmla="*/ 188 h 222"/>
                        <a:gd name="T6" fmla="*/ 102 w 104"/>
                        <a:gd name="T7" fmla="*/ 200 h 222"/>
                        <a:gd name="T8" fmla="*/ 102 w 104"/>
                        <a:gd name="T9" fmla="*/ 200 h 222"/>
                        <a:gd name="T10" fmla="*/ 100 w 104"/>
                        <a:gd name="T11" fmla="*/ 206 h 222"/>
                        <a:gd name="T12" fmla="*/ 96 w 104"/>
                        <a:gd name="T13" fmla="*/ 210 h 222"/>
                        <a:gd name="T14" fmla="*/ 96 w 104"/>
                        <a:gd name="T15" fmla="*/ 210 h 222"/>
                        <a:gd name="T16" fmla="*/ 92 w 104"/>
                        <a:gd name="T17" fmla="*/ 216 h 222"/>
                        <a:gd name="T18" fmla="*/ 86 w 104"/>
                        <a:gd name="T19" fmla="*/ 218 h 222"/>
                        <a:gd name="T20" fmla="*/ 86 w 104"/>
                        <a:gd name="T21" fmla="*/ 218 h 222"/>
                        <a:gd name="T22" fmla="*/ 78 w 104"/>
                        <a:gd name="T23" fmla="*/ 222 h 222"/>
                        <a:gd name="T24" fmla="*/ 70 w 104"/>
                        <a:gd name="T25" fmla="*/ 222 h 222"/>
                        <a:gd name="T26" fmla="*/ 16 w 104"/>
                        <a:gd name="T27" fmla="*/ 222 h 222"/>
                        <a:gd name="T28" fmla="*/ 16 w 104"/>
                        <a:gd name="T29" fmla="*/ 222 h 222"/>
                        <a:gd name="T30" fmla="*/ 0 w 104"/>
                        <a:gd name="T31" fmla="*/ 222 h 222"/>
                        <a:gd name="T32" fmla="*/ 0 w 104"/>
                        <a:gd name="T33" fmla="*/ 0 h 222"/>
                        <a:gd name="T34" fmla="*/ 26 w 104"/>
                        <a:gd name="T35" fmla="*/ 0 h 222"/>
                        <a:gd name="T36" fmla="*/ 70 w 104"/>
                        <a:gd name="T37" fmla="*/ 0 h 222"/>
                        <a:gd name="T38" fmla="*/ 70 w 104"/>
                        <a:gd name="T39" fmla="*/ 0 h 222"/>
                        <a:gd name="T40" fmla="*/ 78 w 104"/>
                        <a:gd name="T41" fmla="*/ 0 h 222"/>
                        <a:gd name="T42" fmla="*/ 86 w 104"/>
                        <a:gd name="T43" fmla="*/ 2 h 222"/>
                        <a:gd name="T44" fmla="*/ 86 w 104"/>
                        <a:gd name="T45" fmla="*/ 2 h 222"/>
                        <a:gd name="T46" fmla="*/ 92 w 104"/>
                        <a:gd name="T47" fmla="*/ 6 h 222"/>
                        <a:gd name="T48" fmla="*/ 96 w 104"/>
                        <a:gd name="T49" fmla="*/ 10 h 222"/>
                        <a:gd name="T50" fmla="*/ 96 w 104"/>
                        <a:gd name="T51" fmla="*/ 10 h 222"/>
                        <a:gd name="T52" fmla="*/ 100 w 104"/>
                        <a:gd name="T53" fmla="*/ 16 h 222"/>
                        <a:gd name="T54" fmla="*/ 102 w 104"/>
                        <a:gd name="T55" fmla="*/ 22 h 222"/>
                        <a:gd name="T56" fmla="*/ 102 w 104"/>
                        <a:gd name="T57" fmla="*/ 22 h 222"/>
                        <a:gd name="T58" fmla="*/ 104 w 104"/>
                        <a:gd name="T59" fmla="*/ 34 h 222"/>
                        <a:gd name="T60" fmla="*/ 104 w 104"/>
                        <a:gd name="T61" fmla="*/ 42 h 222"/>
                        <a:gd name="T62" fmla="*/ 104 w 104"/>
                        <a:gd name="T63" fmla="*/ 180 h 222"/>
                        <a:gd name="T64" fmla="*/ 80 w 104"/>
                        <a:gd name="T65" fmla="*/ 42 h 222"/>
                        <a:gd name="T66" fmla="*/ 80 w 104"/>
                        <a:gd name="T67" fmla="*/ 40 h 222"/>
                        <a:gd name="T68" fmla="*/ 80 w 104"/>
                        <a:gd name="T69" fmla="*/ 40 h 222"/>
                        <a:gd name="T70" fmla="*/ 78 w 104"/>
                        <a:gd name="T71" fmla="*/ 32 h 222"/>
                        <a:gd name="T72" fmla="*/ 74 w 104"/>
                        <a:gd name="T73" fmla="*/ 26 h 222"/>
                        <a:gd name="T74" fmla="*/ 74 w 104"/>
                        <a:gd name="T75" fmla="*/ 26 h 222"/>
                        <a:gd name="T76" fmla="*/ 68 w 104"/>
                        <a:gd name="T77" fmla="*/ 22 h 222"/>
                        <a:gd name="T78" fmla="*/ 62 w 104"/>
                        <a:gd name="T79" fmla="*/ 20 h 222"/>
                        <a:gd name="T80" fmla="*/ 44 w 104"/>
                        <a:gd name="T81" fmla="*/ 20 h 222"/>
                        <a:gd name="T82" fmla="*/ 26 w 104"/>
                        <a:gd name="T83" fmla="*/ 20 h 222"/>
                        <a:gd name="T84" fmla="*/ 26 w 104"/>
                        <a:gd name="T85" fmla="*/ 200 h 222"/>
                        <a:gd name="T86" fmla="*/ 44 w 104"/>
                        <a:gd name="T87" fmla="*/ 200 h 222"/>
                        <a:gd name="T88" fmla="*/ 62 w 104"/>
                        <a:gd name="T89" fmla="*/ 200 h 222"/>
                        <a:gd name="T90" fmla="*/ 62 w 104"/>
                        <a:gd name="T91" fmla="*/ 200 h 222"/>
                        <a:gd name="T92" fmla="*/ 68 w 104"/>
                        <a:gd name="T93" fmla="*/ 200 h 222"/>
                        <a:gd name="T94" fmla="*/ 74 w 104"/>
                        <a:gd name="T95" fmla="*/ 196 h 222"/>
                        <a:gd name="T96" fmla="*/ 74 w 104"/>
                        <a:gd name="T97" fmla="*/ 196 h 222"/>
                        <a:gd name="T98" fmla="*/ 78 w 104"/>
                        <a:gd name="T99" fmla="*/ 190 h 222"/>
                        <a:gd name="T100" fmla="*/ 80 w 104"/>
                        <a:gd name="T101" fmla="*/ 182 h 222"/>
                        <a:gd name="T102" fmla="*/ 80 w 104"/>
                        <a:gd name="T103" fmla="*/ 180 h 222"/>
                        <a:gd name="T104" fmla="*/ 80 w 104"/>
                        <a:gd name="T105" fmla="*/ 42 h 22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</a:cxnLst>
                      <a:rect l="0" t="0" r="r" b="b"/>
                      <a:pathLst>
                        <a:path w="104" h="222">
                          <a:moveTo>
                            <a:pt x="104" y="180"/>
                          </a:moveTo>
                          <a:lnTo>
                            <a:pt x="104" y="188"/>
                          </a:lnTo>
                          <a:lnTo>
                            <a:pt x="104" y="188"/>
                          </a:lnTo>
                          <a:lnTo>
                            <a:pt x="102" y="200"/>
                          </a:lnTo>
                          <a:lnTo>
                            <a:pt x="102" y="200"/>
                          </a:lnTo>
                          <a:lnTo>
                            <a:pt x="100" y="206"/>
                          </a:lnTo>
                          <a:lnTo>
                            <a:pt x="96" y="210"/>
                          </a:lnTo>
                          <a:lnTo>
                            <a:pt x="96" y="210"/>
                          </a:lnTo>
                          <a:lnTo>
                            <a:pt x="92" y="216"/>
                          </a:lnTo>
                          <a:lnTo>
                            <a:pt x="86" y="218"/>
                          </a:lnTo>
                          <a:lnTo>
                            <a:pt x="86" y="218"/>
                          </a:lnTo>
                          <a:lnTo>
                            <a:pt x="78" y="222"/>
                          </a:lnTo>
                          <a:lnTo>
                            <a:pt x="70" y="222"/>
                          </a:lnTo>
                          <a:lnTo>
                            <a:pt x="16" y="222"/>
                          </a:lnTo>
                          <a:lnTo>
                            <a:pt x="16" y="222"/>
                          </a:lnTo>
                          <a:lnTo>
                            <a:pt x="0" y="222"/>
                          </a:lnTo>
                          <a:lnTo>
                            <a:pt x="0" y="0"/>
                          </a:lnTo>
                          <a:lnTo>
                            <a:pt x="26" y="0"/>
                          </a:lnTo>
                          <a:lnTo>
                            <a:pt x="70" y="0"/>
                          </a:lnTo>
                          <a:lnTo>
                            <a:pt x="70" y="0"/>
                          </a:lnTo>
                          <a:lnTo>
                            <a:pt x="78" y="0"/>
                          </a:lnTo>
                          <a:lnTo>
                            <a:pt x="86" y="2"/>
                          </a:lnTo>
                          <a:lnTo>
                            <a:pt x="86" y="2"/>
                          </a:lnTo>
                          <a:lnTo>
                            <a:pt x="92" y="6"/>
                          </a:lnTo>
                          <a:lnTo>
                            <a:pt x="96" y="10"/>
                          </a:lnTo>
                          <a:lnTo>
                            <a:pt x="96" y="10"/>
                          </a:lnTo>
                          <a:lnTo>
                            <a:pt x="100" y="16"/>
                          </a:lnTo>
                          <a:lnTo>
                            <a:pt x="102" y="22"/>
                          </a:lnTo>
                          <a:lnTo>
                            <a:pt x="102" y="22"/>
                          </a:lnTo>
                          <a:lnTo>
                            <a:pt x="104" y="34"/>
                          </a:lnTo>
                          <a:lnTo>
                            <a:pt x="104" y="42"/>
                          </a:lnTo>
                          <a:lnTo>
                            <a:pt x="104" y="180"/>
                          </a:lnTo>
                          <a:close/>
                          <a:moveTo>
                            <a:pt x="80" y="42"/>
                          </a:moveTo>
                          <a:lnTo>
                            <a:pt x="80" y="40"/>
                          </a:lnTo>
                          <a:lnTo>
                            <a:pt x="80" y="40"/>
                          </a:lnTo>
                          <a:lnTo>
                            <a:pt x="78" y="32"/>
                          </a:lnTo>
                          <a:lnTo>
                            <a:pt x="74" y="26"/>
                          </a:lnTo>
                          <a:lnTo>
                            <a:pt x="74" y="26"/>
                          </a:lnTo>
                          <a:lnTo>
                            <a:pt x="68" y="22"/>
                          </a:lnTo>
                          <a:lnTo>
                            <a:pt x="62" y="20"/>
                          </a:lnTo>
                          <a:lnTo>
                            <a:pt x="44" y="20"/>
                          </a:lnTo>
                          <a:lnTo>
                            <a:pt x="26" y="20"/>
                          </a:lnTo>
                          <a:lnTo>
                            <a:pt x="26" y="200"/>
                          </a:lnTo>
                          <a:lnTo>
                            <a:pt x="44" y="200"/>
                          </a:lnTo>
                          <a:lnTo>
                            <a:pt x="62" y="200"/>
                          </a:lnTo>
                          <a:lnTo>
                            <a:pt x="62" y="200"/>
                          </a:lnTo>
                          <a:lnTo>
                            <a:pt x="68" y="200"/>
                          </a:lnTo>
                          <a:lnTo>
                            <a:pt x="74" y="196"/>
                          </a:lnTo>
                          <a:lnTo>
                            <a:pt x="74" y="196"/>
                          </a:lnTo>
                          <a:lnTo>
                            <a:pt x="78" y="190"/>
                          </a:lnTo>
                          <a:lnTo>
                            <a:pt x="80" y="182"/>
                          </a:lnTo>
                          <a:lnTo>
                            <a:pt x="80" y="180"/>
                          </a:lnTo>
                          <a:lnTo>
                            <a:pt x="80" y="4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8" name="Freeform 33"/>
                    <p:cNvSpPr/>
                    <p:nvPr/>
                  </p:nvSpPr>
                  <p:spPr bwMode="auto">
                    <a:xfrm>
                      <a:off x="10313370" y="6297603"/>
                      <a:ext cx="190024" cy="450274"/>
                    </a:xfrm>
                    <a:custGeom>
                      <a:avLst/>
                      <a:gdLst>
                        <a:gd name="T0" fmla="*/ 92 w 92"/>
                        <a:gd name="T1" fmla="*/ 218 h 218"/>
                        <a:gd name="T2" fmla="*/ 34 w 92"/>
                        <a:gd name="T3" fmla="*/ 218 h 218"/>
                        <a:gd name="T4" fmla="*/ 34 w 92"/>
                        <a:gd name="T5" fmla="*/ 218 h 218"/>
                        <a:gd name="T6" fmla="*/ 26 w 92"/>
                        <a:gd name="T7" fmla="*/ 218 h 218"/>
                        <a:gd name="T8" fmla="*/ 18 w 92"/>
                        <a:gd name="T9" fmla="*/ 216 h 218"/>
                        <a:gd name="T10" fmla="*/ 18 w 92"/>
                        <a:gd name="T11" fmla="*/ 216 h 218"/>
                        <a:gd name="T12" fmla="*/ 12 w 92"/>
                        <a:gd name="T13" fmla="*/ 212 h 218"/>
                        <a:gd name="T14" fmla="*/ 8 w 92"/>
                        <a:gd name="T15" fmla="*/ 208 h 218"/>
                        <a:gd name="T16" fmla="*/ 8 w 92"/>
                        <a:gd name="T17" fmla="*/ 208 h 218"/>
                        <a:gd name="T18" fmla="*/ 2 w 92"/>
                        <a:gd name="T19" fmla="*/ 196 h 218"/>
                        <a:gd name="T20" fmla="*/ 2 w 92"/>
                        <a:gd name="T21" fmla="*/ 196 h 218"/>
                        <a:gd name="T22" fmla="*/ 0 w 92"/>
                        <a:gd name="T23" fmla="*/ 184 h 218"/>
                        <a:gd name="T24" fmla="*/ 0 w 92"/>
                        <a:gd name="T25" fmla="*/ 176 h 218"/>
                        <a:gd name="T26" fmla="*/ 0 w 92"/>
                        <a:gd name="T27" fmla="*/ 42 h 218"/>
                        <a:gd name="T28" fmla="*/ 0 w 92"/>
                        <a:gd name="T29" fmla="*/ 34 h 218"/>
                        <a:gd name="T30" fmla="*/ 0 w 92"/>
                        <a:gd name="T31" fmla="*/ 34 h 218"/>
                        <a:gd name="T32" fmla="*/ 2 w 92"/>
                        <a:gd name="T33" fmla="*/ 22 h 218"/>
                        <a:gd name="T34" fmla="*/ 2 w 92"/>
                        <a:gd name="T35" fmla="*/ 22 h 218"/>
                        <a:gd name="T36" fmla="*/ 8 w 92"/>
                        <a:gd name="T37" fmla="*/ 10 h 218"/>
                        <a:gd name="T38" fmla="*/ 8 w 92"/>
                        <a:gd name="T39" fmla="*/ 10 h 218"/>
                        <a:gd name="T40" fmla="*/ 12 w 92"/>
                        <a:gd name="T41" fmla="*/ 6 h 218"/>
                        <a:gd name="T42" fmla="*/ 18 w 92"/>
                        <a:gd name="T43" fmla="*/ 2 h 218"/>
                        <a:gd name="T44" fmla="*/ 18 w 92"/>
                        <a:gd name="T45" fmla="*/ 2 h 218"/>
                        <a:gd name="T46" fmla="*/ 26 w 92"/>
                        <a:gd name="T47" fmla="*/ 0 h 218"/>
                        <a:gd name="T48" fmla="*/ 34 w 92"/>
                        <a:gd name="T49" fmla="*/ 0 h 218"/>
                        <a:gd name="T50" fmla="*/ 92 w 92"/>
                        <a:gd name="T51" fmla="*/ 0 h 218"/>
                        <a:gd name="T52" fmla="*/ 92 w 92"/>
                        <a:gd name="T53" fmla="*/ 20 h 218"/>
                        <a:gd name="T54" fmla="*/ 60 w 92"/>
                        <a:gd name="T55" fmla="*/ 20 h 218"/>
                        <a:gd name="T56" fmla="*/ 42 w 92"/>
                        <a:gd name="T57" fmla="*/ 20 h 218"/>
                        <a:gd name="T58" fmla="*/ 42 w 92"/>
                        <a:gd name="T59" fmla="*/ 20 h 218"/>
                        <a:gd name="T60" fmla="*/ 34 w 92"/>
                        <a:gd name="T61" fmla="*/ 22 h 218"/>
                        <a:gd name="T62" fmla="*/ 30 w 92"/>
                        <a:gd name="T63" fmla="*/ 26 h 218"/>
                        <a:gd name="T64" fmla="*/ 30 w 92"/>
                        <a:gd name="T65" fmla="*/ 26 h 218"/>
                        <a:gd name="T66" fmla="*/ 26 w 92"/>
                        <a:gd name="T67" fmla="*/ 32 h 218"/>
                        <a:gd name="T68" fmla="*/ 24 w 92"/>
                        <a:gd name="T69" fmla="*/ 38 h 218"/>
                        <a:gd name="T70" fmla="*/ 24 w 92"/>
                        <a:gd name="T71" fmla="*/ 42 h 218"/>
                        <a:gd name="T72" fmla="*/ 24 w 92"/>
                        <a:gd name="T73" fmla="*/ 96 h 218"/>
                        <a:gd name="T74" fmla="*/ 80 w 92"/>
                        <a:gd name="T75" fmla="*/ 96 h 218"/>
                        <a:gd name="T76" fmla="*/ 80 w 92"/>
                        <a:gd name="T77" fmla="*/ 120 h 218"/>
                        <a:gd name="T78" fmla="*/ 24 w 92"/>
                        <a:gd name="T79" fmla="*/ 120 h 218"/>
                        <a:gd name="T80" fmla="*/ 24 w 92"/>
                        <a:gd name="T81" fmla="*/ 176 h 218"/>
                        <a:gd name="T82" fmla="*/ 24 w 92"/>
                        <a:gd name="T83" fmla="*/ 180 h 218"/>
                        <a:gd name="T84" fmla="*/ 24 w 92"/>
                        <a:gd name="T85" fmla="*/ 180 h 218"/>
                        <a:gd name="T86" fmla="*/ 26 w 92"/>
                        <a:gd name="T87" fmla="*/ 186 h 218"/>
                        <a:gd name="T88" fmla="*/ 30 w 92"/>
                        <a:gd name="T89" fmla="*/ 192 h 218"/>
                        <a:gd name="T90" fmla="*/ 30 w 92"/>
                        <a:gd name="T91" fmla="*/ 192 h 218"/>
                        <a:gd name="T92" fmla="*/ 34 w 92"/>
                        <a:gd name="T93" fmla="*/ 196 h 218"/>
                        <a:gd name="T94" fmla="*/ 42 w 92"/>
                        <a:gd name="T95" fmla="*/ 198 h 218"/>
                        <a:gd name="T96" fmla="*/ 60 w 92"/>
                        <a:gd name="T97" fmla="*/ 198 h 218"/>
                        <a:gd name="T98" fmla="*/ 92 w 92"/>
                        <a:gd name="T99" fmla="*/ 198 h 218"/>
                        <a:gd name="T100" fmla="*/ 92 w 92"/>
                        <a:gd name="T101" fmla="*/ 218 h 2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92" h="218">
                          <a:moveTo>
                            <a:pt x="92" y="218"/>
                          </a:moveTo>
                          <a:lnTo>
                            <a:pt x="34" y="218"/>
                          </a:lnTo>
                          <a:lnTo>
                            <a:pt x="34" y="218"/>
                          </a:lnTo>
                          <a:lnTo>
                            <a:pt x="26" y="218"/>
                          </a:lnTo>
                          <a:lnTo>
                            <a:pt x="18" y="216"/>
                          </a:lnTo>
                          <a:lnTo>
                            <a:pt x="18" y="216"/>
                          </a:lnTo>
                          <a:lnTo>
                            <a:pt x="12" y="212"/>
                          </a:lnTo>
                          <a:lnTo>
                            <a:pt x="8" y="208"/>
                          </a:lnTo>
                          <a:lnTo>
                            <a:pt x="8" y="208"/>
                          </a:lnTo>
                          <a:lnTo>
                            <a:pt x="2" y="196"/>
                          </a:lnTo>
                          <a:lnTo>
                            <a:pt x="2" y="196"/>
                          </a:lnTo>
                          <a:lnTo>
                            <a:pt x="0" y="184"/>
                          </a:lnTo>
                          <a:lnTo>
                            <a:pt x="0" y="176"/>
                          </a:lnTo>
                          <a:lnTo>
                            <a:pt x="0" y="42"/>
                          </a:lnTo>
                          <a:lnTo>
                            <a:pt x="0" y="34"/>
                          </a:lnTo>
                          <a:lnTo>
                            <a:pt x="0" y="34"/>
                          </a:lnTo>
                          <a:lnTo>
                            <a:pt x="2" y="22"/>
                          </a:lnTo>
                          <a:lnTo>
                            <a:pt x="2" y="22"/>
                          </a:lnTo>
                          <a:lnTo>
                            <a:pt x="8" y="10"/>
                          </a:lnTo>
                          <a:lnTo>
                            <a:pt x="8" y="10"/>
                          </a:lnTo>
                          <a:lnTo>
                            <a:pt x="12" y="6"/>
                          </a:lnTo>
                          <a:lnTo>
                            <a:pt x="18" y="2"/>
                          </a:lnTo>
                          <a:lnTo>
                            <a:pt x="18" y="2"/>
                          </a:lnTo>
                          <a:lnTo>
                            <a:pt x="26" y="0"/>
                          </a:lnTo>
                          <a:lnTo>
                            <a:pt x="34" y="0"/>
                          </a:lnTo>
                          <a:lnTo>
                            <a:pt x="92" y="0"/>
                          </a:lnTo>
                          <a:lnTo>
                            <a:pt x="92" y="20"/>
                          </a:lnTo>
                          <a:lnTo>
                            <a:pt x="60" y="20"/>
                          </a:lnTo>
                          <a:lnTo>
                            <a:pt x="42" y="20"/>
                          </a:lnTo>
                          <a:lnTo>
                            <a:pt x="42" y="20"/>
                          </a:lnTo>
                          <a:lnTo>
                            <a:pt x="34" y="22"/>
                          </a:lnTo>
                          <a:lnTo>
                            <a:pt x="30" y="26"/>
                          </a:lnTo>
                          <a:lnTo>
                            <a:pt x="30" y="26"/>
                          </a:lnTo>
                          <a:lnTo>
                            <a:pt x="26" y="32"/>
                          </a:lnTo>
                          <a:lnTo>
                            <a:pt x="24" y="38"/>
                          </a:lnTo>
                          <a:lnTo>
                            <a:pt x="24" y="42"/>
                          </a:lnTo>
                          <a:lnTo>
                            <a:pt x="24" y="96"/>
                          </a:lnTo>
                          <a:lnTo>
                            <a:pt x="80" y="96"/>
                          </a:lnTo>
                          <a:lnTo>
                            <a:pt x="80" y="120"/>
                          </a:lnTo>
                          <a:lnTo>
                            <a:pt x="24" y="120"/>
                          </a:lnTo>
                          <a:lnTo>
                            <a:pt x="24" y="176"/>
                          </a:lnTo>
                          <a:lnTo>
                            <a:pt x="24" y="180"/>
                          </a:lnTo>
                          <a:lnTo>
                            <a:pt x="24" y="180"/>
                          </a:lnTo>
                          <a:lnTo>
                            <a:pt x="26" y="186"/>
                          </a:lnTo>
                          <a:lnTo>
                            <a:pt x="30" y="192"/>
                          </a:lnTo>
                          <a:lnTo>
                            <a:pt x="30" y="192"/>
                          </a:lnTo>
                          <a:lnTo>
                            <a:pt x="34" y="196"/>
                          </a:lnTo>
                          <a:lnTo>
                            <a:pt x="42" y="198"/>
                          </a:lnTo>
                          <a:lnTo>
                            <a:pt x="60" y="198"/>
                          </a:lnTo>
                          <a:lnTo>
                            <a:pt x="92" y="198"/>
                          </a:lnTo>
                          <a:lnTo>
                            <a:pt x="92" y="21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9" name="Freeform 34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3856683" y="10060906"/>
                      <a:ext cx="293298" cy="293298"/>
                    </a:xfrm>
                    <a:custGeom>
                      <a:avLst/>
                      <a:gdLst>
                        <a:gd name="T0" fmla="*/ 72 w 142"/>
                        <a:gd name="T1" fmla="*/ 0 h 142"/>
                        <a:gd name="T2" fmla="*/ 72 w 142"/>
                        <a:gd name="T3" fmla="*/ 0 h 142"/>
                        <a:gd name="T4" fmla="*/ 58 w 142"/>
                        <a:gd name="T5" fmla="*/ 2 h 142"/>
                        <a:gd name="T6" fmla="*/ 44 w 142"/>
                        <a:gd name="T7" fmla="*/ 6 h 142"/>
                        <a:gd name="T8" fmla="*/ 32 w 142"/>
                        <a:gd name="T9" fmla="*/ 12 h 142"/>
                        <a:gd name="T10" fmla="*/ 22 w 142"/>
                        <a:gd name="T11" fmla="*/ 20 h 142"/>
                        <a:gd name="T12" fmla="*/ 12 w 142"/>
                        <a:gd name="T13" fmla="*/ 32 h 142"/>
                        <a:gd name="T14" fmla="*/ 6 w 142"/>
                        <a:gd name="T15" fmla="*/ 44 h 142"/>
                        <a:gd name="T16" fmla="*/ 2 w 142"/>
                        <a:gd name="T17" fmla="*/ 56 h 142"/>
                        <a:gd name="T18" fmla="*/ 0 w 142"/>
                        <a:gd name="T19" fmla="*/ 70 h 142"/>
                        <a:gd name="T20" fmla="*/ 0 w 142"/>
                        <a:gd name="T21" fmla="*/ 70 h 142"/>
                        <a:gd name="T22" fmla="*/ 2 w 142"/>
                        <a:gd name="T23" fmla="*/ 84 h 142"/>
                        <a:gd name="T24" fmla="*/ 6 w 142"/>
                        <a:gd name="T25" fmla="*/ 98 h 142"/>
                        <a:gd name="T26" fmla="*/ 12 w 142"/>
                        <a:gd name="T27" fmla="*/ 110 h 142"/>
                        <a:gd name="T28" fmla="*/ 22 w 142"/>
                        <a:gd name="T29" fmla="*/ 120 h 142"/>
                        <a:gd name="T30" fmla="*/ 32 w 142"/>
                        <a:gd name="T31" fmla="*/ 130 h 142"/>
                        <a:gd name="T32" fmla="*/ 44 w 142"/>
                        <a:gd name="T33" fmla="*/ 136 h 142"/>
                        <a:gd name="T34" fmla="*/ 58 w 142"/>
                        <a:gd name="T35" fmla="*/ 140 h 142"/>
                        <a:gd name="T36" fmla="*/ 72 w 142"/>
                        <a:gd name="T37" fmla="*/ 142 h 142"/>
                        <a:gd name="T38" fmla="*/ 72 w 142"/>
                        <a:gd name="T39" fmla="*/ 142 h 142"/>
                        <a:gd name="T40" fmla="*/ 86 w 142"/>
                        <a:gd name="T41" fmla="*/ 140 h 142"/>
                        <a:gd name="T42" fmla="*/ 98 w 142"/>
                        <a:gd name="T43" fmla="*/ 136 h 142"/>
                        <a:gd name="T44" fmla="*/ 110 w 142"/>
                        <a:gd name="T45" fmla="*/ 130 h 142"/>
                        <a:gd name="T46" fmla="*/ 122 w 142"/>
                        <a:gd name="T47" fmla="*/ 120 h 142"/>
                        <a:gd name="T48" fmla="*/ 130 w 142"/>
                        <a:gd name="T49" fmla="*/ 110 h 142"/>
                        <a:gd name="T50" fmla="*/ 136 w 142"/>
                        <a:gd name="T51" fmla="*/ 98 h 142"/>
                        <a:gd name="T52" fmla="*/ 140 w 142"/>
                        <a:gd name="T53" fmla="*/ 84 h 142"/>
                        <a:gd name="T54" fmla="*/ 142 w 142"/>
                        <a:gd name="T55" fmla="*/ 70 h 142"/>
                        <a:gd name="T56" fmla="*/ 142 w 142"/>
                        <a:gd name="T57" fmla="*/ 70 h 142"/>
                        <a:gd name="T58" fmla="*/ 140 w 142"/>
                        <a:gd name="T59" fmla="*/ 56 h 142"/>
                        <a:gd name="T60" fmla="*/ 136 w 142"/>
                        <a:gd name="T61" fmla="*/ 44 h 142"/>
                        <a:gd name="T62" fmla="*/ 130 w 142"/>
                        <a:gd name="T63" fmla="*/ 32 h 142"/>
                        <a:gd name="T64" fmla="*/ 122 w 142"/>
                        <a:gd name="T65" fmla="*/ 20 h 142"/>
                        <a:gd name="T66" fmla="*/ 110 w 142"/>
                        <a:gd name="T67" fmla="*/ 12 h 142"/>
                        <a:gd name="T68" fmla="*/ 98 w 142"/>
                        <a:gd name="T69" fmla="*/ 6 h 142"/>
                        <a:gd name="T70" fmla="*/ 86 w 142"/>
                        <a:gd name="T71" fmla="*/ 2 h 142"/>
                        <a:gd name="T72" fmla="*/ 72 w 142"/>
                        <a:gd name="T73" fmla="*/ 0 h 142"/>
                        <a:gd name="T74" fmla="*/ 118 w 142"/>
                        <a:gd name="T75" fmla="*/ 46 h 142"/>
                        <a:gd name="T76" fmla="*/ 64 w 142"/>
                        <a:gd name="T77" fmla="*/ 100 h 142"/>
                        <a:gd name="T78" fmla="*/ 64 w 142"/>
                        <a:gd name="T79" fmla="*/ 100 h 142"/>
                        <a:gd name="T80" fmla="*/ 58 w 142"/>
                        <a:gd name="T81" fmla="*/ 102 h 142"/>
                        <a:gd name="T82" fmla="*/ 58 w 142"/>
                        <a:gd name="T83" fmla="*/ 102 h 142"/>
                        <a:gd name="T84" fmla="*/ 54 w 142"/>
                        <a:gd name="T85" fmla="*/ 100 h 142"/>
                        <a:gd name="T86" fmla="*/ 30 w 142"/>
                        <a:gd name="T87" fmla="*/ 74 h 142"/>
                        <a:gd name="T88" fmla="*/ 30 w 142"/>
                        <a:gd name="T89" fmla="*/ 74 h 142"/>
                        <a:gd name="T90" fmla="*/ 28 w 142"/>
                        <a:gd name="T91" fmla="*/ 70 h 142"/>
                        <a:gd name="T92" fmla="*/ 30 w 142"/>
                        <a:gd name="T93" fmla="*/ 66 h 142"/>
                        <a:gd name="T94" fmla="*/ 30 w 142"/>
                        <a:gd name="T95" fmla="*/ 66 h 142"/>
                        <a:gd name="T96" fmla="*/ 34 w 142"/>
                        <a:gd name="T97" fmla="*/ 64 h 142"/>
                        <a:gd name="T98" fmla="*/ 38 w 142"/>
                        <a:gd name="T99" fmla="*/ 66 h 142"/>
                        <a:gd name="T100" fmla="*/ 58 w 142"/>
                        <a:gd name="T101" fmla="*/ 88 h 142"/>
                        <a:gd name="T102" fmla="*/ 110 w 142"/>
                        <a:gd name="T103" fmla="*/ 36 h 142"/>
                        <a:gd name="T104" fmla="*/ 110 w 142"/>
                        <a:gd name="T105" fmla="*/ 36 h 142"/>
                        <a:gd name="T106" fmla="*/ 114 w 142"/>
                        <a:gd name="T107" fmla="*/ 34 h 142"/>
                        <a:gd name="T108" fmla="*/ 118 w 142"/>
                        <a:gd name="T109" fmla="*/ 36 h 142"/>
                        <a:gd name="T110" fmla="*/ 118 w 142"/>
                        <a:gd name="T111" fmla="*/ 36 h 142"/>
                        <a:gd name="T112" fmla="*/ 120 w 142"/>
                        <a:gd name="T113" fmla="*/ 42 h 142"/>
                        <a:gd name="T114" fmla="*/ 118 w 142"/>
                        <a:gd name="T115" fmla="*/ 46 h 1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</a:cxnLst>
                      <a:rect l="0" t="0" r="r" b="b"/>
                      <a:pathLst>
                        <a:path w="142" h="142">
                          <a:moveTo>
                            <a:pt x="72" y="0"/>
                          </a:moveTo>
                          <a:lnTo>
                            <a:pt x="72" y="0"/>
                          </a:lnTo>
                          <a:lnTo>
                            <a:pt x="58" y="2"/>
                          </a:lnTo>
                          <a:lnTo>
                            <a:pt x="44" y="6"/>
                          </a:lnTo>
                          <a:lnTo>
                            <a:pt x="32" y="12"/>
                          </a:lnTo>
                          <a:lnTo>
                            <a:pt x="22" y="20"/>
                          </a:lnTo>
                          <a:lnTo>
                            <a:pt x="12" y="32"/>
                          </a:lnTo>
                          <a:lnTo>
                            <a:pt x="6" y="44"/>
                          </a:lnTo>
                          <a:lnTo>
                            <a:pt x="2" y="56"/>
                          </a:lnTo>
                          <a:lnTo>
                            <a:pt x="0" y="70"/>
                          </a:lnTo>
                          <a:lnTo>
                            <a:pt x="0" y="70"/>
                          </a:lnTo>
                          <a:lnTo>
                            <a:pt x="2" y="84"/>
                          </a:lnTo>
                          <a:lnTo>
                            <a:pt x="6" y="98"/>
                          </a:lnTo>
                          <a:lnTo>
                            <a:pt x="12" y="110"/>
                          </a:lnTo>
                          <a:lnTo>
                            <a:pt x="22" y="120"/>
                          </a:lnTo>
                          <a:lnTo>
                            <a:pt x="32" y="130"/>
                          </a:lnTo>
                          <a:lnTo>
                            <a:pt x="44" y="136"/>
                          </a:lnTo>
                          <a:lnTo>
                            <a:pt x="58" y="140"/>
                          </a:lnTo>
                          <a:lnTo>
                            <a:pt x="72" y="142"/>
                          </a:lnTo>
                          <a:lnTo>
                            <a:pt x="72" y="142"/>
                          </a:lnTo>
                          <a:lnTo>
                            <a:pt x="86" y="140"/>
                          </a:lnTo>
                          <a:lnTo>
                            <a:pt x="98" y="136"/>
                          </a:lnTo>
                          <a:lnTo>
                            <a:pt x="110" y="130"/>
                          </a:lnTo>
                          <a:lnTo>
                            <a:pt x="122" y="120"/>
                          </a:lnTo>
                          <a:lnTo>
                            <a:pt x="130" y="110"/>
                          </a:lnTo>
                          <a:lnTo>
                            <a:pt x="136" y="98"/>
                          </a:lnTo>
                          <a:lnTo>
                            <a:pt x="140" y="84"/>
                          </a:lnTo>
                          <a:lnTo>
                            <a:pt x="142" y="70"/>
                          </a:lnTo>
                          <a:lnTo>
                            <a:pt x="142" y="70"/>
                          </a:lnTo>
                          <a:lnTo>
                            <a:pt x="140" y="56"/>
                          </a:lnTo>
                          <a:lnTo>
                            <a:pt x="136" y="44"/>
                          </a:lnTo>
                          <a:lnTo>
                            <a:pt x="130" y="32"/>
                          </a:lnTo>
                          <a:lnTo>
                            <a:pt x="122" y="20"/>
                          </a:lnTo>
                          <a:lnTo>
                            <a:pt x="110" y="12"/>
                          </a:lnTo>
                          <a:lnTo>
                            <a:pt x="98" y="6"/>
                          </a:lnTo>
                          <a:lnTo>
                            <a:pt x="86" y="2"/>
                          </a:lnTo>
                          <a:lnTo>
                            <a:pt x="72" y="0"/>
                          </a:lnTo>
                          <a:close/>
                          <a:moveTo>
                            <a:pt x="118" y="46"/>
                          </a:moveTo>
                          <a:lnTo>
                            <a:pt x="64" y="100"/>
                          </a:lnTo>
                          <a:lnTo>
                            <a:pt x="64" y="100"/>
                          </a:lnTo>
                          <a:lnTo>
                            <a:pt x="58" y="102"/>
                          </a:lnTo>
                          <a:lnTo>
                            <a:pt x="58" y="102"/>
                          </a:lnTo>
                          <a:lnTo>
                            <a:pt x="54" y="100"/>
                          </a:lnTo>
                          <a:lnTo>
                            <a:pt x="30" y="74"/>
                          </a:lnTo>
                          <a:lnTo>
                            <a:pt x="30" y="74"/>
                          </a:lnTo>
                          <a:lnTo>
                            <a:pt x="28" y="70"/>
                          </a:lnTo>
                          <a:lnTo>
                            <a:pt x="30" y="66"/>
                          </a:lnTo>
                          <a:lnTo>
                            <a:pt x="30" y="66"/>
                          </a:lnTo>
                          <a:lnTo>
                            <a:pt x="34" y="64"/>
                          </a:lnTo>
                          <a:lnTo>
                            <a:pt x="38" y="66"/>
                          </a:lnTo>
                          <a:lnTo>
                            <a:pt x="58" y="88"/>
                          </a:lnTo>
                          <a:lnTo>
                            <a:pt x="110" y="36"/>
                          </a:lnTo>
                          <a:lnTo>
                            <a:pt x="110" y="36"/>
                          </a:lnTo>
                          <a:lnTo>
                            <a:pt x="114" y="34"/>
                          </a:lnTo>
                          <a:lnTo>
                            <a:pt x="118" y="36"/>
                          </a:lnTo>
                          <a:lnTo>
                            <a:pt x="118" y="36"/>
                          </a:lnTo>
                          <a:lnTo>
                            <a:pt x="120" y="42"/>
                          </a:lnTo>
                          <a:lnTo>
                            <a:pt x="118" y="46"/>
                          </a:lnTo>
                          <a:close/>
                        </a:path>
                      </a:pathLst>
                    </a:custGeom>
                    <a:solidFill>
                      <a:srgbClr val="179E86"/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0" name="Freeform 35"/>
                    <p:cNvSpPr/>
                    <p:nvPr/>
                  </p:nvSpPr>
                  <p:spPr bwMode="auto">
                    <a:xfrm>
                      <a:off x="3856683" y="10060906"/>
                      <a:ext cx="293298" cy="293298"/>
                    </a:xfrm>
                    <a:custGeom>
                      <a:avLst/>
                      <a:gdLst>
                        <a:gd name="T0" fmla="*/ 72 w 142"/>
                        <a:gd name="T1" fmla="*/ 0 h 142"/>
                        <a:gd name="T2" fmla="*/ 72 w 142"/>
                        <a:gd name="T3" fmla="*/ 0 h 142"/>
                        <a:gd name="T4" fmla="*/ 58 w 142"/>
                        <a:gd name="T5" fmla="*/ 2 h 142"/>
                        <a:gd name="T6" fmla="*/ 44 w 142"/>
                        <a:gd name="T7" fmla="*/ 6 h 142"/>
                        <a:gd name="T8" fmla="*/ 32 w 142"/>
                        <a:gd name="T9" fmla="*/ 12 h 142"/>
                        <a:gd name="T10" fmla="*/ 22 w 142"/>
                        <a:gd name="T11" fmla="*/ 20 h 142"/>
                        <a:gd name="T12" fmla="*/ 12 w 142"/>
                        <a:gd name="T13" fmla="*/ 32 h 142"/>
                        <a:gd name="T14" fmla="*/ 6 w 142"/>
                        <a:gd name="T15" fmla="*/ 44 h 142"/>
                        <a:gd name="T16" fmla="*/ 2 w 142"/>
                        <a:gd name="T17" fmla="*/ 56 h 142"/>
                        <a:gd name="T18" fmla="*/ 0 w 142"/>
                        <a:gd name="T19" fmla="*/ 70 h 142"/>
                        <a:gd name="T20" fmla="*/ 0 w 142"/>
                        <a:gd name="T21" fmla="*/ 70 h 142"/>
                        <a:gd name="T22" fmla="*/ 2 w 142"/>
                        <a:gd name="T23" fmla="*/ 84 h 142"/>
                        <a:gd name="T24" fmla="*/ 6 w 142"/>
                        <a:gd name="T25" fmla="*/ 98 h 142"/>
                        <a:gd name="T26" fmla="*/ 12 w 142"/>
                        <a:gd name="T27" fmla="*/ 110 h 142"/>
                        <a:gd name="T28" fmla="*/ 22 w 142"/>
                        <a:gd name="T29" fmla="*/ 120 h 142"/>
                        <a:gd name="T30" fmla="*/ 32 w 142"/>
                        <a:gd name="T31" fmla="*/ 130 h 142"/>
                        <a:gd name="T32" fmla="*/ 44 w 142"/>
                        <a:gd name="T33" fmla="*/ 136 h 142"/>
                        <a:gd name="T34" fmla="*/ 58 w 142"/>
                        <a:gd name="T35" fmla="*/ 140 h 142"/>
                        <a:gd name="T36" fmla="*/ 72 w 142"/>
                        <a:gd name="T37" fmla="*/ 142 h 142"/>
                        <a:gd name="T38" fmla="*/ 72 w 142"/>
                        <a:gd name="T39" fmla="*/ 142 h 142"/>
                        <a:gd name="T40" fmla="*/ 86 w 142"/>
                        <a:gd name="T41" fmla="*/ 140 h 142"/>
                        <a:gd name="T42" fmla="*/ 98 w 142"/>
                        <a:gd name="T43" fmla="*/ 136 h 142"/>
                        <a:gd name="T44" fmla="*/ 110 w 142"/>
                        <a:gd name="T45" fmla="*/ 130 h 142"/>
                        <a:gd name="T46" fmla="*/ 122 w 142"/>
                        <a:gd name="T47" fmla="*/ 120 h 142"/>
                        <a:gd name="T48" fmla="*/ 130 w 142"/>
                        <a:gd name="T49" fmla="*/ 110 h 142"/>
                        <a:gd name="T50" fmla="*/ 136 w 142"/>
                        <a:gd name="T51" fmla="*/ 98 h 142"/>
                        <a:gd name="T52" fmla="*/ 140 w 142"/>
                        <a:gd name="T53" fmla="*/ 84 h 142"/>
                        <a:gd name="T54" fmla="*/ 142 w 142"/>
                        <a:gd name="T55" fmla="*/ 70 h 142"/>
                        <a:gd name="T56" fmla="*/ 142 w 142"/>
                        <a:gd name="T57" fmla="*/ 70 h 142"/>
                        <a:gd name="T58" fmla="*/ 140 w 142"/>
                        <a:gd name="T59" fmla="*/ 56 h 142"/>
                        <a:gd name="T60" fmla="*/ 136 w 142"/>
                        <a:gd name="T61" fmla="*/ 44 h 142"/>
                        <a:gd name="T62" fmla="*/ 130 w 142"/>
                        <a:gd name="T63" fmla="*/ 32 h 142"/>
                        <a:gd name="T64" fmla="*/ 122 w 142"/>
                        <a:gd name="T65" fmla="*/ 20 h 142"/>
                        <a:gd name="T66" fmla="*/ 110 w 142"/>
                        <a:gd name="T67" fmla="*/ 12 h 142"/>
                        <a:gd name="T68" fmla="*/ 98 w 142"/>
                        <a:gd name="T69" fmla="*/ 6 h 142"/>
                        <a:gd name="T70" fmla="*/ 86 w 142"/>
                        <a:gd name="T71" fmla="*/ 2 h 142"/>
                        <a:gd name="T72" fmla="*/ 72 w 142"/>
                        <a:gd name="T73" fmla="*/ 0 h 1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142" h="142">
                          <a:moveTo>
                            <a:pt x="72" y="0"/>
                          </a:moveTo>
                          <a:lnTo>
                            <a:pt x="72" y="0"/>
                          </a:lnTo>
                          <a:lnTo>
                            <a:pt x="58" y="2"/>
                          </a:lnTo>
                          <a:lnTo>
                            <a:pt x="44" y="6"/>
                          </a:lnTo>
                          <a:lnTo>
                            <a:pt x="32" y="12"/>
                          </a:lnTo>
                          <a:lnTo>
                            <a:pt x="22" y="20"/>
                          </a:lnTo>
                          <a:lnTo>
                            <a:pt x="12" y="32"/>
                          </a:lnTo>
                          <a:lnTo>
                            <a:pt x="6" y="44"/>
                          </a:lnTo>
                          <a:lnTo>
                            <a:pt x="2" y="56"/>
                          </a:lnTo>
                          <a:lnTo>
                            <a:pt x="0" y="70"/>
                          </a:lnTo>
                          <a:lnTo>
                            <a:pt x="0" y="70"/>
                          </a:lnTo>
                          <a:lnTo>
                            <a:pt x="2" y="84"/>
                          </a:lnTo>
                          <a:lnTo>
                            <a:pt x="6" y="98"/>
                          </a:lnTo>
                          <a:lnTo>
                            <a:pt x="12" y="110"/>
                          </a:lnTo>
                          <a:lnTo>
                            <a:pt x="22" y="120"/>
                          </a:lnTo>
                          <a:lnTo>
                            <a:pt x="32" y="130"/>
                          </a:lnTo>
                          <a:lnTo>
                            <a:pt x="44" y="136"/>
                          </a:lnTo>
                          <a:lnTo>
                            <a:pt x="58" y="140"/>
                          </a:lnTo>
                          <a:lnTo>
                            <a:pt x="72" y="142"/>
                          </a:lnTo>
                          <a:lnTo>
                            <a:pt x="72" y="142"/>
                          </a:lnTo>
                          <a:lnTo>
                            <a:pt x="86" y="140"/>
                          </a:lnTo>
                          <a:lnTo>
                            <a:pt x="98" y="136"/>
                          </a:lnTo>
                          <a:lnTo>
                            <a:pt x="110" y="130"/>
                          </a:lnTo>
                          <a:lnTo>
                            <a:pt x="122" y="120"/>
                          </a:lnTo>
                          <a:lnTo>
                            <a:pt x="130" y="110"/>
                          </a:lnTo>
                          <a:lnTo>
                            <a:pt x="136" y="98"/>
                          </a:lnTo>
                          <a:lnTo>
                            <a:pt x="140" y="84"/>
                          </a:lnTo>
                          <a:lnTo>
                            <a:pt x="142" y="70"/>
                          </a:lnTo>
                          <a:lnTo>
                            <a:pt x="142" y="70"/>
                          </a:lnTo>
                          <a:lnTo>
                            <a:pt x="140" y="56"/>
                          </a:lnTo>
                          <a:lnTo>
                            <a:pt x="136" y="44"/>
                          </a:lnTo>
                          <a:lnTo>
                            <a:pt x="130" y="32"/>
                          </a:lnTo>
                          <a:lnTo>
                            <a:pt x="122" y="20"/>
                          </a:lnTo>
                          <a:lnTo>
                            <a:pt x="110" y="12"/>
                          </a:lnTo>
                          <a:lnTo>
                            <a:pt x="98" y="6"/>
                          </a:lnTo>
                          <a:lnTo>
                            <a:pt x="86" y="2"/>
                          </a:lnTo>
                          <a:lnTo>
                            <a:pt x="72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1" name="Freeform 36"/>
                    <p:cNvSpPr/>
                    <p:nvPr/>
                  </p:nvSpPr>
                  <p:spPr bwMode="auto">
                    <a:xfrm>
                      <a:off x="3914517" y="10131132"/>
                      <a:ext cx="190024" cy="140453"/>
                    </a:xfrm>
                    <a:custGeom>
                      <a:avLst/>
                      <a:gdLst>
                        <a:gd name="T0" fmla="*/ 90 w 92"/>
                        <a:gd name="T1" fmla="*/ 12 h 68"/>
                        <a:gd name="T2" fmla="*/ 36 w 92"/>
                        <a:gd name="T3" fmla="*/ 66 h 68"/>
                        <a:gd name="T4" fmla="*/ 36 w 92"/>
                        <a:gd name="T5" fmla="*/ 66 h 68"/>
                        <a:gd name="T6" fmla="*/ 30 w 92"/>
                        <a:gd name="T7" fmla="*/ 68 h 68"/>
                        <a:gd name="T8" fmla="*/ 30 w 92"/>
                        <a:gd name="T9" fmla="*/ 68 h 68"/>
                        <a:gd name="T10" fmla="*/ 26 w 92"/>
                        <a:gd name="T11" fmla="*/ 66 h 68"/>
                        <a:gd name="T12" fmla="*/ 2 w 92"/>
                        <a:gd name="T13" fmla="*/ 40 h 68"/>
                        <a:gd name="T14" fmla="*/ 2 w 92"/>
                        <a:gd name="T15" fmla="*/ 40 h 68"/>
                        <a:gd name="T16" fmla="*/ 0 w 92"/>
                        <a:gd name="T17" fmla="*/ 36 h 68"/>
                        <a:gd name="T18" fmla="*/ 2 w 92"/>
                        <a:gd name="T19" fmla="*/ 32 h 68"/>
                        <a:gd name="T20" fmla="*/ 2 w 92"/>
                        <a:gd name="T21" fmla="*/ 32 h 68"/>
                        <a:gd name="T22" fmla="*/ 6 w 92"/>
                        <a:gd name="T23" fmla="*/ 30 h 68"/>
                        <a:gd name="T24" fmla="*/ 10 w 92"/>
                        <a:gd name="T25" fmla="*/ 32 h 68"/>
                        <a:gd name="T26" fmla="*/ 30 w 92"/>
                        <a:gd name="T27" fmla="*/ 54 h 68"/>
                        <a:gd name="T28" fmla="*/ 82 w 92"/>
                        <a:gd name="T29" fmla="*/ 2 h 68"/>
                        <a:gd name="T30" fmla="*/ 82 w 92"/>
                        <a:gd name="T31" fmla="*/ 2 h 68"/>
                        <a:gd name="T32" fmla="*/ 86 w 92"/>
                        <a:gd name="T33" fmla="*/ 0 h 68"/>
                        <a:gd name="T34" fmla="*/ 90 w 92"/>
                        <a:gd name="T35" fmla="*/ 2 h 68"/>
                        <a:gd name="T36" fmla="*/ 90 w 92"/>
                        <a:gd name="T37" fmla="*/ 2 h 68"/>
                        <a:gd name="T38" fmla="*/ 92 w 92"/>
                        <a:gd name="T39" fmla="*/ 8 h 68"/>
                        <a:gd name="T40" fmla="*/ 90 w 92"/>
                        <a:gd name="T41" fmla="*/ 12 h 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92" h="68">
                          <a:moveTo>
                            <a:pt x="90" y="12"/>
                          </a:moveTo>
                          <a:lnTo>
                            <a:pt x="36" y="66"/>
                          </a:lnTo>
                          <a:lnTo>
                            <a:pt x="36" y="66"/>
                          </a:lnTo>
                          <a:lnTo>
                            <a:pt x="30" y="68"/>
                          </a:lnTo>
                          <a:lnTo>
                            <a:pt x="30" y="68"/>
                          </a:lnTo>
                          <a:lnTo>
                            <a:pt x="26" y="66"/>
                          </a:lnTo>
                          <a:lnTo>
                            <a:pt x="2" y="40"/>
                          </a:lnTo>
                          <a:lnTo>
                            <a:pt x="2" y="40"/>
                          </a:lnTo>
                          <a:lnTo>
                            <a:pt x="0" y="36"/>
                          </a:lnTo>
                          <a:lnTo>
                            <a:pt x="2" y="32"/>
                          </a:lnTo>
                          <a:lnTo>
                            <a:pt x="2" y="32"/>
                          </a:lnTo>
                          <a:lnTo>
                            <a:pt x="6" y="30"/>
                          </a:lnTo>
                          <a:lnTo>
                            <a:pt x="10" y="32"/>
                          </a:lnTo>
                          <a:lnTo>
                            <a:pt x="30" y="54"/>
                          </a:lnTo>
                          <a:lnTo>
                            <a:pt x="82" y="2"/>
                          </a:lnTo>
                          <a:lnTo>
                            <a:pt x="82" y="2"/>
                          </a:lnTo>
                          <a:lnTo>
                            <a:pt x="86" y="0"/>
                          </a:lnTo>
                          <a:lnTo>
                            <a:pt x="90" y="2"/>
                          </a:lnTo>
                          <a:lnTo>
                            <a:pt x="90" y="2"/>
                          </a:lnTo>
                          <a:lnTo>
                            <a:pt x="92" y="8"/>
                          </a:lnTo>
                          <a:lnTo>
                            <a:pt x="90" y="12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2" name="Freeform 37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1630097" y="11192788"/>
                      <a:ext cx="289167" cy="289167"/>
                    </a:xfrm>
                    <a:custGeom>
                      <a:avLst/>
                      <a:gdLst>
                        <a:gd name="T0" fmla="*/ 70 w 140"/>
                        <a:gd name="T1" fmla="*/ 0 h 140"/>
                        <a:gd name="T2" fmla="*/ 70 w 140"/>
                        <a:gd name="T3" fmla="*/ 0 h 140"/>
                        <a:gd name="T4" fmla="*/ 56 w 140"/>
                        <a:gd name="T5" fmla="*/ 0 h 140"/>
                        <a:gd name="T6" fmla="*/ 44 w 140"/>
                        <a:gd name="T7" fmla="*/ 4 h 140"/>
                        <a:gd name="T8" fmla="*/ 32 w 140"/>
                        <a:gd name="T9" fmla="*/ 12 h 140"/>
                        <a:gd name="T10" fmla="*/ 20 w 140"/>
                        <a:gd name="T11" fmla="*/ 20 h 140"/>
                        <a:gd name="T12" fmla="*/ 12 w 140"/>
                        <a:gd name="T13" fmla="*/ 30 h 140"/>
                        <a:gd name="T14" fmla="*/ 6 w 140"/>
                        <a:gd name="T15" fmla="*/ 42 h 140"/>
                        <a:gd name="T16" fmla="*/ 2 w 140"/>
                        <a:gd name="T17" fmla="*/ 56 h 140"/>
                        <a:gd name="T18" fmla="*/ 0 w 140"/>
                        <a:gd name="T19" fmla="*/ 70 h 140"/>
                        <a:gd name="T20" fmla="*/ 0 w 140"/>
                        <a:gd name="T21" fmla="*/ 70 h 140"/>
                        <a:gd name="T22" fmla="*/ 2 w 140"/>
                        <a:gd name="T23" fmla="*/ 84 h 140"/>
                        <a:gd name="T24" fmla="*/ 6 w 140"/>
                        <a:gd name="T25" fmla="*/ 96 h 140"/>
                        <a:gd name="T26" fmla="*/ 12 w 140"/>
                        <a:gd name="T27" fmla="*/ 108 h 140"/>
                        <a:gd name="T28" fmla="*/ 20 w 140"/>
                        <a:gd name="T29" fmla="*/ 120 h 140"/>
                        <a:gd name="T30" fmla="*/ 32 w 140"/>
                        <a:gd name="T31" fmla="*/ 128 h 140"/>
                        <a:gd name="T32" fmla="*/ 44 w 140"/>
                        <a:gd name="T33" fmla="*/ 134 h 140"/>
                        <a:gd name="T34" fmla="*/ 56 w 140"/>
                        <a:gd name="T35" fmla="*/ 138 h 140"/>
                        <a:gd name="T36" fmla="*/ 70 w 140"/>
                        <a:gd name="T37" fmla="*/ 140 h 140"/>
                        <a:gd name="T38" fmla="*/ 70 w 140"/>
                        <a:gd name="T39" fmla="*/ 140 h 140"/>
                        <a:gd name="T40" fmla="*/ 84 w 140"/>
                        <a:gd name="T41" fmla="*/ 138 h 140"/>
                        <a:gd name="T42" fmla="*/ 98 w 140"/>
                        <a:gd name="T43" fmla="*/ 134 h 140"/>
                        <a:gd name="T44" fmla="*/ 110 w 140"/>
                        <a:gd name="T45" fmla="*/ 128 h 140"/>
                        <a:gd name="T46" fmla="*/ 120 w 140"/>
                        <a:gd name="T47" fmla="*/ 120 h 140"/>
                        <a:gd name="T48" fmla="*/ 128 w 140"/>
                        <a:gd name="T49" fmla="*/ 108 h 140"/>
                        <a:gd name="T50" fmla="*/ 136 w 140"/>
                        <a:gd name="T51" fmla="*/ 96 h 140"/>
                        <a:gd name="T52" fmla="*/ 140 w 140"/>
                        <a:gd name="T53" fmla="*/ 84 h 140"/>
                        <a:gd name="T54" fmla="*/ 140 w 140"/>
                        <a:gd name="T55" fmla="*/ 70 h 140"/>
                        <a:gd name="T56" fmla="*/ 140 w 140"/>
                        <a:gd name="T57" fmla="*/ 70 h 140"/>
                        <a:gd name="T58" fmla="*/ 140 w 140"/>
                        <a:gd name="T59" fmla="*/ 56 h 140"/>
                        <a:gd name="T60" fmla="*/ 136 w 140"/>
                        <a:gd name="T61" fmla="*/ 42 h 140"/>
                        <a:gd name="T62" fmla="*/ 128 w 140"/>
                        <a:gd name="T63" fmla="*/ 30 h 140"/>
                        <a:gd name="T64" fmla="*/ 120 w 140"/>
                        <a:gd name="T65" fmla="*/ 20 h 140"/>
                        <a:gd name="T66" fmla="*/ 110 w 140"/>
                        <a:gd name="T67" fmla="*/ 12 h 140"/>
                        <a:gd name="T68" fmla="*/ 98 w 140"/>
                        <a:gd name="T69" fmla="*/ 4 h 140"/>
                        <a:gd name="T70" fmla="*/ 84 w 140"/>
                        <a:gd name="T71" fmla="*/ 0 h 140"/>
                        <a:gd name="T72" fmla="*/ 70 w 140"/>
                        <a:gd name="T73" fmla="*/ 0 h 140"/>
                        <a:gd name="T74" fmla="*/ 116 w 140"/>
                        <a:gd name="T75" fmla="*/ 44 h 140"/>
                        <a:gd name="T76" fmla="*/ 62 w 140"/>
                        <a:gd name="T77" fmla="*/ 98 h 140"/>
                        <a:gd name="T78" fmla="*/ 62 w 140"/>
                        <a:gd name="T79" fmla="*/ 98 h 140"/>
                        <a:gd name="T80" fmla="*/ 58 w 140"/>
                        <a:gd name="T81" fmla="*/ 100 h 140"/>
                        <a:gd name="T82" fmla="*/ 58 w 140"/>
                        <a:gd name="T83" fmla="*/ 100 h 140"/>
                        <a:gd name="T84" fmla="*/ 54 w 140"/>
                        <a:gd name="T85" fmla="*/ 98 h 140"/>
                        <a:gd name="T86" fmla="*/ 28 w 140"/>
                        <a:gd name="T87" fmla="*/ 74 h 140"/>
                        <a:gd name="T88" fmla="*/ 28 w 140"/>
                        <a:gd name="T89" fmla="*/ 74 h 140"/>
                        <a:gd name="T90" fmla="*/ 26 w 140"/>
                        <a:gd name="T91" fmla="*/ 70 h 140"/>
                        <a:gd name="T92" fmla="*/ 28 w 140"/>
                        <a:gd name="T93" fmla="*/ 64 h 140"/>
                        <a:gd name="T94" fmla="*/ 28 w 140"/>
                        <a:gd name="T95" fmla="*/ 64 h 140"/>
                        <a:gd name="T96" fmla="*/ 32 w 140"/>
                        <a:gd name="T97" fmla="*/ 64 h 140"/>
                        <a:gd name="T98" fmla="*/ 38 w 140"/>
                        <a:gd name="T99" fmla="*/ 64 h 140"/>
                        <a:gd name="T100" fmla="*/ 58 w 140"/>
                        <a:gd name="T101" fmla="*/ 86 h 140"/>
                        <a:gd name="T102" fmla="*/ 108 w 140"/>
                        <a:gd name="T103" fmla="*/ 36 h 140"/>
                        <a:gd name="T104" fmla="*/ 108 w 140"/>
                        <a:gd name="T105" fmla="*/ 36 h 140"/>
                        <a:gd name="T106" fmla="*/ 112 w 140"/>
                        <a:gd name="T107" fmla="*/ 34 h 140"/>
                        <a:gd name="T108" fmla="*/ 116 w 140"/>
                        <a:gd name="T109" fmla="*/ 36 h 140"/>
                        <a:gd name="T110" fmla="*/ 116 w 140"/>
                        <a:gd name="T111" fmla="*/ 36 h 140"/>
                        <a:gd name="T112" fmla="*/ 118 w 140"/>
                        <a:gd name="T113" fmla="*/ 40 h 140"/>
                        <a:gd name="T114" fmla="*/ 116 w 140"/>
                        <a:gd name="T115" fmla="*/ 44 h 1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</a:cxnLst>
                      <a:rect l="0" t="0" r="r" b="b"/>
                      <a:pathLst>
                        <a:path w="140" h="140">
                          <a:moveTo>
                            <a:pt x="70" y="0"/>
                          </a:moveTo>
                          <a:lnTo>
                            <a:pt x="70" y="0"/>
                          </a:lnTo>
                          <a:lnTo>
                            <a:pt x="56" y="0"/>
                          </a:lnTo>
                          <a:lnTo>
                            <a:pt x="44" y="4"/>
                          </a:lnTo>
                          <a:lnTo>
                            <a:pt x="32" y="12"/>
                          </a:lnTo>
                          <a:lnTo>
                            <a:pt x="20" y="20"/>
                          </a:lnTo>
                          <a:lnTo>
                            <a:pt x="12" y="30"/>
                          </a:lnTo>
                          <a:lnTo>
                            <a:pt x="6" y="42"/>
                          </a:lnTo>
                          <a:lnTo>
                            <a:pt x="2" y="56"/>
                          </a:lnTo>
                          <a:lnTo>
                            <a:pt x="0" y="70"/>
                          </a:lnTo>
                          <a:lnTo>
                            <a:pt x="0" y="70"/>
                          </a:lnTo>
                          <a:lnTo>
                            <a:pt x="2" y="84"/>
                          </a:lnTo>
                          <a:lnTo>
                            <a:pt x="6" y="96"/>
                          </a:lnTo>
                          <a:lnTo>
                            <a:pt x="12" y="108"/>
                          </a:lnTo>
                          <a:lnTo>
                            <a:pt x="20" y="120"/>
                          </a:lnTo>
                          <a:lnTo>
                            <a:pt x="32" y="128"/>
                          </a:lnTo>
                          <a:lnTo>
                            <a:pt x="44" y="134"/>
                          </a:lnTo>
                          <a:lnTo>
                            <a:pt x="56" y="138"/>
                          </a:lnTo>
                          <a:lnTo>
                            <a:pt x="70" y="140"/>
                          </a:lnTo>
                          <a:lnTo>
                            <a:pt x="70" y="140"/>
                          </a:lnTo>
                          <a:lnTo>
                            <a:pt x="84" y="138"/>
                          </a:lnTo>
                          <a:lnTo>
                            <a:pt x="98" y="134"/>
                          </a:lnTo>
                          <a:lnTo>
                            <a:pt x="110" y="128"/>
                          </a:lnTo>
                          <a:lnTo>
                            <a:pt x="120" y="120"/>
                          </a:lnTo>
                          <a:lnTo>
                            <a:pt x="128" y="108"/>
                          </a:lnTo>
                          <a:lnTo>
                            <a:pt x="136" y="96"/>
                          </a:lnTo>
                          <a:lnTo>
                            <a:pt x="140" y="84"/>
                          </a:lnTo>
                          <a:lnTo>
                            <a:pt x="140" y="70"/>
                          </a:lnTo>
                          <a:lnTo>
                            <a:pt x="140" y="70"/>
                          </a:lnTo>
                          <a:lnTo>
                            <a:pt x="140" y="56"/>
                          </a:lnTo>
                          <a:lnTo>
                            <a:pt x="136" y="42"/>
                          </a:lnTo>
                          <a:lnTo>
                            <a:pt x="128" y="30"/>
                          </a:lnTo>
                          <a:lnTo>
                            <a:pt x="120" y="20"/>
                          </a:lnTo>
                          <a:lnTo>
                            <a:pt x="110" y="12"/>
                          </a:lnTo>
                          <a:lnTo>
                            <a:pt x="98" y="4"/>
                          </a:lnTo>
                          <a:lnTo>
                            <a:pt x="84" y="0"/>
                          </a:lnTo>
                          <a:lnTo>
                            <a:pt x="70" y="0"/>
                          </a:lnTo>
                          <a:close/>
                          <a:moveTo>
                            <a:pt x="116" y="44"/>
                          </a:moveTo>
                          <a:lnTo>
                            <a:pt x="62" y="98"/>
                          </a:lnTo>
                          <a:lnTo>
                            <a:pt x="62" y="98"/>
                          </a:lnTo>
                          <a:lnTo>
                            <a:pt x="58" y="100"/>
                          </a:lnTo>
                          <a:lnTo>
                            <a:pt x="58" y="100"/>
                          </a:lnTo>
                          <a:lnTo>
                            <a:pt x="54" y="98"/>
                          </a:lnTo>
                          <a:lnTo>
                            <a:pt x="28" y="74"/>
                          </a:lnTo>
                          <a:lnTo>
                            <a:pt x="28" y="74"/>
                          </a:lnTo>
                          <a:lnTo>
                            <a:pt x="26" y="70"/>
                          </a:lnTo>
                          <a:lnTo>
                            <a:pt x="28" y="64"/>
                          </a:lnTo>
                          <a:lnTo>
                            <a:pt x="28" y="64"/>
                          </a:lnTo>
                          <a:lnTo>
                            <a:pt x="32" y="64"/>
                          </a:lnTo>
                          <a:lnTo>
                            <a:pt x="38" y="64"/>
                          </a:lnTo>
                          <a:lnTo>
                            <a:pt x="58" y="86"/>
                          </a:lnTo>
                          <a:lnTo>
                            <a:pt x="108" y="36"/>
                          </a:lnTo>
                          <a:lnTo>
                            <a:pt x="108" y="36"/>
                          </a:lnTo>
                          <a:lnTo>
                            <a:pt x="112" y="34"/>
                          </a:lnTo>
                          <a:lnTo>
                            <a:pt x="116" y="36"/>
                          </a:lnTo>
                          <a:lnTo>
                            <a:pt x="116" y="36"/>
                          </a:lnTo>
                          <a:lnTo>
                            <a:pt x="118" y="40"/>
                          </a:lnTo>
                          <a:lnTo>
                            <a:pt x="116" y="44"/>
                          </a:lnTo>
                          <a:close/>
                        </a:path>
                      </a:pathLst>
                    </a:custGeom>
                    <a:solidFill>
                      <a:srgbClr val="2580B7"/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3" name="Freeform 38"/>
                    <p:cNvSpPr/>
                    <p:nvPr/>
                  </p:nvSpPr>
                  <p:spPr bwMode="auto">
                    <a:xfrm>
                      <a:off x="1630097" y="11192788"/>
                      <a:ext cx="289167" cy="289167"/>
                    </a:xfrm>
                    <a:custGeom>
                      <a:avLst/>
                      <a:gdLst>
                        <a:gd name="T0" fmla="*/ 70 w 140"/>
                        <a:gd name="T1" fmla="*/ 0 h 140"/>
                        <a:gd name="T2" fmla="*/ 70 w 140"/>
                        <a:gd name="T3" fmla="*/ 0 h 140"/>
                        <a:gd name="T4" fmla="*/ 56 w 140"/>
                        <a:gd name="T5" fmla="*/ 0 h 140"/>
                        <a:gd name="T6" fmla="*/ 44 w 140"/>
                        <a:gd name="T7" fmla="*/ 4 h 140"/>
                        <a:gd name="T8" fmla="*/ 32 w 140"/>
                        <a:gd name="T9" fmla="*/ 12 h 140"/>
                        <a:gd name="T10" fmla="*/ 20 w 140"/>
                        <a:gd name="T11" fmla="*/ 20 h 140"/>
                        <a:gd name="T12" fmla="*/ 12 w 140"/>
                        <a:gd name="T13" fmla="*/ 30 h 140"/>
                        <a:gd name="T14" fmla="*/ 6 w 140"/>
                        <a:gd name="T15" fmla="*/ 42 h 140"/>
                        <a:gd name="T16" fmla="*/ 2 w 140"/>
                        <a:gd name="T17" fmla="*/ 56 h 140"/>
                        <a:gd name="T18" fmla="*/ 0 w 140"/>
                        <a:gd name="T19" fmla="*/ 70 h 140"/>
                        <a:gd name="T20" fmla="*/ 0 w 140"/>
                        <a:gd name="T21" fmla="*/ 70 h 140"/>
                        <a:gd name="T22" fmla="*/ 2 w 140"/>
                        <a:gd name="T23" fmla="*/ 84 h 140"/>
                        <a:gd name="T24" fmla="*/ 6 w 140"/>
                        <a:gd name="T25" fmla="*/ 96 h 140"/>
                        <a:gd name="T26" fmla="*/ 12 w 140"/>
                        <a:gd name="T27" fmla="*/ 108 h 140"/>
                        <a:gd name="T28" fmla="*/ 20 w 140"/>
                        <a:gd name="T29" fmla="*/ 120 h 140"/>
                        <a:gd name="T30" fmla="*/ 32 w 140"/>
                        <a:gd name="T31" fmla="*/ 128 h 140"/>
                        <a:gd name="T32" fmla="*/ 44 w 140"/>
                        <a:gd name="T33" fmla="*/ 134 h 140"/>
                        <a:gd name="T34" fmla="*/ 56 w 140"/>
                        <a:gd name="T35" fmla="*/ 138 h 140"/>
                        <a:gd name="T36" fmla="*/ 70 w 140"/>
                        <a:gd name="T37" fmla="*/ 140 h 140"/>
                        <a:gd name="T38" fmla="*/ 70 w 140"/>
                        <a:gd name="T39" fmla="*/ 140 h 140"/>
                        <a:gd name="T40" fmla="*/ 84 w 140"/>
                        <a:gd name="T41" fmla="*/ 138 h 140"/>
                        <a:gd name="T42" fmla="*/ 98 w 140"/>
                        <a:gd name="T43" fmla="*/ 134 h 140"/>
                        <a:gd name="T44" fmla="*/ 110 w 140"/>
                        <a:gd name="T45" fmla="*/ 128 h 140"/>
                        <a:gd name="T46" fmla="*/ 120 w 140"/>
                        <a:gd name="T47" fmla="*/ 120 h 140"/>
                        <a:gd name="T48" fmla="*/ 128 w 140"/>
                        <a:gd name="T49" fmla="*/ 108 h 140"/>
                        <a:gd name="T50" fmla="*/ 136 w 140"/>
                        <a:gd name="T51" fmla="*/ 96 h 140"/>
                        <a:gd name="T52" fmla="*/ 140 w 140"/>
                        <a:gd name="T53" fmla="*/ 84 h 140"/>
                        <a:gd name="T54" fmla="*/ 140 w 140"/>
                        <a:gd name="T55" fmla="*/ 70 h 140"/>
                        <a:gd name="T56" fmla="*/ 140 w 140"/>
                        <a:gd name="T57" fmla="*/ 70 h 140"/>
                        <a:gd name="T58" fmla="*/ 140 w 140"/>
                        <a:gd name="T59" fmla="*/ 56 h 140"/>
                        <a:gd name="T60" fmla="*/ 136 w 140"/>
                        <a:gd name="T61" fmla="*/ 42 h 140"/>
                        <a:gd name="T62" fmla="*/ 128 w 140"/>
                        <a:gd name="T63" fmla="*/ 30 h 140"/>
                        <a:gd name="T64" fmla="*/ 120 w 140"/>
                        <a:gd name="T65" fmla="*/ 20 h 140"/>
                        <a:gd name="T66" fmla="*/ 110 w 140"/>
                        <a:gd name="T67" fmla="*/ 12 h 140"/>
                        <a:gd name="T68" fmla="*/ 98 w 140"/>
                        <a:gd name="T69" fmla="*/ 4 h 140"/>
                        <a:gd name="T70" fmla="*/ 84 w 140"/>
                        <a:gd name="T71" fmla="*/ 0 h 140"/>
                        <a:gd name="T72" fmla="*/ 70 w 140"/>
                        <a:gd name="T73" fmla="*/ 0 h 1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140" h="140">
                          <a:moveTo>
                            <a:pt x="70" y="0"/>
                          </a:moveTo>
                          <a:lnTo>
                            <a:pt x="70" y="0"/>
                          </a:lnTo>
                          <a:lnTo>
                            <a:pt x="56" y="0"/>
                          </a:lnTo>
                          <a:lnTo>
                            <a:pt x="44" y="4"/>
                          </a:lnTo>
                          <a:lnTo>
                            <a:pt x="32" y="12"/>
                          </a:lnTo>
                          <a:lnTo>
                            <a:pt x="20" y="20"/>
                          </a:lnTo>
                          <a:lnTo>
                            <a:pt x="12" y="30"/>
                          </a:lnTo>
                          <a:lnTo>
                            <a:pt x="6" y="42"/>
                          </a:lnTo>
                          <a:lnTo>
                            <a:pt x="2" y="56"/>
                          </a:lnTo>
                          <a:lnTo>
                            <a:pt x="0" y="70"/>
                          </a:lnTo>
                          <a:lnTo>
                            <a:pt x="0" y="70"/>
                          </a:lnTo>
                          <a:lnTo>
                            <a:pt x="2" y="84"/>
                          </a:lnTo>
                          <a:lnTo>
                            <a:pt x="6" y="96"/>
                          </a:lnTo>
                          <a:lnTo>
                            <a:pt x="12" y="108"/>
                          </a:lnTo>
                          <a:lnTo>
                            <a:pt x="20" y="120"/>
                          </a:lnTo>
                          <a:lnTo>
                            <a:pt x="32" y="128"/>
                          </a:lnTo>
                          <a:lnTo>
                            <a:pt x="44" y="134"/>
                          </a:lnTo>
                          <a:lnTo>
                            <a:pt x="56" y="138"/>
                          </a:lnTo>
                          <a:lnTo>
                            <a:pt x="70" y="140"/>
                          </a:lnTo>
                          <a:lnTo>
                            <a:pt x="70" y="140"/>
                          </a:lnTo>
                          <a:lnTo>
                            <a:pt x="84" y="138"/>
                          </a:lnTo>
                          <a:lnTo>
                            <a:pt x="98" y="134"/>
                          </a:lnTo>
                          <a:lnTo>
                            <a:pt x="110" y="128"/>
                          </a:lnTo>
                          <a:lnTo>
                            <a:pt x="120" y="120"/>
                          </a:lnTo>
                          <a:lnTo>
                            <a:pt x="128" y="108"/>
                          </a:lnTo>
                          <a:lnTo>
                            <a:pt x="136" y="96"/>
                          </a:lnTo>
                          <a:lnTo>
                            <a:pt x="140" y="84"/>
                          </a:lnTo>
                          <a:lnTo>
                            <a:pt x="140" y="70"/>
                          </a:lnTo>
                          <a:lnTo>
                            <a:pt x="140" y="70"/>
                          </a:lnTo>
                          <a:lnTo>
                            <a:pt x="140" y="56"/>
                          </a:lnTo>
                          <a:lnTo>
                            <a:pt x="136" y="42"/>
                          </a:lnTo>
                          <a:lnTo>
                            <a:pt x="128" y="30"/>
                          </a:lnTo>
                          <a:lnTo>
                            <a:pt x="120" y="20"/>
                          </a:lnTo>
                          <a:lnTo>
                            <a:pt x="110" y="12"/>
                          </a:lnTo>
                          <a:lnTo>
                            <a:pt x="98" y="4"/>
                          </a:lnTo>
                          <a:lnTo>
                            <a:pt x="84" y="0"/>
                          </a:lnTo>
                          <a:lnTo>
                            <a:pt x="70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4" name="Freeform 39"/>
                    <p:cNvSpPr/>
                    <p:nvPr/>
                  </p:nvSpPr>
                  <p:spPr bwMode="auto">
                    <a:xfrm>
                      <a:off x="1683799" y="11263014"/>
                      <a:ext cx="190024" cy="136322"/>
                    </a:xfrm>
                    <a:custGeom>
                      <a:avLst/>
                      <a:gdLst>
                        <a:gd name="T0" fmla="*/ 90 w 92"/>
                        <a:gd name="T1" fmla="*/ 10 h 66"/>
                        <a:gd name="T2" fmla="*/ 36 w 92"/>
                        <a:gd name="T3" fmla="*/ 64 h 66"/>
                        <a:gd name="T4" fmla="*/ 36 w 92"/>
                        <a:gd name="T5" fmla="*/ 64 h 66"/>
                        <a:gd name="T6" fmla="*/ 32 w 92"/>
                        <a:gd name="T7" fmla="*/ 66 h 66"/>
                        <a:gd name="T8" fmla="*/ 32 w 92"/>
                        <a:gd name="T9" fmla="*/ 66 h 66"/>
                        <a:gd name="T10" fmla="*/ 28 w 92"/>
                        <a:gd name="T11" fmla="*/ 64 h 66"/>
                        <a:gd name="T12" fmla="*/ 2 w 92"/>
                        <a:gd name="T13" fmla="*/ 40 h 66"/>
                        <a:gd name="T14" fmla="*/ 2 w 92"/>
                        <a:gd name="T15" fmla="*/ 40 h 66"/>
                        <a:gd name="T16" fmla="*/ 0 w 92"/>
                        <a:gd name="T17" fmla="*/ 36 h 66"/>
                        <a:gd name="T18" fmla="*/ 2 w 92"/>
                        <a:gd name="T19" fmla="*/ 30 h 66"/>
                        <a:gd name="T20" fmla="*/ 2 w 92"/>
                        <a:gd name="T21" fmla="*/ 30 h 66"/>
                        <a:gd name="T22" fmla="*/ 6 w 92"/>
                        <a:gd name="T23" fmla="*/ 30 h 66"/>
                        <a:gd name="T24" fmla="*/ 12 w 92"/>
                        <a:gd name="T25" fmla="*/ 30 h 66"/>
                        <a:gd name="T26" fmla="*/ 32 w 92"/>
                        <a:gd name="T27" fmla="*/ 52 h 66"/>
                        <a:gd name="T28" fmla="*/ 82 w 92"/>
                        <a:gd name="T29" fmla="*/ 2 h 66"/>
                        <a:gd name="T30" fmla="*/ 82 w 92"/>
                        <a:gd name="T31" fmla="*/ 2 h 66"/>
                        <a:gd name="T32" fmla="*/ 86 w 92"/>
                        <a:gd name="T33" fmla="*/ 0 h 66"/>
                        <a:gd name="T34" fmla="*/ 90 w 92"/>
                        <a:gd name="T35" fmla="*/ 2 h 66"/>
                        <a:gd name="T36" fmla="*/ 90 w 92"/>
                        <a:gd name="T37" fmla="*/ 2 h 66"/>
                        <a:gd name="T38" fmla="*/ 92 w 92"/>
                        <a:gd name="T39" fmla="*/ 6 h 66"/>
                        <a:gd name="T40" fmla="*/ 90 w 92"/>
                        <a:gd name="T41" fmla="*/ 10 h 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92" h="66">
                          <a:moveTo>
                            <a:pt x="90" y="10"/>
                          </a:moveTo>
                          <a:lnTo>
                            <a:pt x="36" y="64"/>
                          </a:lnTo>
                          <a:lnTo>
                            <a:pt x="36" y="64"/>
                          </a:lnTo>
                          <a:lnTo>
                            <a:pt x="32" y="66"/>
                          </a:lnTo>
                          <a:lnTo>
                            <a:pt x="32" y="66"/>
                          </a:lnTo>
                          <a:lnTo>
                            <a:pt x="28" y="64"/>
                          </a:lnTo>
                          <a:lnTo>
                            <a:pt x="2" y="40"/>
                          </a:lnTo>
                          <a:lnTo>
                            <a:pt x="2" y="40"/>
                          </a:lnTo>
                          <a:lnTo>
                            <a:pt x="0" y="36"/>
                          </a:lnTo>
                          <a:lnTo>
                            <a:pt x="2" y="30"/>
                          </a:lnTo>
                          <a:lnTo>
                            <a:pt x="2" y="30"/>
                          </a:lnTo>
                          <a:lnTo>
                            <a:pt x="6" y="30"/>
                          </a:lnTo>
                          <a:lnTo>
                            <a:pt x="12" y="30"/>
                          </a:lnTo>
                          <a:lnTo>
                            <a:pt x="32" y="52"/>
                          </a:lnTo>
                          <a:lnTo>
                            <a:pt x="82" y="2"/>
                          </a:lnTo>
                          <a:lnTo>
                            <a:pt x="82" y="2"/>
                          </a:lnTo>
                          <a:lnTo>
                            <a:pt x="86" y="0"/>
                          </a:lnTo>
                          <a:lnTo>
                            <a:pt x="90" y="2"/>
                          </a:lnTo>
                          <a:lnTo>
                            <a:pt x="90" y="2"/>
                          </a:lnTo>
                          <a:lnTo>
                            <a:pt x="92" y="6"/>
                          </a:lnTo>
                          <a:lnTo>
                            <a:pt x="90" y="1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5" name="Freeform 40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959341" y="8990987"/>
                      <a:ext cx="293298" cy="293298"/>
                    </a:xfrm>
                    <a:custGeom>
                      <a:avLst/>
                      <a:gdLst>
                        <a:gd name="T0" fmla="*/ 72 w 142"/>
                        <a:gd name="T1" fmla="*/ 0 h 142"/>
                        <a:gd name="T2" fmla="*/ 72 w 142"/>
                        <a:gd name="T3" fmla="*/ 0 h 142"/>
                        <a:gd name="T4" fmla="*/ 58 w 142"/>
                        <a:gd name="T5" fmla="*/ 2 h 142"/>
                        <a:gd name="T6" fmla="*/ 44 w 142"/>
                        <a:gd name="T7" fmla="*/ 6 h 142"/>
                        <a:gd name="T8" fmla="*/ 32 w 142"/>
                        <a:gd name="T9" fmla="*/ 12 h 142"/>
                        <a:gd name="T10" fmla="*/ 22 w 142"/>
                        <a:gd name="T11" fmla="*/ 22 h 142"/>
                        <a:gd name="T12" fmla="*/ 12 w 142"/>
                        <a:gd name="T13" fmla="*/ 32 h 142"/>
                        <a:gd name="T14" fmla="*/ 6 w 142"/>
                        <a:gd name="T15" fmla="*/ 44 h 142"/>
                        <a:gd name="T16" fmla="*/ 2 w 142"/>
                        <a:gd name="T17" fmla="*/ 58 h 142"/>
                        <a:gd name="T18" fmla="*/ 0 w 142"/>
                        <a:gd name="T19" fmla="*/ 72 h 142"/>
                        <a:gd name="T20" fmla="*/ 0 w 142"/>
                        <a:gd name="T21" fmla="*/ 72 h 142"/>
                        <a:gd name="T22" fmla="*/ 2 w 142"/>
                        <a:gd name="T23" fmla="*/ 86 h 142"/>
                        <a:gd name="T24" fmla="*/ 6 w 142"/>
                        <a:gd name="T25" fmla="*/ 98 h 142"/>
                        <a:gd name="T26" fmla="*/ 12 w 142"/>
                        <a:gd name="T27" fmla="*/ 110 h 142"/>
                        <a:gd name="T28" fmla="*/ 22 w 142"/>
                        <a:gd name="T29" fmla="*/ 122 h 142"/>
                        <a:gd name="T30" fmla="*/ 32 w 142"/>
                        <a:gd name="T31" fmla="*/ 130 h 142"/>
                        <a:gd name="T32" fmla="*/ 44 w 142"/>
                        <a:gd name="T33" fmla="*/ 136 h 142"/>
                        <a:gd name="T34" fmla="*/ 58 w 142"/>
                        <a:gd name="T35" fmla="*/ 140 h 142"/>
                        <a:gd name="T36" fmla="*/ 72 w 142"/>
                        <a:gd name="T37" fmla="*/ 142 h 142"/>
                        <a:gd name="T38" fmla="*/ 72 w 142"/>
                        <a:gd name="T39" fmla="*/ 142 h 142"/>
                        <a:gd name="T40" fmla="*/ 86 w 142"/>
                        <a:gd name="T41" fmla="*/ 140 h 142"/>
                        <a:gd name="T42" fmla="*/ 98 w 142"/>
                        <a:gd name="T43" fmla="*/ 136 h 142"/>
                        <a:gd name="T44" fmla="*/ 110 w 142"/>
                        <a:gd name="T45" fmla="*/ 130 h 142"/>
                        <a:gd name="T46" fmla="*/ 122 w 142"/>
                        <a:gd name="T47" fmla="*/ 122 h 142"/>
                        <a:gd name="T48" fmla="*/ 130 w 142"/>
                        <a:gd name="T49" fmla="*/ 110 h 142"/>
                        <a:gd name="T50" fmla="*/ 136 w 142"/>
                        <a:gd name="T51" fmla="*/ 98 h 142"/>
                        <a:gd name="T52" fmla="*/ 140 w 142"/>
                        <a:gd name="T53" fmla="*/ 86 h 142"/>
                        <a:gd name="T54" fmla="*/ 142 w 142"/>
                        <a:gd name="T55" fmla="*/ 72 h 142"/>
                        <a:gd name="T56" fmla="*/ 142 w 142"/>
                        <a:gd name="T57" fmla="*/ 72 h 142"/>
                        <a:gd name="T58" fmla="*/ 140 w 142"/>
                        <a:gd name="T59" fmla="*/ 58 h 142"/>
                        <a:gd name="T60" fmla="*/ 136 w 142"/>
                        <a:gd name="T61" fmla="*/ 44 h 142"/>
                        <a:gd name="T62" fmla="*/ 130 w 142"/>
                        <a:gd name="T63" fmla="*/ 32 h 142"/>
                        <a:gd name="T64" fmla="*/ 122 w 142"/>
                        <a:gd name="T65" fmla="*/ 22 h 142"/>
                        <a:gd name="T66" fmla="*/ 110 w 142"/>
                        <a:gd name="T67" fmla="*/ 12 h 142"/>
                        <a:gd name="T68" fmla="*/ 98 w 142"/>
                        <a:gd name="T69" fmla="*/ 6 h 142"/>
                        <a:gd name="T70" fmla="*/ 86 w 142"/>
                        <a:gd name="T71" fmla="*/ 2 h 142"/>
                        <a:gd name="T72" fmla="*/ 72 w 142"/>
                        <a:gd name="T73" fmla="*/ 0 h 142"/>
                        <a:gd name="T74" fmla="*/ 118 w 142"/>
                        <a:gd name="T75" fmla="*/ 46 h 142"/>
                        <a:gd name="T76" fmla="*/ 64 w 142"/>
                        <a:gd name="T77" fmla="*/ 100 h 142"/>
                        <a:gd name="T78" fmla="*/ 64 w 142"/>
                        <a:gd name="T79" fmla="*/ 100 h 142"/>
                        <a:gd name="T80" fmla="*/ 58 w 142"/>
                        <a:gd name="T81" fmla="*/ 102 h 142"/>
                        <a:gd name="T82" fmla="*/ 58 w 142"/>
                        <a:gd name="T83" fmla="*/ 102 h 142"/>
                        <a:gd name="T84" fmla="*/ 54 w 142"/>
                        <a:gd name="T85" fmla="*/ 100 h 142"/>
                        <a:gd name="T86" fmla="*/ 30 w 142"/>
                        <a:gd name="T87" fmla="*/ 76 h 142"/>
                        <a:gd name="T88" fmla="*/ 30 w 142"/>
                        <a:gd name="T89" fmla="*/ 76 h 142"/>
                        <a:gd name="T90" fmla="*/ 28 w 142"/>
                        <a:gd name="T91" fmla="*/ 70 h 142"/>
                        <a:gd name="T92" fmla="*/ 30 w 142"/>
                        <a:gd name="T93" fmla="*/ 66 h 142"/>
                        <a:gd name="T94" fmla="*/ 30 w 142"/>
                        <a:gd name="T95" fmla="*/ 66 h 142"/>
                        <a:gd name="T96" fmla="*/ 34 w 142"/>
                        <a:gd name="T97" fmla="*/ 64 h 142"/>
                        <a:gd name="T98" fmla="*/ 38 w 142"/>
                        <a:gd name="T99" fmla="*/ 66 h 142"/>
                        <a:gd name="T100" fmla="*/ 58 w 142"/>
                        <a:gd name="T101" fmla="*/ 88 h 142"/>
                        <a:gd name="T102" fmla="*/ 110 w 142"/>
                        <a:gd name="T103" fmla="*/ 38 h 142"/>
                        <a:gd name="T104" fmla="*/ 110 w 142"/>
                        <a:gd name="T105" fmla="*/ 38 h 142"/>
                        <a:gd name="T106" fmla="*/ 114 w 142"/>
                        <a:gd name="T107" fmla="*/ 36 h 142"/>
                        <a:gd name="T108" fmla="*/ 118 w 142"/>
                        <a:gd name="T109" fmla="*/ 38 h 142"/>
                        <a:gd name="T110" fmla="*/ 118 w 142"/>
                        <a:gd name="T111" fmla="*/ 38 h 142"/>
                        <a:gd name="T112" fmla="*/ 120 w 142"/>
                        <a:gd name="T113" fmla="*/ 42 h 142"/>
                        <a:gd name="T114" fmla="*/ 118 w 142"/>
                        <a:gd name="T115" fmla="*/ 46 h 1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</a:cxnLst>
                      <a:rect l="0" t="0" r="r" b="b"/>
                      <a:pathLst>
                        <a:path w="142" h="142">
                          <a:moveTo>
                            <a:pt x="72" y="0"/>
                          </a:moveTo>
                          <a:lnTo>
                            <a:pt x="72" y="0"/>
                          </a:lnTo>
                          <a:lnTo>
                            <a:pt x="58" y="2"/>
                          </a:lnTo>
                          <a:lnTo>
                            <a:pt x="44" y="6"/>
                          </a:lnTo>
                          <a:lnTo>
                            <a:pt x="32" y="12"/>
                          </a:lnTo>
                          <a:lnTo>
                            <a:pt x="22" y="22"/>
                          </a:lnTo>
                          <a:lnTo>
                            <a:pt x="12" y="32"/>
                          </a:lnTo>
                          <a:lnTo>
                            <a:pt x="6" y="44"/>
                          </a:lnTo>
                          <a:lnTo>
                            <a:pt x="2" y="58"/>
                          </a:lnTo>
                          <a:lnTo>
                            <a:pt x="0" y="72"/>
                          </a:lnTo>
                          <a:lnTo>
                            <a:pt x="0" y="72"/>
                          </a:lnTo>
                          <a:lnTo>
                            <a:pt x="2" y="86"/>
                          </a:lnTo>
                          <a:lnTo>
                            <a:pt x="6" y="98"/>
                          </a:lnTo>
                          <a:lnTo>
                            <a:pt x="12" y="110"/>
                          </a:lnTo>
                          <a:lnTo>
                            <a:pt x="22" y="122"/>
                          </a:lnTo>
                          <a:lnTo>
                            <a:pt x="32" y="130"/>
                          </a:lnTo>
                          <a:lnTo>
                            <a:pt x="44" y="136"/>
                          </a:lnTo>
                          <a:lnTo>
                            <a:pt x="58" y="140"/>
                          </a:lnTo>
                          <a:lnTo>
                            <a:pt x="72" y="142"/>
                          </a:lnTo>
                          <a:lnTo>
                            <a:pt x="72" y="142"/>
                          </a:lnTo>
                          <a:lnTo>
                            <a:pt x="86" y="140"/>
                          </a:lnTo>
                          <a:lnTo>
                            <a:pt x="98" y="136"/>
                          </a:lnTo>
                          <a:lnTo>
                            <a:pt x="110" y="130"/>
                          </a:lnTo>
                          <a:lnTo>
                            <a:pt x="122" y="122"/>
                          </a:lnTo>
                          <a:lnTo>
                            <a:pt x="130" y="110"/>
                          </a:lnTo>
                          <a:lnTo>
                            <a:pt x="136" y="98"/>
                          </a:lnTo>
                          <a:lnTo>
                            <a:pt x="140" y="86"/>
                          </a:lnTo>
                          <a:lnTo>
                            <a:pt x="142" y="72"/>
                          </a:lnTo>
                          <a:lnTo>
                            <a:pt x="142" y="72"/>
                          </a:lnTo>
                          <a:lnTo>
                            <a:pt x="140" y="58"/>
                          </a:lnTo>
                          <a:lnTo>
                            <a:pt x="136" y="44"/>
                          </a:lnTo>
                          <a:lnTo>
                            <a:pt x="130" y="32"/>
                          </a:lnTo>
                          <a:lnTo>
                            <a:pt x="122" y="22"/>
                          </a:lnTo>
                          <a:lnTo>
                            <a:pt x="110" y="12"/>
                          </a:lnTo>
                          <a:lnTo>
                            <a:pt x="98" y="6"/>
                          </a:lnTo>
                          <a:lnTo>
                            <a:pt x="86" y="2"/>
                          </a:lnTo>
                          <a:lnTo>
                            <a:pt x="72" y="0"/>
                          </a:lnTo>
                          <a:close/>
                          <a:moveTo>
                            <a:pt x="118" y="46"/>
                          </a:moveTo>
                          <a:lnTo>
                            <a:pt x="64" y="100"/>
                          </a:lnTo>
                          <a:lnTo>
                            <a:pt x="64" y="100"/>
                          </a:lnTo>
                          <a:lnTo>
                            <a:pt x="58" y="102"/>
                          </a:lnTo>
                          <a:lnTo>
                            <a:pt x="58" y="102"/>
                          </a:lnTo>
                          <a:lnTo>
                            <a:pt x="54" y="100"/>
                          </a:lnTo>
                          <a:lnTo>
                            <a:pt x="30" y="76"/>
                          </a:lnTo>
                          <a:lnTo>
                            <a:pt x="30" y="76"/>
                          </a:lnTo>
                          <a:lnTo>
                            <a:pt x="28" y="70"/>
                          </a:lnTo>
                          <a:lnTo>
                            <a:pt x="30" y="66"/>
                          </a:lnTo>
                          <a:lnTo>
                            <a:pt x="30" y="66"/>
                          </a:lnTo>
                          <a:lnTo>
                            <a:pt x="34" y="64"/>
                          </a:lnTo>
                          <a:lnTo>
                            <a:pt x="38" y="66"/>
                          </a:lnTo>
                          <a:lnTo>
                            <a:pt x="58" y="88"/>
                          </a:lnTo>
                          <a:lnTo>
                            <a:pt x="110" y="38"/>
                          </a:lnTo>
                          <a:lnTo>
                            <a:pt x="110" y="38"/>
                          </a:lnTo>
                          <a:lnTo>
                            <a:pt x="114" y="36"/>
                          </a:lnTo>
                          <a:lnTo>
                            <a:pt x="118" y="38"/>
                          </a:lnTo>
                          <a:lnTo>
                            <a:pt x="118" y="38"/>
                          </a:lnTo>
                          <a:lnTo>
                            <a:pt x="120" y="42"/>
                          </a:lnTo>
                          <a:lnTo>
                            <a:pt x="118" y="46"/>
                          </a:lnTo>
                          <a:close/>
                        </a:path>
                      </a:pathLst>
                    </a:custGeom>
                    <a:solidFill>
                      <a:srgbClr val="9EBE5B"/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6" name="Freeform 41"/>
                    <p:cNvSpPr/>
                    <p:nvPr/>
                  </p:nvSpPr>
                  <p:spPr bwMode="auto">
                    <a:xfrm>
                      <a:off x="5959341" y="8990987"/>
                      <a:ext cx="293298" cy="293298"/>
                    </a:xfrm>
                    <a:custGeom>
                      <a:avLst/>
                      <a:gdLst>
                        <a:gd name="T0" fmla="*/ 72 w 142"/>
                        <a:gd name="T1" fmla="*/ 0 h 142"/>
                        <a:gd name="T2" fmla="*/ 72 w 142"/>
                        <a:gd name="T3" fmla="*/ 0 h 142"/>
                        <a:gd name="T4" fmla="*/ 58 w 142"/>
                        <a:gd name="T5" fmla="*/ 2 h 142"/>
                        <a:gd name="T6" fmla="*/ 44 w 142"/>
                        <a:gd name="T7" fmla="*/ 6 h 142"/>
                        <a:gd name="T8" fmla="*/ 32 w 142"/>
                        <a:gd name="T9" fmla="*/ 12 h 142"/>
                        <a:gd name="T10" fmla="*/ 22 w 142"/>
                        <a:gd name="T11" fmla="*/ 22 h 142"/>
                        <a:gd name="T12" fmla="*/ 12 w 142"/>
                        <a:gd name="T13" fmla="*/ 32 h 142"/>
                        <a:gd name="T14" fmla="*/ 6 w 142"/>
                        <a:gd name="T15" fmla="*/ 44 h 142"/>
                        <a:gd name="T16" fmla="*/ 2 w 142"/>
                        <a:gd name="T17" fmla="*/ 58 h 142"/>
                        <a:gd name="T18" fmla="*/ 0 w 142"/>
                        <a:gd name="T19" fmla="*/ 72 h 142"/>
                        <a:gd name="T20" fmla="*/ 0 w 142"/>
                        <a:gd name="T21" fmla="*/ 72 h 142"/>
                        <a:gd name="T22" fmla="*/ 2 w 142"/>
                        <a:gd name="T23" fmla="*/ 86 h 142"/>
                        <a:gd name="T24" fmla="*/ 6 w 142"/>
                        <a:gd name="T25" fmla="*/ 98 h 142"/>
                        <a:gd name="T26" fmla="*/ 12 w 142"/>
                        <a:gd name="T27" fmla="*/ 110 h 142"/>
                        <a:gd name="T28" fmla="*/ 22 w 142"/>
                        <a:gd name="T29" fmla="*/ 122 h 142"/>
                        <a:gd name="T30" fmla="*/ 32 w 142"/>
                        <a:gd name="T31" fmla="*/ 130 h 142"/>
                        <a:gd name="T32" fmla="*/ 44 w 142"/>
                        <a:gd name="T33" fmla="*/ 136 h 142"/>
                        <a:gd name="T34" fmla="*/ 58 w 142"/>
                        <a:gd name="T35" fmla="*/ 140 h 142"/>
                        <a:gd name="T36" fmla="*/ 72 w 142"/>
                        <a:gd name="T37" fmla="*/ 142 h 142"/>
                        <a:gd name="T38" fmla="*/ 72 w 142"/>
                        <a:gd name="T39" fmla="*/ 142 h 142"/>
                        <a:gd name="T40" fmla="*/ 86 w 142"/>
                        <a:gd name="T41" fmla="*/ 140 h 142"/>
                        <a:gd name="T42" fmla="*/ 98 w 142"/>
                        <a:gd name="T43" fmla="*/ 136 h 142"/>
                        <a:gd name="T44" fmla="*/ 110 w 142"/>
                        <a:gd name="T45" fmla="*/ 130 h 142"/>
                        <a:gd name="T46" fmla="*/ 122 w 142"/>
                        <a:gd name="T47" fmla="*/ 122 h 142"/>
                        <a:gd name="T48" fmla="*/ 130 w 142"/>
                        <a:gd name="T49" fmla="*/ 110 h 142"/>
                        <a:gd name="T50" fmla="*/ 136 w 142"/>
                        <a:gd name="T51" fmla="*/ 98 h 142"/>
                        <a:gd name="T52" fmla="*/ 140 w 142"/>
                        <a:gd name="T53" fmla="*/ 86 h 142"/>
                        <a:gd name="T54" fmla="*/ 142 w 142"/>
                        <a:gd name="T55" fmla="*/ 72 h 142"/>
                        <a:gd name="T56" fmla="*/ 142 w 142"/>
                        <a:gd name="T57" fmla="*/ 72 h 142"/>
                        <a:gd name="T58" fmla="*/ 140 w 142"/>
                        <a:gd name="T59" fmla="*/ 58 h 142"/>
                        <a:gd name="T60" fmla="*/ 136 w 142"/>
                        <a:gd name="T61" fmla="*/ 44 h 142"/>
                        <a:gd name="T62" fmla="*/ 130 w 142"/>
                        <a:gd name="T63" fmla="*/ 32 h 142"/>
                        <a:gd name="T64" fmla="*/ 122 w 142"/>
                        <a:gd name="T65" fmla="*/ 22 h 142"/>
                        <a:gd name="T66" fmla="*/ 110 w 142"/>
                        <a:gd name="T67" fmla="*/ 12 h 142"/>
                        <a:gd name="T68" fmla="*/ 98 w 142"/>
                        <a:gd name="T69" fmla="*/ 6 h 142"/>
                        <a:gd name="T70" fmla="*/ 86 w 142"/>
                        <a:gd name="T71" fmla="*/ 2 h 142"/>
                        <a:gd name="T72" fmla="*/ 72 w 142"/>
                        <a:gd name="T73" fmla="*/ 0 h 1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142" h="142">
                          <a:moveTo>
                            <a:pt x="72" y="0"/>
                          </a:moveTo>
                          <a:lnTo>
                            <a:pt x="72" y="0"/>
                          </a:lnTo>
                          <a:lnTo>
                            <a:pt x="58" y="2"/>
                          </a:lnTo>
                          <a:lnTo>
                            <a:pt x="44" y="6"/>
                          </a:lnTo>
                          <a:lnTo>
                            <a:pt x="32" y="12"/>
                          </a:lnTo>
                          <a:lnTo>
                            <a:pt x="22" y="22"/>
                          </a:lnTo>
                          <a:lnTo>
                            <a:pt x="12" y="32"/>
                          </a:lnTo>
                          <a:lnTo>
                            <a:pt x="6" y="44"/>
                          </a:lnTo>
                          <a:lnTo>
                            <a:pt x="2" y="58"/>
                          </a:lnTo>
                          <a:lnTo>
                            <a:pt x="0" y="72"/>
                          </a:lnTo>
                          <a:lnTo>
                            <a:pt x="0" y="72"/>
                          </a:lnTo>
                          <a:lnTo>
                            <a:pt x="2" y="86"/>
                          </a:lnTo>
                          <a:lnTo>
                            <a:pt x="6" y="98"/>
                          </a:lnTo>
                          <a:lnTo>
                            <a:pt x="12" y="110"/>
                          </a:lnTo>
                          <a:lnTo>
                            <a:pt x="22" y="122"/>
                          </a:lnTo>
                          <a:lnTo>
                            <a:pt x="32" y="130"/>
                          </a:lnTo>
                          <a:lnTo>
                            <a:pt x="44" y="136"/>
                          </a:lnTo>
                          <a:lnTo>
                            <a:pt x="58" y="140"/>
                          </a:lnTo>
                          <a:lnTo>
                            <a:pt x="72" y="142"/>
                          </a:lnTo>
                          <a:lnTo>
                            <a:pt x="72" y="142"/>
                          </a:lnTo>
                          <a:lnTo>
                            <a:pt x="86" y="140"/>
                          </a:lnTo>
                          <a:lnTo>
                            <a:pt x="98" y="136"/>
                          </a:lnTo>
                          <a:lnTo>
                            <a:pt x="110" y="130"/>
                          </a:lnTo>
                          <a:lnTo>
                            <a:pt x="122" y="122"/>
                          </a:lnTo>
                          <a:lnTo>
                            <a:pt x="130" y="110"/>
                          </a:lnTo>
                          <a:lnTo>
                            <a:pt x="136" y="98"/>
                          </a:lnTo>
                          <a:lnTo>
                            <a:pt x="140" y="86"/>
                          </a:lnTo>
                          <a:lnTo>
                            <a:pt x="142" y="72"/>
                          </a:lnTo>
                          <a:lnTo>
                            <a:pt x="142" y="72"/>
                          </a:lnTo>
                          <a:lnTo>
                            <a:pt x="140" y="58"/>
                          </a:lnTo>
                          <a:lnTo>
                            <a:pt x="136" y="44"/>
                          </a:lnTo>
                          <a:lnTo>
                            <a:pt x="130" y="32"/>
                          </a:lnTo>
                          <a:lnTo>
                            <a:pt x="122" y="22"/>
                          </a:lnTo>
                          <a:lnTo>
                            <a:pt x="110" y="12"/>
                          </a:lnTo>
                          <a:lnTo>
                            <a:pt x="98" y="6"/>
                          </a:lnTo>
                          <a:lnTo>
                            <a:pt x="86" y="2"/>
                          </a:lnTo>
                          <a:lnTo>
                            <a:pt x="72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7" name="Freeform 42"/>
                    <p:cNvSpPr/>
                    <p:nvPr/>
                  </p:nvSpPr>
                  <p:spPr bwMode="auto">
                    <a:xfrm>
                      <a:off x="6017174" y="9065345"/>
                      <a:ext cx="190024" cy="136322"/>
                    </a:xfrm>
                    <a:custGeom>
                      <a:avLst/>
                      <a:gdLst>
                        <a:gd name="T0" fmla="*/ 90 w 92"/>
                        <a:gd name="T1" fmla="*/ 10 h 66"/>
                        <a:gd name="T2" fmla="*/ 36 w 92"/>
                        <a:gd name="T3" fmla="*/ 64 h 66"/>
                        <a:gd name="T4" fmla="*/ 36 w 92"/>
                        <a:gd name="T5" fmla="*/ 64 h 66"/>
                        <a:gd name="T6" fmla="*/ 30 w 92"/>
                        <a:gd name="T7" fmla="*/ 66 h 66"/>
                        <a:gd name="T8" fmla="*/ 30 w 92"/>
                        <a:gd name="T9" fmla="*/ 66 h 66"/>
                        <a:gd name="T10" fmla="*/ 26 w 92"/>
                        <a:gd name="T11" fmla="*/ 64 h 66"/>
                        <a:gd name="T12" fmla="*/ 2 w 92"/>
                        <a:gd name="T13" fmla="*/ 40 h 66"/>
                        <a:gd name="T14" fmla="*/ 2 w 92"/>
                        <a:gd name="T15" fmla="*/ 40 h 66"/>
                        <a:gd name="T16" fmla="*/ 0 w 92"/>
                        <a:gd name="T17" fmla="*/ 34 h 66"/>
                        <a:gd name="T18" fmla="*/ 2 w 92"/>
                        <a:gd name="T19" fmla="*/ 30 h 66"/>
                        <a:gd name="T20" fmla="*/ 2 w 92"/>
                        <a:gd name="T21" fmla="*/ 30 h 66"/>
                        <a:gd name="T22" fmla="*/ 6 w 92"/>
                        <a:gd name="T23" fmla="*/ 28 h 66"/>
                        <a:gd name="T24" fmla="*/ 10 w 92"/>
                        <a:gd name="T25" fmla="*/ 30 h 66"/>
                        <a:gd name="T26" fmla="*/ 30 w 92"/>
                        <a:gd name="T27" fmla="*/ 52 h 66"/>
                        <a:gd name="T28" fmla="*/ 82 w 92"/>
                        <a:gd name="T29" fmla="*/ 2 h 66"/>
                        <a:gd name="T30" fmla="*/ 82 w 92"/>
                        <a:gd name="T31" fmla="*/ 2 h 66"/>
                        <a:gd name="T32" fmla="*/ 86 w 92"/>
                        <a:gd name="T33" fmla="*/ 0 h 66"/>
                        <a:gd name="T34" fmla="*/ 90 w 92"/>
                        <a:gd name="T35" fmla="*/ 2 h 66"/>
                        <a:gd name="T36" fmla="*/ 90 w 92"/>
                        <a:gd name="T37" fmla="*/ 2 h 66"/>
                        <a:gd name="T38" fmla="*/ 92 w 92"/>
                        <a:gd name="T39" fmla="*/ 6 h 66"/>
                        <a:gd name="T40" fmla="*/ 90 w 92"/>
                        <a:gd name="T41" fmla="*/ 10 h 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92" h="66">
                          <a:moveTo>
                            <a:pt x="90" y="10"/>
                          </a:moveTo>
                          <a:lnTo>
                            <a:pt x="36" y="64"/>
                          </a:lnTo>
                          <a:lnTo>
                            <a:pt x="36" y="64"/>
                          </a:lnTo>
                          <a:lnTo>
                            <a:pt x="30" y="66"/>
                          </a:lnTo>
                          <a:lnTo>
                            <a:pt x="30" y="66"/>
                          </a:lnTo>
                          <a:lnTo>
                            <a:pt x="26" y="64"/>
                          </a:lnTo>
                          <a:lnTo>
                            <a:pt x="2" y="40"/>
                          </a:lnTo>
                          <a:lnTo>
                            <a:pt x="2" y="40"/>
                          </a:lnTo>
                          <a:lnTo>
                            <a:pt x="0" y="34"/>
                          </a:lnTo>
                          <a:lnTo>
                            <a:pt x="2" y="30"/>
                          </a:lnTo>
                          <a:lnTo>
                            <a:pt x="2" y="30"/>
                          </a:lnTo>
                          <a:lnTo>
                            <a:pt x="6" y="28"/>
                          </a:lnTo>
                          <a:lnTo>
                            <a:pt x="10" y="30"/>
                          </a:lnTo>
                          <a:lnTo>
                            <a:pt x="30" y="52"/>
                          </a:lnTo>
                          <a:lnTo>
                            <a:pt x="82" y="2"/>
                          </a:lnTo>
                          <a:lnTo>
                            <a:pt x="82" y="2"/>
                          </a:lnTo>
                          <a:lnTo>
                            <a:pt x="86" y="0"/>
                          </a:lnTo>
                          <a:lnTo>
                            <a:pt x="90" y="2"/>
                          </a:lnTo>
                          <a:lnTo>
                            <a:pt x="90" y="2"/>
                          </a:lnTo>
                          <a:lnTo>
                            <a:pt x="92" y="6"/>
                          </a:lnTo>
                          <a:lnTo>
                            <a:pt x="90" y="1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8" name="Freeform 43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8078521" y="8065654"/>
                      <a:ext cx="289167" cy="293298"/>
                    </a:xfrm>
                    <a:custGeom>
                      <a:avLst/>
                      <a:gdLst>
                        <a:gd name="T0" fmla="*/ 70 w 140"/>
                        <a:gd name="T1" fmla="*/ 0 h 142"/>
                        <a:gd name="T2" fmla="*/ 70 w 140"/>
                        <a:gd name="T3" fmla="*/ 0 h 142"/>
                        <a:gd name="T4" fmla="*/ 56 w 140"/>
                        <a:gd name="T5" fmla="*/ 2 h 142"/>
                        <a:gd name="T6" fmla="*/ 42 w 140"/>
                        <a:gd name="T7" fmla="*/ 6 h 142"/>
                        <a:gd name="T8" fmla="*/ 30 w 140"/>
                        <a:gd name="T9" fmla="*/ 12 h 142"/>
                        <a:gd name="T10" fmla="*/ 20 w 140"/>
                        <a:gd name="T11" fmla="*/ 22 h 142"/>
                        <a:gd name="T12" fmla="*/ 12 w 140"/>
                        <a:gd name="T13" fmla="*/ 32 h 142"/>
                        <a:gd name="T14" fmla="*/ 6 w 140"/>
                        <a:gd name="T15" fmla="*/ 44 h 142"/>
                        <a:gd name="T16" fmla="*/ 2 w 140"/>
                        <a:gd name="T17" fmla="*/ 56 h 142"/>
                        <a:gd name="T18" fmla="*/ 0 w 140"/>
                        <a:gd name="T19" fmla="*/ 72 h 142"/>
                        <a:gd name="T20" fmla="*/ 0 w 140"/>
                        <a:gd name="T21" fmla="*/ 72 h 142"/>
                        <a:gd name="T22" fmla="*/ 2 w 140"/>
                        <a:gd name="T23" fmla="*/ 86 h 142"/>
                        <a:gd name="T24" fmla="*/ 6 w 140"/>
                        <a:gd name="T25" fmla="*/ 98 h 142"/>
                        <a:gd name="T26" fmla="*/ 12 w 140"/>
                        <a:gd name="T27" fmla="*/ 110 h 142"/>
                        <a:gd name="T28" fmla="*/ 20 w 140"/>
                        <a:gd name="T29" fmla="*/ 120 h 142"/>
                        <a:gd name="T30" fmla="*/ 30 w 140"/>
                        <a:gd name="T31" fmla="*/ 130 h 142"/>
                        <a:gd name="T32" fmla="*/ 42 w 140"/>
                        <a:gd name="T33" fmla="*/ 136 h 142"/>
                        <a:gd name="T34" fmla="*/ 56 w 140"/>
                        <a:gd name="T35" fmla="*/ 140 h 142"/>
                        <a:gd name="T36" fmla="*/ 70 w 140"/>
                        <a:gd name="T37" fmla="*/ 142 h 142"/>
                        <a:gd name="T38" fmla="*/ 70 w 140"/>
                        <a:gd name="T39" fmla="*/ 142 h 142"/>
                        <a:gd name="T40" fmla="*/ 84 w 140"/>
                        <a:gd name="T41" fmla="*/ 140 h 142"/>
                        <a:gd name="T42" fmla="*/ 98 w 140"/>
                        <a:gd name="T43" fmla="*/ 136 h 142"/>
                        <a:gd name="T44" fmla="*/ 110 w 140"/>
                        <a:gd name="T45" fmla="*/ 130 h 142"/>
                        <a:gd name="T46" fmla="*/ 120 w 140"/>
                        <a:gd name="T47" fmla="*/ 120 h 142"/>
                        <a:gd name="T48" fmla="*/ 128 w 140"/>
                        <a:gd name="T49" fmla="*/ 110 h 142"/>
                        <a:gd name="T50" fmla="*/ 134 w 140"/>
                        <a:gd name="T51" fmla="*/ 98 h 142"/>
                        <a:gd name="T52" fmla="*/ 140 w 140"/>
                        <a:gd name="T53" fmla="*/ 86 h 142"/>
                        <a:gd name="T54" fmla="*/ 140 w 140"/>
                        <a:gd name="T55" fmla="*/ 72 h 142"/>
                        <a:gd name="T56" fmla="*/ 140 w 140"/>
                        <a:gd name="T57" fmla="*/ 72 h 142"/>
                        <a:gd name="T58" fmla="*/ 140 w 140"/>
                        <a:gd name="T59" fmla="*/ 56 h 142"/>
                        <a:gd name="T60" fmla="*/ 134 w 140"/>
                        <a:gd name="T61" fmla="*/ 44 h 142"/>
                        <a:gd name="T62" fmla="*/ 128 w 140"/>
                        <a:gd name="T63" fmla="*/ 32 h 142"/>
                        <a:gd name="T64" fmla="*/ 120 w 140"/>
                        <a:gd name="T65" fmla="*/ 22 h 142"/>
                        <a:gd name="T66" fmla="*/ 110 w 140"/>
                        <a:gd name="T67" fmla="*/ 12 h 142"/>
                        <a:gd name="T68" fmla="*/ 98 w 140"/>
                        <a:gd name="T69" fmla="*/ 6 h 142"/>
                        <a:gd name="T70" fmla="*/ 84 w 140"/>
                        <a:gd name="T71" fmla="*/ 2 h 142"/>
                        <a:gd name="T72" fmla="*/ 70 w 140"/>
                        <a:gd name="T73" fmla="*/ 0 h 142"/>
                        <a:gd name="T74" fmla="*/ 116 w 140"/>
                        <a:gd name="T75" fmla="*/ 46 h 142"/>
                        <a:gd name="T76" fmla="*/ 62 w 140"/>
                        <a:gd name="T77" fmla="*/ 100 h 142"/>
                        <a:gd name="T78" fmla="*/ 62 w 140"/>
                        <a:gd name="T79" fmla="*/ 100 h 142"/>
                        <a:gd name="T80" fmla="*/ 58 w 140"/>
                        <a:gd name="T81" fmla="*/ 102 h 142"/>
                        <a:gd name="T82" fmla="*/ 58 w 140"/>
                        <a:gd name="T83" fmla="*/ 102 h 142"/>
                        <a:gd name="T84" fmla="*/ 54 w 140"/>
                        <a:gd name="T85" fmla="*/ 100 h 142"/>
                        <a:gd name="T86" fmla="*/ 28 w 140"/>
                        <a:gd name="T87" fmla="*/ 74 h 142"/>
                        <a:gd name="T88" fmla="*/ 28 w 140"/>
                        <a:gd name="T89" fmla="*/ 74 h 142"/>
                        <a:gd name="T90" fmla="*/ 26 w 140"/>
                        <a:gd name="T91" fmla="*/ 70 h 142"/>
                        <a:gd name="T92" fmla="*/ 28 w 140"/>
                        <a:gd name="T93" fmla="*/ 66 h 142"/>
                        <a:gd name="T94" fmla="*/ 28 w 140"/>
                        <a:gd name="T95" fmla="*/ 66 h 142"/>
                        <a:gd name="T96" fmla="*/ 32 w 140"/>
                        <a:gd name="T97" fmla="*/ 64 h 142"/>
                        <a:gd name="T98" fmla="*/ 36 w 140"/>
                        <a:gd name="T99" fmla="*/ 66 h 142"/>
                        <a:gd name="T100" fmla="*/ 58 w 140"/>
                        <a:gd name="T101" fmla="*/ 88 h 142"/>
                        <a:gd name="T102" fmla="*/ 108 w 140"/>
                        <a:gd name="T103" fmla="*/ 38 h 142"/>
                        <a:gd name="T104" fmla="*/ 108 w 140"/>
                        <a:gd name="T105" fmla="*/ 38 h 142"/>
                        <a:gd name="T106" fmla="*/ 112 w 140"/>
                        <a:gd name="T107" fmla="*/ 36 h 142"/>
                        <a:gd name="T108" fmla="*/ 116 w 140"/>
                        <a:gd name="T109" fmla="*/ 38 h 142"/>
                        <a:gd name="T110" fmla="*/ 116 w 140"/>
                        <a:gd name="T111" fmla="*/ 38 h 142"/>
                        <a:gd name="T112" fmla="*/ 118 w 140"/>
                        <a:gd name="T113" fmla="*/ 42 h 142"/>
                        <a:gd name="T114" fmla="*/ 116 w 140"/>
                        <a:gd name="T115" fmla="*/ 46 h 1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</a:cxnLst>
                      <a:rect l="0" t="0" r="r" b="b"/>
                      <a:pathLst>
                        <a:path w="140" h="142">
                          <a:moveTo>
                            <a:pt x="70" y="0"/>
                          </a:moveTo>
                          <a:lnTo>
                            <a:pt x="70" y="0"/>
                          </a:lnTo>
                          <a:lnTo>
                            <a:pt x="56" y="2"/>
                          </a:lnTo>
                          <a:lnTo>
                            <a:pt x="42" y="6"/>
                          </a:lnTo>
                          <a:lnTo>
                            <a:pt x="30" y="12"/>
                          </a:lnTo>
                          <a:lnTo>
                            <a:pt x="20" y="22"/>
                          </a:lnTo>
                          <a:lnTo>
                            <a:pt x="12" y="32"/>
                          </a:lnTo>
                          <a:lnTo>
                            <a:pt x="6" y="44"/>
                          </a:lnTo>
                          <a:lnTo>
                            <a:pt x="2" y="56"/>
                          </a:lnTo>
                          <a:lnTo>
                            <a:pt x="0" y="72"/>
                          </a:lnTo>
                          <a:lnTo>
                            <a:pt x="0" y="72"/>
                          </a:lnTo>
                          <a:lnTo>
                            <a:pt x="2" y="86"/>
                          </a:lnTo>
                          <a:lnTo>
                            <a:pt x="6" y="98"/>
                          </a:lnTo>
                          <a:lnTo>
                            <a:pt x="12" y="110"/>
                          </a:lnTo>
                          <a:lnTo>
                            <a:pt x="20" y="120"/>
                          </a:lnTo>
                          <a:lnTo>
                            <a:pt x="30" y="130"/>
                          </a:lnTo>
                          <a:lnTo>
                            <a:pt x="42" y="136"/>
                          </a:lnTo>
                          <a:lnTo>
                            <a:pt x="56" y="140"/>
                          </a:lnTo>
                          <a:lnTo>
                            <a:pt x="70" y="142"/>
                          </a:lnTo>
                          <a:lnTo>
                            <a:pt x="70" y="142"/>
                          </a:lnTo>
                          <a:lnTo>
                            <a:pt x="84" y="140"/>
                          </a:lnTo>
                          <a:lnTo>
                            <a:pt x="98" y="136"/>
                          </a:lnTo>
                          <a:lnTo>
                            <a:pt x="110" y="130"/>
                          </a:lnTo>
                          <a:lnTo>
                            <a:pt x="120" y="120"/>
                          </a:lnTo>
                          <a:lnTo>
                            <a:pt x="128" y="110"/>
                          </a:lnTo>
                          <a:lnTo>
                            <a:pt x="134" y="98"/>
                          </a:lnTo>
                          <a:lnTo>
                            <a:pt x="140" y="86"/>
                          </a:lnTo>
                          <a:lnTo>
                            <a:pt x="140" y="72"/>
                          </a:lnTo>
                          <a:lnTo>
                            <a:pt x="140" y="72"/>
                          </a:lnTo>
                          <a:lnTo>
                            <a:pt x="140" y="56"/>
                          </a:lnTo>
                          <a:lnTo>
                            <a:pt x="134" y="44"/>
                          </a:lnTo>
                          <a:lnTo>
                            <a:pt x="128" y="32"/>
                          </a:lnTo>
                          <a:lnTo>
                            <a:pt x="120" y="22"/>
                          </a:lnTo>
                          <a:lnTo>
                            <a:pt x="110" y="12"/>
                          </a:lnTo>
                          <a:lnTo>
                            <a:pt x="98" y="6"/>
                          </a:lnTo>
                          <a:lnTo>
                            <a:pt x="84" y="2"/>
                          </a:lnTo>
                          <a:lnTo>
                            <a:pt x="70" y="0"/>
                          </a:lnTo>
                          <a:close/>
                          <a:moveTo>
                            <a:pt x="116" y="46"/>
                          </a:moveTo>
                          <a:lnTo>
                            <a:pt x="62" y="100"/>
                          </a:lnTo>
                          <a:lnTo>
                            <a:pt x="62" y="100"/>
                          </a:lnTo>
                          <a:lnTo>
                            <a:pt x="58" y="102"/>
                          </a:lnTo>
                          <a:lnTo>
                            <a:pt x="58" y="102"/>
                          </a:lnTo>
                          <a:lnTo>
                            <a:pt x="54" y="100"/>
                          </a:lnTo>
                          <a:lnTo>
                            <a:pt x="28" y="74"/>
                          </a:lnTo>
                          <a:lnTo>
                            <a:pt x="28" y="74"/>
                          </a:lnTo>
                          <a:lnTo>
                            <a:pt x="26" y="70"/>
                          </a:lnTo>
                          <a:lnTo>
                            <a:pt x="28" y="66"/>
                          </a:lnTo>
                          <a:lnTo>
                            <a:pt x="28" y="66"/>
                          </a:lnTo>
                          <a:lnTo>
                            <a:pt x="32" y="64"/>
                          </a:lnTo>
                          <a:lnTo>
                            <a:pt x="36" y="66"/>
                          </a:lnTo>
                          <a:lnTo>
                            <a:pt x="58" y="88"/>
                          </a:lnTo>
                          <a:lnTo>
                            <a:pt x="108" y="38"/>
                          </a:lnTo>
                          <a:lnTo>
                            <a:pt x="108" y="38"/>
                          </a:lnTo>
                          <a:lnTo>
                            <a:pt x="112" y="36"/>
                          </a:lnTo>
                          <a:lnTo>
                            <a:pt x="116" y="38"/>
                          </a:lnTo>
                          <a:lnTo>
                            <a:pt x="116" y="38"/>
                          </a:lnTo>
                          <a:lnTo>
                            <a:pt x="118" y="42"/>
                          </a:lnTo>
                          <a:lnTo>
                            <a:pt x="116" y="46"/>
                          </a:lnTo>
                          <a:close/>
                        </a:path>
                      </a:pathLst>
                    </a:custGeom>
                    <a:solidFill>
                      <a:srgbClr val="F59B11"/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9" name="Freeform 44"/>
                    <p:cNvSpPr/>
                    <p:nvPr/>
                  </p:nvSpPr>
                  <p:spPr bwMode="auto">
                    <a:xfrm>
                      <a:off x="7933939" y="8065653"/>
                      <a:ext cx="289167" cy="293298"/>
                    </a:xfrm>
                    <a:custGeom>
                      <a:avLst/>
                      <a:gdLst>
                        <a:gd name="T0" fmla="*/ 70 w 140"/>
                        <a:gd name="T1" fmla="*/ 0 h 142"/>
                        <a:gd name="T2" fmla="*/ 70 w 140"/>
                        <a:gd name="T3" fmla="*/ 0 h 142"/>
                        <a:gd name="T4" fmla="*/ 56 w 140"/>
                        <a:gd name="T5" fmla="*/ 2 h 142"/>
                        <a:gd name="T6" fmla="*/ 42 w 140"/>
                        <a:gd name="T7" fmla="*/ 6 h 142"/>
                        <a:gd name="T8" fmla="*/ 30 w 140"/>
                        <a:gd name="T9" fmla="*/ 12 h 142"/>
                        <a:gd name="T10" fmla="*/ 20 w 140"/>
                        <a:gd name="T11" fmla="*/ 22 h 142"/>
                        <a:gd name="T12" fmla="*/ 12 w 140"/>
                        <a:gd name="T13" fmla="*/ 32 h 142"/>
                        <a:gd name="T14" fmla="*/ 6 w 140"/>
                        <a:gd name="T15" fmla="*/ 44 h 142"/>
                        <a:gd name="T16" fmla="*/ 2 w 140"/>
                        <a:gd name="T17" fmla="*/ 56 h 142"/>
                        <a:gd name="T18" fmla="*/ 0 w 140"/>
                        <a:gd name="T19" fmla="*/ 72 h 142"/>
                        <a:gd name="T20" fmla="*/ 0 w 140"/>
                        <a:gd name="T21" fmla="*/ 72 h 142"/>
                        <a:gd name="T22" fmla="*/ 2 w 140"/>
                        <a:gd name="T23" fmla="*/ 86 h 142"/>
                        <a:gd name="T24" fmla="*/ 6 w 140"/>
                        <a:gd name="T25" fmla="*/ 98 h 142"/>
                        <a:gd name="T26" fmla="*/ 12 w 140"/>
                        <a:gd name="T27" fmla="*/ 110 h 142"/>
                        <a:gd name="T28" fmla="*/ 20 w 140"/>
                        <a:gd name="T29" fmla="*/ 120 h 142"/>
                        <a:gd name="T30" fmla="*/ 30 w 140"/>
                        <a:gd name="T31" fmla="*/ 130 h 142"/>
                        <a:gd name="T32" fmla="*/ 42 w 140"/>
                        <a:gd name="T33" fmla="*/ 136 h 142"/>
                        <a:gd name="T34" fmla="*/ 56 w 140"/>
                        <a:gd name="T35" fmla="*/ 140 h 142"/>
                        <a:gd name="T36" fmla="*/ 70 w 140"/>
                        <a:gd name="T37" fmla="*/ 142 h 142"/>
                        <a:gd name="T38" fmla="*/ 70 w 140"/>
                        <a:gd name="T39" fmla="*/ 142 h 142"/>
                        <a:gd name="T40" fmla="*/ 84 w 140"/>
                        <a:gd name="T41" fmla="*/ 140 h 142"/>
                        <a:gd name="T42" fmla="*/ 98 w 140"/>
                        <a:gd name="T43" fmla="*/ 136 h 142"/>
                        <a:gd name="T44" fmla="*/ 110 w 140"/>
                        <a:gd name="T45" fmla="*/ 130 h 142"/>
                        <a:gd name="T46" fmla="*/ 120 w 140"/>
                        <a:gd name="T47" fmla="*/ 120 h 142"/>
                        <a:gd name="T48" fmla="*/ 128 w 140"/>
                        <a:gd name="T49" fmla="*/ 110 h 142"/>
                        <a:gd name="T50" fmla="*/ 134 w 140"/>
                        <a:gd name="T51" fmla="*/ 98 h 142"/>
                        <a:gd name="T52" fmla="*/ 140 w 140"/>
                        <a:gd name="T53" fmla="*/ 86 h 142"/>
                        <a:gd name="T54" fmla="*/ 140 w 140"/>
                        <a:gd name="T55" fmla="*/ 72 h 142"/>
                        <a:gd name="T56" fmla="*/ 140 w 140"/>
                        <a:gd name="T57" fmla="*/ 72 h 142"/>
                        <a:gd name="T58" fmla="*/ 140 w 140"/>
                        <a:gd name="T59" fmla="*/ 56 h 142"/>
                        <a:gd name="T60" fmla="*/ 134 w 140"/>
                        <a:gd name="T61" fmla="*/ 44 h 142"/>
                        <a:gd name="T62" fmla="*/ 128 w 140"/>
                        <a:gd name="T63" fmla="*/ 32 h 142"/>
                        <a:gd name="T64" fmla="*/ 120 w 140"/>
                        <a:gd name="T65" fmla="*/ 22 h 142"/>
                        <a:gd name="T66" fmla="*/ 110 w 140"/>
                        <a:gd name="T67" fmla="*/ 12 h 142"/>
                        <a:gd name="T68" fmla="*/ 98 w 140"/>
                        <a:gd name="T69" fmla="*/ 6 h 142"/>
                        <a:gd name="T70" fmla="*/ 84 w 140"/>
                        <a:gd name="T71" fmla="*/ 2 h 142"/>
                        <a:gd name="T72" fmla="*/ 70 w 140"/>
                        <a:gd name="T73" fmla="*/ 0 h 1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140" h="142">
                          <a:moveTo>
                            <a:pt x="70" y="0"/>
                          </a:moveTo>
                          <a:lnTo>
                            <a:pt x="70" y="0"/>
                          </a:lnTo>
                          <a:lnTo>
                            <a:pt x="56" y="2"/>
                          </a:lnTo>
                          <a:lnTo>
                            <a:pt x="42" y="6"/>
                          </a:lnTo>
                          <a:lnTo>
                            <a:pt x="30" y="12"/>
                          </a:lnTo>
                          <a:lnTo>
                            <a:pt x="20" y="22"/>
                          </a:lnTo>
                          <a:lnTo>
                            <a:pt x="12" y="32"/>
                          </a:lnTo>
                          <a:lnTo>
                            <a:pt x="6" y="44"/>
                          </a:lnTo>
                          <a:lnTo>
                            <a:pt x="2" y="56"/>
                          </a:lnTo>
                          <a:lnTo>
                            <a:pt x="0" y="72"/>
                          </a:lnTo>
                          <a:lnTo>
                            <a:pt x="0" y="72"/>
                          </a:lnTo>
                          <a:lnTo>
                            <a:pt x="2" y="86"/>
                          </a:lnTo>
                          <a:lnTo>
                            <a:pt x="6" y="98"/>
                          </a:lnTo>
                          <a:lnTo>
                            <a:pt x="12" y="110"/>
                          </a:lnTo>
                          <a:lnTo>
                            <a:pt x="20" y="120"/>
                          </a:lnTo>
                          <a:lnTo>
                            <a:pt x="30" y="130"/>
                          </a:lnTo>
                          <a:lnTo>
                            <a:pt x="42" y="136"/>
                          </a:lnTo>
                          <a:lnTo>
                            <a:pt x="56" y="140"/>
                          </a:lnTo>
                          <a:lnTo>
                            <a:pt x="70" y="142"/>
                          </a:lnTo>
                          <a:lnTo>
                            <a:pt x="70" y="142"/>
                          </a:lnTo>
                          <a:lnTo>
                            <a:pt x="84" y="140"/>
                          </a:lnTo>
                          <a:lnTo>
                            <a:pt x="98" y="136"/>
                          </a:lnTo>
                          <a:lnTo>
                            <a:pt x="110" y="130"/>
                          </a:lnTo>
                          <a:lnTo>
                            <a:pt x="120" y="120"/>
                          </a:lnTo>
                          <a:lnTo>
                            <a:pt x="128" y="110"/>
                          </a:lnTo>
                          <a:lnTo>
                            <a:pt x="134" y="98"/>
                          </a:lnTo>
                          <a:lnTo>
                            <a:pt x="140" y="86"/>
                          </a:lnTo>
                          <a:lnTo>
                            <a:pt x="140" y="72"/>
                          </a:lnTo>
                          <a:lnTo>
                            <a:pt x="140" y="72"/>
                          </a:lnTo>
                          <a:lnTo>
                            <a:pt x="140" y="56"/>
                          </a:lnTo>
                          <a:lnTo>
                            <a:pt x="134" y="44"/>
                          </a:lnTo>
                          <a:lnTo>
                            <a:pt x="128" y="32"/>
                          </a:lnTo>
                          <a:lnTo>
                            <a:pt x="120" y="22"/>
                          </a:lnTo>
                          <a:lnTo>
                            <a:pt x="110" y="12"/>
                          </a:lnTo>
                          <a:lnTo>
                            <a:pt x="98" y="6"/>
                          </a:lnTo>
                          <a:lnTo>
                            <a:pt x="84" y="2"/>
                          </a:lnTo>
                          <a:lnTo>
                            <a:pt x="70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00" name="Freeform 45"/>
                    <p:cNvSpPr/>
                    <p:nvPr/>
                  </p:nvSpPr>
                  <p:spPr bwMode="auto">
                    <a:xfrm>
                      <a:off x="7987641" y="8140010"/>
                      <a:ext cx="190024" cy="136322"/>
                    </a:xfrm>
                    <a:custGeom>
                      <a:avLst/>
                      <a:gdLst>
                        <a:gd name="T0" fmla="*/ 90 w 92"/>
                        <a:gd name="T1" fmla="*/ 10 h 66"/>
                        <a:gd name="T2" fmla="*/ 36 w 92"/>
                        <a:gd name="T3" fmla="*/ 64 h 66"/>
                        <a:gd name="T4" fmla="*/ 36 w 92"/>
                        <a:gd name="T5" fmla="*/ 64 h 66"/>
                        <a:gd name="T6" fmla="*/ 32 w 92"/>
                        <a:gd name="T7" fmla="*/ 66 h 66"/>
                        <a:gd name="T8" fmla="*/ 32 w 92"/>
                        <a:gd name="T9" fmla="*/ 66 h 66"/>
                        <a:gd name="T10" fmla="*/ 28 w 92"/>
                        <a:gd name="T11" fmla="*/ 64 h 66"/>
                        <a:gd name="T12" fmla="*/ 2 w 92"/>
                        <a:gd name="T13" fmla="*/ 38 h 66"/>
                        <a:gd name="T14" fmla="*/ 2 w 92"/>
                        <a:gd name="T15" fmla="*/ 38 h 66"/>
                        <a:gd name="T16" fmla="*/ 0 w 92"/>
                        <a:gd name="T17" fmla="*/ 34 h 66"/>
                        <a:gd name="T18" fmla="*/ 2 w 92"/>
                        <a:gd name="T19" fmla="*/ 30 h 66"/>
                        <a:gd name="T20" fmla="*/ 2 w 92"/>
                        <a:gd name="T21" fmla="*/ 30 h 66"/>
                        <a:gd name="T22" fmla="*/ 6 w 92"/>
                        <a:gd name="T23" fmla="*/ 28 h 66"/>
                        <a:gd name="T24" fmla="*/ 10 w 92"/>
                        <a:gd name="T25" fmla="*/ 30 h 66"/>
                        <a:gd name="T26" fmla="*/ 32 w 92"/>
                        <a:gd name="T27" fmla="*/ 52 h 66"/>
                        <a:gd name="T28" fmla="*/ 82 w 92"/>
                        <a:gd name="T29" fmla="*/ 2 h 66"/>
                        <a:gd name="T30" fmla="*/ 82 w 92"/>
                        <a:gd name="T31" fmla="*/ 2 h 66"/>
                        <a:gd name="T32" fmla="*/ 86 w 92"/>
                        <a:gd name="T33" fmla="*/ 0 h 66"/>
                        <a:gd name="T34" fmla="*/ 90 w 92"/>
                        <a:gd name="T35" fmla="*/ 2 h 66"/>
                        <a:gd name="T36" fmla="*/ 90 w 92"/>
                        <a:gd name="T37" fmla="*/ 2 h 66"/>
                        <a:gd name="T38" fmla="*/ 92 w 92"/>
                        <a:gd name="T39" fmla="*/ 6 h 66"/>
                        <a:gd name="T40" fmla="*/ 90 w 92"/>
                        <a:gd name="T41" fmla="*/ 10 h 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92" h="66">
                          <a:moveTo>
                            <a:pt x="90" y="10"/>
                          </a:moveTo>
                          <a:lnTo>
                            <a:pt x="36" y="64"/>
                          </a:lnTo>
                          <a:lnTo>
                            <a:pt x="36" y="64"/>
                          </a:lnTo>
                          <a:lnTo>
                            <a:pt x="32" y="66"/>
                          </a:lnTo>
                          <a:lnTo>
                            <a:pt x="32" y="66"/>
                          </a:lnTo>
                          <a:lnTo>
                            <a:pt x="28" y="64"/>
                          </a:lnTo>
                          <a:lnTo>
                            <a:pt x="2" y="38"/>
                          </a:lnTo>
                          <a:lnTo>
                            <a:pt x="2" y="38"/>
                          </a:lnTo>
                          <a:lnTo>
                            <a:pt x="0" y="34"/>
                          </a:lnTo>
                          <a:lnTo>
                            <a:pt x="2" y="30"/>
                          </a:lnTo>
                          <a:lnTo>
                            <a:pt x="2" y="30"/>
                          </a:lnTo>
                          <a:lnTo>
                            <a:pt x="6" y="28"/>
                          </a:lnTo>
                          <a:lnTo>
                            <a:pt x="10" y="30"/>
                          </a:lnTo>
                          <a:lnTo>
                            <a:pt x="32" y="52"/>
                          </a:lnTo>
                          <a:lnTo>
                            <a:pt x="82" y="2"/>
                          </a:lnTo>
                          <a:lnTo>
                            <a:pt x="82" y="2"/>
                          </a:lnTo>
                          <a:lnTo>
                            <a:pt x="86" y="0"/>
                          </a:lnTo>
                          <a:lnTo>
                            <a:pt x="90" y="2"/>
                          </a:lnTo>
                          <a:lnTo>
                            <a:pt x="90" y="2"/>
                          </a:lnTo>
                          <a:lnTo>
                            <a:pt x="92" y="6"/>
                          </a:lnTo>
                          <a:lnTo>
                            <a:pt x="90" y="1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01" name="Freeform 46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10015941" y="6991604"/>
                      <a:ext cx="289167" cy="293298"/>
                    </a:xfrm>
                    <a:custGeom>
                      <a:avLst/>
                      <a:gdLst>
                        <a:gd name="T0" fmla="*/ 70 w 140"/>
                        <a:gd name="T1" fmla="*/ 0 h 142"/>
                        <a:gd name="T2" fmla="*/ 70 w 140"/>
                        <a:gd name="T3" fmla="*/ 0 h 142"/>
                        <a:gd name="T4" fmla="*/ 56 w 140"/>
                        <a:gd name="T5" fmla="*/ 2 h 142"/>
                        <a:gd name="T6" fmla="*/ 42 w 140"/>
                        <a:gd name="T7" fmla="*/ 6 h 142"/>
                        <a:gd name="T8" fmla="*/ 30 w 140"/>
                        <a:gd name="T9" fmla="*/ 12 h 142"/>
                        <a:gd name="T10" fmla="*/ 20 w 140"/>
                        <a:gd name="T11" fmla="*/ 22 h 142"/>
                        <a:gd name="T12" fmla="*/ 12 w 140"/>
                        <a:gd name="T13" fmla="*/ 32 h 142"/>
                        <a:gd name="T14" fmla="*/ 6 w 140"/>
                        <a:gd name="T15" fmla="*/ 44 h 142"/>
                        <a:gd name="T16" fmla="*/ 2 w 140"/>
                        <a:gd name="T17" fmla="*/ 56 h 142"/>
                        <a:gd name="T18" fmla="*/ 0 w 140"/>
                        <a:gd name="T19" fmla="*/ 72 h 142"/>
                        <a:gd name="T20" fmla="*/ 0 w 140"/>
                        <a:gd name="T21" fmla="*/ 72 h 142"/>
                        <a:gd name="T22" fmla="*/ 2 w 140"/>
                        <a:gd name="T23" fmla="*/ 86 h 142"/>
                        <a:gd name="T24" fmla="*/ 6 w 140"/>
                        <a:gd name="T25" fmla="*/ 98 h 142"/>
                        <a:gd name="T26" fmla="*/ 12 w 140"/>
                        <a:gd name="T27" fmla="*/ 110 h 142"/>
                        <a:gd name="T28" fmla="*/ 20 w 140"/>
                        <a:gd name="T29" fmla="*/ 120 h 142"/>
                        <a:gd name="T30" fmla="*/ 30 w 140"/>
                        <a:gd name="T31" fmla="*/ 130 h 142"/>
                        <a:gd name="T32" fmla="*/ 42 w 140"/>
                        <a:gd name="T33" fmla="*/ 136 h 142"/>
                        <a:gd name="T34" fmla="*/ 56 w 140"/>
                        <a:gd name="T35" fmla="*/ 140 h 142"/>
                        <a:gd name="T36" fmla="*/ 70 w 140"/>
                        <a:gd name="T37" fmla="*/ 142 h 142"/>
                        <a:gd name="T38" fmla="*/ 70 w 140"/>
                        <a:gd name="T39" fmla="*/ 142 h 142"/>
                        <a:gd name="T40" fmla="*/ 84 w 140"/>
                        <a:gd name="T41" fmla="*/ 140 h 142"/>
                        <a:gd name="T42" fmla="*/ 98 w 140"/>
                        <a:gd name="T43" fmla="*/ 136 h 142"/>
                        <a:gd name="T44" fmla="*/ 110 w 140"/>
                        <a:gd name="T45" fmla="*/ 130 h 142"/>
                        <a:gd name="T46" fmla="*/ 120 w 140"/>
                        <a:gd name="T47" fmla="*/ 120 h 142"/>
                        <a:gd name="T48" fmla="*/ 128 w 140"/>
                        <a:gd name="T49" fmla="*/ 110 h 142"/>
                        <a:gd name="T50" fmla="*/ 136 w 140"/>
                        <a:gd name="T51" fmla="*/ 98 h 142"/>
                        <a:gd name="T52" fmla="*/ 140 w 140"/>
                        <a:gd name="T53" fmla="*/ 86 h 142"/>
                        <a:gd name="T54" fmla="*/ 140 w 140"/>
                        <a:gd name="T55" fmla="*/ 72 h 142"/>
                        <a:gd name="T56" fmla="*/ 140 w 140"/>
                        <a:gd name="T57" fmla="*/ 72 h 142"/>
                        <a:gd name="T58" fmla="*/ 140 w 140"/>
                        <a:gd name="T59" fmla="*/ 56 h 142"/>
                        <a:gd name="T60" fmla="*/ 136 w 140"/>
                        <a:gd name="T61" fmla="*/ 44 h 142"/>
                        <a:gd name="T62" fmla="*/ 128 w 140"/>
                        <a:gd name="T63" fmla="*/ 32 h 142"/>
                        <a:gd name="T64" fmla="*/ 120 w 140"/>
                        <a:gd name="T65" fmla="*/ 22 h 142"/>
                        <a:gd name="T66" fmla="*/ 110 w 140"/>
                        <a:gd name="T67" fmla="*/ 12 h 142"/>
                        <a:gd name="T68" fmla="*/ 98 w 140"/>
                        <a:gd name="T69" fmla="*/ 6 h 142"/>
                        <a:gd name="T70" fmla="*/ 84 w 140"/>
                        <a:gd name="T71" fmla="*/ 2 h 142"/>
                        <a:gd name="T72" fmla="*/ 70 w 140"/>
                        <a:gd name="T73" fmla="*/ 0 h 142"/>
                        <a:gd name="T74" fmla="*/ 116 w 140"/>
                        <a:gd name="T75" fmla="*/ 46 h 142"/>
                        <a:gd name="T76" fmla="*/ 62 w 140"/>
                        <a:gd name="T77" fmla="*/ 100 h 142"/>
                        <a:gd name="T78" fmla="*/ 62 w 140"/>
                        <a:gd name="T79" fmla="*/ 100 h 142"/>
                        <a:gd name="T80" fmla="*/ 58 w 140"/>
                        <a:gd name="T81" fmla="*/ 102 h 142"/>
                        <a:gd name="T82" fmla="*/ 58 w 140"/>
                        <a:gd name="T83" fmla="*/ 102 h 142"/>
                        <a:gd name="T84" fmla="*/ 54 w 140"/>
                        <a:gd name="T85" fmla="*/ 100 h 142"/>
                        <a:gd name="T86" fmla="*/ 28 w 140"/>
                        <a:gd name="T87" fmla="*/ 74 h 142"/>
                        <a:gd name="T88" fmla="*/ 28 w 140"/>
                        <a:gd name="T89" fmla="*/ 74 h 142"/>
                        <a:gd name="T90" fmla="*/ 26 w 140"/>
                        <a:gd name="T91" fmla="*/ 70 h 142"/>
                        <a:gd name="T92" fmla="*/ 28 w 140"/>
                        <a:gd name="T93" fmla="*/ 66 h 142"/>
                        <a:gd name="T94" fmla="*/ 28 w 140"/>
                        <a:gd name="T95" fmla="*/ 66 h 142"/>
                        <a:gd name="T96" fmla="*/ 32 w 140"/>
                        <a:gd name="T97" fmla="*/ 64 h 142"/>
                        <a:gd name="T98" fmla="*/ 36 w 140"/>
                        <a:gd name="T99" fmla="*/ 66 h 142"/>
                        <a:gd name="T100" fmla="*/ 58 w 140"/>
                        <a:gd name="T101" fmla="*/ 88 h 142"/>
                        <a:gd name="T102" fmla="*/ 108 w 140"/>
                        <a:gd name="T103" fmla="*/ 38 h 142"/>
                        <a:gd name="T104" fmla="*/ 108 w 140"/>
                        <a:gd name="T105" fmla="*/ 38 h 142"/>
                        <a:gd name="T106" fmla="*/ 112 w 140"/>
                        <a:gd name="T107" fmla="*/ 36 h 142"/>
                        <a:gd name="T108" fmla="*/ 116 w 140"/>
                        <a:gd name="T109" fmla="*/ 38 h 142"/>
                        <a:gd name="T110" fmla="*/ 116 w 140"/>
                        <a:gd name="T111" fmla="*/ 38 h 142"/>
                        <a:gd name="T112" fmla="*/ 118 w 140"/>
                        <a:gd name="T113" fmla="*/ 42 h 142"/>
                        <a:gd name="T114" fmla="*/ 116 w 140"/>
                        <a:gd name="T115" fmla="*/ 46 h 1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</a:cxnLst>
                      <a:rect l="0" t="0" r="r" b="b"/>
                      <a:pathLst>
                        <a:path w="140" h="142">
                          <a:moveTo>
                            <a:pt x="70" y="0"/>
                          </a:moveTo>
                          <a:lnTo>
                            <a:pt x="70" y="0"/>
                          </a:lnTo>
                          <a:lnTo>
                            <a:pt x="56" y="2"/>
                          </a:lnTo>
                          <a:lnTo>
                            <a:pt x="42" y="6"/>
                          </a:lnTo>
                          <a:lnTo>
                            <a:pt x="30" y="12"/>
                          </a:lnTo>
                          <a:lnTo>
                            <a:pt x="20" y="22"/>
                          </a:lnTo>
                          <a:lnTo>
                            <a:pt x="12" y="32"/>
                          </a:lnTo>
                          <a:lnTo>
                            <a:pt x="6" y="44"/>
                          </a:lnTo>
                          <a:lnTo>
                            <a:pt x="2" y="56"/>
                          </a:lnTo>
                          <a:lnTo>
                            <a:pt x="0" y="72"/>
                          </a:lnTo>
                          <a:lnTo>
                            <a:pt x="0" y="72"/>
                          </a:lnTo>
                          <a:lnTo>
                            <a:pt x="2" y="86"/>
                          </a:lnTo>
                          <a:lnTo>
                            <a:pt x="6" y="98"/>
                          </a:lnTo>
                          <a:lnTo>
                            <a:pt x="12" y="110"/>
                          </a:lnTo>
                          <a:lnTo>
                            <a:pt x="20" y="120"/>
                          </a:lnTo>
                          <a:lnTo>
                            <a:pt x="30" y="130"/>
                          </a:lnTo>
                          <a:lnTo>
                            <a:pt x="42" y="136"/>
                          </a:lnTo>
                          <a:lnTo>
                            <a:pt x="56" y="140"/>
                          </a:lnTo>
                          <a:lnTo>
                            <a:pt x="70" y="142"/>
                          </a:lnTo>
                          <a:lnTo>
                            <a:pt x="70" y="142"/>
                          </a:lnTo>
                          <a:lnTo>
                            <a:pt x="84" y="140"/>
                          </a:lnTo>
                          <a:lnTo>
                            <a:pt x="98" y="136"/>
                          </a:lnTo>
                          <a:lnTo>
                            <a:pt x="110" y="130"/>
                          </a:lnTo>
                          <a:lnTo>
                            <a:pt x="120" y="120"/>
                          </a:lnTo>
                          <a:lnTo>
                            <a:pt x="128" y="110"/>
                          </a:lnTo>
                          <a:lnTo>
                            <a:pt x="136" y="98"/>
                          </a:lnTo>
                          <a:lnTo>
                            <a:pt x="140" y="86"/>
                          </a:lnTo>
                          <a:lnTo>
                            <a:pt x="140" y="72"/>
                          </a:lnTo>
                          <a:lnTo>
                            <a:pt x="140" y="72"/>
                          </a:lnTo>
                          <a:lnTo>
                            <a:pt x="140" y="56"/>
                          </a:lnTo>
                          <a:lnTo>
                            <a:pt x="136" y="44"/>
                          </a:lnTo>
                          <a:lnTo>
                            <a:pt x="128" y="32"/>
                          </a:lnTo>
                          <a:lnTo>
                            <a:pt x="120" y="22"/>
                          </a:lnTo>
                          <a:lnTo>
                            <a:pt x="110" y="12"/>
                          </a:lnTo>
                          <a:lnTo>
                            <a:pt x="98" y="6"/>
                          </a:lnTo>
                          <a:lnTo>
                            <a:pt x="84" y="2"/>
                          </a:lnTo>
                          <a:lnTo>
                            <a:pt x="70" y="0"/>
                          </a:lnTo>
                          <a:close/>
                          <a:moveTo>
                            <a:pt x="116" y="46"/>
                          </a:moveTo>
                          <a:lnTo>
                            <a:pt x="62" y="100"/>
                          </a:lnTo>
                          <a:lnTo>
                            <a:pt x="62" y="100"/>
                          </a:lnTo>
                          <a:lnTo>
                            <a:pt x="58" y="102"/>
                          </a:lnTo>
                          <a:lnTo>
                            <a:pt x="58" y="102"/>
                          </a:lnTo>
                          <a:lnTo>
                            <a:pt x="54" y="100"/>
                          </a:lnTo>
                          <a:lnTo>
                            <a:pt x="28" y="74"/>
                          </a:lnTo>
                          <a:lnTo>
                            <a:pt x="28" y="74"/>
                          </a:lnTo>
                          <a:lnTo>
                            <a:pt x="26" y="70"/>
                          </a:lnTo>
                          <a:lnTo>
                            <a:pt x="28" y="66"/>
                          </a:lnTo>
                          <a:lnTo>
                            <a:pt x="28" y="66"/>
                          </a:lnTo>
                          <a:lnTo>
                            <a:pt x="32" y="64"/>
                          </a:lnTo>
                          <a:lnTo>
                            <a:pt x="36" y="66"/>
                          </a:lnTo>
                          <a:lnTo>
                            <a:pt x="58" y="88"/>
                          </a:lnTo>
                          <a:lnTo>
                            <a:pt x="108" y="38"/>
                          </a:lnTo>
                          <a:lnTo>
                            <a:pt x="108" y="38"/>
                          </a:lnTo>
                          <a:lnTo>
                            <a:pt x="112" y="36"/>
                          </a:lnTo>
                          <a:lnTo>
                            <a:pt x="116" y="38"/>
                          </a:lnTo>
                          <a:lnTo>
                            <a:pt x="116" y="38"/>
                          </a:lnTo>
                          <a:lnTo>
                            <a:pt x="118" y="42"/>
                          </a:lnTo>
                          <a:lnTo>
                            <a:pt x="116" y="46"/>
                          </a:lnTo>
                          <a:close/>
                        </a:path>
                      </a:pathLst>
                    </a:custGeom>
                    <a:solidFill>
                      <a:srgbClr val="C03B26"/>
                    </a:solidFill>
                    <a:ln>
                      <a:noFill/>
                    </a:ln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02" name="Freeform 47"/>
                    <p:cNvSpPr/>
                    <p:nvPr/>
                  </p:nvSpPr>
                  <p:spPr bwMode="auto">
                    <a:xfrm>
                      <a:off x="10015941" y="6991604"/>
                      <a:ext cx="289167" cy="293298"/>
                    </a:xfrm>
                    <a:custGeom>
                      <a:avLst/>
                      <a:gdLst>
                        <a:gd name="T0" fmla="*/ 70 w 140"/>
                        <a:gd name="T1" fmla="*/ 0 h 142"/>
                        <a:gd name="T2" fmla="*/ 70 w 140"/>
                        <a:gd name="T3" fmla="*/ 0 h 142"/>
                        <a:gd name="T4" fmla="*/ 56 w 140"/>
                        <a:gd name="T5" fmla="*/ 2 h 142"/>
                        <a:gd name="T6" fmla="*/ 42 w 140"/>
                        <a:gd name="T7" fmla="*/ 6 h 142"/>
                        <a:gd name="T8" fmla="*/ 30 w 140"/>
                        <a:gd name="T9" fmla="*/ 12 h 142"/>
                        <a:gd name="T10" fmla="*/ 20 w 140"/>
                        <a:gd name="T11" fmla="*/ 22 h 142"/>
                        <a:gd name="T12" fmla="*/ 12 w 140"/>
                        <a:gd name="T13" fmla="*/ 32 h 142"/>
                        <a:gd name="T14" fmla="*/ 6 w 140"/>
                        <a:gd name="T15" fmla="*/ 44 h 142"/>
                        <a:gd name="T16" fmla="*/ 2 w 140"/>
                        <a:gd name="T17" fmla="*/ 56 h 142"/>
                        <a:gd name="T18" fmla="*/ 0 w 140"/>
                        <a:gd name="T19" fmla="*/ 72 h 142"/>
                        <a:gd name="T20" fmla="*/ 0 w 140"/>
                        <a:gd name="T21" fmla="*/ 72 h 142"/>
                        <a:gd name="T22" fmla="*/ 2 w 140"/>
                        <a:gd name="T23" fmla="*/ 86 h 142"/>
                        <a:gd name="T24" fmla="*/ 6 w 140"/>
                        <a:gd name="T25" fmla="*/ 98 h 142"/>
                        <a:gd name="T26" fmla="*/ 12 w 140"/>
                        <a:gd name="T27" fmla="*/ 110 h 142"/>
                        <a:gd name="T28" fmla="*/ 20 w 140"/>
                        <a:gd name="T29" fmla="*/ 120 h 142"/>
                        <a:gd name="T30" fmla="*/ 30 w 140"/>
                        <a:gd name="T31" fmla="*/ 130 h 142"/>
                        <a:gd name="T32" fmla="*/ 42 w 140"/>
                        <a:gd name="T33" fmla="*/ 136 h 142"/>
                        <a:gd name="T34" fmla="*/ 56 w 140"/>
                        <a:gd name="T35" fmla="*/ 140 h 142"/>
                        <a:gd name="T36" fmla="*/ 70 w 140"/>
                        <a:gd name="T37" fmla="*/ 142 h 142"/>
                        <a:gd name="T38" fmla="*/ 70 w 140"/>
                        <a:gd name="T39" fmla="*/ 142 h 142"/>
                        <a:gd name="T40" fmla="*/ 84 w 140"/>
                        <a:gd name="T41" fmla="*/ 140 h 142"/>
                        <a:gd name="T42" fmla="*/ 98 w 140"/>
                        <a:gd name="T43" fmla="*/ 136 h 142"/>
                        <a:gd name="T44" fmla="*/ 110 w 140"/>
                        <a:gd name="T45" fmla="*/ 130 h 142"/>
                        <a:gd name="T46" fmla="*/ 120 w 140"/>
                        <a:gd name="T47" fmla="*/ 120 h 142"/>
                        <a:gd name="T48" fmla="*/ 128 w 140"/>
                        <a:gd name="T49" fmla="*/ 110 h 142"/>
                        <a:gd name="T50" fmla="*/ 136 w 140"/>
                        <a:gd name="T51" fmla="*/ 98 h 142"/>
                        <a:gd name="T52" fmla="*/ 140 w 140"/>
                        <a:gd name="T53" fmla="*/ 86 h 142"/>
                        <a:gd name="T54" fmla="*/ 140 w 140"/>
                        <a:gd name="T55" fmla="*/ 72 h 142"/>
                        <a:gd name="T56" fmla="*/ 140 w 140"/>
                        <a:gd name="T57" fmla="*/ 72 h 142"/>
                        <a:gd name="T58" fmla="*/ 140 w 140"/>
                        <a:gd name="T59" fmla="*/ 56 h 142"/>
                        <a:gd name="T60" fmla="*/ 136 w 140"/>
                        <a:gd name="T61" fmla="*/ 44 h 142"/>
                        <a:gd name="T62" fmla="*/ 128 w 140"/>
                        <a:gd name="T63" fmla="*/ 32 h 142"/>
                        <a:gd name="T64" fmla="*/ 120 w 140"/>
                        <a:gd name="T65" fmla="*/ 22 h 142"/>
                        <a:gd name="T66" fmla="*/ 110 w 140"/>
                        <a:gd name="T67" fmla="*/ 12 h 142"/>
                        <a:gd name="T68" fmla="*/ 98 w 140"/>
                        <a:gd name="T69" fmla="*/ 6 h 142"/>
                        <a:gd name="T70" fmla="*/ 84 w 140"/>
                        <a:gd name="T71" fmla="*/ 2 h 142"/>
                        <a:gd name="T72" fmla="*/ 70 w 140"/>
                        <a:gd name="T73" fmla="*/ 0 h 1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140" h="142">
                          <a:moveTo>
                            <a:pt x="70" y="0"/>
                          </a:moveTo>
                          <a:lnTo>
                            <a:pt x="70" y="0"/>
                          </a:lnTo>
                          <a:lnTo>
                            <a:pt x="56" y="2"/>
                          </a:lnTo>
                          <a:lnTo>
                            <a:pt x="42" y="6"/>
                          </a:lnTo>
                          <a:lnTo>
                            <a:pt x="30" y="12"/>
                          </a:lnTo>
                          <a:lnTo>
                            <a:pt x="20" y="22"/>
                          </a:lnTo>
                          <a:lnTo>
                            <a:pt x="12" y="32"/>
                          </a:lnTo>
                          <a:lnTo>
                            <a:pt x="6" y="44"/>
                          </a:lnTo>
                          <a:lnTo>
                            <a:pt x="2" y="56"/>
                          </a:lnTo>
                          <a:lnTo>
                            <a:pt x="0" y="72"/>
                          </a:lnTo>
                          <a:lnTo>
                            <a:pt x="0" y="72"/>
                          </a:lnTo>
                          <a:lnTo>
                            <a:pt x="2" y="86"/>
                          </a:lnTo>
                          <a:lnTo>
                            <a:pt x="6" y="98"/>
                          </a:lnTo>
                          <a:lnTo>
                            <a:pt x="12" y="110"/>
                          </a:lnTo>
                          <a:lnTo>
                            <a:pt x="20" y="120"/>
                          </a:lnTo>
                          <a:lnTo>
                            <a:pt x="30" y="130"/>
                          </a:lnTo>
                          <a:lnTo>
                            <a:pt x="42" y="136"/>
                          </a:lnTo>
                          <a:lnTo>
                            <a:pt x="56" y="140"/>
                          </a:lnTo>
                          <a:lnTo>
                            <a:pt x="70" y="142"/>
                          </a:lnTo>
                          <a:lnTo>
                            <a:pt x="70" y="142"/>
                          </a:lnTo>
                          <a:lnTo>
                            <a:pt x="84" y="140"/>
                          </a:lnTo>
                          <a:lnTo>
                            <a:pt x="98" y="136"/>
                          </a:lnTo>
                          <a:lnTo>
                            <a:pt x="110" y="130"/>
                          </a:lnTo>
                          <a:lnTo>
                            <a:pt x="120" y="120"/>
                          </a:lnTo>
                          <a:lnTo>
                            <a:pt x="128" y="110"/>
                          </a:lnTo>
                          <a:lnTo>
                            <a:pt x="136" y="98"/>
                          </a:lnTo>
                          <a:lnTo>
                            <a:pt x="140" y="86"/>
                          </a:lnTo>
                          <a:lnTo>
                            <a:pt x="140" y="72"/>
                          </a:lnTo>
                          <a:lnTo>
                            <a:pt x="140" y="72"/>
                          </a:lnTo>
                          <a:lnTo>
                            <a:pt x="140" y="56"/>
                          </a:lnTo>
                          <a:lnTo>
                            <a:pt x="136" y="44"/>
                          </a:lnTo>
                          <a:lnTo>
                            <a:pt x="128" y="32"/>
                          </a:lnTo>
                          <a:lnTo>
                            <a:pt x="120" y="22"/>
                          </a:lnTo>
                          <a:lnTo>
                            <a:pt x="110" y="12"/>
                          </a:lnTo>
                          <a:lnTo>
                            <a:pt x="98" y="6"/>
                          </a:lnTo>
                          <a:lnTo>
                            <a:pt x="84" y="2"/>
                          </a:lnTo>
                          <a:lnTo>
                            <a:pt x="70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03" name="Freeform 48"/>
                    <p:cNvSpPr/>
                    <p:nvPr/>
                  </p:nvSpPr>
                  <p:spPr bwMode="auto">
                    <a:xfrm>
                      <a:off x="10069644" y="7065961"/>
                      <a:ext cx="190024" cy="136322"/>
                    </a:xfrm>
                    <a:custGeom>
                      <a:avLst/>
                      <a:gdLst>
                        <a:gd name="T0" fmla="*/ 90 w 92"/>
                        <a:gd name="T1" fmla="*/ 10 h 66"/>
                        <a:gd name="T2" fmla="*/ 36 w 92"/>
                        <a:gd name="T3" fmla="*/ 64 h 66"/>
                        <a:gd name="T4" fmla="*/ 36 w 92"/>
                        <a:gd name="T5" fmla="*/ 64 h 66"/>
                        <a:gd name="T6" fmla="*/ 32 w 92"/>
                        <a:gd name="T7" fmla="*/ 66 h 66"/>
                        <a:gd name="T8" fmla="*/ 32 w 92"/>
                        <a:gd name="T9" fmla="*/ 66 h 66"/>
                        <a:gd name="T10" fmla="*/ 28 w 92"/>
                        <a:gd name="T11" fmla="*/ 64 h 66"/>
                        <a:gd name="T12" fmla="*/ 2 w 92"/>
                        <a:gd name="T13" fmla="*/ 38 h 66"/>
                        <a:gd name="T14" fmla="*/ 2 w 92"/>
                        <a:gd name="T15" fmla="*/ 38 h 66"/>
                        <a:gd name="T16" fmla="*/ 0 w 92"/>
                        <a:gd name="T17" fmla="*/ 34 h 66"/>
                        <a:gd name="T18" fmla="*/ 2 w 92"/>
                        <a:gd name="T19" fmla="*/ 30 h 66"/>
                        <a:gd name="T20" fmla="*/ 2 w 92"/>
                        <a:gd name="T21" fmla="*/ 30 h 66"/>
                        <a:gd name="T22" fmla="*/ 6 w 92"/>
                        <a:gd name="T23" fmla="*/ 28 h 66"/>
                        <a:gd name="T24" fmla="*/ 10 w 92"/>
                        <a:gd name="T25" fmla="*/ 30 h 66"/>
                        <a:gd name="T26" fmla="*/ 32 w 92"/>
                        <a:gd name="T27" fmla="*/ 52 h 66"/>
                        <a:gd name="T28" fmla="*/ 82 w 92"/>
                        <a:gd name="T29" fmla="*/ 2 h 66"/>
                        <a:gd name="T30" fmla="*/ 82 w 92"/>
                        <a:gd name="T31" fmla="*/ 2 h 66"/>
                        <a:gd name="T32" fmla="*/ 86 w 92"/>
                        <a:gd name="T33" fmla="*/ 0 h 66"/>
                        <a:gd name="T34" fmla="*/ 90 w 92"/>
                        <a:gd name="T35" fmla="*/ 2 h 66"/>
                        <a:gd name="T36" fmla="*/ 90 w 92"/>
                        <a:gd name="T37" fmla="*/ 2 h 66"/>
                        <a:gd name="T38" fmla="*/ 92 w 92"/>
                        <a:gd name="T39" fmla="*/ 6 h 66"/>
                        <a:gd name="T40" fmla="*/ 90 w 92"/>
                        <a:gd name="T41" fmla="*/ 10 h 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92" h="66">
                          <a:moveTo>
                            <a:pt x="90" y="10"/>
                          </a:moveTo>
                          <a:lnTo>
                            <a:pt x="36" y="64"/>
                          </a:lnTo>
                          <a:lnTo>
                            <a:pt x="36" y="64"/>
                          </a:lnTo>
                          <a:lnTo>
                            <a:pt x="32" y="66"/>
                          </a:lnTo>
                          <a:lnTo>
                            <a:pt x="32" y="66"/>
                          </a:lnTo>
                          <a:lnTo>
                            <a:pt x="28" y="64"/>
                          </a:lnTo>
                          <a:lnTo>
                            <a:pt x="2" y="38"/>
                          </a:lnTo>
                          <a:lnTo>
                            <a:pt x="2" y="38"/>
                          </a:lnTo>
                          <a:lnTo>
                            <a:pt x="0" y="34"/>
                          </a:lnTo>
                          <a:lnTo>
                            <a:pt x="2" y="30"/>
                          </a:lnTo>
                          <a:lnTo>
                            <a:pt x="2" y="30"/>
                          </a:lnTo>
                          <a:lnTo>
                            <a:pt x="6" y="28"/>
                          </a:lnTo>
                          <a:lnTo>
                            <a:pt x="10" y="30"/>
                          </a:lnTo>
                          <a:lnTo>
                            <a:pt x="32" y="52"/>
                          </a:lnTo>
                          <a:lnTo>
                            <a:pt x="82" y="2"/>
                          </a:lnTo>
                          <a:lnTo>
                            <a:pt x="82" y="2"/>
                          </a:lnTo>
                          <a:lnTo>
                            <a:pt x="86" y="0"/>
                          </a:lnTo>
                          <a:lnTo>
                            <a:pt x="90" y="2"/>
                          </a:lnTo>
                          <a:lnTo>
                            <a:pt x="90" y="2"/>
                          </a:lnTo>
                          <a:lnTo>
                            <a:pt x="92" y="6"/>
                          </a:lnTo>
                          <a:lnTo>
                            <a:pt x="90" y="1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81" name="Group 18"/>
                <p:cNvGrpSpPr/>
                <p:nvPr/>
              </p:nvGrpSpPr>
              <p:grpSpPr>
                <a:xfrm>
                  <a:off x="4130393" y="2492959"/>
                  <a:ext cx="3685730" cy="5621181"/>
                  <a:chOff x="3611584" y="3572223"/>
                  <a:chExt cx="3685730" cy="5621181"/>
                </a:xfrm>
              </p:grpSpPr>
              <p:sp>
                <p:nvSpPr>
                  <p:cNvPr id="182" name="Freeform 13"/>
                  <p:cNvSpPr/>
                  <p:nvPr/>
                </p:nvSpPr>
                <p:spPr bwMode="auto">
                  <a:xfrm>
                    <a:off x="4220208" y="4983958"/>
                    <a:ext cx="2908194" cy="4209446"/>
                  </a:xfrm>
                  <a:custGeom>
                    <a:avLst/>
                    <a:gdLst>
                      <a:gd name="T0" fmla="*/ 600 w 1408"/>
                      <a:gd name="T1" fmla="*/ 1828 h 2038"/>
                      <a:gd name="T2" fmla="*/ 610 w 1408"/>
                      <a:gd name="T3" fmla="*/ 1432 h 2038"/>
                      <a:gd name="T4" fmla="*/ 616 w 1408"/>
                      <a:gd name="T5" fmla="*/ 908 h 2038"/>
                      <a:gd name="T6" fmla="*/ 804 w 1408"/>
                      <a:gd name="T7" fmla="*/ 944 h 2038"/>
                      <a:gd name="T8" fmla="*/ 1044 w 1408"/>
                      <a:gd name="T9" fmla="*/ 994 h 2038"/>
                      <a:gd name="T10" fmla="*/ 1178 w 1408"/>
                      <a:gd name="T11" fmla="*/ 1394 h 2038"/>
                      <a:gd name="T12" fmla="*/ 1202 w 1408"/>
                      <a:gd name="T13" fmla="*/ 1438 h 2038"/>
                      <a:gd name="T14" fmla="*/ 1236 w 1408"/>
                      <a:gd name="T15" fmla="*/ 1464 h 2038"/>
                      <a:gd name="T16" fmla="*/ 1322 w 1408"/>
                      <a:gd name="T17" fmla="*/ 1464 h 2038"/>
                      <a:gd name="T18" fmla="*/ 1390 w 1408"/>
                      <a:gd name="T19" fmla="*/ 1410 h 2038"/>
                      <a:gd name="T20" fmla="*/ 1408 w 1408"/>
                      <a:gd name="T21" fmla="*/ 1354 h 2038"/>
                      <a:gd name="T22" fmla="*/ 1402 w 1408"/>
                      <a:gd name="T23" fmla="*/ 1316 h 2038"/>
                      <a:gd name="T24" fmla="*/ 1274 w 1408"/>
                      <a:gd name="T25" fmla="*/ 872 h 2038"/>
                      <a:gd name="T26" fmla="*/ 1260 w 1408"/>
                      <a:gd name="T27" fmla="*/ 840 h 2038"/>
                      <a:gd name="T28" fmla="*/ 1222 w 1408"/>
                      <a:gd name="T29" fmla="*/ 808 h 2038"/>
                      <a:gd name="T30" fmla="*/ 1106 w 1408"/>
                      <a:gd name="T31" fmla="*/ 764 h 2038"/>
                      <a:gd name="T32" fmla="*/ 898 w 1408"/>
                      <a:gd name="T33" fmla="*/ 714 h 2038"/>
                      <a:gd name="T34" fmla="*/ 784 w 1408"/>
                      <a:gd name="T35" fmla="*/ 524 h 2038"/>
                      <a:gd name="T36" fmla="*/ 894 w 1408"/>
                      <a:gd name="T37" fmla="*/ 390 h 2038"/>
                      <a:gd name="T38" fmla="*/ 1012 w 1408"/>
                      <a:gd name="T39" fmla="*/ 414 h 2038"/>
                      <a:gd name="T40" fmla="*/ 1136 w 1408"/>
                      <a:gd name="T41" fmla="*/ 416 h 2038"/>
                      <a:gd name="T42" fmla="*/ 1266 w 1408"/>
                      <a:gd name="T43" fmla="*/ 396 h 2038"/>
                      <a:gd name="T44" fmla="*/ 1300 w 1408"/>
                      <a:gd name="T45" fmla="*/ 382 h 2038"/>
                      <a:gd name="T46" fmla="*/ 1336 w 1408"/>
                      <a:gd name="T47" fmla="*/ 344 h 2038"/>
                      <a:gd name="T48" fmla="*/ 1344 w 1408"/>
                      <a:gd name="T49" fmla="*/ 262 h 2038"/>
                      <a:gd name="T50" fmla="*/ 1298 w 1408"/>
                      <a:gd name="T51" fmla="*/ 194 h 2038"/>
                      <a:gd name="T52" fmla="*/ 1248 w 1408"/>
                      <a:gd name="T53" fmla="*/ 176 h 2038"/>
                      <a:gd name="T54" fmla="*/ 1210 w 1408"/>
                      <a:gd name="T55" fmla="*/ 180 h 2038"/>
                      <a:gd name="T56" fmla="*/ 1080 w 1408"/>
                      <a:gd name="T57" fmla="*/ 194 h 2038"/>
                      <a:gd name="T58" fmla="*/ 958 w 1408"/>
                      <a:gd name="T59" fmla="*/ 176 h 2038"/>
                      <a:gd name="T60" fmla="*/ 844 w 1408"/>
                      <a:gd name="T61" fmla="*/ 132 h 2038"/>
                      <a:gd name="T62" fmla="*/ 734 w 1408"/>
                      <a:gd name="T63" fmla="*/ 66 h 2038"/>
                      <a:gd name="T64" fmla="*/ 668 w 1408"/>
                      <a:gd name="T65" fmla="*/ 18 h 2038"/>
                      <a:gd name="T66" fmla="*/ 584 w 1408"/>
                      <a:gd name="T67" fmla="*/ 0 h 2038"/>
                      <a:gd name="T68" fmla="*/ 502 w 1408"/>
                      <a:gd name="T69" fmla="*/ 12 h 2038"/>
                      <a:gd name="T70" fmla="*/ 432 w 1408"/>
                      <a:gd name="T71" fmla="*/ 56 h 2038"/>
                      <a:gd name="T72" fmla="*/ 66 w 1408"/>
                      <a:gd name="T73" fmla="*/ 304 h 2038"/>
                      <a:gd name="T74" fmla="*/ 32 w 1408"/>
                      <a:gd name="T75" fmla="*/ 340 h 2038"/>
                      <a:gd name="T76" fmla="*/ 0 w 1408"/>
                      <a:gd name="T77" fmla="*/ 442 h 2038"/>
                      <a:gd name="T78" fmla="*/ 10 w 1408"/>
                      <a:gd name="T79" fmla="*/ 624 h 2038"/>
                      <a:gd name="T80" fmla="*/ 22 w 1408"/>
                      <a:gd name="T81" fmla="*/ 742 h 2038"/>
                      <a:gd name="T82" fmla="*/ 46 w 1408"/>
                      <a:gd name="T83" fmla="*/ 796 h 2038"/>
                      <a:gd name="T84" fmla="*/ 118 w 1408"/>
                      <a:gd name="T85" fmla="*/ 836 h 2038"/>
                      <a:gd name="T86" fmla="*/ 198 w 1408"/>
                      <a:gd name="T87" fmla="*/ 824 h 2038"/>
                      <a:gd name="T88" fmla="*/ 238 w 1408"/>
                      <a:gd name="T89" fmla="*/ 778 h 2038"/>
                      <a:gd name="T90" fmla="*/ 246 w 1408"/>
                      <a:gd name="T91" fmla="*/ 732 h 2038"/>
                      <a:gd name="T92" fmla="*/ 378 w 1408"/>
                      <a:gd name="T93" fmla="*/ 362 h 2038"/>
                      <a:gd name="T94" fmla="*/ 390 w 1408"/>
                      <a:gd name="T95" fmla="*/ 700 h 2038"/>
                      <a:gd name="T96" fmla="*/ 386 w 1408"/>
                      <a:gd name="T97" fmla="*/ 1214 h 2038"/>
                      <a:gd name="T98" fmla="*/ 356 w 1408"/>
                      <a:gd name="T99" fmla="*/ 1922 h 2038"/>
                      <a:gd name="T100" fmla="*/ 366 w 1408"/>
                      <a:gd name="T101" fmla="*/ 1972 h 2038"/>
                      <a:gd name="T102" fmla="*/ 426 w 1408"/>
                      <a:gd name="T103" fmla="*/ 2030 h 2038"/>
                      <a:gd name="T104" fmla="*/ 506 w 1408"/>
                      <a:gd name="T105" fmla="*/ 2034 h 2038"/>
                      <a:gd name="T106" fmla="*/ 572 w 1408"/>
                      <a:gd name="T107" fmla="*/ 1982 h 2038"/>
                      <a:gd name="T108" fmla="*/ 588 w 1408"/>
                      <a:gd name="T109" fmla="*/ 1932 h 20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1408" h="2038">
                        <a:moveTo>
                          <a:pt x="588" y="1932"/>
                        </a:moveTo>
                        <a:lnTo>
                          <a:pt x="588" y="1932"/>
                        </a:lnTo>
                        <a:lnTo>
                          <a:pt x="594" y="1884"/>
                        </a:lnTo>
                        <a:lnTo>
                          <a:pt x="600" y="1828"/>
                        </a:lnTo>
                        <a:lnTo>
                          <a:pt x="604" y="1770"/>
                        </a:lnTo>
                        <a:lnTo>
                          <a:pt x="606" y="1708"/>
                        </a:lnTo>
                        <a:lnTo>
                          <a:pt x="608" y="1574"/>
                        </a:lnTo>
                        <a:lnTo>
                          <a:pt x="610" y="1432"/>
                        </a:lnTo>
                        <a:lnTo>
                          <a:pt x="610" y="1152"/>
                        </a:lnTo>
                        <a:lnTo>
                          <a:pt x="612" y="1022"/>
                        </a:lnTo>
                        <a:lnTo>
                          <a:pt x="616" y="908"/>
                        </a:lnTo>
                        <a:lnTo>
                          <a:pt x="616" y="908"/>
                        </a:lnTo>
                        <a:lnTo>
                          <a:pt x="624" y="910"/>
                        </a:lnTo>
                        <a:lnTo>
                          <a:pt x="636" y="914"/>
                        </a:lnTo>
                        <a:lnTo>
                          <a:pt x="678" y="922"/>
                        </a:lnTo>
                        <a:lnTo>
                          <a:pt x="804" y="944"/>
                        </a:lnTo>
                        <a:lnTo>
                          <a:pt x="878" y="956"/>
                        </a:lnTo>
                        <a:lnTo>
                          <a:pt x="950" y="970"/>
                        </a:lnTo>
                        <a:lnTo>
                          <a:pt x="1016" y="986"/>
                        </a:lnTo>
                        <a:lnTo>
                          <a:pt x="1044" y="994"/>
                        </a:lnTo>
                        <a:lnTo>
                          <a:pt x="1070" y="1002"/>
                        </a:lnTo>
                        <a:lnTo>
                          <a:pt x="1070" y="1002"/>
                        </a:lnTo>
                        <a:lnTo>
                          <a:pt x="1178" y="1394"/>
                        </a:lnTo>
                        <a:lnTo>
                          <a:pt x="1178" y="1394"/>
                        </a:lnTo>
                        <a:lnTo>
                          <a:pt x="1184" y="1408"/>
                        </a:lnTo>
                        <a:lnTo>
                          <a:pt x="1188" y="1418"/>
                        </a:lnTo>
                        <a:lnTo>
                          <a:pt x="1194" y="1430"/>
                        </a:lnTo>
                        <a:lnTo>
                          <a:pt x="1202" y="1438"/>
                        </a:lnTo>
                        <a:lnTo>
                          <a:pt x="1210" y="1446"/>
                        </a:lnTo>
                        <a:lnTo>
                          <a:pt x="1218" y="1454"/>
                        </a:lnTo>
                        <a:lnTo>
                          <a:pt x="1228" y="1460"/>
                        </a:lnTo>
                        <a:lnTo>
                          <a:pt x="1236" y="1464"/>
                        </a:lnTo>
                        <a:lnTo>
                          <a:pt x="1258" y="1470"/>
                        </a:lnTo>
                        <a:lnTo>
                          <a:pt x="1278" y="1472"/>
                        </a:lnTo>
                        <a:lnTo>
                          <a:pt x="1300" y="1470"/>
                        </a:lnTo>
                        <a:lnTo>
                          <a:pt x="1322" y="1464"/>
                        </a:lnTo>
                        <a:lnTo>
                          <a:pt x="1342" y="1456"/>
                        </a:lnTo>
                        <a:lnTo>
                          <a:pt x="1360" y="1444"/>
                        </a:lnTo>
                        <a:lnTo>
                          <a:pt x="1376" y="1428"/>
                        </a:lnTo>
                        <a:lnTo>
                          <a:pt x="1390" y="1410"/>
                        </a:lnTo>
                        <a:lnTo>
                          <a:pt x="1400" y="1390"/>
                        </a:lnTo>
                        <a:lnTo>
                          <a:pt x="1404" y="1378"/>
                        </a:lnTo>
                        <a:lnTo>
                          <a:pt x="1406" y="1366"/>
                        </a:lnTo>
                        <a:lnTo>
                          <a:pt x="1408" y="1354"/>
                        </a:lnTo>
                        <a:lnTo>
                          <a:pt x="1408" y="1342"/>
                        </a:lnTo>
                        <a:lnTo>
                          <a:pt x="1406" y="1328"/>
                        </a:lnTo>
                        <a:lnTo>
                          <a:pt x="1402" y="1316"/>
                        </a:lnTo>
                        <a:lnTo>
                          <a:pt x="1402" y="1316"/>
                        </a:lnTo>
                        <a:lnTo>
                          <a:pt x="1288" y="904"/>
                        </a:lnTo>
                        <a:lnTo>
                          <a:pt x="1288" y="904"/>
                        </a:lnTo>
                        <a:lnTo>
                          <a:pt x="1282" y="886"/>
                        </a:lnTo>
                        <a:lnTo>
                          <a:pt x="1274" y="872"/>
                        </a:lnTo>
                        <a:lnTo>
                          <a:pt x="1274" y="872"/>
                        </a:lnTo>
                        <a:lnTo>
                          <a:pt x="1270" y="862"/>
                        </a:lnTo>
                        <a:lnTo>
                          <a:pt x="1266" y="850"/>
                        </a:lnTo>
                        <a:lnTo>
                          <a:pt x="1260" y="840"/>
                        </a:lnTo>
                        <a:lnTo>
                          <a:pt x="1252" y="832"/>
                        </a:lnTo>
                        <a:lnTo>
                          <a:pt x="1244" y="822"/>
                        </a:lnTo>
                        <a:lnTo>
                          <a:pt x="1234" y="814"/>
                        </a:lnTo>
                        <a:lnTo>
                          <a:pt x="1222" y="808"/>
                        </a:lnTo>
                        <a:lnTo>
                          <a:pt x="1208" y="802"/>
                        </a:lnTo>
                        <a:lnTo>
                          <a:pt x="1208" y="802"/>
                        </a:lnTo>
                        <a:lnTo>
                          <a:pt x="1158" y="782"/>
                        </a:lnTo>
                        <a:lnTo>
                          <a:pt x="1106" y="764"/>
                        </a:lnTo>
                        <a:lnTo>
                          <a:pt x="1054" y="750"/>
                        </a:lnTo>
                        <a:lnTo>
                          <a:pt x="1002" y="736"/>
                        </a:lnTo>
                        <a:lnTo>
                          <a:pt x="950" y="724"/>
                        </a:lnTo>
                        <a:lnTo>
                          <a:pt x="898" y="714"/>
                        </a:lnTo>
                        <a:lnTo>
                          <a:pt x="844" y="706"/>
                        </a:lnTo>
                        <a:lnTo>
                          <a:pt x="790" y="702"/>
                        </a:lnTo>
                        <a:lnTo>
                          <a:pt x="790" y="702"/>
                        </a:lnTo>
                        <a:lnTo>
                          <a:pt x="784" y="524"/>
                        </a:lnTo>
                        <a:lnTo>
                          <a:pt x="782" y="348"/>
                        </a:lnTo>
                        <a:lnTo>
                          <a:pt x="782" y="348"/>
                        </a:lnTo>
                        <a:lnTo>
                          <a:pt x="838" y="370"/>
                        </a:lnTo>
                        <a:lnTo>
                          <a:pt x="894" y="390"/>
                        </a:lnTo>
                        <a:lnTo>
                          <a:pt x="924" y="398"/>
                        </a:lnTo>
                        <a:lnTo>
                          <a:pt x="954" y="404"/>
                        </a:lnTo>
                        <a:lnTo>
                          <a:pt x="982" y="410"/>
                        </a:lnTo>
                        <a:lnTo>
                          <a:pt x="1012" y="414"/>
                        </a:lnTo>
                        <a:lnTo>
                          <a:pt x="1042" y="416"/>
                        </a:lnTo>
                        <a:lnTo>
                          <a:pt x="1074" y="418"/>
                        </a:lnTo>
                        <a:lnTo>
                          <a:pt x="1104" y="418"/>
                        </a:lnTo>
                        <a:lnTo>
                          <a:pt x="1136" y="416"/>
                        </a:lnTo>
                        <a:lnTo>
                          <a:pt x="1168" y="414"/>
                        </a:lnTo>
                        <a:lnTo>
                          <a:pt x="1200" y="410"/>
                        </a:lnTo>
                        <a:lnTo>
                          <a:pt x="1232" y="404"/>
                        </a:lnTo>
                        <a:lnTo>
                          <a:pt x="1266" y="396"/>
                        </a:lnTo>
                        <a:lnTo>
                          <a:pt x="1266" y="396"/>
                        </a:lnTo>
                        <a:lnTo>
                          <a:pt x="1278" y="394"/>
                        </a:lnTo>
                        <a:lnTo>
                          <a:pt x="1290" y="388"/>
                        </a:lnTo>
                        <a:lnTo>
                          <a:pt x="1300" y="382"/>
                        </a:lnTo>
                        <a:lnTo>
                          <a:pt x="1310" y="376"/>
                        </a:lnTo>
                        <a:lnTo>
                          <a:pt x="1318" y="370"/>
                        </a:lnTo>
                        <a:lnTo>
                          <a:pt x="1324" y="362"/>
                        </a:lnTo>
                        <a:lnTo>
                          <a:pt x="1336" y="344"/>
                        </a:lnTo>
                        <a:lnTo>
                          <a:pt x="1344" y="324"/>
                        </a:lnTo>
                        <a:lnTo>
                          <a:pt x="1346" y="304"/>
                        </a:lnTo>
                        <a:lnTo>
                          <a:pt x="1346" y="284"/>
                        </a:lnTo>
                        <a:lnTo>
                          <a:pt x="1344" y="262"/>
                        </a:lnTo>
                        <a:lnTo>
                          <a:pt x="1336" y="244"/>
                        </a:lnTo>
                        <a:lnTo>
                          <a:pt x="1326" y="224"/>
                        </a:lnTo>
                        <a:lnTo>
                          <a:pt x="1314" y="208"/>
                        </a:lnTo>
                        <a:lnTo>
                          <a:pt x="1298" y="194"/>
                        </a:lnTo>
                        <a:lnTo>
                          <a:pt x="1280" y="184"/>
                        </a:lnTo>
                        <a:lnTo>
                          <a:pt x="1270" y="180"/>
                        </a:lnTo>
                        <a:lnTo>
                          <a:pt x="1258" y="178"/>
                        </a:lnTo>
                        <a:lnTo>
                          <a:pt x="1248" y="176"/>
                        </a:lnTo>
                        <a:lnTo>
                          <a:pt x="1236" y="176"/>
                        </a:lnTo>
                        <a:lnTo>
                          <a:pt x="1222" y="178"/>
                        </a:lnTo>
                        <a:lnTo>
                          <a:pt x="1210" y="180"/>
                        </a:lnTo>
                        <a:lnTo>
                          <a:pt x="1210" y="180"/>
                        </a:lnTo>
                        <a:lnTo>
                          <a:pt x="1176" y="186"/>
                        </a:lnTo>
                        <a:lnTo>
                          <a:pt x="1144" y="192"/>
                        </a:lnTo>
                        <a:lnTo>
                          <a:pt x="1112" y="194"/>
                        </a:lnTo>
                        <a:lnTo>
                          <a:pt x="1080" y="194"/>
                        </a:lnTo>
                        <a:lnTo>
                          <a:pt x="1050" y="192"/>
                        </a:lnTo>
                        <a:lnTo>
                          <a:pt x="1018" y="190"/>
                        </a:lnTo>
                        <a:lnTo>
                          <a:pt x="988" y="184"/>
                        </a:lnTo>
                        <a:lnTo>
                          <a:pt x="958" y="176"/>
                        </a:lnTo>
                        <a:lnTo>
                          <a:pt x="930" y="168"/>
                        </a:lnTo>
                        <a:lnTo>
                          <a:pt x="900" y="158"/>
                        </a:lnTo>
                        <a:lnTo>
                          <a:pt x="872" y="146"/>
                        </a:lnTo>
                        <a:lnTo>
                          <a:pt x="844" y="132"/>
                        </a:lnTo>
                        <a:lnTo>
                          <a:pt x="816" y="118"/>
                        </a:lnTo>
                        <a:lnTo>
                          <a:pt x="788" y="102"/>
                        </a:lnTo>
                        <a:lnTo>
                          <a:pt x="734" y="66"/>
                        </a:lnTo>
                        <a:lnTo>
                          <a:pt x="734" y="66"/>
                        </a:lnTo>
                        <a:lnTo>
                          <a:pt x="720" y="50"/>
                        </a:lnTo>
                        <a:lnTo>
                          <a:pt x="704" y="38"/>
                        </a:lnTo>
                        <a:lnTo>
                          <a:pt x="686" y="26"/>
                        </a:lnTo>
                        <a:lnTo>
                          <a:pt x="668" y="18"/>
                        </a:lnTo>
                        <a:lnTo>
                          <a:pt x="648" y="10"/>
                        </a:lnTo>
                        <a:lnTo>
                          <a:pt x="626" y="4"/>
                        </a:lnTo>
                        <a:lnTo>
                          <a:pt x="606" y="2"/>
                        </a:lnTo>
                        <a:lnTo>
                          <a:pt x="584" y="0"/>
                        </a:lnTo>
                        <a:lnTo>
                          <a:pt x="564" y="0"/>
                        </a:lnTo>
                        <a:lnTo>
                          <a:pt x="542" y="2"/>
                        </a:lnTo>
                        <a:lnTo>
                          <a:pt x="522" y="6"/>
                        </a:lnTo>
                        <a:lnTo>
                          <a:pt x="502" y="12"/>
                        </a:lnTo>
                        <a:lnTo>
                          <a:pt x="482" y="22"/>
                        </a:lnTo>
                        <a:lnTo>
                          <a:pt x="464" y="32"/>
                        </a:lnTo>
                        <a:lnTo>
                          <a:pt x="448" y="44"/>
                        </a:lnTo>
                        <a:lnTo>
                          <a:pt x="432" y="56"/>
                        </a:lnTo>
                        <a:lnTo>
                          <a:pt x="432" y="56"/>
                        </a:lnTo>
                        <a:lnTo>
                          <a:pt x="422" y="62"/>
                        </a:lnTo>
                        <a:lnTo>
                          <a:pt x="422" y="62"/>
                        </a:lnTo>
                        <a:lnTo>
                          <a:pt x="66" y="304"/>
                        </a:lnTo>
                        <a:lnTo>
                          <a:pt x="66" y="304"/>
                        </a:lnTo>
                        <a:lnTo>
                          <a:pt x="56" y="312"/>
                        </a:lnTo>
                        <a:lnTo>
                          <a:pt x="46" y="320"/>
                        </a:lnTo>
                        <a:lnTo>
                          <a:pt x="32" y="340"/>
                        </a:lnTo>
                        <a:lnTo>
                          <a:pt x="20" y="362"/>
                        </a:lnTo>
                        <a:lnTo>
                          <a:pt x="10" y="386"/>
                        </a:lnTo>
                        <a:lnTo>
                          <a:pt x="4" y="414"/>
                        </a:lnTo>
                        <a:lnTo>
                          <a:pt x="0" y="442"/>
                        </a:lnTo>
                        <a:lnTo>
                          <a:pt x="0" y="472"/>
                        </a:lnTo>
                        <a:lnTo>
                          <a:pt x="0" y="502"/>
                        </a:lnTo>
                        <a:lnTo>
                          <a:pt x="4" y="564"/>
                        </a:lnTo>
                        <a:lnTo>
                          <a:pt x="10" y="624"/>
                        </a:lnTo>
                        <a:lnTo>
                          <a:pt x="16" y="680"/>
                        </a:lnTo>
                        <a:lnTo>
                          <a:pt x="22" y="730"/>
                        </a:lnTo>
                        <a:lnTo>
                          <a:pt x="22" y="730"/>
                        </a:lnTo>
                        <a:lnTo>
                          <a:pt x="22" y="742"/>
                        </a:lnTo>
                        <a:lnTo>
                          <a:pt x="26" y="754"/>
                        </a:lnTo>
                        <a:lnTo>
                          <a:pt x="28" y="766"/>
                        </a:lnTo>
                        <a:lnTo>
                          <a:pt x="34" y="776"/>
                        </a:lnTo>
                        <a:lnTo>
                          <a:pt x="46" y="796"/>
                        </a:lnTo>
                        <a:lnTo>
                          <a:pt x="60" y="810"/>
                        </a:lnTo>
                        <a:lnTo>
                          <a:pt x="78" y="822"/>
                        </a:lnTo>
                        <a:lnTo>
                          <a:pt x="98" y="832"/>
                        </a:lnTo>
                        <a:lnTo>
                          <a:pt x="118" y="836"/>
                        </a:lnTo>
                        <a:lnTo>
                          <a:pt x="138" y="838"/>
                        </a:lnTo>
                        <a:lnTo>
                          <a:pt x="160" y="836"/>
                        </a:lnTo>
                        <a:lnTo>
                          <a:pt x="180" y="832"/>
                        </a:lnTo>
                        <a:lnTo>
                          <a:pt x="198" y="824"/>
                        </a:lnTo>
                        <a:lnTo>
                          <a:pt x="214" y="812"/>
                        </a:lnTo>
                        <a:lnTo>
                          <a:pt x="228" y="796"/>
                        </a:lnTo>
                        <a:lnTo>
                          <a:pt x="234" y="788"/>
                        </a:lnTo>
                        <a:lnTo>
                          <a:pt x="238" y="778"/>
                        </a:lnTo>
                        <a:lnTo>
                          <a:pt x="242" y="768"/>
                        </a:lnTo>
                        <a:lnTo>
                          <a:pt x="244" y="756"/>
                        </a:lnTo>
                        <a:lnTo>
                          <a:pt x="246" y="744"/>
                        </a:lnTo>
                        <a:lnTo>
                          <a:pt x="246" y="732"/>
                        </a:lnTo>
                        <a:lnTo>
                          <a:pt x="246" y="732"/>
                        </a:lnTo>
                        <a:lnTo>
                          <a:pt x="232" y="462"/>
                        </a:lnTo>
                        <a:lnTo>
                          <a:pt x="232" y="462"/>
                        </a:lnTo>
                        <a:lnTo>
                          <a:pt x="378" y="362"/>
                        </a:lnTo>
                        <a:lnTo>
                          <a:pt x="378" y="362"/>
                        </a:lnTo>
                        <a:lnTo>
                          <a:pt x="382" y="468"/>
                        </a:lnTo>
                        <a:lnTo>
                          <a:pt x="386" y="594"/>
                        </a:lnTo>
                        <a:lnTo>
                          <a:pt x="390" y="700"/>
                        </a:lnTo>
                        <a:lnTo>
                          <a:pt x="394" y="750"/>
                        </a:lnTo>
                        <a:lnTo>
                          <a:pt x="394" y="750"/>
                        </a:lnTo>
                        <a:lnTo>
                          <a:pt x="392" y="912"/>
                        </a:lnTo>
                        <a:lnTo>
                          <a:pt x="386" y="1214"/>
                        </a:lnTo>
                        <a:lnTo>
                          <a:pt x="380" y="1394"/>
                        </a:lnTo>
                        <a:lnTo>
                          <a:pt x="374" y="1578"/>
                        </a:lnTo>
                        <a:lnTo>
                          <a:pt x="366" y="1758"/>
                        </a:lnTo>
                        <a:lnTo>
                          <a:pt x="356" y="1922"/>
                        </a:lnTo>
                        <a:lnTo>
                          <a:pt x="356" y="1922"/>
                        </a:lnTo>
                        <a:lnTo>
                          <a:pt x="356" y="1936"/>
                        </a:lnTo>
                        <a:lnTo>
                          <a:pt x="358" y="1948"/>
                        </a:lnTo>
                        <a:lnTo>
                          <a:pt x="366" y="1972"/>
                        </a:lnTo>
                        <a:lnTo>
                          <a:pt x="378" y="1990"/>
                        </a:lnTo>
                        <a:lnTo>
                          <a:pt x="392" y="2006"/>
                        </a:lnTo>
                        <a:lnTo>
                          <a:pt x="408" y="2020"/>
                        </a:lnTo>
                        <a:lnTo>
                          <a:pt x="426" y="2030"/>
                        </a:lnTo>
                        <a:lnTo>
                          <a:pt x="446" y="2036"/>
                        </a:lnTo>
                        <a:lnTo>
                          <a:pt x="466" y="2038"/>
                        </a:lnTo>
                        <a:lnTo>
                          <a:pt x="486" y="2038"/>
                        </a:lnTo>
                        <a:lnTo>
                          <a:pt x="506" y="2034"/>
                        </a:lnTo>
                        <a:lnTo>
                          <a:pt x="526" y="2026"/>
                        </a:lnTo>
                        <a:lnTo>
                          <a:pt x="544" y="2016"/>
                        </a:lnTo>
                        <a:lnTo>
                          <a:pt x="560" y="2000"/>
                        </a:lnTo>
                        <a:lnTo>
                          <a:pt x="572" y="1982"/>
                        </a:lnTo>
                        <a:lnTo>
                          <a:pt x="578" y="1970"/>
                        </a:lnTo>
                        <a:lnTo>
                          <a:pt x="582" y="1958"/>
                        </a:lnTo>
                        <a:lnTo>
                          <a:pt x="586" y="1946"/>
                        </a:lnTo>
                        <a:lnTo>
                          <a:pt x="588" y="1932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45720" tIns="22860" rIns="45720" bIns="22860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AU" sz="1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83" name="Group 20"/>
                  <p:cNvGrpSpPr/>
                  <p:nvPr/>
                </p:nvGrpSpPr>
                <p:grpSpPr>
                  <a:xfrm>
                    <a:off x="3611584" y="3572223"/>
                    <a:ext cx="3685730" cy="5484859"/>
                    <a:chOff x="3495952" y="2871873"/>
                    <a:chExt cx="3685730" cy="5484859"/>
                  </a:xfrm>
                </p:grpSpPr>
                <p:sp>
                  <p:nvSpPr>
                    <p:cNvPr id="184" name="Freeform 11"/>
                    <p:cNvSpPr/>
                    <p:nvPr/>
                  </p:nvSpPr>
                  <p:spPr bwMode="auto">
                    <a:xfrm>
                      <a:off x="5038137" y="4033838"/>
                      <a:ext cx="793144" cy="793144"/>
                    </a:xfrm>
                    <a:custGeom>
                      <a:avLst/>
                      <a:gdLst>
                        <a:gd name="T0" fmla="*/ 358 w 384"/>
                        <a:gd name="T1" fmla="*/ 96 h 384"/>
                        <a:gd name="T2" fmla="*/ 374 w 384"/>
                        <a:gd name="T3" fmla="*/ 132 h 384"/>
                        <a:gd name="T4" fmla="*/ 382 w 384"/>
                        <a:gd name="T5" fmla="*/ 168 h 384"/>
                        <a:gd name="T6" fmla="*/ 382 w 384"/>
                        <a:gd name="T7" fmla="*/ 206 h 384"/>
                        <a:gd name="T8" fmla="*/ 376 w 384"/>
                        <a:gd name="T9" fmla="*/ 242 h 384"/>
                        <a:gd name="T10" fmla="*/ 364 w 384"/>
                        <a:gd name="T11" fmla="*/ 276 h 384"/>
                        <a:gd name="T12" fmla="*/ 344 w 384"/>
                        <a:gd name="T13" fmla="*/ 308 h 384"/>
                        <a:gd name="T14" fmla="*/ 318 w 384"/>
                        <a:gd name="T15" fmla="*/ 336 h 384"/>
                        <a:gd name="T16" fmla="*/ 286 w 384"/>
                        <a:gd name="T17" fmla="*/ 358 h 384"/>
                        <a:gd name="T18" fmla="*/ 268 w 384"/>
                        <a:gd name="T19" fmla="*/ 368 h 384"/>
                        <a:gd name="T20" fmla="*/ 232 w 384"/>
                        <a:gd name="T21" fmla="*/ 380 h 384"/>
                        <a:gd name="T22" fmla="*/ 196 w 384"/>
                        <a:gd name="T23" fmla="*/ 384 h 384"/>
                        <a:gd name="T24" fmla="*/ 158 w 384"/>
                        <a:gd name="T25" fmla="*/ 382 h 384"/>
                        <a:gd name="T26" fmla="*/ 124 w 384"/>
                        <a:gd name="T27" fmla="*/ 372 h 384"/>
                        <a:gd name="T28" fmla="*/ 90 w 384"/>
                        <a:gd name="T29" fmla="*/ 356 h 384"/>
                        <a:gd name="T30" fmla="*/ 60 w 384"/>
                        <a:gd name="T31" fmla="*/ 332 h 384"/>
                        <a:gd name="T32" fmla="*/ 34 w 384"/>
                        <a:gd name="T33" fmla="*/ 304 h 384"/>
                        <a:gd name="T34" fmla="*/ 24 w 384"/>
                        <a:gd name="T35" fmla="*/ 288 h 384"/>
                        <a:gd name="T36" fmla="*/ 8 w 384"/>
                        <a:gd name="T37" fmla="*/ 252 h 384"/>
                        <a:gd name="T38" fmla="*/ 0 w 384"/>
                        <a:gd name="T39" fmla="*/ 214 h 384"/>
                        <a:gd name="T40" fmla="*/ 0 w 384"/>
                        <a:gd name="T41" fmla="*/ 178 h 384"/>
                        <a:gd name="T42" fmla="*/ 6 w 384"/>
                        <a:gd name="T43" fmla="*/ 142 h 384"/>
                        <a:gd name="T44" fmla="*/ 18 w 384"/>
                        <a:gd name="T45" fmla="*/ 108 h 384"/>
                        <a:gd name="T46" fmla="*/ 38 w 384"/>
                        <a:gd name="T47" fmla="*/ 76 h 384"/>
                        <a:gd name="T48" fmla="*/ 64 w 384"/>
                        <a:gd name="T49" fmla="*/ 48 h 384"/>
                        <a:gd name="T50" fmla="*/ 96 w 384"/>
                        <a:gd name="T51" fmla="*/ 26 h 384"/>
                        <a:gd name="T52" fmla="*/ 114 w 384"/>
                        <a:gd name="T53" fmla="*/ 16 h 384"/>
                        <a:gd name="T54" fmla="*/ 150 w 384"/>
                        <a:gd name="T55" fmla="*/ 4 h 384"/>
                        <a:gd name="T56" fmla="*/ 186 w 384"/>
                        <a:gd name="T57" fmla="*/ 0 h 384"/>
                        <a:gd name="T58" fmla="*/ 224 w 384"/>
                        <a:gd name="T59" fmla="*/ 2 h 384"/>
                        <a:gd name="T60" fmla="*/ 260 w 384"/>
                        <a:gd name="T61" fmla="*/ 12 h 384"/>
                        <a:gd name="T62" fmla="*/ 292 w 384"/>
                        <a:gd name="T63" fmla="*/ 28 h 384"/>
                        <a:gd name="T64" fmla="*/ 322 w 384"/>
                        <a:gd name="T65" fmla="*/ 52 h 384"/>
                        <a:gd name="T66" fmla="*/ 348 w 384"/>
                        <a:gd name="T67" fmla="*/ 80 h 38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384" h="384">
                          <a:moveTo>
                            <a:pt x="358" y="96"/>
                          </a:moveTo>
                          <a:lnTo>
                            <a:pt x="358" y="96"/>
                          </a:lnTo>
                          <a:lnTo>
                            <a:pt x="366" y="114"/>
                          </a:lnTo>
                          <a:lnTo>
                            <a:pt x="374" y="132"/>
                          </a:lnTo>
                          <a:lnTo>
                            <a:pt x="378" y="150"/>
                          </a:lnTo>
                          <a:lnTo>
                            <a:pt x="382" y="168"/>
                          </a:lnTo>
                          <a:lnTo>
                            <a:pt x="384" y="188"/>
                          </a:lnTo>
                          <a:lnTo>
                            <a:pt x="382" y="206"/>
                          </a:lnTo>
                          <a:lnTo>
                            <a:pt x="380" y="224"/>
                          </a:lnTo>
                          <a:lnTo>
                            <a:pt x="376" y="242"/>
                          </a:lnTo>
                          <a:lnTo>
                            <a:pt x="370" y="260"/>
                          </a:lnTo>
                          <a:lnTo>
                            <a:pt x="364" y="276"/>
                          </a:lnTo>
                          <a:lnTo>
                            <a:pt x="354" y="294"/>
                          </a:lnTo>
                          <a:lnTo>
                            <a:pt x="344" y="308"/>
                          </a:lnTo>
                          <a:lnTo>
                            <a:pt x="332" y="322"/>
                          </a:lnTo>
                          <a:lnTo>
                            <a:pt x="318" y="336"/>
                          </a:lnTo>
                          <a:lnTo>
                            <a:pt x="304" y="348"/>
                          </a:lnTo>
                          <a:lnTo>
                            <a:pt x="286" y="358"/>
                          </a:lnTo>
                          <a:lnTo>
                            <a:pt x="286" y="358"/>
                          </a:lnTo>
                          <a:lnTo>
                            <a:pt x="268" y="368"/>
                          </a:lnTo>
                          <a:lnTo>
                            <a:pt x="250" y="374"/>
                          </a:lnTo>
                          <a:lnTo>
                            <a:pt x="232" y="380"/>
                          </a:lnTo>
                          <a:lnTo>
                            <a:pt x="214" y="382"/>
                          </a:lnTo>
                          <a:lnTo>
                            <a:pt x="196" y="384"/>
                          </a:lnTo>
                          <a:lnTo>
                            <a:pt x="178" y="384"/>
                          </a:lnTo>
                          <a:lnTo>
                            <a:pt x="158" y="382"/>
                          </a:lnTo>
                          <a:lnTo>
                            <a:pt x="140" y="378"/>
                          </a:lnTo>
                          <a:lnTo>
                            <a:pt x="124" y="372"/>
                          </a:lnTo>
                          <a:lnTo>
                            <a:pt x="106" y="364"/>
                          </a:lnTo>
                          <a:lnTo>
                            <a:pt x="90" y="356"/>
                          </a:lnTo>
                          <a:lnTo>
                            <a:pt x="74" y="344"/>
                          </a:lnTo>
                          <a:lnTo>
                            <a:pt x="60" y="332"/>
                          </a:lnTo>
                          <a:lnTo>
                            <a:pt x="46" y="320"/>
                          </a:lnTo>
                          <a:lnTo>
                            <a:pt x="34" y="304"/>
                          </a:lnTo>
                          <a:lnTo>
                            <a:pt x="24" y="288"/>
                          </a:lnTo>
                          <a:lnTo>
                            <a:pt x="24" y="288"/>
                          </a:lnTo>
                          <a:lnTo>
                            <a:pt x="16" y="270"/>
                          </a:lnTo>
                          <a:lnTo>
                            <a:pt x="8" y="252"/>
                          </a:lnTo>
                          <a:lnTo>
                            <a:pt x="4" y="234"/>
                          </a:lnTo>
                          <a:lnTo>
                            <a:pt x="0" y="214"/>
                          </a:lnTo>
                          <a:lnTo>
                            <a:pt x="0" y="196"/>
                          </a:lnTo>
                          <a:lnTo>
                            <a:pt x="0" y="178"/>
                          </a:lnTo>
                          <a:lnTo>
                            <a:pt x="2" y="160"/>
                          </a:lnTo>
                          <a:lnTo>
                            <a:pt x="6" y="142"/>
                          </a:lnTo>
                          <a:lnTo>
                            <a:pt x="12" y="124"/>
                          </a:lnTo>
                          <a:lnTo>
                            <a:pt x="18" y="108"/>
                          </a:lnTo>
                          <a:lnTo>
                            <a:pt x="28" y="90"/>
                          </a:lnTo>
                          <a:lnTo>
                            <a:pt x="38" y="76"/>
                          </a:lnTo>
                          <a:lnTo>
                            <a:pt x="50" y="62"/>
                          </a:lnTo>
                          <a:lnTo>
                            <a:pt x="64" y="48"/>
                          </a:lnTo>
                          <a:lnTo>
                            <a:pt x="80" y="36"/>
                          </a:lnTo>
                          <a:lnTo>
                            <a:pt x="96" y="26"/>
                          </a:lnTo>
                          <a:lnTo>
                            <a:pt x="96" y="26"/>
                          </a:lnTo>
                          <a:lnTo>
                            <a:pt x="114" y="16"/>
                          </a:lnTo>
                          <a:lnTo>
                            <a:pt x="132" y="10"/>
                          </a:lnTo>
                          <a:lnTo>
                            <a:pt x="150" y="4"/>
                          </a:lnTo>
                          <a:lnTo>
                            <a:pt x="168" y="2"/>
                          </a:lnTo>
                          <a:lnTo>
                            <a:pt x="186" y="0"/>
                          </a:lnTo>
                          <a:lnTo>
                            <a:pt x="206" y="0"/>
                          </a:lnTo>
                          <a:lnTo>
                            <a:pt x="224" y="2"/>
                          </a:lnTo>
                          <a:lnTo>
                            <a:pt x="242" y="6"/>
                          </a:lnTo>
                          <a:lnTo>
                            <a:pt x="260" y="12"/>
                          </a:lnTo>
                          <a:lnTo>
                            <a:pt x="276" y="20"/>
                          </a:lnTo>
                          <a:lnTo>
                            <a:pt x="292" y="28"/>
                          </a:lnTo>
                          <a:lnTo>
                            <a:pt x="308" y="40"/>
                          </a:lnTo>
                          <a:lnTo>
                            <a:pt x="322" y="52"/>
                          </a:lnTo>
                          <a:lnTo>
                            <a:pt x="336" y="64"/>
                          </a:lnTo>
                          <a:lnTo>
                            <a:pt x="348" y="80"/>
                          </a:lnTo>
                          <a:lnTo>
                            <a:pt x="358" y="96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5" name="Freeform 5"/>
                    <p:cNvSpPr/>
                    <p:nvPr/>
                  </p:nvSpPr>
                  <p:spPr bwMode="auto">
                    <a:xfrm>
                      <a:off x="5373755" y="3802522"/>
                      <a:ext cx="1022063" cy="1110938"/>
                    </a:xfrm>
                    <a:custGeom>
                      <a:avLst/>
                      <a:gdLst>
                        <a:gd name="T0" fmla="*/ 34 w 805"/>
                        <a:gd name="T1" fmla="*/ 631 h 875"/>
                        <a:gd name="T2" fmla="*/ 16 w 805"/>
                        <a:gd name="T3" fmla="*/ 617 h 875"/>
                        <a:gd name="T4" fmla="*/ 5 w 805"/>
                        <a:gd name="T5" fmla="*/ 601 h 875"/>
                        <a:gd name="T6" fmla="*/ 0 w 805"/>
                        <a:gd name="T7" fmla="*/ 583 h 875"/>
                        <a:gd name="T8" fmla="*/ 2 w 805"/>
                        <a:gd name="T9" fmla="*/ 567 h 875"/>
                        <a:gd name="T10" fmla="*/ 7 w 805"/>
                        <a:gd name="T11" fmla="*/ 550 h 875"/>
                        <a:gd name="T12" fmla="*/ 16 w 805"/>
                        <a:gd name="T13" fmla="*/ 538 h 875"/>
                        <a:gd name="T14" fmla="*/ 29 w 805"/>
                        <a:gd name="T15" fmla="*/ 531 h 875"/>
                        <a:gd name="T16" fmla="*/ 43 w 805"/>
                        <a:gd name="T17" fmla="*/ 527 h 875"/>
                        <a:gd name="T18" fmla="*/ 57 w 805"/>
                        <a:gd name="T19" fmla="*/ 531 h 875"/>
                        <a:gd name="T20" fmla="*/ 149 w 805"/>
                        <a:gd name="T21" fmla="*/ 572 h 875"/>
                        <a:gd name="T22" fmla="*/ 292 w 805"/>
                        <a:gd name="T23" fmla="*/ 636 h 875"/>
                        <a:gd name="T24" fmla="*/ 396 w 805"/>
                        <a:gd name="T25" fmla="*/ 678 h 875"/>
                        <a:gd name="T26" fmla="*/ 493 w 805"/>
                        <a:gd name="T27" fmla="*/ 706 h 875"/>
                        <a:gd name="T28" fmla="*/ 538 w 805"/>
                        <a:gd name="T29" fmla="*/ 715 h 875"/>
                        <a:gd name="T30" fmla="*/ 576 w 805"/>
                        <a:gd name="T31" fmla="*/ 717 h 875"/>
                        <a:gd name="T32" fmla="*/ 608 w 805"/>
                        <a:gd name="T33" fmla="*/ 712 h 875"/>
                        <a:gd name="T34" fmla="*/ 629 w 805"/>
                        <a:gd name="T35" fmla="*/ 699 h 875"/>
                        <a:gd name="T36" fmla="*/ 644 w 805"/>
                        <a:gd name="T37" fmla="*/ 676 h 875"/>
                        <a:gd name="T38" fmla="*/ 647 w 805"/>
                        <a:gd name="T39" fmla="*/ 662 h 875"/>
                        <a:gd name="T40" fmla="*/ 647 w 805"/>
                        <a:gd name="T41" fmla="*/ 629 h 875"/>
                        <a:gd name="T42" fmla="*/ 642 w 805"/>
                        <a:gd name="T43" fmla="*/ 595 h 875"/>
                        <a:gd name="T44" fmla="*/ 622 w 805"/>
                        <a:gd name="T45" fmla="*/ 536 h 875"/>
                        <a:gd name="T46" fmla="*/ 581 w 805"/>
                        <a:gd name="T47" fmla="*/ 454 h 875"/>
                        <a:gd name="T48" fmla="*/ 531 w 805"/>
                        <a:gd name="T49" fmla="*/ 373 h 875"/>
                        <a:gd name="T50" fmla="*/ 477 w 805"/>
                        <a:gd name="T51" fmla="*/ 298 h 875"/>
                        <a:gd name="T52" fmla="*/ 396 w 805"/>
                        <a:gd name="T53" fmla="*/ 196 h 875"/>
                        <a:gd name="T54" fmla="*/ 384 w 805"/>
                        <a:gd name="T55" fmla="*/ 179 h 875"/>
                        <a:gd name="T56" fmla="*/ 394 w 805"/>
                        <a:gd name="T57" fmla="*/ 102 h 875"/>
                        <a:gd name="T58" fmla="*/ 411 w 805"/>
                        <a:gd name="T59" fmla="*/ 16 h 875"/>
                        <a:gd name="T60" fmla="*/ 418 w 805"/>
                        <a:gd name="T61" fmla="*/ 0 h 875"/>
                        <a:gd name="T62" fmla="*/ 488 w 805"/>
                        <a:gd name="T63" fmla="*/ 81 h 875"/>
                        <a:gd name="T64" fmla="*/ 558 w 805"/>
                        <a:gd name="T65" fmla="*/ 170 h 875"/>
                        <a:gd name="T66" fmla="*/ 636 w 805"/>
                        <a:gd name="T67" fmla="*/ 280 h 875"/>
                        <a:gd name="T68" fmla="*/ 712 w 805"/>
                        <a:gd name="T69" fmla="*/ 403 h 875"/>
                        <a:gd name="T70" fmla="*/ 744 w 805"/>
                        <a:gd name="T71" fmla="*/ 468 h 875"/>
                        <a:gd name="T72" fmla="*/ 771 w 805"/>
                        <a:gd name="T73" fmla="*/ 531 h 875"/>
                        <a:gd name="T74" fmla="*/ 791 w 805"/>
                        <a:gd name="T75" fmla="*/ 593 h 875"/>
                        <a:gd name="T76" fmla="*/ 801 w 805"/>
                        <a:gd name="T77" fmla="*/ 656 h 875"/>
                        <a:gd name="T78" fmla="*/ 805 w 805"/>
                        <a:gd name="T79" fmla="*/ 714 h 875"/>
                        <a:gd name="T80" fmla="*/ 796 w 805"/>
                        <a:gd name="T81" fmla="*/ 767 h 875"/>
                        <a:gd name="T82" fmla="*/ 787 w 805"/>
                        <a:gd name="T83" fmla="*/ 792 h 875"/>
                        <a:gd name="T84" fmla="*/ 760 w 805"/>
                        <a:gd name="T85" fmla="*/ 830 h 875"/>
                        <a:gd name="T86" fmla="*/ 724 w 805"/>
                        <a:gd name="T87" fmla="*/ 855 h 875"/>
                        <a:gd name="T88" fmla="*/ 681 w 805"/>
                        <a:gd name="T89" fmla="*/ 870 h 875"/>
                        <a:gd name="T90" fmla="*/ 633 w 805"/>
                        <a:gd name="T91" fmla="*/ 875 h 875"/>
                        <a:gd name="T92" fmla="*/ 577 w 805"/>
                        <a:gd name="T93" fmla="*/ 870 h 875"/>
                        <a:gd name="T94" fmla="*/ 518 w 805"/>
                        <a:gd name="T95" fmla="*/ 859 h 875"/>
                        <a:gd name="T96" fmla="*/ 427 w 805"/>
                        <a:gd name="T97" fmla="*/ 830 h 875"/>
                        <a:gd name="T98" fmla="*/ 303 w 805"/>
                        <a:gd name="T99" fmla="*/ 778 h 875"/>
                        <a:gd name="T100" fmla="*/ 188 w 805"/>
                        <a:gd name="T101" fmla="*/ 721 h 875"/>
                        <a:gd name="T102" fmla="*/ 95 w 805"/>
                        <a:gd name="T103" fmla="*/ 669 h 87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805" h="875">
                          <a:moveTo>
                            <a:pt x="34" y="631"/>
                          </a:moveTo>
                          <a:lnTo>
                            <a:pt x="34" y="631"/>
                          </a:lnTo>
                          <a:lnTo>
                            <a:pt x="25" y="624"/>
                          </a:lnTo>
                          <a:lnTo>
                            <a:pt x="16" y="617"/>
                          </a:lnTo>
                          <a:lnTo>
                            <a:pt x="11" y="608"/>
                          </a:lnTo>
                          <a:lnTo>
                            <a:pt x="5" y="601"/>
                          </a:lnTo>
                          <a:lnTo>
                            <a:pt x="2" y="592"/>
                          </a:lnTo>
                          <a:lnTo>
                            <a:pt x="0" y="583"/>
                          </a:lnTo>
                          <a:lnTo>
                            <a:pt x="0" y="574"/>
                          </a:lnTo>
                          <a:lnTo>
                            <a:pt x="2" y="567"/>
                          </a:lnTo>
                          <a:lnTo>
                            <a:pt x="4" y="558"/>
                          </a:lnTo>
                          <a:lnTo>
                            <a:pt x="7" y="550"/>
                          </a:lnTo>
                          <a:lnTo>
                            <a:pt x="11" y="545"/>
                          </a:lnTo>
                          <a:lnTo>
                            <a:pt x="16" y="538"/>
                          </a:lnTo>
                          <a:lnTo>
                            <a:pt x="22" y="534"/>
                          </a:lnTo>
                          <a:lnTo>
                            <a:pt x="29" y="531"/>
                          </a:lnTo>
                          <a:lnTo>
                            <a:pt x="36" y="529"/>
                          </a:lnTo>
                          <a:lnTo>
                            <a:pt x="43" y="527"/>
                          </a:lnTo>
                          <a:lnTo>
                            <a:pt x="43" y="527"/>
                          </a:lnTo>
                          <a:lnTo>
                            <a:pt x="57" y="531"/>
                          </a:lnTo>
                          <a:lnTo>
                            <a:pt x="81" y="541"/>
                          </a:lnTo>
                          <a:lnTo>
                            <a:pt x="149" y="572"/>
                          </a:lnTo>
                          <a:lnTo>
                            <a:pt x="240" y="613"/>
                          </a:lnTo>
                          <a:lnTo>
                            <a:pt x="292" y="636"/>
                          </a:lnTo>
                          <a:lnTo>
                            <a:pt x="344" y="658"/>
                          </a:lnTo>
                          <a:lnTo>
                            <a:pt x="396" y="678"/>
                          </a:lnTo>
                          <a:lnTo>
                            <a:pt x="446" y="694"/>
                          </a:lnTo>
                          <a:lnTo>
                            <a:pt x="493" y="706"/>
                          </a:lnTo>
                          <a:lnTo>
                            <a:pt x="516" y="712"/>
                          </a:lnTo>
                          <a:lnTo>
                            <a:pt x="538" y="715"/>
                          </a:lnTo>
                          <a:lnTo>
                            <a:pt x="558" y="717"/>
                          </a:lnTo>
                          <a:lnTo>
                            <a:pt x="576" y="717"/>
                          </a:lnTo>
                          <a:lnTo>
                            <a:pt x="592" y="715"/>
                          </a:lnTo>
                          <a:lnTo>
                            <a:pt x="608" y="712"/>
                          </a:lnTo>
                          <a:lnTo>
                            <a:pt x="620" y="706"/>
                          </a:lnTo>
                          <a:lnTo>
                            <a:pt x="629" y="699"/>
                          </a:lnTo>
                          <a:lnTo>
                            <a:pt x="638" y="688"/>
                          </a:lnTo>
                          <a:lnTo>
                            <a:pt x="644" y="676"/>
                          </a:lnTo>
                          <a:lnTo>
                            <a:pt x="644" y="676"/>
                          </a:lnTo>
                          <a:lnTo>
                            <a:pt x="647" y="662"/>
                          </a:lnTo>
                          <a:lnTo>
                            <a:pt x="647" y="647"/>
                          </a:lnTo>
                          <a:lnTo>
                            <a:pt x="647" y="629"/>
                          </a:lnTo>
                          <a:lnTo>
                            <a:pt x="645" y="613"/>
                          </a:lnTo>
                          <a:lnTo>
                            <a:pt x="642" y="595"/>
                          </a:lnTo>
                          <a:lnTo>
                            <a:pt x="636" y="576"/>
                          </a:lnTo>
                          <a:lnTo>
                            <a:pt x="622" y="536"/>
                          </a:lnTo>
                          <a:lnTo>
                            <a:pt x="602" y="497"/>
                          </a:lnTo>
                          <a:lnTo>
                            <a:pt x="581" y="454"/>
                          </a:lnTo>
                          <a:lnTo>
                            <a:pt x="556" y="412"/>
                          </a:lnTo>
                          <a:lnTo>
                            <a:pt x="531" y="373"/>
                          </a:lnTo>
                          <a:lnTo>
                            <a:pt x="504" y="334"/>
                          </a:lnTo>
                          <a:lnTo>
                            <a:pt x="477" y="298"/>
                          </a:lnTo>
                          <a:lnTo>
                            <a:pt x="430" y="237"/>
                          </a:lnTo>
                          <a:lnTo>
                            <a:pt x="396" y="196"/>
                          </a:lnTo>
                          <a:lnTo>
                            <a:pt x="384" y="179"/>
                          </a:lnTo>
                          <a:lnTo>
                            <a:pt x="384" y="179"/>
                          </a:lnTo>
                          <a:lnTo>
                            <a:pt x="387" y="156"/>
                          </a:lnTo>
                          <a:lnTo>
                            <a:pt x="394" y="102"/>
                          </a:lnTo>
                          <a:lnTo>
                            <a:pt x="405" y="41"/>
                          </a:lnTo>
                          <a:lnTo>
                            <a:pt x="411" y="16"/>
                          </a:lnTo>
                          <a:lnTo>
                            <a:pt x="418" y="0"/>
                          </a:lnTo>
                          <a:lnTo>
                            <a:pt x="418" y="0"/>
                          </a:lnTo>
                          <a:lnTo>
                            <a:pt x="437" y="22"/>
                          </a:lnTo>
                          <a:lnTo>
                            <a:pt x="488" y="81"/>
                          </a:lnTo>
                          <a:lnTo>
                            <a:pt x="522" y="122"/>
                          </a:lnTo>
                          <a:lnTo>
                            <a:pt x="558" y="170"/>
                          </a:lnTo>
                          <a:lnTo>
                            <a:pt x="597" y="222"/>
                          </a:lnTo>
                          <a:lnTo>
                            <a:pt x="636" y="280"/>
                          </a:lnTo>
                          <a:lnTo>
                            <a:pt x="676" y="341"/>
                          </a:lnTo>
                          <a:lnTo>
                            <a:pt x="712" y="403"/>
                          </a:lnTo>
                          <a:lnTo>
                            <a:pt x="728" y="436"/>
                          </a:lnTo>
                          <a:lnTo>
                            <a:pt x="744" y="468"/>
                          </a:lnTo>
                          <a:lnTo>
                            <a:pt x="758" y="498"/>
                          </a:lnTo>
                          <a:lnTo>
                            <a:pt x="771" y="531"/>
                          </a:lnTo>
                          <a:lnTo>
                            <a:pt x="782" y="563"/>
                          </a:lnTo>
                          <a:lnTo>
                            <a:pt x="791" y="593"/>
                          </a:lnTo>
                          <a:lnTo>
                            <a:pt x="798" y="626"/>
                          </a:lnTo>
                          <a:lnTo>
                            <a:pt x="801" y="656"/>
                          </a:lnTo>
                          <a:lnTo>
                            <a:pt x="805" y="685"/>
                          </a:lnTo>
                          <a:lnTo>
                            <a:pt x="805" y="714"/>
                          </a:lnTo>
                          <a:lnTo>
                            <a:pt x="801" y="742"/>
                          </a:lnTo>
                          <a:lnTo>
                            <a:pt x="796" y="767"/>
                          </a:lnTo>
                          <a:lnTo>
                            <a:pt x="796" y="767"/>
                          </a:lnTo>
                          <a:lnTo>
                            <a:pt x="787" y="792"/>
                          </a:lnTo>
                          <a:lnTo>
                            <a:pt x="775" y="814"/>
                          </a:lnTo>
                          <a:lnTo>
                            <a:pt x="760" y="830"/>
                          </a:lnTo>
                          <a:lnTo>
                            <a:pt x="744" y="844"/>
                          </a:lnTo>
                          <a:lnTo>
                            <a:pt x="724" y="855"/>
                          </a:lnTo>
                          <a:lnTo>
                            <a:pt x="705" y="864"/>
                          </a:lnTo>
                          <a:lnTo>
                            <a:pt x="681" y="870"/>
                          </a:lnTo>
                          <a:lnTo>
                            <a:pt x="658" y="873"/>
                          </a:lnTo>
                          <a:lnTo>
                            <a:pt x="633" y="875"/>
                          </a:lnTo>
                          <a:lnTo>
                            <a:pt x="604" y="873"/>
                          </a:lnTo>
                          <a:lnTo>
                            <a:pt x="577" y="870"/>
                          </a:lnTo>
                          <a:lnTo>
                            <a:pt x="549" y="864"/>
                          </a:lnTo>
                          <a:lnTo>
                            <a:pt x="518" y="859"/>
                          </a:lnTo>
                          <a:lnTo>
                            <a:pt x="488" y="850"/>
                          </a:lnTo>
                          <a:lnTo>
                            <a:pt x="427" y="830"/>
                          </a:lnTo>
                          <a:lnTo>
                            <a:pt x="364" y="805"/>
                          </a:lnTo>
                          <a:lnTo>
                            <a:pt x="303" y="778"/>
                          </a:lnTo>
                          <a:lnTo>
                            <a:pt x="244" y="749"/>
                          </a:lnTo>
                          <a:lnTo>
                            <a:pt x="188" y="721"/>
                          </a:lnTo>
                          <a:lnTo>
                            <a:pt x="138" y="694"/>
                          </a:lnTo>
                          <a:lnTo>
                            <a:pt x="95" y="669"/>
                          </a:lnTo>
                          <a:lnTo>
                            <a:pt x="34" y="631"/>
                          </a:lnTo>
                          <a:close/>
                        </a:path>
                      </a:pathLst>
                    </a:custGeom>
                    <a:solidFill>
                      <a:srgbClr val="474C4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6" name="Freeform 6"/>
                    <p:cNvSpPr/>
                    <p:nvPr/>
                  </p:nvSpPr>
                  <p:spPr bwMode="auto">
                    <a:xfrm>
                      <a:off x="5373755" y="3802522"/>
                      <a:ext cx="1022063" cy="1110938"/>
                    </a:xfrm>
                    <a:custGeom>
                      <a:avLst/>
                      <a:gdLst>
                        <a:gd name="T0" fmla="*/ 34 w 805"/>
                        <a:gd name="T1" fmla="*/ 631 h 875"/>
                        <a:gd name="T2" fmla="*/ 16 w 805"/>
                        <a:gd name="T3" fmla="*/ 617 h 875"/>
                        <a:gd name="T4" fmla="*/ 5 w 805"/>
                        <a:gd name="T5" fmla="*/ 601 h 875"/>
                        <a:gd name="T6" fmla="*/ 0 w 805"/>
                        <a:gd name="T7" fmla="*/ 583 h 875"/>
                        <a:gd name="T8" fmla="*/ 2 w 805"/>
                        <a:gd name="T9" fmla="*/ 567 h 875"/>
                        <a:gd name="T10" fmla="*/ 7 w 805"/>
                        <a:gd name="T11" fmla="*/ 550 h 875"/>
                        <a:gd name="T12" fmla="*/ 16 w 805"/>
                        <a:gd name="T13" fmla="*/ 538 h 875"/>
                        <a:gd name="T14" fmla="*/ 29 w 805"/>
                        <a:gd name="T15" fmla="*/ 531 h 875"/>
                        <a:gd name="T16" fmla="*/ 43 w 805"/>
                        <a:gd name="T17" fmla="*/ 527 h 875"/>
                        <a:gd name="T18" fmla="*/ 57 w 805"/>
                        <a:gd name="T19" fmla="*/ 531 h 875"/>
                        <a:gd name="T20" fmla="*/ 149 w 805"/>
                        <a:gd name="T21" fmla="*/ 572 h 875"/>
                        <a:gd name="T22" fmla="*/ 292 w 805"/>
                        <a:gd name="T23" fmla="*/ 636 h 875"/>
                        <a:gd name="T24" fmla="*/ 396 w 805"/>
                        <a:gd name="T25" fmla="*/ 678 h 875"/>
                        <a:gd name="T26" fmla="*/ 493 w 805"/>
                        <a:gd name="T27" fmla="*/ 706 h 875"/>
                        <a:gd name="T28" fmla="*/ 538 w 805"/>
                        <a:gd name="T29" fmla="*/ 715 h 875"/>
                        <a:gd name="T30" fmla="*/ 576 w 805"/>
                        <a:gd name="T31" fmla="*/ 717 h 875"/>
                        <a:gd name="T32" fmla="*/ 608 w 805"/>
                        <a:gd name="T33" fmla="*/ 712 h 875"/>
                        <a:gd name="T34" fmla="*/ 629 w 805"/>
                        <a:gd name="T35" fmla="*/ 699 h 875"/>
                        <a:gd name="T36" fmla="*/ 644 w 805"/>
                        <a:gd name="T37" fmla="*/ 676 h 875"/>
                        <a:gd name="T38" fmla="*/ 647 w 805"/>
                        <a:gd name="T39" fmla="*/ 662 h 875"/>
                        <a:gd name="T40" fmla="*/ 647 w 805"/>
                        <a:gd name="T41" fmla="*/ 629 h 875"/>
                        <a:gd name="T42" fmla="*/ 642 w 805"/>
                        <a:gd name="T43" fmla="*/ 595 h 875"/>
                        <a:gd name="T44" fmla="*/ 622 w 805"/>
                        <a:gd name="T45" fmla="*/ 536 h 875"/>
                        <a:gd name="T46" fmla="*/ 581 w 805"/>
                        <a:gd name="T47" fmla="*/ 454 h 875"/>
                        <a:gd name="T48" fmla="*/ 531 w 805"/>
                        <a:gd name="T49" fmla="*/ 373 h 875"/>
                        <a:gd name="T50" fmla="*/ 477 w 805"/>
                        <a:gd name="T51" fmla="*/ 298 h 875"/>
                        <a:gd name="T52" fmla="*/ 396 w 805"/>
                        <a:gd name="T53" fmla="*/ 196 h 875"/>
                        <a:gd name="T54" fmla="*/ 384 w 805"/>
                        <a:gd name="T55" fmla="*/ 179 h 875"/>
                        <a:gd name="T56" fmla="*/ 394 w 805"/>
                        <a:gd name="T57" fmla="*/ 102 h 875"/>
                        <a:gd name="T58" fmla="*/ 411 w 805"/>
                        <a:gd name="T59" fmla="*/ 16 h 875"/>
                        <a:gd name="T60" fmla="*/ 418 w 805"/>
                        <a:gd name="T61" fmla="*/ 0 h 875"/>
                        <a:gd name="T62" fmla="*/ 488 w 805"/>
                        <a:gd name="T63" fmla="*/ 81 h 875"/>
                        <a:gd name="T64" fmla="*/ 558 w 805"/>
                        <a:gd name="T65" fmla="*/ 170 h 875"/>
                        <a:gd name="T66" fmla="*/ 636 w 805"/>
                        <a:gd name="T67" fmla="*/ 280 h 875"/>
                        <a:gd name="T68" fmla="*/ 712 w 805"/>
                        <a:gd name="T69" fmla="*/ 403 h 875"/>
                        <a:gd name="T70" fmla="*/ 744 w 805"/>
                        <a:gd name="T71" fmla="*/ 468 h 875"/>
                        <a:gd name="T72" fmla="*/ 771 w 805"/>
                        <a:gd name="T73" fmla="*/ 531 h 875"/>
                        <a:gd name="T74" fmla="*/ 791 w 805"/>
                        <a:gd name="T75" fmla="*/ 593 h 875"/>
                        <a:gd name="T76" fmla="*/ 801 w 805"/>
                        <a:gd name="T77" fmla="*/ 656 h 875"/>
                        <a:gd name="T78" fmla="*/ 805 w 805"/>
                        <a:gd name="T79" fmla="*/ 714 h 875"/>
                        <a:gd name="T80" fmla="*/ 796 w 805"/>
                        <a:gd name="T81" fmla="*/ 767 h 875"/>
                        <a:gd name="T82" fmla="*/ 787 w 805"/>
                        <a:gd name="T83" fmla="*/ 792 h 875"/>
                        <a:gd name="T84" fmla="*/ 760 w 805"/>
                        <a:gd name="T85" fmla="*/ 830 h 875"/>
                        <a:gd name="T86" fmla="*/ 724 w 805"/>
                        <a:gd name="T87" fmla="*/ 855 h 875"/>
                        <a:gd name="T88" fmla="*/ 681 w 805"/>
                        <a:gd name="T89" fmla="*/ 870 h 875"/>
                        <a:gd name="T90" fmla="*/ 633 w 805"/>
                        <a:gd name="T91" fmla="*/ 875 h 875"/>
                        <a:gd name="T92" fmla="*/ 577 w 805"/>
                        <a:gd name="T93" fmla="*/ 870 h 875"/>
                        <a:gd name="T94" fmla="*/ 518 w 805"/>
                        <a:gd name="T95" fmla="*/ 859 h 875"/>
                        <a:gd name="T96" fmla="*/ 427 w 805"/>
                        <a:gd name="T97" fmla="*/ 830 h 875"/>
                        <a:gd name="T98" fmla="*/ 303 w 805"/>
                        <a:gd name="T99" fmla="*/ 778 h 875"/>
                        <a:gd name="T100" fmla="*/ 188 w 805"/>
                        <a:gd name="T101" fmla="*/ 721 h 875"/>
                        <a:gd name="T102" fmla="*/ 95 w 805"/>
                        <a:gd name="T103" fmla="*/ 669 h 87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805" h="875">
                          <a:moveTo>
                            <a:pt x="34" y="631"/>
                          </a:moveTo>
                          <a:lnTo>
                            <a:pt x="34" y="631"/>
                          </a:lnTo>
                          <a:lnTo>
                            <a:pt x="25" y="624"/>
                          </a:lnTo>
                          <a:lnTo>
                            <a:pt x="16" y="617"/>
                          </a:lnTo>
                          <a:lnTo>
                            <a:pt x="11" y="608"/>
                          </a:lnTo>
                          <a:lnTo>
                            <a:pt x="5" y="601"/>
                          </a:lnTo>
                          <a:lnTo>
                            <a:pt x="2" y="592"/>
                          </a:lnTo>
                          <a:lnTo>
                            <a:pt x="0" y="583"/>
                          </a:lnTo>
                          <a:lnTo>
                            <a:pt x="0" y="574"/>
                          </a:lnTo>
                          <a:lnTo>
                            <a:pt x="2" y="567"/>
                          </a:lnTo>
                          <a:lnTo>
                            <a:pt x="4" y="558"/>
                          </a:lnTo>
                          <a:lnTo>
                            <a:pt x="7" y="550"/>
                          </a:lnTo>
                          <a:lnTo>
                            <a:pt x="11" y="545"/>
                          </a:lnTo>
                          <a:lnTo>
                            <a:pt x="16" y="538"/>
                          </a:lnTo>
                          <a:lnTo>
                            <a:pt x="22" y="534"/>
                          </a:lnTo>
                          <a:lnTo>
                            <a:pt x="29" y="531"/>
                          </a:lnTo>
                          <a:lnTo>
                            <a:pt x="36" y="529"/>
                          </a:lnTo>
                          <a:lnTo>
                            <a:pt x="43" y="527"/>
                          </a:lnTo>
                          <a:lnTo>
                            <a:pt x="43" y="527"/>
                          </a:lnTo>
                          <a:lnTo>
                            <a:pt x="57" y="531"/>
                          </a:lnTo>
                          <a:lnTo>
                            <a:pt x="81" y="541"/>
                          </a:lnTo>
                          <a:lnTo>
                            <a:pt x="149" y="572"/>
                          </a:lnTo>
                          <a:lnTo>
                            <a:pt x="240" y="613"/>
                          </a:lnTo>
                          <a:lnTo>
                            <a:pt x="292" y="636"/>
                          </a:lnTo>
                          <a:lnTo>
                            <a:pt x="344" y="658"/>
                          </a:lnTo>
                          <a:lnTo>
                            <a:pt x="396" y="678"/>
                          </a:lnTo>
                          <a:lnTo>
                            <a:pt x="446" y="694"/>
                          </a:lnTo>
                          <a:lnTo>
                            <a:pt x="493" y="706"/>
                          </a:lnTo>
                          <a:lnTo>
                            <a:pt x="516" y="712"/>
                          </a:lnTo>
                          <a:lnTo>
                            <a:pt x="538" y="715"/>
                          </a:lnTo>
                          <a:lnTo>
                            <a:pt x="558" y="717"/>
                          </a:lnTo>
                          <a:lnTo>
                            <a:pt x="576" y="717"/>
                          </a:lnTo>
                          <a:lnTo>
                            <a:pt x="592" y="715"/>
                          </a:lnTo>
                          <a:lnTo>
                            <a:pt x="608" y="712"/>
                          </a:lnTo>
                          <a:lnTo>
                            <a:pt x="620" y="706"/>
                          </a:lnTo>
                          <a:lnTo>
                            <a:pt x="629" y="699"/>
                          </a:lnTo>
                          <a:lnTo>
                            <a:pt x="638" y="688"/>
                          </a:lnTo>
                          <a:lnTo>
                            <a:pt x="644" y="676"/>
                          </a:lnTo>
                          <a:lnTo>
                            <a:pt x="644" y="676"/>
                          </a:lnTo>
                          <a:lnTo>
                            <a:pt x="647" y="662"/>
                          </a:lnTo>
                          <a:lnTo>
                            <a:pt x="647" y="647"/>
                          </a:lnTo>
                          <a:lnTo>
                            <a:pt x="647" y="629"/>
                          </a:lnTo>
                          <a:lnTo>
                            <a:pt x="645" y="613"/>
                          </a:lnTo>
                          <a:lnTo>
                            <a:pt x="642" y="595"/>
                          </a:lnTo>
                          <a:lnTo>
                            <a:pt x="636" y="576"/>
                          </a:lnTo>
                          <a:lnTo>
                            <a:pt x="622" y="536"/>
                          </a:lnTo>
                          <a:lnTo>
                            <a:pt x="602" y="497"/>
                          </a:lnTo>
                          <a:lnTo>
                            <a:pt x="581" y="454"/>
                          </a:lnTo>
                          <a:lnTo>
                            <a:pt x="556" y="412"/>
                          </a:lnTo>
                          <a:lnTo>
                            <a:pt x="531" y="373"/>
                          </a:lnTo>
                          <a:lnTo>
                            <a:pt x="504" y="334"/>
                          </a:lnTo>
                          <a:lnTo>
                            <a:pt x="477" y="298"/>
                          </a:lnTo>
                          <a:lnTo>
                            <a:pt x="430" y="237"/>
                          </a:lnTo>
                          <a:lnTo>
                            <a:pt x="396" y="196"/>
                          </a:lnTo>
                          <a:lnTo>
                            <a:pt x="384" y="179"/>
                          </a:lnTo>
                          <a:lnTo>
                            <a:pt x="384" y="179"/>
                          </a:lnTo>
                          <a:lnTo>
                            <a:pt x="387" y="156"/>
                          </a:lnTo>
                          <a:lnTo>
                            <a:pt x="394" y="102"/>
                          </a:lnTo>
                          <a:lnTo>
                            <a:pt x="405" y="41"/>
                          </a:lnTo>
                          <a:lnTo>
                            <a:pt x="411" y="16"/>
                          </a:lnTo>
                          <a:lnTo>
                            <a:pt x="418" y="0"/>
                          </a:lnTo>
                          <a:lnTo>
                            <a:pt x="418" y="0"/>
                          </a:lnTo>
                          <a:lnTo>
                            <a:pt x="437" y="22"/>
                          </a:lnTo>
                          <a:lnTo>
                            <a:pt x="488" y="81"/>
                          </a:lnTo>
                          <a:lnTo>
                            <a:pt x="522" y="122"/>
                          </a:lnTo>
                          <a:lnTo>
                            <a:pt x="558" y="170"/>
                          </a:lnTo>
                          <a:lnTo>
                            <a:pt x="597" y="222"/>
                          </a:lnTo>
                          <a:lnTo>
                            <a:pt x="636" y="280"/>
                          </a:lnTo>
                          <a:lnTo>
                            <a:pt x="676" y="341"/>
                          </a:lnTo>
                          <a:lnTo>
                            <a:pt x="712" y="403"/>
                          </a:lnTo>
                          <a:lnTo>
                            <a:pt x="728" y="436"/>
                          </a:lnTo>
                          <a:lnTo>
                            <a:pt x="744" y="468"/>
                          </a:lnTo>
                          <a:lnTo>
                            <a:pt x="758" y="498"/>
                          </a:lnTo>
                          <a:lnTo>
                            <a:pt x="771" y="531"/>
                          </a:lnTo>
                          <a:lnTo>
                            <a:pt x="782" y="563"/>
                          </a:lnTo>
                          <a:lnTo>
                            <a:pt x="791" y="593"/>
                          </a:lnTo>
                          <a:lnTo>
                            <a:pt x="798" y="626"/>
                          </a:lnTo>
                          <a:lnTo>
                            <a:pt x="801" y="656"/>
                          </a:lnTo>
                          <a:lnTo>
                            <a:pt x="805" y="685"/>
                          </a:lnTo>
                          <a:lnTo>
                            <a:pt x="805" y="714"/>
                          </a:lnTo>
                          <a:lnTo>
                            <a:pt x="801" y="742"/>
                          </a:lnTo>
                          <a:lnTo>
                            <a:pt x="796" y="767"/>
                          </a:lnTo>
                          <a:lnTo>
                            <a:pt x="796" y="767"/>
                          </a:lnTo>
                          <a:lnTo>
                            <a:pt x="787" y="792"/>
                          </a:lnTo>
                          <a:lnTo>
                            <a:pt x="775" y="814"/>
                          </a:lnTo>
                          <a:lnTo>
                            <a:pt x="760" y="830"/>
                          </a:lnTo>
                          <a:lnTo>
                            <a:pt x="744" y="844"/>
                          </a:lnTo>
                          <a:lnTo>
                            <a:pt x="724" y="855"/>
                          </a:lnTo>
                          <a:lnTo>
                            <a:pt x="705" y="864"/>
                          </a:lnTo>
                          <a:lnTo>
                            <a:pt x="681" y="870"/>
                          </a:lnTo>
                          <a:lnTo>
                            <a:pt x="658" y="873"/>
                          </a:lnTo>
                          <a:lnTo>
                            <a:pt x="633" y="875"/>
                          </a:lnTo>
                          <a:lnTo>
                            <a:pt x="604" y="873"/>
                          </a:lnTo>
                          <a:lnTo>
                            <a:pt x="577" y="870"/>
                          </a:lnTo>
                          <a:lnTo>
                            <a:pt x="549" y="864"/>
                          </a:lnTo>
                          <a:lnTo>
                            <a:pt x="518" y="859"/>
                          </a:lnTo>
                          <a:lnTo>
                            <a:pt x="488" y="850"/>
                          </a:lnTo>
                          <a:lnTo>
                            <a:pt x="427" y="830"/>
                          </a:lnTo>
                          <a:lnTo>
                            <a:pt x="364" y="805"/>
                          </a:lnTo>
                          <a:lnTo>
                            <a:pt x="303" y="778"/>
                          </a:lnTo>
                          <a:lnTo>
                            <a:pt x="244" y="749"/>
                          </a:lnTo>
                          <a:lnTo>
                            <a:pt x="188" y="721"/>
                          </a:lnTo>
                          <a:lnTo>
                            <a:pt x="138" y="694"/>
                          </a:lnTo>
                          <a:lnTo>
                            <a:pt x="95" y="669"/>
                          </a:lnTo>
                          <a:lnTo>
                            <a:pt x="34" y="631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7" name="Freeform 7"/>
                    <p:cNvSpPr/>
                    <p:nvPr/>
                  </p:nvSpPr>
                  <p:spPr bwMode="auto">
                    <a:xfrm>
                      <a:off x="5428349" y="3477493"/>
                      <a:ext cx="577688" cy="769404"/>
                    </a:xfrm>
                    <a:custGeom>
                      <a:avLst/>
                      <a:gdLst>
                        <a:gd name="T0" fmla="*/ 38 w 455"/>
                        <a:gd name="T1" fmla="*/ 89 h 606"/>
                        <a:gd name="T2" fmla="*/ 38 w 455"/>
                        <a:gd name="T3" fmla="*/ 89 h 606"/>
                        <a:gd name="T4" fmla="*/ 129 w 455"/>
                        <a:gd name="T5" fmla="*/ 46 h 606"/>
                        <a:gd name="T6" fmla="*/ 178 w 455"/>
                        <a:gd name="T7" fmla="*/ 25 h 606"/>
                        <a:gd name="T8" fmla="*/ 210 w 455"/>
                        <a:gd name="T9" fmla="*/ 11 h 606"/>
                        <a:gd name="T10" fmla="*/ 210 w 455"/>
                        <a:gd name="T11" fmla="*/ 11 h 606"/>
                        <a:gd name="T12" fmla="*/ 231 w 455"/>
                        <a:gd name="T13" fmla="*/ 3 h 606"/>
                        <a:gd name="T14" fmla="*/ 242 w 455"/>
                        <a:gd name="T15" fmla="*/ 0 h 606"/>
                        <a:gd name="T16" fmla="*/ 253 w 455"/>
                        <a:gd name="T17" fmla="*/ 2 h 606"/>
                        <a:gd name="T18" fmla="*/ 264 w 455"/>
                        <a:gd name="T19" fmla="*/ 5 h 606"/>
                        <a:gd name="T20" fmla="*/ 269 w 455"/>
                        <a:gd name="T21" fmla="*/ 9 h 606"/>
                        <a:gd name="T22" fmla="*/ 274 w 455"/>
                        <a:gd name="T23" fmla="*/ 14 h 606"/>
                        <a:gd name="T24" fmla="*/ 287 w 455"/>
                        <a:gd name="T25" fmla="*/ 30 h 606"/>
                        <a:gd name="T26" fmla="*/ 298 w 455"/>
                        <a:gd name="T27" fmla="*/ 54 h 606"/>
                        <a:gd name="T28" fmla="*/ 298 w 455"/>
                        <a:gd name="T29" fmla="*/ 54 h 606"/>
                        <a:gd name="T30" fmla="*/ 389 w 455"/>
                        <a:gd name="T31" fmla="*/ 283 h 606"/>
                        <a:gd name="T32" fmla="*/ 436 w 455"/>
                        <a:gd name="T33" fmla="*/ 410 h 606"/>
                        <a:gd name="T34" fmla="*/ 450 w 455"/>
                        <a:gd name="T35" fmla="*/ 453 h 606"/>
                        <a:gd name="T36" fmla="*/ 455 w 455"/>
                        <a:gd name="T37" fmla="*/ 468 h 606"/>
                        <a:gd name="T38" fmla="*/ 455 w 455"/>
                        <a:gd name="T39" fmla="*/ 473 h 606"/>
                        <a:gd name="T40" fmla="*/ 455 w 455"/>
                        <a:gd name="T41" fmla="*/ 473 h 606"/>
                        <a:gd name="T42" fmla="*/ 454 w 455"/>
                        <a:gd name="T43" fmla="*/ 487 h 606"/>
                        <a:gd name="T44" fmla="*/ 452 w 455"/>
                        <a:gd name="T45" fmla="*/ 496 h 606"/>
                        <a:gd name="T46" fmla="*/ 446 w 455"/>
                        <a:gd name="T47" fmla="*/ 504 h 606"/>
                        <a:gd name="T48" fmla="*/ 437 w 455"/>
                        <a:gd name="T49" fmla="*/ 512 h 606"/>
                        <a:gd name="T50" fmla="*/ 423 w 455"/>
                        <a:gd name="T51" fmla="*/ 521 h 606"/>
                        <a:gd name="T52" fmla="*/ 403 w 455"/>
                        <a:gd name="T53" fmla="*/ 532 h 606"/>
                        <a:gd name="T54" fmla="*/ 377 w 455"/>
                        <a:gd name="T55" fmla="*/ 545 h 606"/>
                        <a:gd name="T56" fmla="*/ 377 w 455"/>
                        <a:gd name="T57" fmla="*/ 545 h 606"/>
                        <a:gd name="T58" fmla="*/ 317 w 455"/>
                        <a:gd name="T59" fmla="*/ 568 h 606"/>
                        <a:gd name="T60" fmla="*/ 271 w 455"/>
                        <a:gd name="T61" fmla="*/ 586 h 606"/>
                        <a:gd name="T62" fmla="*/ 233 w 455"/>
                        <a:gd name="T63" fmla="*/ 597 h 606"/>
                        <a:gd name="T64" fmla="*/ 212 w 455"/>
                        <a:gd name="T65" fmla="*/ 602 h 606"/>
                        <a:gd name="T66" fmla="*/ 212 w 455"/>
                        <a:gd name="T67" fmla="*/ 602 h 606"/>
                        <a:gd name="T68" fmla="*/ 203 w 455"/>
                        <a:gd name="T69" fmla="*/ 604 h 606"/>
                        <a:gd name="T70" fmla="*/ 194 w 455"/>
                        <a:gd name="T71" fmla="*/ 606 h 606"/>
                        <a:gd name="T72" fmla="*/ 187 w 455"/>
                        <a:gd name="T73" fmla="*/ 604 h 606"/>
                        <a:gd name="T74" fmla="*/ 176 w 455"/>
                        <a:gd name="T75" fmla="*/ 599 h 606"/>
                        <a:gd name="T76" fmla="*/ 167 w 455"/>
                        <a:gd name="T77" fmla="*/ 588 h 606"/>
                        <a:gd name="T78" fmla="*/ 154 w 455"/>
                        <a:gd name="T79" fmla="*/ 573 h 606"/>
                        <a:gd name="T80" fmla="*/ 142 w 455"/>
                        <a:gd name="T81" fmla="*/ 550 h 606"/>
                        <a:gd name="T82" fmla="*/ 127 w 455"/>
                        <a:gd name="T83" fmla="*/ 518 h 606"/>
                        <a:gd name="T84" fmla="*/ 127 w 455"/>
                        <a:gd name="T85" fmla="*/ 518 h 606"/>
                        <a:gd name="T86" fmla="*/ 93 w 455"/>
                        <a:gd name="T87" fmla="*/ 430 h 606"/>
                        <a:gd name="T88" fmla="*/ 56 w 455"/>
                        <a:gd name="T89" fmla="*/ 328 h 606"/>
                        <a:gd name="T90" fmla="*/ 7 w 455"/>
                        <a:gd name="T91" fmla="*/ 190 h 606"/>
                        <a:gd name="T92" fmla="*/ 7 w 455"/>
                        <a:gd name="T93" fmla="*/ 190 h 606"/>
                        <a:gd name="T94" fmla="*/ 4 w 455"/>
                        <a:gd name="T95" fmla="*/ 179 h 606"/>
                        <a:gd name="T96" fmla="*/ 2 w 455"/>
                        <a:gd name="T97" fmla="*/ 167 h 606"/>
                        <a:gd name="T98" fmla="*/ 0 w 455"/>
                        <a:gd name="T99" fmla="*/ 152 h 606"/>
                        <a:gd name="T100" fmla="*/ 2 w 455"/>
                        <a:gd name="T101" fmla="*/ 138 h 606"/>
                        <a:gd name="T102" fmla="*/ 5 w 455"/>
                        <a:gd name="T103" fmla="*/ 123 h 606"/>
                        <a:gd name="T104" fmla="*/ 13 w 455"/>
                        <a:gd name="T105" fmla="*/ 111 h 606"/>
                        <a:gd name="T106" fmla="*/ 23 w 455"/>
                        <a:gd name="T107" fmla="*/ 98 h 606"/>
                        <a:gd name="T108" fmla="*/ 31 w 455"/>
                        <a:gd name="T109" fmla="*/ 93 h 606"/>
                        <a:gd name="T110" fmla="*/ 38 w 455"/>
                        <a:gd name="T111" fmla="*/ 89 h 6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</a:cxnLst>
                      <a:rect l="0" t="0" r="r" b="b"/>
                      <a:pathLst>
                        <a:path w="455" h="606">
                          <a:moveTo>
                            <a:pt x="38" y="89"/>
                          </a:moveTo>
                          <a:lnTo>
                            <a:pt x="38" y="89"/>
                          </a:lnTo>
                          <a:lnTo>
                            <a:pt x="129" y="46"/>
                          </a:lnTo>
                          <a:lnTo>
                            <a:pt x="178" y="25"/>
                          </a:lnTo>
                          <a:lnTo>
                            <a:pt x="210" y="11"/>
                          </a:lnTo>
                          <a:lnTo>
                            <a:pt x="210" y="11"/>
                          </a:lnTo>
                          <a:lnTo>
                            <a:pt x="231" y="3"/>
                          </a:lnTo>
                          <a:lnTo>
                            <a:pt x="242" y="0"/>
                          </a:lnTo>
                          <a:lnTo>
                            <a:pt x="253" y="2"/>
                          </a:lnTo>
                          <a:lnTo>
                            <a:pt x="264" y="5"/>
                          </a:lnTo>
                          <a:lnTo>
                            <a:pt x="269" y="9"/>
                          </a:lnTo>
                          <a:lnTo>
                            <a:pt x="274" y="14"/>
                          </a:lnTo>
                          <a:lnTo>
                            <a:pt x="287" y="30"/>
                          </a:lnTo>
                          <a:lnTo>
                            <a:pt x="298" y="54"/>
                          </a:lnTo>
                          <a:lnTo>
                            <a:pt x="298" y="54"/>
                          </a:lnTo>
                          <a:lnTo>
                            <a:pt x="389" y="283"/>
                          </a:lnTo>
                          <a:lnTo>
                            <a:pt x="436" y="410"/>
                          </a:lnTo>
                          <a:lnTo>
                            <a:pt x="450" y="453"/>
                          </a:lnTo>
                          <a:lnTo>
                            <a:pt x="455" y="468"/>
                          </a:lnTo>
                          <a:lnTo>
                            <a:pt x="455" y="473"/>
                          </a:lnTo>
                          <a:lnTo>
                            <a:pt x="455" y="473"/>
                          </a:lnTo>
                          <a:lnTo>
                            <a:pt x="454" y="487"/>
                          </a:lnTo>
                          <a:lnTo>
                            <a:pt x="452" y="496"/>
                          </a:lnTo>
                          <a:lnTo>
                            <a:pt x="446" y="504"/>
                          </a:lnTo>
                          <a:lnTo>
                            <a:pt x="437" y="512"/>
                          </a:lnTo>
                          <a:lnTo>
                            <a:pt x="423" y="521"/>
                          </a:lnTo>
                          <a:lnTo>
                            <a:pt x="403" y="532"/>
                          </a:lnTo>
                          <a:lnTo>
                            <a:pt x="377" y="545"/>
                          </a:lnTo>
                          <a:lnTo>
                            <a:pt x="377" y="545"/>
                          </a:lnTo>
                          <a:lnTo>
                            <a:pt x="317" y="568"/>
                          </a:lnTo>
                          <a:lnTo>
                            <a:pt x="271" y="586"/>
                          </a:lnTo>
                          <a:lnTo>
                            <a:pt x="233" y="597"/>
                          </a:lnTo>
                          <a:lnTo>
                            <a:pt x="212" y="602"/>
                          </a:lnTo>
                          <a:lnTo>
                            <a:pt x="212" y="602"/>
                          </a:lnTo>
                          <a:lnTo>
                            <a:pt x="203" y="604"/>
                          </a:lnTo>
                          <a:lnTo>
                            <a:pt x="194" y="606"/>
                          </a:lnTo>
                          <a:lnTo>
                            <a:pt x="187" y="604"/>
                          </a:lnTo>
                          <a:lnTo>
                            <a:pt x="176" y="599"/>
                          </a:lnTo>
                          <a:lnTo>
                            <a:pt x="167" y="588"/>
                          </a:lnTo>
                          <a:lnTo>
                            <a:pt x="154" y="573"/>
                          </a:lnTo>
                          <a:lnTo>
                            <a:pt x="142" y="550"/>
                          </a:lnTo>
                          <a:lnTo>
                            <a:pt x="127" y="518"/>
                          </a:lnTo>
                          <a:lnTo>
                            <a:pt x="127" y="518"/>
                          </a:lnTo>
                          <a:lnTo>
                            <a:pt x="93" y="430"/>
                          </a:lnTo>
                          <a:lnTo>
                            <a:pt x="56" y="328"/>
                          </a:lnTo>
                          <a:lnTo>
                            <a:pt x="7" y="190"/>
                          </a:lnTo>
                          <a:lnTo>
                            <a:pt x="7" y="190"/>
                          </a:lnTo>
                          <a:lnTo>
                            <a:pt x="4" y="179"/>
                          </a:lnTo>
                          <a:lnTo>
                            <a:pt x="2" y="167"/>
                          </a:lnTo>
                          <a:lnTo>
                            <a:pt x="0" y="152"/>
                          </a:lnTo>
                          <a:lnTo>
                            <a:pt x="2" y="138"/>
                          </a:lnTo>
                          <a:lnTo>
                            <a:pt x="5" y="123"/>
                          </a:lnTo>
                          <a:lnTo>
                            <a:pt x="13" y="111"/>
                          </a:lnTo>
                          <a:lnTo>
                            <a:pt x="23" y="98"/>
                          </a:lnTo>
                          <a:lnTo>
                            <a:pt x="31" y="93"/>
                          </a:lnTo>
                          <a:lnTo>
                            <a:pt x="38" y="89"/>
                          </a:lnTo>
                          <a:close/>
                        </a:path>
                      </a:pathLst>
                    </a:custGeom>
                    <a:solidFill>
                      <a:srgbClr val="84848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8" name="Freeform 8"/>
                    <p:cNvSpPr/>
                    <p:nvPr/>
                  </p:nvSpPr>
                  <p:spPr bwMode="auto">
                    <a:xfrm>
                      <a:off x="5428349" y="3477493"/>
                      <a:ext cx="577688" cy="769404"/>
                    </a:xfrm>
                    <a:custGeom>
                      <a:avLst/>
                      <a:gdLst>
                        <a:gd name="T0" fmla="*/ 38 w 455"/>
                        <a:gd name="T1" fmla="*/ 89 h 606"/>
                        <a:gd name="T2" fmla="*/ 38 w 455"/>
                        <a:gd name="T3" fmla="*/ 89 h 606"/>
                        <a:gd name="T4" fmla="*/ 129 w 455"/>
                        <a:gd name="T5" fmla="*/ 46 h 606"/>
                        <a:gd name="T6" fmla="*/ 178 w 455"/>
                        <a:gd name="T7" fmla="*/ 25 h 606"/>
                        <a:gd name="T8" fmla="*/ 210 w 455"/>
                        <a:gd name="T9" fmla="*/ 11 h 606"/>
                        <a:gd name="T10" fmla="*/ 210 w 455"/>
                        <a:gd name="T11" fmla="*/ 11 h 606"/>
                        <a:gd name="T12" fmla="*/ 231 w 455"/>
                        <a:gd name="T13" fmla="*/ 3 h 606"/>
                        <a:gd name="T14" fmla="*/ 242 w 455"/>
                        <a:gd name="T15" fmla="*/ 0 h 606"/>
                        <a:gd name="T16" fmla="*/ 253 w 455"/>
                        <a:gd name="T17" fmla="*/ 2 h 606"/>
                        <a:gd name="T18" fmla="*/ 264 w 455"/>
                        <a:gd name="T19" fmla="*/ 5 h 606"/>
                        <a:gd name="T20" fmla="*/ 269 w 455"/>
                        <a:gd name="T21" fmla="*/ 9 h 606"/>
                        <a:gd name="T22" fmla="*/ 274 w 455"/>
                        <a:gd name="T23" fmla="*/ 14 h 606"/>
                        <a:gd name="T24" fmla="*/ 287 w 455"/>
                        <a:gd name="T25" fmla="*/ 30 h 606"/>
                        <a:gd name="T26" fmla="*/ 298 w 455"/>
                        <a:gd name="T27" fmla="*/ 54 h 606"/>
                        <a:gd name="T28" fmla="*/ 298 w 455"/>
                        <a:gd name="T29" fmla="*/ 54 h 606"/>
                        <a:gd name="T30" fmla="*/ 389 w 455"/>
                        <a:gd name="T31" fmla="*/ 283 h 606"/>
                        <a:gd name="T32" fmla="*/ 436 w 455"/>
                        <a:gd name="T33" fmla="*/ 410 h 606"/>
                        <a:gd name="T34" fmla="*/ 450 w 455"/>
                        <a:gd name="T35" fmla="*/ 453 h 606"/>
                        <a:gd name="T36" fmla="*/ 455 w 455"/>
                        <a:gd name="T37" fmla="*/ 468 h 606"/>
                        <a:gd name="T38" fmla="*/ 455 w 455"/>
                        <a:gd name="T39" fmla="*/ 473 h 606"/>
                        <a:gd name="T40" fmla="*/ 455 w 455"/>
                        <a:gd name="T41" fmla="*/ 473 h 606"/>
                        <a:gd name="T42" fmla="*/ 454 w 455"/>
                        <a:gd name="T43" fmla="*/ 487 h 606"/>
                        <a:gd name="T44" fmla="*/ 452 w 455"/>
                        <a:gd name="T45" fmla="*/ 496 h 606"/>
                        <a:gd name="T46" fmla="*/ 446 w 455"/>
                        <a:gd name="T47" fmla="*/ 504 h 606"/>
                        <a:gd name="T48" fmla="*/ 437 w 455"/>
                        <a:gd name="T49" fmla="*/ 512 h 606"/>
                        <a:gd name="T50" fmla="*/ 423 w 455"/>
                        <a:gd name="T51" fmla="*/ 521 h 606"/>
                        <a:gd name="T52" fmla="*/ 403 w 455"/>
                        <a:gd name="T53" fmla="*/ 532 h 606"/>
                        <a:gd name="T54" fmla="*/ 377 w 455"/>
                        <a:gd name="T55" fmla="*/ 545 h 606"/>
                        <a:gd name="T56" fmla="*/ 377 w 455"/>
                        <a:gd name="T57" fmla="*/ 545 h 606"/>
                        <a:gd name="T58" fmla="*/ 317 w 455"/>
                        <a:gd name="T59" fmla="*/ 568 h 606"/>
                        <a:gd name="T60" fmla="*/ 271 w 455"/>
                        <a:gd name="T61" fmla="*/ 586 h 606"/>
                        <a:gd name="T62" fmla="*/ 233 w 455"/>
                        <a:gd name="T63" fmla="*/ 597 h 606"/>
                        <a:gd name="T64" fmla="*/ 212 w 455"/>
                        <a:gd name="T65" fmla="*/ 602 h 606"/>
                        <a:gd name="T66" fmla="*/ 212 w 455"/>
                        <a:gd name="T67" fmla="*/ 602 h 606"/>
                        <a:gd name="T68" fmla="*/ 203 w 455"/>
                        <a:gd name="T69" fmla="*/ 604 h 606"/>
                        <a:gd name="T70" fmla="*/ 194 w 455"/>
                        <a:gd name="T71" fmla="*/ 606 h 606"/>
                        <a:gd name="T72" fmla="*/ 187 w 455"/>
                        <a:gd name="T73" fmla="*/ 604 h 606"/>
                        <a:gd name="T74" fmla="*/ 176 w 455"/>
                        <a:gd name="T75" fmla="*/ 599 h 606"/>
                        <a:gd name="T76" fmla="*/ 167 w 455"/>
                        <a:gd name="T77" fmla="*/ 588 h 606"/>
                        <a:gd name="T78" fmla="*/ 154 w 455"/>
                        <a:gd name="T79" fmla="*/ 573 h 606"/>
                        <a:gd name="T80" fmla="*/ 142 w 455"/>
                        <a:gd name="T81" fmla="*/ 550 h 606"/>
                        <a:gd name="T82" fmla="*/ 127 w 455"/>
                        <a:gd name="T83" fmla="*/ 518 h 606"/>
                        <a:gd name="T84" fmla="*/ 127 w 455"/>
                        <a:gd name="T85" fmla="*/ 518 h 606"/>
                        <a:gd name="T86" fmla="*/ 93 w 455"/>
                        <a:gd name="T87" fmla="*/ 430 h 606"/>
                        <a:gd name="T88" fmla="*/ 56 w 455"/>
                        <a:gd name="T89" fmla="*/ 328 h 606"/>
                        <a:gd name="T90" fmla="*/ 7 w 455"/>
                        <a:gd name="T91" fmla="*/ 190 h 606"/>
                        <a:gd name="T92" fmla="*/ 7 w 455"/>
                        <a:gd name="T93" fmla="*/ 190 h 606"/>
                        <a:gd name="T94" fmla="*/ 4 w 455"/>
                        <a:gd name="T95" fmla="*/ 179 h 606"/>
                        <a:gd name="T96" fmla="*/ 2 w 455"/>
                        <a:gd name="T97" fmla="*/ 167 h 606"/>
                        <a:gd name="T98" fmla="*/ 0 w 455"/>
                        <a:gd name="T99" fmla="*/ 152 h 606"/>
                        <a:gd name="T100" fmla="*/ 2 w 455"/>
                        <a:gd name="T101" fmla="*/ 138 h 606"/>
                        <a:gd name="T102" fmla="*/ 5 w 455"/>
                        <a:gd name="T103" fmla="*/ 123 h 606"/>
                        <a:gd name="T104" fmla="*/ 13 w 455"/>
                        <a:gd name="T105" fmla="*/ 111 h 606"/>
                        <a:gd name="T106" fmla="*/ 23 w 455"/>
                        <a:gd name="T107" fmla="*/ 98 h 606"/>
                        <a:gd name="T108" fmla="*/ 31 w 455"/>
                        <a:gd name="T109" fmla="*/ 93 h 606"/>
                        <a:gd name="T110" fmla="*/ 38 w 455"/>
                        <a:gd name="T111" fmla="*/ 89 h 6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</a:cxnLst>
                      <a:rect l="0" t="0" r="r" b="b"/>
                      <a:pathLst>
                        <a:path w="455" h="606">
                          <a:moveTo>
                            <a:pt x="38" y="89"/>
                          </a:moveTo>
                          <a:lnTo>
                            <a:pt x="38" y="89"/>
                          </a:lnTo>
                          <a:lnTo>
                            <a:pt x="129" y="46"/>
                          </a:lnTo>
                          <a:lnTo>
                            <a:pt x="178" y="25"/>
                          </a:lnTo>
                          <a:lnTo>
                            <a:pt x="210" y="11"/>
                          </a:lnTo>
                          <a:lnTo>
                            <a:pt x="210" y="11"/>
                          </a:lnTo>
                          <a:lnTo>
                            <a:pt x="231" y="3"/>
                          </a:lnTo>
                          <a:lnTo>
                            <a:pt x="242" y="0"/>
                          </a:lnTo>
                          <a:lnTo>
                            <a:pt x="253" y="2"/>
                          </a:lnTo>
                          <a:lnTo>
                            <a:pt x="264" y="5"/>
                          </a:lnTo>
                          <a:lnTo>
                            <a:pt x="269" y="9"/>
                          </a:lnTo>
                          <a:lnTo>
                            <a:pt x="274" y="14"/>
                          </a:lnTo>
                          <a:lnTo>
                            <a:pt x="287" y="30"/>
                          </a:lnTo>
                          <a:lnTo>
                            <a:pt x="298" y="54"/>
                          </a:lnTo>
                          <a:lnTo>
                            <a:pt x="298" y="54"/>
                          </a:lnTo>
                          <a:lnTo>
                            <a:pt x="389" y="283"/>
                          </a:lnTo>
                          <a:lnTo>
                            <a:pt x="436" y="410"/>
                          </a:lnTo>
                          <a:lnTo>
                            <a:pt x="450" y="453"/>
                          </a:lnTo>
                          <a:lnTo>
                            <a:pt x="455" y="468"/>
                          </a:lnTo>
                          <a:lnTo>
                            <a:pt x="455" y="473"/>
                          </a:lnTo>
                          <a:lnTo>
                            <a:pt x="455" y="473"/>
                          </a:lnTo>
                          <a:lnTo>
                            <a:pt x="454" y="487"/>
                          </a:lnTo>
                          <a:lnTo>
                            <a:pt x="452" y="496"/>
                          </a:lnTo>
                          <a:lnTo>
                            <a:pt x="446" y="504"/>
                          </a:lnTo>
                          <a:lnTo>
                            <a:pt x="437" y="512"/>
                          </a:lnTo>
                          <a:lnTo>
                            <a:pt x="423" y="521"/>
                          </a:lnTo>
                          <a:lnTo>
                            <a:pt x="403" y="532"/>
                          </a:lnTo>
                          <a:lnTo>
                            <a:pt x="377" y="545"/>
                          </a:lnTo>
                          <a:lnTo>
                            <a:pt x="377" y="545"/>
                          </a:lnTo>
                          <a:lnTo>
                            <a:pt x="317" y="568"/>
                          </a:lnTo>
                          <a:lnTo>
                            <a:pt x="271" y="586"/>
                          </a:lnTo>
                          <a:lnTo>
                            <a:pt x="233" y="597"/>
                          </a:lnTo>
                          <a:lnTo>
                            <a:pt x="212" y="602"/>
                          </a:lnTo>
                          <a:lnTo>
                            <a:pt x="212" y="602"/>
                          </a:lnTo>
                          <a:lnTo>
                            <a:pt x="203" y="604"/>
                          </a:lnTo>
                          <a:lnTo>
                            <a:pt x="194" y="606"/>
                          </a:lnTo>
                          <a:lnTo>
                            <a:pt x="187" y="604"/>
                          </a:lnTo>
                          <a:lnTo>
                            <a:pt x="176" y="599"/>
                          </a:lnTo>
                          <a:lnTo>
                            <a:pt x="167" y="588"/>
                          </a:lnTo>
                          <a:lnTo>
                            <a:pt x="154" y="573"/>
                          </a:lnTo>
                          <a:lnTo>
                            <a:pt x="142" y="550"/>
                          </a:lnTo>
                          <a:lnTo>
                            <a:pt x="127" y="518"/>
                          </a:lnTo>
                          <a:lnTo>
                            <a:pt x="127" y="518"/>
                          </a:lnTo>
                          <a:lnTo>
                            <a:pt x="93" y="430"/>
                          </a:lnTo>
                          <a:lnTo>
                            <a:pt x="56" y="328"/>
                          </a:lnTo>
                          <a:lnTo>
                            <a:pt x="7" y="190"/>
                          </a:lnTo>
                          <a:lnTo>
                            <a:pt x="7" y="190"/>
                          </a:lnTo>
                          <a:lnTo>
                            <a:pt x="4" y="179"/>
                          </a:lnTo>
                          <a:lnTo>
                            <a:pt x="2" y="167"/>
                          </a:lnTo>
                          <a:lnTo>
                            <a:pt x="0" y="152"/>
                          </a:lnTo>
                          <a:lnTo>
                            <a:pt x="2" y="138"/>
                          </a:lnTo>
                          <a:lnTo>
                            <a:pt x="5" y="123"/>
                          </a:lnTo>
                          <a:lnTo>
                            <a:pt x="13" y="111"/>
                          </a:lnTo>
                          <a:lnTo>
                            <a:pt x="23" y="98"/>
                          </a:lnTo>
                          <a:lnTo>
                            <a:pt x="31" y="93"/>
                          </a:lnTo>
                          <a:lnTo>
                            <a:pt x="38" y="89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9" name="Freeform 9"/>
                    <p:cNvSpPr/>
                    <p:nvPr/>
                  </p:nvSpPr>
                  <p:spPr bwMode="auto">
                    <a:xfrm>
                      <a:off x="5380103" y="3495268"/>
                      <a:ext cx="587845" cy="771943"/>
                    </a:xfrm>
                    <a:custGeom>
                      <a:avLst/>
                      <a:gdLst>
                        <a:gd name="T0" fmla="*/ 36 w 463"/>
                        <a:gd name="T1" fmla="*/ 92 h 608"/>
                        <a:gd name="T2" fmla="*/ 36 w 463"/>
                        <a:gd name="T3" fmla="*/ 92 h 608"/>
                        <a:gd name="T4" fmla="*/ 140 w 463"/>
                        <a:gd name="T5" fmla="*/ 43 h 608"/>
                        <a:gd name="T6" fmla="*/ 199 w 463"/>
                        <a:gd name="T7" fmla="*/ 18 h 608"/>
                        <a:gd name="T8" fmla="*/ 235 w 463"/>
                        <a:gd name="T9" fmla="*/ 4 h 608"/>
                        <a:gd name="T10" fmla="*/ 235 w 463"/>
                        <a:gd name="T11" fmla="*/ 4 h 608"/>
                        <a:gd name="T12" fmla="*/ 246 w 463"/>
                        <a:gd name="T13" fmla="*/ 0 h 608"/>
                        <a:gd name="T14" fmla="*/ 255 w 463"/>
                        <a:gd name="T15" fmla="*/ 0 h 608"/>
                        <a:gd name="T16" fmla="*/ 266 w 463"/>
                        <a:gd name="T17" fmla="*/ 2 h 608"/>
                        <a:gd name="T18" fmla="*/ 277 w 463"/>
                        <a:gd name="T19" fmla="*/ 7 h 608"/>
                        <a:gd name="T20" fmla="*/ 285 w 463"/>
                        <a:gd name="T21" fmla="*/ 18 h 608"/>
                        <a:gd name="T22" fmla="*/ 296 w 463"/>
                        <a:gd name="T23" fmla="*/ 32 h 608"/>
                        <a:gd name="T24" fmla="*/ 307 w 463"/>
                        <a:gd name="T25" fmla="*/ 50 h 608"/>
                        <a:gd name="T26" fmla="*/ 318 w 463"/>
                        <a:gd name="T27" fmla="*/ 75 h 608"/>
                        <a:gd name="T28" fmla="*/ 318 w 463"/>
                        <a:gd name="T29" fmla="*/ 75 h 608"/>
                        <a:gd name="T30" fmla="*/ 354 w 463"/>
                        <a:gd name="T31" fmla="*/ 165 h 608"/>
                        <a:gd name="T32" fmla="*/ 402 w 463"/>
                        <a:gd name="T33" fmla="*/ 294 h 608"/>
                        <a:gd name="T34" fmla="*/ 445 w 463"/>
                        <a:gd name="T35" fmla="*/ 412 h 608"/>
                        <a:gd name="T36" fmla="*/ 458 w 463"/>
                        <a:gd name="T37" fmla="*/ 452 h 608"/>
                        <a:gd name="T38" fmla="*/ 461 w 463"/>
                        <a:gd name="T39" fmla="*/ 464 h 608"/>
                        <a:gd name="T40" fmla="*/ 463 w 463"/>
                        <a:gd name="T41" fmla="*/ 472 h 608"/>
                        <a:gd name="T42" fmla="*/ 463 w 463"/>
                        <a:gd name="T43" fmla="*/ 472 h 608"/>
                        <a:gd name="T44" fmla="*/ 461 w 463"/>
                        <a:gd name="T45" fmla="*/ 479 h 608"/>
                        <a:gd name="T46" fmla="*/ 459 w 463"/>
                        <a:gd name="T47" fmla="*/ 486 h 608"/>
                        <a:gd name="T48" fmla="*/ 456 w 463"/>
                        <a:gd name="T49" fmla="*/ 495 h 608"/>
                        <a:gd name="T50" fmla="*/ 449 w 463"/>
                        <a:gd name="T51" fmla="*/ 504 h 608"/>
                        <a:gd name="T52" fmla="*/ 438 w 463"/>
                        <a:gd name="T53" fmla="*/ 513 h 608"/>
                        <a:gd name="T54" fmla="*/ 424 w 463"/>
                        <a:gd name="T55" fmla="*/ 524 h 608"/>
                        <a:gd name="T56" fmla="*/ 402 w 463"/>
                        <a:gd name="T57" fmla="*/ 534 h 608"/>
                        <a:gd name="T58" fmla="*/ 375 w 463"/>
                        <a:gd name="T59" fmla="*/ 547 h 608"/>
                        <a:gd name="T60" fmla="*/ 375 w 463"/>
                        <a:gd name="T61" fmla="*/ 547 h 608"/>
                        <a:gd name="T62" fmla="*/ 316 w 463"/>
                        <a:gd name="T63" fmla="*/ 570 h 608"/>
                        <a:gd name="T64" fmla="*/ 269 w 463"/>
                        <a:gd name="T65" fmla="*/ 588 h 608"/>
                        <a:gd name="T66" fmla="*/ 233 w 463"/>
                        <a:gd name="T67" fmla="*/ 599 h 608"/>
                        <a:gd name="T68" fmla="*/ 210 w 463"/>
                        <a:gd name="T69" fmla="*/ 606 h 608"/>
                        <a:gd name="T70" fmla="*/ 210 w 463"/>
                        <a:gd name="T71" fmla="*/ 606 h 608"/>
                        <a:gd name="T72" fmla="*/ 201 w 463"/>
                        <a:gd name="T73" fmla="*/ 606 h 608"/>
                        <a:gd name="T74" fmla="*/ 194 w 463"/>
                        <a:gd name="T75" fmla="*/ 608 h 608"/>
                        <a:gd name="T76" fmla="*/ 185 w 463"/>
                        <a:gd name="T77" fmla="*/ 606 h 608"/>
                        <a:gd name="T78" fmla="*/ 176 w 463"/>
                        <a:gd name="T79" fmla="*/ 601 h 608"/>
                        <a:gd name="T80" fmla="*/ 165 w 463"/>
                        <a:gd name="T81" fmla="*/ 592 h 608"/>
                        <a:gd name="T82" fmla="*/ 153 w 463"/>
                        <a:gd name="T83" fmla="*/ 576 h 608"/>
                        <a:gd name="T84" fmla="*/ 140 w 463"/>
                        <a:gd name="T85" fmla="*/ 552 h 608"/>
                        <a:gd name="T86" fmla="*/ 126 w 463"/>
                        <a:gd name="T87" fmla="*/ 520 h 608"/>
                        <a:gd name="T88" fmla="*/ 126 w 463"/>
                        <a:gd name="T89" fmla="*/ 520 h 608"/>
                        <a:gd name="T90" fmla="*/ 92 w 463"/>
                        <a:gd name="T91" fmla="*/ 432 h 608"/>
                        <a:gd name="T92" fmla="*/ 56 w 463"/>
                        <a:gd name="T93" fmla="*/ 330 h 608"/>
                        <a:gd name="T94" fmla="*/ 8 w 463"/>
                        <a:gd name="T95" fmla="*/ 194 h 608"/>
                        <a:gd name="T96" fmla="*/ 8 w 463"/>
                        <a:gd name="T97" fmla="*/ 194 h 608"/>
                        <a:gd name="T98" fmla="*/ 4 w 463"/>
                        <a:gd name="T99" fmla="*/ 181 h 608"/>
                        <a:gd name="T100" fmla="*/ 0 w 463"/>
                        <a:gd name="T101" fmla="*/ 169 h 608"/>
                        <a:gd name="T102" fmla="*/ 0 w 463"/>
                        <a:gd name="T103" fmla="*/ 154 h 608"/>
                        <a:gd name="T104" fmla="*/ 0 w 463"/>
                        <a:gd name="T105" fmla="*/ 140 h 608"/>
                        <a:gd name="T106" fmla="*/ 4 w 463"/>
                        <a:gd name="T107" fmla="*/ 126 h 608"/>
                        <a:gd name="T108" fmla="*/ 11 w 463"/>
                        <a:gd name="T109" fmla="*/ 113 h 608"/>
                        <a:gd name="T110" fmla="*/ 22 w 463"/>
                        <a:gd name="T111" fmla="*/ 101 h 608"/>
                        <a:gd name="T112" fmla="*/ 29 w 463"/>
                        <a:gd name="T113" fmla="*/ 97 h 608"/>
                        <a:gd name="T114" fmla="*/ 36 w 463"/>
                        <a:gd name="T115" fmla="*/ 92 h 6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</a:cxnLst>
                      <a:rect l="0" t="0" r="r" b="b"/>
                      <a:pathLst>
                        <a:path w="463" h="608">
                          <a:moveTo>
                            <a:pt x="36" y="92"/>
                          </a:moveTo>
                          <a:lnTo>
                            <a:pt x="36" y="92"/>
                          </a:lnTo>
                          <a:lnTo>
                            <a:pt x="140" y="43"/>
                          </a:lnTo>
                          <a:lnTo>
                            <a:pt x="199" y="18"/>
                          </a:lnTo>
                          <a:lnTo>
                            <a:pt x="235" y="4"/>
                          </a:lnTo>
                          <a:lnTo>
                            <a:pt x="235" y="4"/>
                          </a:lnTo>
                          <a:lnTo>
                            <a:pt x="246" y="0"/>
                          </a:lnTo>
                          <a:lnTo>
                            <a:pt x="255" y="0"/>
                          </a:lnTo>
                          <a:lnTo>
                            <a:pt x="266" y="2"/>
                          </a:lnTo>
                          <a:lnTo>
                            <a:pt x="277" y="7"/>
                          </a:lnTo>
                          <a:lnTo>
                            <a:pt x="285" y="18"/>
                          </a:lnTo>
                          <a:lnTo>
                            <a:pt x="296" y="32"/>
                          </a:lnTo>
                          <a:lnTo>
                            <a:pt x="307" y="50"/>
                          </a:lnTo>
                          <a:lnTo>
                            <a:pt x="318" y="75"/>
                          </a:lnTo>
                          <a:lnTo>
                            <a:pt x="318" y="75"/>
                          </a:lnTo>
                          <a:lnTo>
                            <a:pt x="354" y="165"/>
                          </a:lnTo>
                          <a:lnTo>
                            <a:pt x="402" y="294"/>
                          </a:lnTo>
                          <a:lnTo>
                            <a:pt x="445" y="412"/>
                          </a:lnTo>
                          <a:lnTo>
                            <a:pt x="458" y="452"/>
                          </a:lnTo>
                          <a:lnTo>
                            <a:pt x="461" y="464"/>
                          </a:lnTo>
                          <a:lnTo>
                            <a:pt x="463" y="472"/>
                          </a:lnTo>
                          <a:lnTo>
                            <a:pt x="463" y="472"/>
                          </a:lnTo>
                          <a:lnTo>
                            <a:pt x="461" y="479"/>
                          </a:lnTo>
                          <a:lnTo>
                            <a:pt x="459" y="486"/>
                          </a:lnTo>
                          <a:lnTo>
                            <a:pt x="456" y="495"/>
                          </a:lnTo>
                          <a:lnTo>
                            <a:pt x="449" y="504"/>
                          </a:lnTo>
                          <a:lnTo>
                            <a:pt x="438" y="513"/>
                          </a:lnTo>
                          <a:lnTo>
                            <a:pt x="424" y="524"/>
                          </a:lnTo>
                          <a:lnTo>
                            <a:pt x="402" y="534"/>
                          </a:lnTo>
                          <a:lnTo>
                            <a:pt x="375" y="547"/>
                          </a:lnTo>
                          <a:lnTo>
                            <a:pt x="375" y="547"/>
                          </a:lnTo>
                          <a:lnTo>
                            <a:pt x="316" y="570"/>
                          </a:lnTo>
                          <a:lnTo>
                            <a:pt x="269" y="588"/>
                          </a:lnTo>
                          <a:lnTo>
                            <a:pt x="233" y="599"/>
                          </a:lnTo>
                          <a:lnTo>
                            <a:pt x="210" y="606"/>
                          </a:lnTo>
                          <a:lnTo>
                            <a:pt x="210" y="606"/>
                          </a:lnTo>
                          <a:lnTo>
                            <a:pt x="201" y="606"/>
                          </a:lnTo>
                          <a:lnTo>
                            <a:pt x="194" y="608"/>
                          </a:lnTo>
                          <a:lnTo>
                            <a:pt x="185" y="606"/>
                          </a:lnTo>
                          <a:lnTo>
                            <a:pt x="176" y="601"/>
                          </a:lnTo>
                          <a:lnTo>
                            <a:pt x="165" y="592"/>
                          </a:lnTo>
                          <a:lnTo>
                            <a:pt x="153" y="576"/>
                          </a:lnTo>
                          <a:lnTo>
                            <a:pt x="140" y="552"/>
                          </a:lnTo>
                          <a:lnTo>
                            <a:pt x="126" y="520"/>
                          </a:lnTo>
                          <a:lnTo>
                            <a:pt x="126" y="520"/>
                          </a:lnTo>
                          <a:lnTo>
                            <a:pt x="92" y="432"/>
                          </a:lnTo>
                          <a:lnTo>
                            <a:pt x="56" y="330"/>
                          </a:lnTo>
                          <a:lnTo>
                            <a:pt x="8" y="194"/>
                          </a:lnTo>
                          <a:lnTo>
                            <a:pt x="8" y="194"/>
                          </a:lnTo>
                          <a:lnTo>
                            <a:pt x="4" y="181"/>
                          </a:lnTo>
                          <a:lnTo>
                            <a:pt x="0" y="169"/>
                          </a:lnTo>
                          <a:lnTo>
                            <a:pt x="0" y="154"/>
                          </a:lnTo>
                          <a:lnTo>
                            <a:pt x="0" y="140"/>
                          </a:lnTo>
                          <a:lnTo>
                            <a:pt x="4" y="126"/>
                          </a:lnTo>
                          <a:lnTo>
                            <a:pt x="11" y="113"/>
                          </a:lnTo>
                          <a:lnTo>
                            <a:pt x="22" y="101"/>
                          </a:lnTo>
                          <a:lnTo>
                            <a:pt x="29" y="97"/>
                          </a:lnTo>
                          <a:lnTo>
                            <a:pt x="36" y="92"/>
                          </a:lnTo>
                          <a:close/>
                        </a:path>
                      </a:pathLst>
                    </a:custGeom>
                    <a:solidFill>
                      <a:srgbClr val="28282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0" name="Freeform 10"/>
                    <p:cNvSpPr/>
                    <p:nvPr/>
                  </p:nvSpPr>
                  <p:spPr bwMode="auto">
                    <a:xfrm>
                      <a:off x="5380103" y="3495268"/>
                      <a:ext cx="587845" cy="771943"/>
                    </a:xfrm>
                    <a:custGeom>
                      <a:avLst/>
                      <a:gdLst>
                        <a:gd name="T0" fmla="*/ 36 w 463"/>
                        <a:gd name="T1" fmla="*/ 92 h 608"/>
                        <a:gd name="T2" fmla="*/ 36 w 463"/>
                        <a:gd name="T3" fmla="*/ 92 h 608"/>
                        <a:gd name="T4" fmla="*/ 140 w 463"/>
                        <a:gd name="T5" fmla="*/ 43 h 608"/>
                        <a:gd name="T6" fmla="*/ 199 w 463"/>
                        <a:gd name="T7" fmla="*/ 18 h 608"/>
                        <a:gd name="T8" fmla="*/ 235 w 463"/>
                        <a:gd name="T9" fmla="*/ 4 h 608"/>
                        <a:gd name="T10" fmla="*/ 235 w 463"/>
                        <a:gd name="T11" fmla="*/ 4 h 608"/>
                        <a:gd name="T12" fmla="*/ 246 w 463"/>
                        <a:gd name="T13" fmla="*/ 0 h 608"/>
                        <a:gd name="T14" fmla="*/ 255 w 463"/>
                        <a:gd name="T15" fmla="*/ 0 h 608"/>
                        <a:gd name="T16" fmla="*/ 266 w 463"/>
                        <a:gd name="T17" fmla="*/ 2 h 608"/>
                        <a:gd name="T18" fmla="*/ 277 w 463"/>
                        <a:gd name="T19" fmla="*/ 7 h 608"/>
                        <a:gd name="T20" fmla="*/ 285 w 463"/>
                        <a:gd name="T21" fmla="*/ 18 h 608"/>
                        <a:gd name="T22" fmla="*/ 296 w 463"/>
                        <a:gd name="T23" fmla="*/ 32 h 608"/>
                        <a:gd name="T24" fmla="*/ 307 w 463"/>
                        <a:gd name="T25" fmla="*/ 50 h 608"/>
                        <a:gd name="T26" fmla="*/ 318 w 463"/>
                        <a:gd name="T27" fmla="*/ 75 h 608"/>
                        <a:gd name="T28" fmla="*/ 318 w 463"/>
                        <a:gd name="T29" fmla="*/ 75 h 608"/>
                        <a:gd name="T30" fmla="*/ 354 w 463"/>
                        <a:gd name="T31" fmla="*/ 165 h 608"/>
                        <a:gd name="T32" fmla="*/ 402 w 463"/>
                        <a:gd name="T33" fmla="*/ 294 h 608"/>
                        <a:gd name="T34" fmla="*/ 445 w 463"/>
                        <a:gd name="T35" fmla="*/ 412 h 608"/>
                        <a:gd name="T36" fmla="*/ 458 w 463"/>
                        <a:gd name="T37" fmla="*/ 452 h 608"/>
                        <a:gd name="T38" fmla="*/ 461 w 463"/>
                        <a:gd name="T39" fmla="*/ 464 h 608"/>
                        <a:gd name="T40" fmla="*/ 463 w 463"/>
                        <a:gd name="T41" fmla="*/ 472 h 608"/>
                        <a:gd name="T42" fmla="*/ 463 w 463"/>
                        <a:gd name="T43" fmla="*/ 472 h 608"/>
                        <a:gd name="T44" fmla="*/ 461 w 463"/>
                        <a:gd name="T45" fmla="*/ 479 h 608"/>
                        <a:gd name="T46" fmla="*/ 459 w 463"/>
                        <a:gd name="T47" fmla="*/ 486 h 608"/>
                        <a:gd name="T48" fmla="*/ 456 w 463"/>
                        <a:gd name="T49" fmla="*/ 495 h 608"/>
                        <a:gd name="T50" fmla="*/ 449 w 463"/>
                        <a:gd name="T51" fmla="*/ 504 h 608"/>
                        <a:gd name="T52" fmla="*/ 438 w 463"/>
                        <a:gd name="T53" fmla="*/ 513 h 608"/>
                        <a:gd name="T54" fmla="*/ 424 w 463"/>
                        <a:gd name="T55" fmla="*/ 524 h 608"/>
                        <a:gd name="T56" fmla="*/ 402 w 463"/>
                        <a:gd name="T57" fmla="*/ 534 h 608"/>
                        <a:gd name="T58" fmla="*/ 375 w 463"/>
                        <a:gd name="T59" fmla="*/ 547 h 608"/>
                        <a:gd name="T60" fmla="*/ 375 w 463"/>
                        <a:gd name="T61" fmla="*/ 547 h 608"/>
                        <a:gd name="T62" fmla="*/ 316 w 463"/>
                        <a:gd name="T63" fmla="*/ 570 h 608"/>
                        <a:gd name="T64" fmla="*/ 269 w 463"/>
                        <a:gd name="T65" fmla="*/ 588 h 608"/>
                        <a:gd name="T66" fmla="*/ 233 w 463"/>
                        <a:gd name="T67" fmla="*/ 599 h 608"/>
                        <a:gd name="T68" fmla="*/ 210 w 463"/>
                        <a:gd name="T69" fmla="*/ 606 h 608"/>
                        <a:gd name="T70" fmla="*/ 210 w 463"/>
                        <a:gd name="T71" fmla="*/ 606 h 608"/>
                        <a:gd name="T72" fmla="*/ 201 w 463"/>
                        <a:gd name="T73" fmla="*/ 606 h 608"/>
                        <a:gd name="T74" fmla="*/ 194 w 463"/>
                        <a:gd name="T75" fmla="*/ 608 h 608"/>
                        <a:gd name="T76" fmla="*/ 185 w 463"/>
                        <a:gd name="T77" fmla="*/ 606 h 608"/>
                        <a:gd name="T78" fmla="*/ 176 w 463"/>
                        <a:gd name="T79" fmla="*/ 601 h 608"/>
                        <a:gd name="T80" fmla="*/ 165 w 463"/>
                        <a:gd name="T81" fmla="*/ 592 h 608"/>
                        <a:gd name="T82" fmla="*/ 153 w 463"/>
                        <a:gd name="T83" fmla="*/ 576 h 608"/>
                        <a:gd name="T84" fmla="*/ 140 w 463"/>
                        <a:gd name="T85" fmla="*/ 552 h 608"/>
                        <a:gd name="T86" fmla="*/ 126 w 463"/>
                        <a:gd name="T87" fmla="*/ 520 h 608"/>
                        <a:gd name="T88" fmla="*/ 126 w 463"/>
                        <a:gd name="T89" fmla="*/ 520 h 608"/>
                        <a:gd name="T90" fmla="*/ 92 w 463"/>
                        <a:gd name="T91" fmla="*/ 432 h 608"/>
                        <a:gd name="T92" fmla="*/ 56 w 463"/>
                        <a:gd name="T93" fmla="*/ 330 h 608"/>
                        <a:gd name="T94" fmla="*/ 8 w 463"/>
                        <a:gd name="T95" fmla="*/ 194 h 608"/>
                        <a:gd name="T96" fmla="*/ 8 w 463"/>
                        <a:gd name="T97" fmla="*/ 194 h 608"/>
                        <a:gd name="T98" fmla="*/ 4 w 463"/>
                        <a:gd name="T99" fmla="*/ 181 h 608"/>
                        <a:gd name="T100" fmla="*/ 0 w 463"/>
                        <a:gd name="T101" fmla="*/ 169 h 608"/>
                        <a:gd name="T102" fmla="*/ 0 w 463"/>
                        <a:gd name="T103" fmla="*/ 154 h 608"/>
                        <a:gd name="T104" fmla="*/ 0 w 463"/>
                        <a:gd name="T105" fmla="*/ 140 h 608"/>
                        <a:gd name="T106" fmla="*/ 4 w 463"/>
                        <a:gd name="T107" fmla="*/ 126 h 608"/>
                        <a:gd name="T108" fmla="*/ 11 w 463"/>
                        <a:gd name="T109" fmla="*/ 113 h 608"/>
                        <a:gd name="T110" fmla="*/ 22 w 463"/>
                        <a:gd name="T111" fmla="*/ 101 h 608"/>
                        <a:gd name="T112" fmla="*/ 29 w 463"/>
                        <a:gd name="T113" fmla="*/ 97 h 608"/>
                        <a:gd name="T114" fmla="*/ 36 w 463"/>
                        <a:gd name="T115" fmla="*/ 92 h 6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</a:cxnLst>
                      <a:rect l="0" t="0" r="r" b="b"/>
                      <a:pathLst>
                        <a:path w="463" h="608">
                          <a:moveTo>
                            <a:pt x="36" y="92"/>
                          </a:moveTo>
                          <a:lnTo>
                            <a:pt x="36" y="92"/>
                          </a:lnTo>
                          <a:lnTo>
                            <a:pt x="140" y="43"/>
                          </a:lnTo>
                          <a:lnTo>
                            <a:pt x="199" y="18"/>
                          </a:lnTo>
                          <a:lnTo>
                            <a:pt x="235" y="4"/>
                          </a:lnTo>
                          <a:lnTo>
                            <a:pt x="235" y="4"/>
                          </a:lnTo>
                          <a:lnTo>
                            <a:pt x="246" y="0"/>
                          </a:lnTo>
                          <a:lnTo>
                            <a:pt x="255" y="0"/>
                          </a:lnTo>
                          <a:lnTo>
                            <a:pt x="266" y="2"/>
                          </a:lnTo>
                          <a:lnTo>
                            <a:pt x="277" y="7"/>
                          </a:lnTo>
                          <a:lnTo>
                            <a:pt x="285" y="18"/>
                          </a:lnTo>
                          <a:lnTo>
                            <a:pt x="296" y="32"/>
                          </a:lnTo>
                          <a:lnTo>
                            <a:pt x="307" y="50"/>
                          </a:lnTo>
                          <a:lnTo>
                            <a:pt x="318" y="75"/>
                          </a:lnTo>
                          <a:lnTo>
                            <a:pt x="318" y="75"/>
                          </a:lnTo>
                          <a:lnTo>
                            <a:pt x="354" y="165"/>
                          </a:lnTo>
                          <a:lnTo>
                            <a:pt x="402" y="294"/>
                          </a:lnTo>
                          <a:lnTo>
                            <a:pt x="445" y="412"/>
                          </a:lnTo>
                          <a:lnTo>
                            <a:pt x="458" y="452"/>
                          </a:lnTo>
                          <a:lnTo>
                            <a:pt x="461" y="464"/>
                          </a:lnTo>
                          <a:lnTo>
                            <a:pt x="463" y="472"/>
                          </a:lnTo>
                          <a:lnTo>
                            <a:pt x="463" y="472"/>
                          </a:lnTo>
                          <a:lnTo>
                            <a:pt x="461" y="479"/>
                          </a:lnTo>
                          <a:lnTo>
                            <a:pt x="459" y="486"/>
                          </a:lnTo>
                          <a:lnTo>
                            <a:pt x="456" y="495"/>
                          </a:lnTo>
                          <a:lnTo>
                            <a:pt x="449" y="504"/>
                          </a:lnTo>
                          <a:lnTo>
                            <a:pt x="438" y="513"/>
                          </a:lnTo>
                          <a:lnTo>
                            <a:pt x="424" y="524"/>
                          </a:lnTo>
                          <a:lnTo>
                            <a:pt x="402" y="534"/>
                          </a:lnTo>
                          <a:lnTo>
                            <a:pt x="375" y="547"/>
                          </a:lnTo>
                          <a:lnTo>
                            <a:pt x="375" y="547"/>
                          </a:lnTo>
                          <a:lnTo>
                            <a:pt x="316" y="570"/>
                          </a:lnTo>
                          <a:lnTo>
                            <a:pt x="269" y="588"/>
                          </a:lnTo>
                          <a:lnTo>
                            <a:pt x="233" y="599"/>
                          </a:lnTo>
                          <a:lnTo>
                            <a:pt x="210" y="606"/>
                          </a:lnTo>
                          <a:lnTo>
                            <a:pt x="210" y="606"/>
                          </a:lnTo>
                          <a:lnTo>
                            <a:pt x="201" y="606"/>
                          </a:lnTo>
                          <a:lnTo>
                            <a:pt x="194" y="608"/>
                          </a:lnTo>
                          <a:lnTo>
                            <a:pt x="185" y="606"/>
                          </a:lnTo>
                          <a:lnTo>
                            <a:pt x="176" y="601"/>
                          </a:lnTo>
                          <a:lnTo>
                            <a:pt x="165" y="592"/>
                          </a:lnTo>
                          <a:lnTo>
                            <a:pt x="153" y="576"/>
                          </a:lnTo>
                          <a:lnTo>
                            <a:pt x="140" y="552"/>
                          </a:lnTo>
                          <a:lnTo>
                            <a:pt x="126" y="520"/>
                          </a:lnTo>
                          <a:lnTo>
                            <a:pt x="126" y="520"/>
                          </a:lnTo>
                          <a:lnTo>
                            <a:pt x="92" y="432"/>
                          </a:lnTo>
                          <a:lnTo>
                            <a:pt x="56" y="330"/>
                          </a:lnTo>
                          <a:lnTo>
                            <a:pt x="8" y="194"/>
                          </a:lnTo>
                          <a:lnTo>
                            <a:pt x="8" y="194"/>
                          </a:lnTo>
                          <a:lnTo>
                            <a:pt x="4" y="181"/>
                          </a:lnTo>
                          <a:lnTo>
                            <a:pt x="0" y="169"/>
                          </a:lnTo>
                          <a:lnTo>
                            <a:pt x="0" y="154"/>
                          </a:lnTo>
                          <a:lnTo>
                            <a:pt x="0" y="140"/>
                          </a:lnTo>
                          <a:lnTo>
                            <a:pt x="4" y="126"/>
                          </a:lnTo>
                          <a:lnTo>
                            <a:pt x="11" y="113"/>
                          </a:lnTo>
                          <a:lnTo>
                            <a:pt x="22" y="101"/>
                          </a:lnTo>
                          <a:lnTo>
                            <a:pt x="29" y="97"/>
                          </a:lnTo>
                          <a:lnTo>
                            <a:pt x="36" y="92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1" name="Freeform 11"/>
                    <p:cNvSpPr/>
                    <p:nvPr/>
                  </p:nvSpPr>
                  <p:spPr bwMode="auto">
                    <a:xfrm>
                      <a:off x="5423271" y="3543515"/>
                      <a:ext cx="462150" cy="605620"/>
                    </a:xfrm>
                    <a:custGeom>
                      <a:avLst/>
                      <a:gdLst>
                        <a:gd name="T0" fmla="*/ 31 w 364"/>
                        <a:gd name="T1" fmla="*/ 71 h 477"/>
                        <a:gd name="T2" fmla="*/ 31 w 364"/>
                        <a:gd name="T3" fmla="*/ 71 h 477"/>
                        <a:gd name="T4" fmla="*/ 112 w 364"/>
                        <a:gd name="T5" fmla="*/ 34 h 477"/>
                        <a:gd name="T6" fmla="*/ 187 w 364"/>
                        <a:gd name="T7" fmla="*/ 2 h 477"/>
                        <a:gd name="T8" fmla="*/ 187 w 364"/>
                        <a:gd name="T9" fmla="*/ 2 h 477"/>
                        <a:gd name="T10" fmla="*/ 194 w 364"/>
                        <a:gd name="T11" fmla="*/ 0 h 477"/>
                        <a:gd name="T12" fmla="*/ 203 w 364"/>
                        <a:gd name="T13" fmla="*/ 0 h 477"/>
                        <a:gd name="T14" fmla="*/ 210 w 364"/>
                        <a:gd name="T15" fmla="*/ 2 h 477"/>
                        <a:gd name="T16" fmla="*/ 219 w 364"/>
                        <a:gd name="T17" fmla="*/ 7 h 477"/>
                        <a:gd name="T18" fmla="*/ 226 w 364"/>
                        <a:gd name="T19" fmla="*/ 16 h 477"/>
                        <a:gd name="T20" fmla="*/ 235 w 364"/>
                        <a:gd name="T21" fmla="*/ 27 h 477"/>
                        <a:gd name="T22" fmla="*/ 243 w 364"/>
                        <a:gd name="T23" fmla="*/ 41 h 477"/>
                        <a:gd name="T24" fmla="*/ 251 w 364"/>
                        <a:gd name="T25" fmla="*/ 61 h 477"/>
                        <a:gd name="T26" fmla="*/ 251 w 364"/>
                        <a:gd name="T27" fmla="*/ 61 h 477"/>
                        <a:gd name="T28" fmla="*/ 318 w 364"/>
                        <a:gd name="T29" fmla="*/ 233 h 477"/>
                        <a:gd name="T30" fmla="*/ 352 w 364"/>
                        <a:gd name="T31" fmla="*/ 324 h 477"/>
                        <a:gd name="T32" fmla="*/ 361 w 364"/>
                        <a:gd name="T33" fmla="*/ 357 h 477"/>
                        <a:gd name="T34" fmla="*/ 364 w 364"/>
                        <a:gd name="T35" fmla="*/ 373 h 477"/>
                        <a:gd name="T36" fmla="*/ 364 w 364"/>
                        <a:gd name="T37" fmla="*/ 373 h 477"/>
                        <a:gd name="T38" fmla="*/ 363 w 364"/>
                        <a:gd name="T39" fmla="*/ 383 h 477"/>
                        <a:gd name="T40" fmla="*/ 359 w 364"/>
                        <a:gd name="T41" fmla="*/ 389 h 477"/>
                        <a:gd name="T42" fmla="*/ 354 w 364"/>
                        <a:gd name="T43" fmla="*/ 396 h 477"/>
                        <a:gd name="T44" fmla="*/ 346 w 364"/>
                        <a:gd name="T45" fmla="*/ 403 h 477"/>
                        <a:gd name="T46" fmla="*/ 334 w 364"/>
                        <a:gd name="T47" fmla="*/ 410 h 477"/>
                        <a:gd name="T48" fmla="*/ 318 w 364"/>
                        <a:gd name="T49" fmla="*/ 419 h 477"/>
                        <a:gd name="T50" fmla="*/ 296 w 364"/>
                        <a:gd name="T51" fmla="*/ 430 h 477"/>
                        <a:gd name="T52" fmla="*/ 296 w 364"/>
                        <a:gd name="T53" fmla="*/ 430 h 477"/>
                        <a:gd name="T54" fmla="*/ 250 w 364"/>
                        <a:gd name="T55" fmla="*/ 448 h 477"/>
                        <a:gd name="T56" fmla="*/ 212 w 364"/>
                        <a:gd name="T57" fmla="*/ 462 h 477"/>
                        <a:gd name="T58" fmla="*/ 185 w 364"/>
                        <a:gd name="T59" fmla="*/ 471 h 477"/>
                        <a:gd name="T60" fmla="*/ 165 w 364"/>
                        <a:gd name="T61" fmla="*/ 475 h 477"/>
                        <a:gd name="T62" fmla="*/ 165 w 364"/>
                        <a:gd name="T63" fmla="*/ 475 h 477"/>
                        <a:gd name="T64" fmla="*/ 153 w 364"/>
                        <a:gd name="T65" fmla="*/ 477 h 477"/>
                        <a:gd name="T66" fmla="*/ 146 w 364"/>
                        <a:gd name="T67" fmla="*/ 475 h 477"/>
                        <a:gd name="T68" fmla="*/ 139 w 364"/>
                        <a:gd name="T69" fmla="*/ 471 h 477"/>
                        <a:gd name="T70" fmla="*/ 131 w 364"/>
                        <a:gd name="T71" fmla="*/ 464 h 477"/>
                        <a:gd name="T72" fmla="*/ 122 w 364"/>
                        <a:gd name="T73" fmla="*/ 452 h 477"/>
                        <a:gd name="T74" fmla="*/ 112 w 364"/>
                        <a:gd name="T75" fmla="*/ 434 h 477"/>
                        <a:gd name="T76" fmla="*/ 101 w 364"/>
                        <a:gd name="T77" fmla="*/ 408 h 477"/>
                        <a:gd name="T78" fmla="*/ 101 w 364"/>
                        <a:gd name="T79" fmla="*/ 408 h 477"/>
                        <a:gd name="T80" fmla="*/ 74 w 364"/>
                        <a:gd name="T81" fmla="*/ 339 h 477"/>
                        <a:gd name="T82" fmla="*/ 45 w 364"/>
                        <a:gd name="T83" fmla="*/ 260 h 477"/>
                        <a:gd name="T84" fmla="*/ 8 w 364"/>
                        <a:gd name="T85" fmla="*/ 150 h 477"/>
                        <a:gd name="T86" fmla="*/ 8 w 364"/>
                        <a:gd name="T87" fmla="*/ 150 h 477"/>
                        <a:gd name="T88" fmla="*/ 4 w 364"/>
                        <a:gd name="T89" fmla="*/ 141 h 477"/>
                        <a:gd name="T90" fmla="*/ 2 w 364"/>
                        <a:gd name="T91" fmla="*/ 132 h 477"/>
                        <a:gd name="T92" fmla="*/ 0 w 364"/>
                        <a:gd name="T93" fmla="*/ 120 h 477"/>
                        <a:gd name="T94" fmla="*/ 2 w 364"/>
                        <a:gd name="T95" fmla="*/ 109 h 477"/>
                        <a:gd name="T96" fmla="*/ 6 w 364"/>
                        <a:gd name="T97" fmla="*/ 98 h 477"/>
                        <a:gd name="T98" fmla="*/ 11 w 364"/>
                        <a:gd name="T99" fmla="*/ 88 h 477"/>
                        <a:gd name="T100" fmla="*/ 18 w 364"/>
                        <a:gd name="T101" fmla="*/ 79 h 477"/>
                        <a:gd name="T102" fmla="*/ 31 w 364"/>
                        <a:gd name="T103" fmla="*/ 71 h 47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364" h="477">
                          <a:moveTo>
                            <a:pt x="31" y="71"/>
                          </a:moveTo>
                          <a:lnTo>
                            <a:pt x="31" y="71"/>
                          </a:lnTo>
                          <a:lnTo>
                            <a:pt x="112" y="34"/>
                          </a:lnTo>
                          <a:lnTo>
                            <a:pt x="187" y="2"/>
                          </a:lnTo>
                          <a:lnTo>
                            <a:pt x="187" y="2"/>
                          </a:lnTo>
                          <a:lnTo>
                            <a:pt x="194" y="0"/>
                          </a:lnTo>
                          <a:lnTo>
                            <a:pt x="203" y="0"/>
                          </a:lnTo>
                          <a:lnTo>
                            <a:pt x="210" y="2"/>
                          </a:lnTo>
                          <a:lnTo>
                            <a:pt x="219" y="7"/>
                          </a:lnTo>
                          <a:lnTo>
                            <a:pt x="226" y="16"/>
                          </a:lnTo>
                          <a:lnTo>
                            <a:pt x="235" y="27"/>
                          </a:lnTo>
                          <a:lnTo>
                            <a:pt x="243" y="41"/>
                          </a:lnTo>
                          <a:lnTo>
                            <a:pt x="251" y="61"/>
                          </a:lnTo>
                          <a:lnTo>
                            <a:pt x="251" y="61"/>
                          </a:lnTo>
                          <a:lnTo>
                            <a:pt x="318" y="233"/>
                          </a:lnTo>
                          <a:lnTo>
                            <a:pt x="352" y="324"/>
                          </a:lnTo>
                          <a:lnTo>
                            <a:pt x="361" y="357"/>
                          </a:lnTo>
                          <a:lnTo>
                            <a:pt x="364" y="373"/>
                          </a:lnTo>
                          <a:lnTo>
                            <a:pt x="364" y="373"/>
                          </a:lnTo>
                          <a:lnTo>
                            <a:pt x="363" y="383"/>
                          </a:lnTo>
                          <a:lnTo>
                            <a:pt x="359" y="389"/>
                          </a:lnTo>
                          <a:lnTo>
                            <a:pt x="354" y="396"/>
                          </a:lnTo>
                          <a:lnTo>
                            <a:pt x="346" y="403"/>
                          </a:lnTo>
                          <a:lnTo>
                            <a:pt x="334" y="410"/>
                          </a:lnTo>
                          <a:lnTo>
                            <a:pt x="318" y="419"/>
                          </a:lnTo>
                          <a:lnTo>
                            <a:pt x="296" y="430"/>
                          </a:lnTo>
                          <a:lnTo>
                            <a:pt x="296" y="430"/>
                          </a:lnTo>
                          <a:lnTo>
                            <a:pt x="250" y="448"/>
                          </a:lnTo>
                          <a:lnTo>
                            <a:pt x="212" y="462"/>
                          </a:lnTo>
                          <a:lnTo>
                            <a:pt x="185" y="471"/>
                          </a:lnTo>
                          <a:lnTo>
                            <a:pt x="165" y="475"/>
                          </a:lnTo>
                          <a:lnTo>
                            <a:pt x="165" y="475"/>
                          </a:lnTo>
                          <a:lnTo>
                            <a:pt x="153" y="477"/>
                          </a:lnTo>
                          <a:lnTo>
                            <a:pt x="146" y="475"/>
                          </a:lnTo>
                          <a:lnTo>
                            <a:pt x="139" y="471"/>
                          </a:lnTo>
                          <a:lnTo>
                            <a:pt x="131" y="464"/>
                          </a:lnTo>
                          <a:lnTo>
                            <a:pt x="122" y="452"/>
                          </a:lnTo>
                          <a:lnTo>
                            <a:pt x="112" y="434"/>
                          </a:lnTo>
                          <a:lnTo>
                            <a:pt x="101" y="408"/>
                          </a:lnTo>
                          <a:lnTo>
                            <a:pt x="101" y="408"/>
                          </a:lnTo>
                          <a:lnTo>
                            <a:pt x="74" y="339"/>
                          </a:lnTo>
                          <a:lnTo>
                            <a:pt x="45" y="260"/>
                          </a:lnTo>
                          <a:lnTo>
                            <a:pt x="8" y="150"/>
                          </a:lnTo>
                          <a:lnTo>
                            <a:pt x="8" y="150"/>
                          </a:lnTo>
                          <a:lnTo>
                            <a:pt x="4" y="141"/>
                          </a:lnTo>
                          <a:lnTo>
                            <a:pt x="2" y="132"/>
                          </a:lnTo>
                          <a:lnTo>
                            <a:pt x="0" y="120"/>
                          </a:lnTo>
                          <a:lnTo>
                            <a:pt x="2" y="109"/>
                          </a:lnTo>
                          <a:lnTo>
                            <a:pt x="6" y="98"/>
                          </a:lnTo>
                          <a:lnTo>
                            <a:pt x="11" y="88"/>
                          </a:lnTo>
                          <a:lnTo>
                            <a:pt x="18" y="79"/>
                          </a:lnTo>
                          <a:lnTo>
                            <a:pt x="31" y="71"/>
                          </a:lnTo>
                          <a:close/>
                        </a:path>
                      </a:pathLst>
                    </a:custGeom>
                    <a:solidFill>
                      <a:srgbClr val="80A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2" name="Freeform 12"/>
                    <p:cNvSpPr/>
                    <p:nvPr/>
                  </p:nvSpPr>
                  <p:spPr bwMode="auto">
                    <a:xfrm>
                      <a:off x="5423271" y="3543515"/>
                      <a:ext cx="462150" cy="605620"/>
                    </a:xfrm>
                    <a:custGeom>
                      <a:avLst/>
                      <a:gdLst>
                        <a:gd name="T0" fmla="*/ 31 w 364"/>
                        <a:gd name="T1" fmla="*/ 71 h 477"/>
                        <a:gd name="T2" fmla="*/ 31 w 364"/>
                        <a:gd name="T3" fmla="*/ 71 h 477"/>
                        <a:gd name="T4" fmla="*/ 112 w 364"/>
                        <a:gd name="T5" fmla="*/ 34 h 477"/>
                        <a:gd name="T6" fmla="*/ 187 w 364"/>
                        <a:gd name="T7" fmla="*/ 2 h 477"/>
                        <a:gd name="T8" fmla="*/ 187 w 364"/>
                        <a:gd name="T9" fmla="*/ 2 h 477"/>
                        <a:gd name="T10" fmla="*/ 194 w 364"/>
                        <a:gd name="T11" fmla="*/ 0 h 477"/>
                        <a:gd name="T12" fmla="*/ 203 w 364"/>
                        <a:gd name="T13" fmla="*/ 0 h 477"/>
                        <a:gd name="T14" fmla="*/ 210 w 364"/>
                        <a:gd name="T15" fmla="*/ 2 h 477"/>
                        <a:gd name="T16" fmla="*/ 219 w 364"/>
                        <a:gd name="T17" fmla="*/ 7 h 477"/>
                        <a:gd name="T18" fmla="*/ 226 w 364"/>
                        <a:gd name="T19" fmla="*/ 16 h 477"/>
                        <a:gd name="T20" fmla="*/ 235 w 364"/>
                        <a:gd name="T21" fmla="*/ 27 h 477"/>
                        <a:gd name="T22" fmla="*/ 243 w 364"/>
                        <a:gd name="T23" fmla="*/ 41 h 477"/>
                        <a:gd name="T24" fmla="*/ 251 w 364"/>
                        <a:gd name="T25" fmla="*/ 61 h 477"/>
                        <a:gd name="T26" fmla="*/ 251 w 364"/>
                        <a:gd name="T27" fmla="*/ 61 h 477"/>
                        <a:gd name="T28" fmla="*/ 318 w 364"/>
                        <a:gd name="T29" fmla="*/ 233 h 477"/>
                        <a:gd name="T30" fmla="*/ 352 w 364"/>
                        <a:gd name="T31" fmla="*/ 324 h 477"/>
                        <a:gd name="T32" fmla="*/ 361 w 364"/>
                        <a:gd name="T33" fmla="*/ 357 h 477"/>
                        <a:gd name="T34" fmla="*/ 364 w 364"/>
                        <a:gd name="T35" fmla="*/ 373 h 477"/>
                        <a:gd name="T36" fmla="*/ 364 w 364"/>
                        <a:gd name="T37" fmla="*/ 373 h 477"/>
                        <a:gd name="T38" fmla="*/ 363 w 364"/>
                        <a:gd name="T39" fmla="*/ 383 h 477"/>
                        <a:gd name="T40" fmla="*/ 359 w 364"/>
                        <a:gd name="T41" fmla="*/ 389 h 477"/>
                        <a:gd name="T42" fmla="*/ 354 w 364"/>
                        <a:gd name="T43" fmla="*/ 396 h 477"/>
                        <a:gd name="T44" fmla="*/ 346 w 364"/>
                        <a:gd name="T45" fmla="*/ 403 h 477"/>
                        <a:gd name="T46" fmla="*/ 334 w 364"/>
                        <a:gd name="T47" fmla="*/ 410 h 477"/>
                        <a:gd name="T48" fmla="*/ 318 w 364"/>
                        <a:gd name="T49" fmla="*/ 419 h 477"/>
                        <a:gd name="T50" fmla="*/ 296 w 364"/>
                        <a:gd name="T51" fmla="*/ 430 h 477"/>
                        <a:gd name="T52" fmla="*/ 296 w 364"/>
                        <a:gd name="T53" fmla="*/ 430 h 477"/>
                        <a:gd name="T54" fmla="*/ 250 w 364"/>
                        <a:gd name="T55" fmla="*/ 448 h 477"/>
                        <a:gd name="T56" fmla="*/ 212 w 364"/>
                        <a:gd name="T57" fmla="*/ 462 h 477"/>
                        <a:gd name="T58" fmla="*/ 185 w 364"/>
                        <a:gd name="T59" fmla="*/ 471 h 477"/>
                        <a:gd name="T60" fmla="*/ 165 w 364"/>
                        <a:gd name="T61" fmla="*/ 475 h 477"/>
                        <a:gd name="T62" fmla="*/ 165 w 364"/>
                        <a:gd name="T63" fmla="*/ 475 h 477"/>
                        <a:gd name="T64" fmla="*/ 153 w 364"/>
                        <a:gd name="T65" fmla="*/ 477 h 477"/>
                        <a:gd name="T66" fmla="*/ 146 w 364"/>
                        <a:gd name="T67" fmla="*/ 475 h 477"/>
                        <a:gd name="T68" fmla="*/ 139 w 364"/>
                        <a:gd name="T69" fmla="*/ 471 h 477"/>
                        <a:gd name="T70" fmla="*/ 131 w 364"/>
                        <a:gd name="T71" fmla="*/ 464 h 477"/>
                        <a:gd name="T72" fmla="*/ 122 w 364"/>
                        <a:gd name="T73" fmla="*/ 452 h 477"/>
                        <a:gd name="T74" fmla="*/ 112 w 364"/>
                        <a:gd name="T75" fmla="*/ 434 h 477"/>
                        <a:gd name="T76" fmla="*/ 101 w 364"/>
                        <a:gd name="T77" fmla="*/ 408 h 477"/>
                        <a:gd name="T78" fmla="*/ 101 w 364"/>
                        <a:gd name="T79" fmla="*/ 408 h 477"/>
                        <a:gd name="T80" fmla="*/ 74 w 364"/>
                        <a:gd name="T81" fmla="*/ 339 h 477"/>
                        <a:gd name="T82" fmla="*/ 45 w 364"/>
                        <a:gd name="T83" fmla="*/ 260 h 477"/>
                        <a:gd name="T84" fmla="*/ 8 w 364"/>
                        <a:gd name="T85" fmla="*/ 150 h 477"/>
                        <a:gd name="T86" fmla="*/ 8 w 364"/>
                        <a:gd name="T87" fmla="*/ 150 h 477"/>
                        <a:gd name="T88" fmla="*/ 4 w 364"/>
                        <a:gd name="T89" fmla="*/ 141 h 477"/>
                        <a:gd name="T90" fmla="*/ 2 w 364"/>
                        <a:gd name="T91" fmla="*/ 132 h 477"/>
                        <a:gd name="T92" fmla="*/ 0 w 364"/>
                        <a:gd name="T93" fmla="*/ 120 h 477"/>
                        <a:gd name="T94" fmla="*/ 2 w 364"/>
                        <a:gd name="T95" fmla="*/ 109 h 477"/>
                        <a:gd name="T96" fmla="*/ 6 w 364"/>
                        <a:gd name="T97" fmla="*/ 98 h 477"/>
                        <a:gd name="T98" fmla="*/ 11 w 364"/>
                        <a:gd name="T99" fmla="*/ 88 h 477"/>
                        <a:gd name="T100" fmla="*/ 18 w 364"/>
                        <a:gd name="T101" fmla="*/ 79 h 477"/>
                        <a:gd name="T102" fmla="*/ 31 w 364"/>
                        <a:gd name="T103" fmla="*/ 71 h 47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364" h="477">
                          <a:moveTo>
                            <a:pt x="31" y="71"/>
                          </a:moveTo>
                          <a:lnTo>
                            <a:pt x="31" y="71"/>
                          </a:lnTo>
                          <a:lnTo>
                            <a:pt x="112" y="34"/>
                          </a:lnTo>
                          <a:lnTo>
                            <a:pt x="187" y="2"/>
                          </a:lnTo>
                          <a:lnTo>
                            <a:pt x="187" y="2"/>
                          </a:lnTo>
                          <a:lnTo>
                            <a:pt x="194" y="0"/>
                          </a:lnTo>
                          <a:lnTo>
                            <a:pt x="203" y="0"/>
                          </a:lnTo>
                          <a:lnTo>
                            <a:pt x="210" y="2"/>
                          </a:lnTo>
                          <a:lnTo>
                            <a:pt x="219" y="7"/>
                          </a:lnTo>
                          <a:lnTo>
                            <a:pt x="226" y="16"/>
                          </a:lnTo>
                          <a:lnTo>
                            <a:pt x="235" y="27"/>
                          </a:lnTo>
                          <a:lnTo>
                            <a:pt x="243" y="41"/>
                          </a:lnTo>
                          <a:lnTo>
                            <a:pt x="251" y="61"/>
                          </a:lnTo>
                          <a:lnTo>
                            <a:pt x="251" y="61"/>
                          </a:lnTo>
                          <a:lnTo>
                            <a:pt x="318" y="233"/>
                          </a:lnTo>
                          <a:lnTo>
                            <a:pt x="352" y="324"/>
                          </a:lnTo>
                          <a:lnTo>
                            <a:pt x="361" y="357"/>
                          </a:lnTo>
                          <a:lnTo>
                            <a:pt x="364" y="373"/>
                          </a:lnTo>
                          <a:lnTo>
                            <a:pt x="364" y="373"/>
                          </a:lnTo>
                          <a:lnTo>
                            <a:pt x="363" y="383"/>
                          </a:lnTo>
                          <a:lnTo>
                            <a:pt x="359" y="389"/>
                          </a:lnTo>
                          <a:lnTo>
                            <a:pt x="354" y="396"/>
                          </a:lnTo>
                          <a:lnTo>
                            <a:pt x="346" y="403"/>
                          </a:lnTo>
                          <a:lnTo>
                            <a:pt x="334" y="410"/>
                          </a:lnTo>
                          <a:lnTo>
                            <a:pt x="318" y="419"/>
                          </a:lnTo>
                          <a:lnTo>
                            <a:pt x="296" y="430"/>
                          </a:lnTo>
                          <a:lnTo>
                            <a:pt x="296" y="430"/>
                          </a:lnTo>
                          <a:lnTo>
                            <a:pt x="250" y="448"/>
                          </a:lnTo>
                          <a:lnTo>
                            <a:pt x="212" y="462"/>
                          </a:lnTo>
                          <a:lnTo>
                            <a:pt x="185" y="471"/>
                          </a:lnTo>
                          <a:lnTo>
                            <a:pt x="165" y="475"/>
                          </a:lnTo>
                          <a:lnTo>
                            <a:pt x="165" y="475"/>
                          </a:lnTo>
                          <a:lnTo>
                            <a:pt x="153" y="477"/>
                          </a:lnTo>
                          <a:lnTo>
                            <a:pt x="146" y="475"/>
                          </a:lnTo>
                          <a:lnTo>
                            <a:pt x="139" y="471"/>
                          </a:lnTo>
                          <a:lnTo>
                            <a:pt x="131" y="464"/>
                          </a:lnTo>
                          <a:lnTo>
                            <a:pt x="122" y="452"/>
                          </a:lnTo>
                          <a:lnTo>
                            <a:pt x="112" y="434"/>
                          </a:lnTo>
                          <a:lnTo>
                            <a:pt x="101" y="408"/>
                          </a:lnTo>
                          <a:lnTo>
                            <a:pt x="101" y="408"/>
                          </a:lnTo>
                          <a:lnTo>
                            <a:pt x="74" y="339"/>
                          </a:lnTo>
                          <a:lnTo>
                            <a:pt x="45" y="260"/>
                          </a:lnTo>
                          <a:lnTo>
                            <a:pt x="8" y="150"/>
                          </a:lnTo>
                          <a:lnTo>
                            <a:pt x="8" y="150"/>
                          </a:lnTo>
                          <a:lnTo>
                            <a:pt x="4" y="141"/>
                          </a:lnTo>
                          <a:lnTo>
                            <a:pt x="2" y="132"/>
                          </a:lnTo>
                          <a:lnTo>
                            <a:pt x="0" y="120"/>
                          </a:lnTo>
                          <a:lnTo>
                            <a:pt x="2" y="109"/>
                          </a:lnTo>
                          <a:lnTo>
                            <a:pt x="6" y="98"/>
                          </a:lnTo>
                          <a:lnTo>
                            <a:pt x="11" y="88"/>
                          </a:lnTo>
                          <a:lnTo>
                            <a:pt x="18" y="79"/>
                          </a:lnTo>
                          <a:lnTo>
                            <a:pt x="31" y="71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3" name="Freeform 13"/>
                    <p:cNvSpPr/>
                    <p:nvPr/>
                  </p:nvSpPr>
                  <p:spPr bwMode="auto">
                    <a:xfrm>
                      <a:off x="5437237" y="3561290"/>
                      <a:ext cx="427870" cy="568800"/>
                    </a:xfrm>
                    <a:custGeom>
                      <a:avLst/>
                      <a:gdLst>
                        <a:gd name="T0" fmla="*/ 29 w 337"/>
                        <a:gd name="T1" fmla="*/ 68 h 448"/>
                        <a:gd name="T2" fmla="*/ 29 w 337"/>
                        <a:gd name="T3" fmla="*/ 68 h 448"/>
                        <a:gd name="T4" fmla="*/ 106 w 337"/>
                        <a:gd name="T5" fmla="*/ 32 h 448"/>
                        <a:gd name="T6" fmla="*/ 174 w 337"/>
                        <a:gd name="T7" fmla="*/ 2 h 448"/>
                        <a:gd name="T8" fmla="*/ 174 w 337"/>
                        <a:gd name="T9" fmla="*/ 2 h 448"/>
                        <a:gd name="T10" fmla="*/ 181 w 337"/>
                        <a:gd name="T11" fmla="*/ 0 h 448"/>
                        <a:gd name="T12" fmla="*/ 188 w 337"/>
                        <a:gd name="T13" fmla="*/ 0 h 448"/>
                        <a:gd name="T14" fmla="*/ 194 w 337"/>
                        <a:gd name="T15" fmla="*/ 4 h 448"/>
                        <a:gd name="T16" fmla="*/ 201 w 337"/>
                        <a:gd name="T17" fmla="*/ 7 h 448"/>
                        <a:gd name="T18" fmla="*/ 206 w 337"/>
                        <a:gd name="T19" fmla="*/ 16 h 448"/>
                        <a:gd name="T20" fmla="*/ 214 w 337"/>
                        <a:gd name="T21" fmla="*/ 27 h 448"/>
                        <a:gd name="T22" fmla="*/ 228 w 337"/>
                        <a:gd name="T23" fmla="*/ 59 h 448"/>
                        <a:gd name="T24" fmla="*/ 228 w 337"/>
                        <a:gd name="T25" fmla="*/ 59 h 448"/>
                        <a:gd name="T26" fmla="*/ 291 w 337"/>
                        <a:gd name="T27" fmla="*/ 221 h 448"/>
                        <a:gd name="T28" fmla="*/ 323 w 337"/>
                        <a:gd name="T29" fmla="*/ 308 h 448"/>
                        <a:gd name="T30" fmla="*/ 334 w 337"/>
                        <a:gd name="T31" fmla="*/ 337 h 448"/>
                        <a:gd name="T32" fmla="*/ 337 w 337"/>
                        <a:gd name="T33" fmla="*/ 351 h 448"/>
                        <a:gd name="T34" fmla="*/ 337 w 337"/>
                        <a:gd name="T35" fmla="*/ 351 h 448"/>
                        <a:gd name="T36" fmla="*/ 335 w 337"/>
                        <a:gd name="T37" fmla="*/ 362 h 448"/>
                        <a:gd name="T38" fmla="*/ 334 w 337"/>
                        <a:gd name="T39" fmla="*/ 368 h 448"/>
                        <a:gd name="T40" fmla="*/ 330 w 337"/>
                        <a:gd name="T41" fmla="*/ 373 h 448"/>
                        <a:gd name="T42" fmla="*/ 323 w 337"/>
                        <a:gd name="T43" fmla="*/ 380 h 448"/>
                        <a:gd name="T44" fmla="*/ 312 w 337"/>
                        <a:gd name="T45" fmla="*/ 387 h 448"/>
                        <a:gd name="T46" fmla="*/ 298 w 337"/>
                        <a:gd name="T47" fmla="*/ 394 h 448"/>
                        <a:gd name="T48" fmla="*/ 278 w 337"/>
                        <a:gd name="T49" fmla="*/ 403 h 448"/>
                        <a:gd name="T50" fmla="*/ 278 w 337"/>
                        <a:gd name="T51" fmla="*/ 403 h 448"/>
                        <a:gd name="T52" fmla="*/ 235 w 337"/>
                        <a:gd name="T53" fmla="*/ 421 h 448"/>
                        <a:gd name="T54" fmla="*/ 199 w 337"/>
                        <a:gd name="T55" fmla="*/ 434 h 448"/>
                        <a:gd name="T56" fmla="*/ 172 w 337"/>
                        <a:gd name="T57" fmla="*/ 443 h 448"/>
                        <a:gd name="T58" fmla="*/ 156 w 337"/>
                        <a:gd name="T59" fmla="*/ 446 h 448"/>
                        <a:gd name="T60" fmla="*/ 156 w 337"/>
                        <a:gd name="T61" fmla="*/ 446 h 448"/>
                        <a:gd name="T62" fmla="*/ 144 w 337"/>
                        <a:gd name="T63" fmla="*/ 448 h 448"/>
                        <a:gd name="T64" fmla="*/ 138 w 337"/>
                        <a:gd name="T65" fmla="*/ 446 h 448"/>
                        <a:gd name="T66" fmla="*/ 131 w 337"/>
                        <a:gd name="T67" fmla="*/ 443 h 448"/>
                        <a:gd name="T68" fmla="*/ 122 w 337"/>
                        <a:gd name="T69" fmla="*/ 436 h 448"/>
                        <a:gd name="T70" fmla="*/ 115 w 337"/>
                        <a:gd name="T71" fmla="*/ 425 h 448"/>
                        <a:gd name="T72" fmla="*/ 104 w 337"/>
                        <a:gd name="T73" fmla="*/ 407 h 448"/>
                        <a:gd name="T74" fmla="*/ 95 w 337"/>
                        <a:gd name="T75" fmla="*/ 384 h 448"/>
                        <a:gd name="T76" fmla="*/ 95 w 337"/>
                        <a:gd name="T77" fmla="*/ 384 h 448"/>
                        <a:gd name="T78" fmla="*/ 68 w 337"/>
                        <a:gd name="T79" fmla="*/ 319 h 448"/>
                        <a:gd name="T80" fmla="*/ 41 w 337"/>
                        <a:gd name="T81" fmla="*/ 244 h 448"/>
                        <a:gd name="T82" fmla="*/ 6 w 337"/>
                        <a:gd name="T83" fmla="*/ 144 h 448"/>
                        <a:gd name="T84" fmla="*/ 6 w 337"/>
                        <a:gd name="T85" fmla="*/ 144 h 448"/>
                        <a:gd name="T86" fmla="*/ 4 w 337"/>
                        <a:gd name="T87" fmla="*/ 135 h 448"/>
                        <a:gd name="T88" fmla="*/ 2 w 337"/>
                        <a:gd name="T89" fmla="*/ 124 h 448"/>
                        <a:gd name="T90" fmla="*/ 0 w 337"/>
                        <a:gd name="T91" fmla="*/ 115 h 448"/>
                        <a:gd name="T92" fmla="*/ 2 w 337"/>
                        <a:gd name="T93" fmla="*/ 104 h 448"/>
                        <a:gd name="T94" fmla="*/ 4 w 337"/>
                        <a:gd name="T95" fmla="*/ 93 h 448"/>
                        <a:gd name="T96" fmla="*/ 9 w 337"/>
                        <a:gd name="T97" fmla="*/ 83 h 448"/>
                        <a:gd name="T98" fmla="*/ 18 w 337"/>
                        <a:gd name="T99" fmla="*/ 75 h 448"/>
                        <a:gd name="T100" fmla="*/ 29 w 337"/>
                        <a:gd name="T101" fmla="*/ 68 h 4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337" h="448">
                          <a:moveTo>
                            <a:pt x="29" y="68"/>
                          </a:moveTo>
                          <a:lnTo>
                            <a:pt x="29" y="68"/>
                          </a:lnTo>
                          <a:lnTo>
                            <a:pt x="106" y="32"/>
                          </a:lnTo>
                          <a:lnTo>
                            <a:pt x="174" y="2"/>
                          </a:lnTo>
                          <a:lnTo>
                            <a:pt x="174" y="2"/>
                          </a:lnTo>
                          <a:lnTo>
                            <a:pt x="181" y="0"/>
                          </a:lnTo>
                          <a:lnTo>
                            <a:pt x="188" y="0"/>
                          </a:lnTo>
                          <a:lnTo>
                            <a:pt x="194" y="4"/>
                          </a:lnTo>
                          <a:lnTo>
                            <a:pt x="201" y="7"/>
                          </a:lnTo>
                          <a:lnTo>
                            <a:pt x="206" y="16"/>
                          </a:lnTo>
                          <a:lnTo>
                            <a:pt x="214" y="27"/>
                          </a:lnTo>
                          <a:lnTo>
                            <a:pt x="228" y="59"/>
                          </a:lnTo>
                          <a:lnTo>
                            <a:pt x="228" y="59"/>
                          </a:lnTo>
                          <a:lnTo>
                            <a:pt x="291" y="221"/>
                          </a:lnTo>
                          <a:lnTo>
                            <a:pt x="323" y="308"/>
                          </a:lnTo>
                          <a:lnTo>
                            <a:pt x="334" y="337"/>
                          </a:lnTo>
                          <a:lnTo>
                            <a:pt x="337" y="351"/>
                          </a:lnTo>
                          <a:lnTo>
                            <a:pt x="337" y="351"/>
                          </a:lnTo>
                          <a:lnTo>
                            <a:pt x="335" y="362"/>
                          </a:lnTo>
                          <a:lnTo>
                            <a:pt x="334" y="368"/>
                          </a:lnTo>
                          <a:lnTo>
                            <a:pt x="330" y="373"/>
                          </a:lnTo>
                          <a:lnTo>
                            <a:pt x="323" y="380"/>
                          </a:lnTo>
                          <a:lnTo>
                            <a:pt x="312" y="387"/>
                          </a:lnTo>
                          <a:lnTo>
                            <a:pt x="298" y="394"/>
                          </a:lnTo>
                          <a:lnTo>
                            <a:pt x="278" y="403"/>
                          </a:lnTo>
                          <a:lnTo>
                            <a:pt x="278" y="403"/>
                          </a:lnTo>
                          <a:lnTo>
                            <a:pt x="235" y="421"/>
                          </a:lnTo>
                          <a:lnTo>
                            <a:pt x="199" y="434"/>
                          </a:lnTo>
                          <a:lnTo>
                            <a:pt x="172" y="443"/>
                          </a:lnTo>
                          <a:lnTo>
                            <a:pt x="156" y="446"/>
                          </a:lnTo>
                          <a:lnTo>
                            <a:pt x="156" y="446"/>
                          </a:lnTo>
                          <a:lnTo>
                            <a:pt x="144" y="448"/>
                          </a:lnTo>
                          <a:lnTo>
                            <a:pt x="138" y="446"/>
                          </a:lnTo>
                          <a:lnTo>
                            <a:pt x="131" y="443"/>
                          </a:lnTo>
                          <a:lnTo>
                            <a:pt x="122" y="436"/>
                          </a:lnTo>
                          <a:lnTo>
                            <a:pt x="115" y="425"/>
                          </a:lnTo>
                          <a:lnTo>
                            <a:pt x="104" y="407"/>
                          </a:lnTo>
                          <a:lnTo>
                            <a:pt x="95" y="384"/>
                          </a:lnTo>
                          <a:lnTo>
                            <a:pt x="95" y="384"/>
                          </a:lnTo>
                          <a:lnTo>
                            <a:pt x="68" y="319"/>
                          </a:lnTo>
                          <a:lnTo>
                            <a:pt x="41" y="244"/>
                          </a:lnTo>
                          <a:lnTo>
                            <a:pt x="6" y="144"/>
                          </a:lnTo>
                          <a:lnTo>
                            <a:pt x="6" y="144"/>
                          </a:lnTo>
                          <a:lnTo>
                            <a:pt x="4" y="135"/>
                          </a:lnTo>
                          <a:lnTo>
                            <a:pt x="2" y="124"/>
                          </a:lnTo>
                          <a:lnTo>
                            <a:pt x="0" y="115"/>
                          </a:lnTo>
                          <a:lnTo>
                            <a:pt x="2" y="104"/>
                          </a:lnTo>
                          <a:lnTo>
                            <a:pt x="4" y="93"/>
                          </a:lnTo>
                          <a:lnTo>
                            <a:pt x="9" y="83"/>
                          </a:lnTo>
                          <a:lnTo>
                            <a:pt x="18" y="75"/>
                          </a:lnTo>
                          <a:lnTo>
                            <a:pt x="29" y="68"/>
                          </a:lnTo>
                          <a:close/>
                        </a:path>
                      </a:pathLst>
                    </a:custGeom>
                    <a:solidFill>
                      <a:srgbClr val="98C2D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4" name="Freeform 14"/>
                    <p:cNvSpPr/>
                    <p:nvPr/>
                  </p:nvSpPr>
                  <p:spPr bwMode="auto">
                    <a:xfrm>
                      <a:off x="5437237" y="3561290"/>
                      <a:ext cx="427870" cy="568800"/>
                    </a:xfrm>
                    <a:custGeom>
                      <a:avLst/>
                      <a:gdLst>
                        <a:gd name="T0" fmla="*/ 29 w 337"/>
                        <a:gd name="T1" fmla="*/ 68 h 448"/>
                        <a:gd name="T2" fmla="*/ 29 w 337"/>
                        <a:gd name="T3" fmla="*/ 68 h 448"/>
                        <a:gd name="T4" fmla="*/ 106 w 337"/>
                        <a:gd name="T5" fmla="*/ 32 h 448"/>
                        <a:gd name="T6" fmla="*/ 174 w 337"/>
                        <a:gd name="T7" fmla="*/ 2 h 448"/>
                        <a:gd name="T8" fmla="*/ 174 w 337"/>
                        <a:gd name="T9" fmla="*/ 2 h 448"/>
                        <a:gd name="T10" fmla="*/ 181 w 337"/>
                        <a:gd name="T11" fmla="*/ 0 h 448"/>
                        <a:gd name="T12" fmla="*/ 188 w 337"/>
                        <a:gd name="T13" fmla="*/ 0 h 448"/>
                        <a:gd name="T14" fmla="*/ 194 w 337"/>
                        <a:gd name="T15" fmla="*/ 4 h 448"/>
                        <a:gd name="T16" fmla="*/ 201 w 337"/>
                        <a:gd name="T17" fmla="*/ 7 h 448"/>
                        <a:gd name="T18" fmla="*/ 206 w 337"/>
                        <a:gd name="T19" fmla="*/ 16 h 448"/>
                        <a:gd name="T20" fmla="*/ 214 w 337"/>
                        <a:gd name="T21" fmla="*/ 27 h 448"/>
                        <a:gd name="T22" fmla="*/ 228 w 337"/>
                        <a:gd name="T23" fmla="*/ 59 h 448"/>
                        <a:gd name="T24" fmla="*/ 228 w 337"/>
                        <a:gd name="T25" fmla="*/ 59 h 448"/>
                        <a:gd name="T26" fmla="*/ 291 w 337"/>
                        <a:gd name="T27" fmla="*/ 221 h 448"/>
                        <a:gd name="T28" fmla="*/ 323 w 337"/>
                        <a:gd name="T29" fmla="*/ 308 h 448"/>
                        <a:gd name="T30" fmla="*/ 334 w 337"/>
                        <a:gd name="T31" fmla="*/ 337 h 448"/>
                        <a:gd name="T32" fmla="*/ 337 w 337"/>
                        <a:gd name="T33" fmla="*/ 351 h 448"/>
                        <a:gd name="T34" fmla="*/ 337 w 337"/>
                        <a:gd name="T35" fmla="*/ 351 h 448"/>
                        <a:gd name="T36" fmla="*/ 335 w 337"/>
                        <a:gd name="T37" fmla="*/ 362 h 448"/>
                        <a:gd name="T38" fmla="*/ 334 w 337"/>
                        <a:gd name="T39" fmla="*/ 368 h 448"/>
                        <a:gd name="T40" fmla="*/ 330 w 337"/>
                        <a:gd name="T41" fmla="*/ 373 h 448"/>
                        <a:gd name="T42" fmla="*/ 323 w 337"/>
                        <a:gd name="T43" fmla="*/ 380 h 448"/>
                        <a:gd name="T44" fmla="*/ 312 w 337"/>
                        <a:gd name="T45" fmla="*/ 387 h 448"/>
                        <a:gd name="T46" fmla="*/ 298 w 337"/>
                        <a:gd name="T47" fmla="*/ 394 h 448"/>
                        <a:gd name="T48" fmla="*/ 278 w 337"/>
                        <a:gd name="T49" fmla="*/ 403 h 448"/>
                        <a:gd name="T50" fmla="*/ 278 w 337"/>
                        <a:gd name="T51" fmla="*/ 403 h 448"/>
                        <a:gd name="T52" fmla="*/ 235 w 337"/>
                        <a:gd name="T53" fmla="*/ 421 h 448"/>
                        <a:gd name="T54" fmla="*/ 199 w 337"/>
                        <a:gd name="T55" fmla="*/ 434 h 448"/>
                        <a:gd name="T56" fmla="*/ 172 w 337"/>
                        <a:gd name="T57" fmla="*/ 443 h 448"/>
                        <a:gd name="T58" fmla="*/ 156 w 337"/>
                        <a:gd name="T59" fmla="*/ 446 h 448"/>
                        <a:gd name="T60" fmla="*/ 156 w 337"/>
                        <a:gd name="T61" fmla="*/ 446 h 448"/>
                        <a:gd name="T62" fmla="*/ 144 w 337"/>
                        <a:gd name="T63" fmla="*/ 448 h 448"/>
                        <a:gd name="T64" fmla="*/ 138 w 337"/>
                        <a:gd name="T65" fmla="*/ 446 h 448"/>
                        <a:gd name="T66" fmla="*/ 131 w 337"/>
                        <a:gd name="T67" fmla="*/ 443 h 448"/>
                        <a:gd name="T68" fmla="*/ 122 w 337"/>
                        <a:gd name="T69" fmla="*/ 436 h 448"/>
                        <a:gd name="T70" fmla="*/ 115 w 337"/>
                        <a:gd name="T71" fmla="*/ 425 h 448"/>
                        <a:gd name="T72" fmla="*/ 104 w 337"/>
                        <a:gd name="T73" fmla="*/ 407 h 448"/>
                        <a:gd name="T74" fmla="*/ 95 w 337"/>
                        <a:gd name="T75" fmla="*/ 384 h 448"/>
                        <a:gd name="T76" fmla="*/ 95 w 337"/>
                        <a:gd name="T77" fmla="*/ 384 h 448"/>
                        <a:gd name="T78" fmla="*/ 68 w 337"/>
                        <a:gd name="T79" fmla="*/ 319 h 448"/>
                        <a:gd name="T80" fmla="*/ 41 w 337"/>
                        <a:gd name="T81" fmla="*/ 244 h 448"/>
                        <a:gd name="T82" fmla="*/ 6 w 337"/>
                        <a:gd name="T83" fmla="*/ 144 h 448"/>
                        <a:gd name="T84" fmla="*/ 6 w 337"/>
                        <a:gd name="T85" fmla="*/ 144 h 448"/>
                        <a:gd name="T86" fmla="*/ 4 w 337"/>
                        <a:gd name="T87" fmla="*/ 135 h 448"/>
                        <a:gd name="T88" fmla="*/ 2 w 337"/>
                        <a:gd name="T89" fmla="*/ 124 h 448"/>
                        <a:gd name="T90" fmla="*/ 0 w 337"/>
                        <a:gd name="T91" fmla="*/ 115 h 448"/>
                        <a:gd name="T92" fmla="*/ 2 w 337"/>
                        <a:gd name="T93" fmla="*/ 104 h 448"/>
                        <a:gd name="T94" fmla="*/ 4 w 337"/>
                        <a:gd name="T95" fmla="*/ 93 h 448"/>
                        <a:gd name="T96" fmla="*/ 9 w 337"/>
                        <a:gd name="T97" fmla="*/ 83 h 448"/>
                        <a:gd name="T98" fmla="*/ 18 w 337"/>
                        <a:gd name="T99" fmla="*/ 75 h 448"/>
                        <a:gd name="T100" fmla="*/ 29 w 337"/>
                        <a:gd name="T101" fmla="*/ 68 h 4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337" h="448">
                          <a:moveTo>
                            <a:pt x="29" y="68"/>
                          </a:moveTo>
                          <a:lnTo>
                            <a:pt x="29" y="68"/>
                          </a:lnTo>
                          <a:lnTo>
                            <a:pt x="106" y="32"/>
                          </a:lnTo>
                          <a:lnTo>
                            <a:pt x="174" y="2"/>
                          </a:lnTo>
                          <a:lnTo>
                            <a:pt x="174" y="2"/>
                          </a:lnTo>
                          <a:lnTo>
                            <a:pt x="181" y="0"/>
                          </a:lnTo>
                          <a:lnTo>
                            <a:pt x="188" y="0"/>
                          </a:lnTo>
                          <a:lnTo>
                            <a:pt x="194" y="4"/>
                          </a:lnTo>
                          <a:lnTo>
                            <a:pt x="201" y="7"/>
                          </a:lnTo>
                          <a:lnTo>
                            <a:pt x="206" y="16"/>
                          </a:lnTo>
                          <a:lnTo>
                            <a:pt x="214" y="27"/>
                          </a:lnTo>
                          <a:lnTo>
                            <a:pt x="228" y="59"/>
                          </a:lnTo>
                          <a:lnTo>
                            <a:pt x="228" y="59"/>
                          </a:lnTo>
                          <a:lnTo>
                            <a:pt x="291" y="221"/>
                          </a:lnTo>
                          <a:lnTo>
                            <a:pt x="323" y="308"/>
                          </a:lnTo>
                          <a:lnTo>
                            <a:pt x="334" y="337"/>
                          </a:lnTo>
                          <a:lnTo>
                            <a:pt x="337" y="351"/>
                          </a:lnTo>
                          <a:lnTo>
                            <a:pt x="337" y="351"/>
                          </a:lnTo>
                          <a:lnTo>
                            <a:pt x="335" y="362"/>
                          </a:lnTo>
                          <a:lnTo>
                            <a:pt x="334" y="368"/>
                          </a:lnTo>
                          <a:lnTo>
                            <a:pt x="330" y="373"/>
                          </a:lnTo>
                          <a:lnTo>
                            <a:pt x="323" y="380"/>
                          </a:lnTo>
                          <a:lnTo>
                            <a:pt x="312" y="387"/>
                          </a:lnTo>
                          <a:lnTo>
                            <a:pt x="298" y="394"/>
                          </a:lnTo>
                          <a:lnTo>
                            <a:pt x="278" y="403"/>
                          </a:lnTo>
                          <a:lnTo>
                            <a:pt x="278" y="403"/>
                          </a:lnTo>
                          <a:lnTo>
                            <a:pt x="235" y="421"/>
                          </a:lnTo>
                          <a:lnTo>
                            <a:pt x="199" y="434"/>
                          </a:lnTo>
                          <a:lnTo>
                            <a:pt x="172" y="443"/>
                          </a:lnTo>
                          <a:lnTo>
                            <a:pt x="156" y="446"/>
                          </a:lnTo>
                          <a:lnTo>
                            <a:pt x="156" y="446"/>
                          </a:lnTo>
                          <a:lnTo>
                            <a:pt x="144" y="448"/>
                          </a:lnTo>
                          <a:lnTo>
                            <a:pt x="138" y="446"/>
                          </a:lnTo>
                          <a:lnTo>
                            <a:pt x="131" y="443"/>
                          </a:lnTo>
                          <a:lnTo>
                            <a:pt x="122" y="436"/>
                          </a:lnTo>
                          <a:lnTo>
                            <a:pt x="115" y="425"/>
                          </a:lnTo>
                          <a:lnTo>
                            <a:pt x="104" y="407"/>
                          </a:lnTo>
                          <a:lnTo>
                            <a:pt x="95" y="384"/>
                          </a:lnTo>
                          <a:lnTo>
                            <a:pt x="95" y="384"/>
                          </a:lnTo>
                          <a:lnTo>
                            <a:pt x="68" y="319"/>
                          </a:lnTo>
                          <a:lnTo>
                            <a:pt x="41" y="244"/>
                          </a:lnTo>
                          <a:lnTo>
                            <a:pt x="6" y="144"/>
                          </a:lnTo>
                          <a:lnTo>
                            <a:pt x="6" y="144"/>
                          </a:lnTo>
                          <a:lnTo>
                            <a:pt x="4" y="135"/>
                          </a:lnTo>
                          <a:lnTo>
                            <a:pt x="2" y="124"/>
                          </a:lnTo>
                          <a:lnTo>
                            <a:pt x="0" y="115"/>
                          </a:lnTo>
                          <a:lnTo>
                            <a:pt x="2" y="104"/>
                          </a:lnTo>
                          <a:lnTo>
                            <a:pt x="4" y="93"/>
                          </a:lnTo>
                          <a:lnTo>
                            <a:pt x="9" y="83"/>
                          </a:lnTo>
                          <a:lnTo>
                            <a:pt x="18" y="75"/>
                          </a:lnTo>
                          <a:lnTo>
                            <a:pt x="29" y="68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5" name="Freeform 15"/>
                    <p:cNvSpPr/>
                    <p:nvPr/>
                  </p:nvSpPr>
                  <p:spPr bwMode="auto">
                    <a:xfrm>
                      <a:off x="5710210" y="3744118"/>
                      <a:ext cx="292018" cy="302175"/>
                    </a:xfrm>
                    <a:custGeom>
                      <a:avLst/>
                      <a:gdLst>
                        <a:gd name="T0" fmla="*/ 142 w 230"/>
                        <a:gd name="T1" fmla="*/ 1 h 238"/>
                        <a:gd name="T2" fmla="*/ 115 w 230"/>
                        <a:gd name="T3" fmla="*/ 0 h 238"/>
                        <a:gd name="T4" fmla="*/ 74 w 230"/>
                        <a:gd name="T5" fmla="*/ 5 h 238"/>
                        <a:gd name="T6" fmla="*/ 60 w 230"/>
                        <a:gd name="T7" fmla="*/ 10 h 238"/>
                        <a:gd name="T8" fmla="*/ 29 w 230"/>
                        <a:gd name="T9" fmla="*/ 26 h 238"/>
                        <a:gd name="T10" fmla="*/ 8 w 230"/>
                        <a:gd name="T11" fmla="*/ 46 h 238"/>
                        <a:gd name="T12" fmla="*/ 0 w 230"/>
                        <a:gd name="T13" fmla="*/ 60 h 238"/>
                        <a:gd name="T14" fmla="*/ 4 w 230"/>
                        <a:gd name="T15" fmla="*/ 69 h 238"/>
                        <a:gd name="T16" fmla="*/ 13 w 230"/>
                        <a:gd name="T17" fmla="*/ 73 h 238"/>
                        <a:gd name="T18" fmla="*/ 22 w 230"/>
                        <a:gd name="T19" fmla="*/ 75 h 238"/>
                        <a:gd name="T20" fmla="*/ 58 w 230"/>
                        <a:gd name="T21" fmla="*/ 77 h 238"/>
                        <a:gd name="T22" fmla="*/ 112 w 230"/>
                        <a:gd name="T23" fmla="*/ 69 h 238"/>
                        <a:gd name="T24" fmla="*/ 119 w 230"/>
                        <a:gd name="T25" fmla="*/ 68 h 238"/>
                        <a:gd name="T26" fmla="*/ 77 w 230"/>
                        <a:gd name="T27" fmla="*/ 86 h 238"/>
                        <a:gd name="T28" fmla="*/ 31 w 230"/>
                        <a:gd name="T29" fmla="*/ 112 h 238"/>
                        <a:gd name="T30" fmla="*/ 20 w 230"/>
                        <a:gd name="T31" fmla="*/ 121 h 238"/>
                        <a:gd name="T32" fmla="*/ 11 w 230"/>
                        <a:gd name="T33" fmla="*/ 139 h 238"/>
                        <a:gd name="T34" fmla="*/ 9 w 230"/>
                        <a:gd name="T35" fmla="*/ 155 h 238"/>
                        <a:gd name="T36" fmla="*/ 22 w 230"/>
                        <a:gd name="T37" fmla="*/ 166 h 238"/>
                        <a:gd name="T38" fmla="*/ 51 w 230"/>
                        <a:gd name="T39" fmla="*/ 163 h 238"/>
                        <a:gd name="T40" fmla="*/ 122 w 230"/>
                        <a:gd name="T41" fmla="*/ 147 h 238"/>
                        <a:gd name="T42" fmla="*/ 158 w 230"/>
                        <a:gd name="T43" fmla="*/ 139 h 238"/>
                        <a:gd name="T44" fmla="*/ 122 w 230"/>
                        <a:gd name="T45" fmla="*/ 166 h 238"/>
                        <a:gd name="T46" fmla="*/ 95 w 230"/>
                        <a:gd name="T47" fmla="*/ 191 h 238"/>
                        <a:gd name="T48" fmla="*/ 76 w 230"/>
                        <a:gd name="T49" fmla="*/ 218 h 238"/>
                        <a:gd name="T50" fmla="*/ 74 w 230"/>
                        <a:gd name="T51" fmla="*/ 224 h 238"/>
                        <a:gd name="T52" fmla="*/ 76 w 230"/>
                        <a:gd name="T53" fmla="*/ 233 h 238"/>
                        <a:gd name="T54" fmla="*/ 85 w 230"/>
                        <a:gd name="T55" fmla="*/ 238 h 238"/>
                        <a:gd name="T56" fmla="*/ 106 w 230"/>
                        <a:gd name="T57" fmla="*/ 238 h 238"/>
                        <a:gd name="T58" fmla="*/ 142 w 230"/>
                        <a:gd name="T59" fmla="*/ 229 h 238"/>
                        <a:gd name="T60" fmla="*/ 174 w 230"/>
                        <a:gd name="T61" fmla="*/ 216 h 238"/>
                        <a:gd name="T62" fmla="*/ 190 w 230"/>
                        <a:gd name="T63" fmla="*/ 207 h 238"/>
                        <a:gd name="T64" fmla="*/ 217 w 230"/>
                        <a:gd name="T65" fmla="*/ 177 h 238"/>
                        <a:gd name="T66" fmla="*/ 228 w 230"/>
                        <a:gd name="T67" fmla="*/ 154 h 238"/>
                        <a:gd name="T68" fmla="*/ 228 w 230"/>
                        <a:gd name="T69" fmla="*/ 141 h 238"/>
                        <a:gd name="T70" fmla="*/ 219 w 230"/>
                        <a:gd name="T71" fmla="*/ 132 h 238"/>
                        <a:gd name="T72" fmla="*/ 201 w 230"/>
                        <a:gd name="T73" fmla="*/ 127 h 238"/>
                        <a:gd name="T74" fmla="*/ 187 w 230"/>
                        <a:gd name="T75" fmla="*/ 129 h 238"/>
                        <a:gd name="T76" fmla="*/ 198 w 230"/>
                        <a:gd name="T77" fmla="*/ 107 h 238"/>
                        <a:gd name="T78" fmla="*/ 201 w 230"/>
                        <a:gd name="T79" fmla="*/ 82 h 238"/>
                        <a:gd name="T80" fmla="*/ 198 w 230"/>
                        <a:gd name="T81" fmla="*/ 69 h 238"/>
                        <a:gd name="T82" fmla="*/ 187 w 230"/>
                        <a:gd name="T83" fmla="*/ 59 h 238"/>
                        <a:gd name="T84" fmla="*/ 169 w 230"/>
                        <a:gd name="T85" fmla="*/ 53 h 238"/>
                        <a:gd name="T86" fmla="*/ 176 w 230"/>
                        <a:gd name="T87" fmla="*/ 48 h 238"/>
                        <a:gd name="T88" fmla="*/ 183 w 230"/>
                        <a:gd name="T89" fmla="*/ 34 h 238"/>
                        <a:gd name="T90" fmla="*/ 183 w 230"/>
                        <a:gd name="T91" fmla="*/ 26 h 238"/>
                        <a:gd name="T92" fmla="*/ 178 w 230"/>
                        <a:gd name="T93" fmla="*/ 17 h 238"/>
                        <a:gd name="T94" fmla="*/ 165 w 230"/>
                        <a:gd name="T95" fmla="*/ 9 h 238"/>
                        <a:gd name="T96" fmla="*/ 142 w 230"/>
                        <a:gd name="T97" fmla="*/ 1 h 23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230" h="238">
                          <a:moveTo>
                            <a:pt x="142" y="1"/>
                          </a:moveTo>
                          <a:lnTo>
                            <a:pt x="142" y="1"/>
                          </a:lnTo>
                          <a:lnTo>
                            <a:pt x="135" y="0"/>
                          </a:lnTo>
                          <a:lnTo>
                            <a:pt x="115" y="0"/>
                          </a:lnTo>
                          <a:lnTo>
                            <a:pt x="88" y="1"/>
                          </a:lnTo>
                          <a:lnTo>
                            <a:pt x="74" y="5"/>
                          </a:lnTo>
                          <a:lnTo>
                            <a:pt x="60" y="10"/>
                          </a:lnTo>
                          <a:lnTo>
                            <a:pt x="60" y="10"/>
                          </a:lnTo>
                          <a:lnTo>
                            <a:pt x="43" y="17"/>
                          </a:lnTo>
                          <a:lnTo>
                            <a:pt x="29" y="26"/>
                          </a:lnTo>
                          <a:lnTo>
                            <a:pt x="17" y="37"/>
                          </a:lnTo>
                          <a:lnTo>
                            <a:pt x="8" y="46"/>
                          </a:lnTo>
                          <a:lnTo>
                            <a:pt x="2" y="57"/>
                          </a:lnTo>
                          <a:lnTo>
                            <a:pt x="0" y="60"/>
                          </a:lnTo>
                          <a:lnTo>
                            <a:pt x="2" y="66"/>
                          </a:lnTo>
                          <a:lnTo>
                            <a:pt x="4" y="69"/>
                          </a:lnTo>
                          <a:lnTo>
                            <a:pt x="8" y="71"/>
                          </a:lnTo>
                          <a:lnTo>
                            <a:pt x="13" y="73"/>
                          </a:lnTo>
                          <a:lnTo>
                            <a:pt x="22" y="75"/>
                          </a:lnTo>
                          <a:lnTo>
                            <a:pt x="22" y="75"/>
                          </a:lnTo>
                          <a:lnTo>
                            <a:pt x="40" y="77"/>
                          </a:lnTo>
                          <a:lnTo>
                            <a:pt x="58" y="77"/>
                          </a:lnTo>
                          <a:lnTo>
                            <a:pt x="90" y="73"/>
                          </a:lnTo>
                          <a:lnTo>
                            <a:pt x="112" y="69"/>
                          </a:lnTo>
                          <a:lnTo>
                            <a:pt x="119" y="68"/>
                          </a:lnTo>
                          <a:lnTo>
                            <a:pt x="119" y="68"/>
                          </a:lnTo>
                          <a:lnTo>
                            <a:pt x="106" y="73"/>
                          </a:lnTo>
                          <a:lnTo>
                            <a:pt x="77" y="86"/>
                          </a:lnTo>
                          <a:lnTo>
                            <a:pt x="45" y="104"/>
                          </a:lnTo>
                          <a:lnTo>
                            <a:pt x="31" y="112"/>
                          </a:lnTo>
                          <a:lnTo>
                            <a:pt x="20" y="121"/>
                          </a:lnTo>
                          <a:lnTo>
                            <a:pt x="20" y="121"/>
                          </a:lnTo>
                          <a:lnTo>
                            <a:pt x="15" y="130"/>
                          </a:lnTo>
                          <a:lnTo>
                            <a:pt x="11" y="139"/>
                          </a:lnTo>
                          <a:lnTo>
                            <a:pt x="9" y="148"/>
                          </a:lnTo>
                          <a:lnTo>
                            <a:pt x="9" y="155"/>
                          </a:lnTo>
                          <a:lnTo>
                            <a:pt x="15" y="161"/>
                          </a:lnTo>
                          <a:lnTo>
                            <a:pt x="22" y="166"/>
                          </a:lnTo>
                          <a:lnTo>
                            <a:pt x="34" y="166"/>
                          </a:lnTo>
                          <a:lnTo>
                            <a:pt x="51" y="163"/>
                          </a:lnTo>
                          <a:lnTo>
                            <a:pt x="51" y="163"/>
                          </a:lnTo>
                          <a:lnTo>
                            <a:pt x="122" y="147"/>
                          </a:lnTo>
                          <a:lnTo>
                            <a:pt x="158" y="139"/>
                          </a:lnTo>
                          <a:lnTo>
                            <a:pt x="158" y="139"/>
                          </a:lnTo>
                          <a:lnTo>
                            <a:pt x="147" y="147"/>
                          </a:lnTo>
                          <a:lnTo>
                            <a:pt x="122" y="166"/>
                          </a:lnTo>
                          <a:lnTo>
                            <a:pt x="108" y="177"/>
                          </a:lnTo>
                          <a:lnTo>
                            <a:pt x="95" y="191"/>
                          </a:lnTo>
                          <a:lnTo>
                            <a:pt x="83" y="206"/>
                          </a:lnTo>
                          <a:lnTo>
                            <a:pt x="76" y="218"/>
                          </a:lnTo>
                          <a:lnTo>
                            <a:pt x="76" y="218"/>
                          </a:lnTo>
                          <a:lnTo>
                            <a:pt x="74" y="224"/>
                          </a:lnTo>
                          <a:lnTo>
                            <a:pt x="74" y="229"/>
                          </a:lnTo>
                          <a:lnTo>
                            <a:pt x="76" y="233"/>
                          </a:lnTo>
                          <a:lnTo>
                            <a:pt x="79" y="236"/>
                          </a:lnTo>
                          <a:lnTo>
                            <a:pt x="85" y="238"/>
                          </a:lnTo>
                          <a:lnTo>
                            <a:pt x="90" y="238"/>
                          </a:lnTo>
                          <a:lnTo>
                            <a:pt x="106" y="238"/>
                          </a:lnTo>
                          <a:lnTo>
                            <a:pt x="122" y="234"/>
                          </a:lnTo>
                          <a:lnTo>
                            <a:pt x="142" y="229"/>
                          </a:lnTo>
                          <a:lnTo>
                            <a:pt x="160" y="224"/>
                          </a:lnTo>
                          <a:lnTo>
                            <a:pt x="174" y="216"/>
                          </a:lnTo>
                          <a:lnTo>
                            <a:pt x="174" y="216"/>
                          </a:lnTo>
                          <a:lnTo>
                            <a:pt x="190" y="207"/>
                          </a:lnTo>
                          <a:lnTo>
                            <a:pt x="205" y="193"/>
                          </a:lnTo>
                          <a:lnTo>
                            <a:pt x="217" y="177"/>
                          </a:lnTo>
                          <a:lnTo>
                            <a:pt x="226" y="163"/>
                          </a:lnTo>
                          <a:lnTo>
                            <a:pt x="228" y="154"/>
                          </a:lnTo>
                          <a:lnTo>
                            <a:pt x="230" y="147"/>
                          </a:lnTo>
                          <a:lnTo>
                            <a:pt x="228" y="141"/>
                          </a:lnTo>
                          <a:lnTo>
                            <a:pt x="224" y="136"/>
                          </a:lnTo>
                          <a:lnTo>
                            <a:pt x="219" y="132"/>
                          </a:lnTo>
                          <a:lnTo>
                            <a:pt x="212" y="129"/>
                          </a:lnTo>
                          <a:lnTo>
                            <a:pt x="201" y="127"/>
                          </a:lnTo>
                          <a:lnTo>
                            <a:pt x="187" y="129"/>
                          </a:lnTo>
                          <a:lnTo>
                            <a:pt x="187" y="129"/>
                          </a:lnTo>
                          <a:lnTo>
                            <a:pt x="192" y="118"/>
                          </a:lnTo>
                          <a:lnTo>
                            <a:pt x="198" y="107"/>
                          </a:lnTo>
                          <a:lnTo>
                            <a:pt x="201" y="95"/>
                          </a:lnTo>
                          <a:lnTo>
                            <a:pt x="201" y="82"/>
                          </a:lnTo>
                          <a:lnTo>
                            <a:pt x="199" y="75"/>
                          </a:lnTo>
                          <a:lnTo>
                            <a:pt x="198" y="69"/>
                          </a:lnTo>
                          <a:lnTo>
                            <a:pt x="192" y="64"/>
                          </a:lnTo>
                          <a:lnTo>
                            <a:pt x="187" y="59"/>
                          </a:lnTo>
                          <a:lnTo>
                            <a:pt x="180" y="55"/>
                          </a:lnTo>
                          <a:lnTo>
                            <a:pt x="169" y="53"/>
                          </a:lnTo>
                          <a:lnTo>
                            <a:pt x="169" y="53"/>
                          </a:lnTo>
                          <a:lnTo>
                            <a:pt x="176" y="48"/>
                          </a:lnTo>
                          <a:lnTo>
                            <a:pt x="180" y="41"/>
                          </a:lnTo>
                          <a:lnTo>
                            <a:pt x="183" y="34"/>
                          </a:lnTo>
                          <a:lnTo>
                            <a:pt x="185" y="30"/>
                          </a:lnTo>
                          <a:lnTo>
                            <a:pt x="183" y="26"/>
                          </a:lnTo>
                          <a:lnTo>
                            <a:pt x="181" y="21"/>
                          </a:lnTo>
                          <a:lnTo>
                            <a:pt x="178" y="17"/>
                          </a:lnTo>
                          <a:lnTo>
                            <a:pt x="172" y="12"/>
                          </a:lnTo>
                          <a:lnTo>
                            <a:pt x="165" y="9"/>
                          </a:lnTo>
                          <a:lnTo>
                            <a:pt x="155" y="5"/>
                          </a:lnTo>
                          <a:lnTo>
                            <a:pt x="142" y="1"/>
                          </a:lnTo>
                          <a:close/>
                        </a:path>
                      </a:pathLst>
                    </a:custGeom>
                    <a:solidFill>
                      <a:srgbClr val="FEDCB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6" name="Freeform 16"/>
                    <p:cNvSpPr/>
                    <p:nvPr/>
                  </p:nvSpPr>
                  <p:spPr bwMode="auto">
                    <a:xfrm>
                      <a:off x="5710210" y="3744118"/>
                      <a:ext cx="292018" cy="302175"/>
                    </a:xfrm>
                    <a:custGeom>
                      <a:avLst/>
                      <a:gdLst>
                        <a:gd name="T0" fmla="*/ 142 w 230"/>
                        <a:gd name="T1" fmla="*/ 1 h 238"/>
                        <a:gd name="T2" fmla="*/ 115 w 230"/>
                        <a:gd name="T3" fmla="*/ 0 h 238"/>
                        <a:gd name="T4" fmla="*/ 74 w 230"/>
                        <a:gd name="T5" fmla="*/ 5 h 238"/>
                        <a:gd name="T6" fmla="*/ 60 w 230"/>
                        <a:gd name="T7" fmla="*/ 10 h 238"/>
                        <a:gd name="T8" fmla="*/ 29 w 230"/>
                        <a:gd name="T9" fmla="*/ 26 h 238"/>
                        <a:gd name="T10" fmla="*/ 8 w 230"/>
                        <a:gd name="T11" fmla="*/ 46 h 238"/>
                        <a:gd name="T12" fmla="*/ 0 w 230"/>
                        <a:gd name="T13" fmla="*/ 60 h 238"/>
                        <a:gd name="T14" fmla="*/ 4 w 230"/>
                        <a:gd name="T15" fmla="*/ 69 h 238"/>
                        <a:gd name="T16" fmla="*/ 13 w 230"/>
                        <a:gd name="T17" fmla="*/ 73 h 238"/>
                        <a:gd name="T18" fmla="*/ 22 w 230"/>
                        <a:gd name="T19" fmla="*/ 75 h 238"/>
                        <a:gd name="T20" fmla="*/ 58 w 230"/>
                        <a:gd name="T21" fmla="*/ 77 h 238"/>
                        <a:gd name="T22" fmla="*/ 112 w 230"/>
                        <a:gd name="T23" fmla="*/ 69 h 238"/>
                        <a:gd name="T24" fmla="*/ 119 w 230"/>
                        <a:gd name="T25" fmla="*/ 68 h 238"/>
                        <a:gd name="T26" fmla="*/ 77 w 230"/>
                        <a:gd name="T27" fmla="*/ 86 h 238"/>
                        <a:gd name="T28" fmla="*/ 31 w 230"/>
                        <a:gd name="T29" fmla="*/ 112 h 238"/>
                        <a:gd name="T30" fmla="*/ 20 w 230"/>
                        <a:gd name="T31" fmla="*/ 121 h 238"/>
                        <a:gd name="T32" fmla="*/ 11 w 230"/>
                        <a:gd name="T33" fmla="*/ 139 h 238"/>
                        <a:gd name="T34" fmla="*/ 9 w 230"/>
                        <a:gd name="T35" fmla="*/ 155 h 238"/>
                        <a:gd name="T36" fmla="*/ 22 w 230"/>
                        <a:gd name="T37" fmla="*/ 166 h 238"/>
                        <a:gd name="T38" fmla="*/ 51 w 230"/>
                        <a:gd name="T39" fmla="*/ 163 h 238"/>
                        <a:gd name="T40" fmla="*/ 122 w 230"/>
                        <a:gd name="T41" fmla="*/ 147 h 238"/>
                        <a:gd name="T42" fmla="*/ 158 w 230"/>
                        <a:gd name="T43" fmla="*/ 139 h 238"/>
                        <a:gd name="T44" fmla="*/ 122 w 230"/>
                        <a:gd name="T45" fmla="*/ 166 h 238"/>
                        <a:gd name="T46" fmla="*/ 95 w 230"/>
                        <a:gd name="T47" fmla="*/ 191 h 238"/>
                        <a:gd name="T48" fmla="*/ 76 w 230"/>
                        <a:gd name="T49" fmla="*/ 218 h 238"/>
                        <a:gd name="T50" fmla="*/ 74 w 230"/>
                        <a:gd name="T51" fmla="*/ 224 h 238"/>
                        <a:gd name="T52" fmla="*/ 76 w 230"/>
                        <a:gd name="T53" fmla="*/ 233 h 238"/>
                        <a:gd name="T54" fmla="*/ 85 w 230"/>
                        <a:gd name="T55" fmla="*/ 238 h 238"/>
                        <a:gd name="T56" fmla="*/ 106 w 230"/>
                        <a:gd name="T57" fmla="*/ 238 h 238"/>
                        <a:gd name="T58" fmla="*/ 142 w 230"/>
                        <a:gd name="T59" fmla="*/ 229 h 238"/>
                        <a:gd name="T60" fmla="*/ 174 w 230"/>
                        <a:gd name="T61" fmla="*/ 216 h 238"/>
                        <a:gd name="T62" fmla="*/ 190 w 230"/>
                        <a:gd name="T63" fmla="*/ 207 h 238"/>
                        <a:gd name="T64" fmla="*/ 217 w 230"/>
                        <a:gd name="T65" fmla="*/ 177 h 238"/>
                        <a:gd name="T66" fmla="*/ 228 w 230"/>
                        <a:gd name="T67" fmla="*/ 154 h 238"/>
                        <a:gd name="T68" fmla="*/ 228 w 230"/>
                        <a:gd name="T69" fmla="*/ 141 h 238"/>
                        <a:gd name="T70" fmla="*/ 219 w 230"/>
                        <a:gd name="T71" fmla="*/ 132 h 238"/>
                        <a:gd name="T72" fmla="*/ 201 w 230"/>
                        <a:gd name="T73" fmla="*/ 127 h 238"/>
                        <a:gd name="T74" fmla="*/ 187 w 230"/>
                        <a:gd name="T75" fmla="*/ 129 h 238"/>
                        <a:gd name="T76" fmla="*/ 198 w 230"/>
                        <a:gd name="T77" fmla="*/ 107 h 238"/>
                        <a:gd name="T78" fmla="*/ 201 w 230"/>
                        <a:gd name="T79" fmla="*/ 82 h 238"/>
                        <a:gd name="T80" fmla="*/ 198 w 230"/>
                        <a:gd name="T81" fmla="*/ 69 h 238"/>
                        <a:gd name="T82" fmla="*/ 187 w 230"/>
                        <a:gd name="T83" fmla="*/ 59 h 238"/>
                        <a:gd name="T84" fmla="*/ 169 w 230"/>
                        <a:gd name="T85" fmla="*/ 53 h 238"/>
                        <a:gd name="T86" fmla="*/ 176 w 230"/>
                        <a:gd name="T87" fmla="*/ 48 h 238"/>
                        <a:gd name="T88" fmla="*/ 183 w 230"/>
                        <a:gd name="T89" fmla="*/ 34 h 238"/>
                        <a:gd name="T90" fmla="*/ 183 w 230"/>
                        <a:gd name="T91" fmla="*/ 26 h 238"/>
                        <a:gd name="T92" fmla="*/ 178 w 230"/>
                        <a:gd name="T93" fmla="*/ 17 h 238"/>
                        <a:gd name="T94" fmla="*/ 165 w 230"/>
                        <a:gd name="T95" fmla="*/ 9 h 238"/>
                        <a:gd name="T96" fmla="*/ 142 w 230"/>
                        <a:gd name="T97" fmla="*/ 1 h 23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230" h="238">
                          <a:moveTo>
                            <a:pt x="142" y="1"/>
                          </a:moveTo>
                          <a:lnTo>
                            <a:pt x="142" y="1"/>
                          </a:lnTo>
                          <a:lnTo>
                            <a:pt x="135" y="0"/>
                          </a:lnTo>
                          <a:lnTo>
                            <a:pt x="115" y="0"/>
                          </a:lnTo>
                          <a:lnTo>
                            <a:pt x="88" y="1"/>
                          </a:lnTo>
                          <a:lnTo>
                            <a:pt x="74" y="5"/>
                          </a:lnTo>
                          <a:lnTo>
                            <a:pt x="60" y="10"/>
                          </a:lnTo>
                          <a:lnTo>
                            <a:pt x="60" y="10"/>
                          </a:lnTo>
                          <a:lnTo>
                            <a:pt x="43" y="17"/>
                          </a:lnTo>
                          <a:lnTo>
                            <a:pt x="29" y="26"/>
                          </a:lnTo>
                          <a:lnTo>
                            <a:pt x="17" y="37"/>
                          </a:lnTo>
                          <a:lnTo>
                            <a:pt x="8" y="46"/>
                          </a:lnTo>
                          <a:lnTo>
                            <a:pt x="2" y="57"/>
                          </a:lnTo>
                          <a:lnTo>
                            <a:pt x="0" y="60"/>
                          </a:lnTo>
                          <a:lnTo>
                            <a:pt x="2" y="66"/>
                          </a:lnTo>
                          <a:lnTo>
                            <a:pt x="4" y="69"/>
                          </a:lnTo>
                          <a:lnTo>
                            <a:pt x="8" y="71"/>
                          </a:lnTo>
                          <a:lnTo>
                            <a:pt x="13" y="73"/>
                          </a:lnTo>
                          <a:lnTo>
                            <a:pt x="22" y="75"/>
                          </a:lnTo>
                          <a:lnTo>
                            <a:pt x="22" y="75"/>
                          </a:lnTo>
                          <a:lnTo>
                            <a:pt x="40" y="77"/>
                          </a:lnTo>
                          <a:lnTo>
                            <a:pt x="58" y="77"/>
                          </a:lnTo>
                          <a:lnTo>
                            <a:pt x="90" y="73"/>
                          </a:lnTo>
                          <a:lnTo>
                            <a:pt x="112" y="69"/>
                          </a:lnTo>
                          <a:lnTo>
                            <a:pt x="119" y="68"/>
                          </a:lnTo>
                          <a:lnTo>
                            <a:pt x="119" y="68"/>
                          </a:lnTo>
                          <a:lnTo>
                            <a:pt x="106" y="73"/>
                          </a:lnTo>
                          <a:lnTo>
                            <a:pt x="77" y="86"/>
                          </a:lnTo>
                          <a:lnTo>
                            <a:pt x="45" y="104"/>
                          </a:lnTo>
                          <a:lnTo>
                            <a:pt x="31" y="112"/>
                          </a:lnTo>
                          <a:lnTo>
                            <a:pt x="20" y="121"/>
                          </a:lnTo>
                          <a:lnTo>
                            <a:pt x="20" y="121"/>
                          </a:lnTo>
                          <a:lnTo>
                            <a:pt x="15" y="130"/>
                          </a:lnTo>
                          <a:lnTo>
                            <a:pt x="11" y="139"/>
                          </a:lnTo>
                          <a:lnTo>
                            <a:pt x="9" y="148"/>
                          </a:lnTo>
                          <a:lnTo>
                            <a:pt x="9" y="155"/>
                          </a:lnTo>
                          <a:lnTo>
                            <a:pt x="15" y="161"/>
                          </a:lnTo>
                          <a:lnTo>
                            <a:pt x="22" y="166"/>
                          </a:lnTo>
                          <a:lnTo>
                            <a:pt x="34" y="166"/>
                          </a:lnTo>
                          <a:lnTo>
                            <a:pt x="51" y="163"/>
                          </a:lnTo>
                          <a:lnTo>
                            <a:pt x="51" y="163"/>
                          </a:lnTo>
                          <a:lnTo>
                            <a:pt x="122" y="147"/>
                          </a:lnTo>
                          <a:lnTo>
                            <a:pt x="158" y="139"/>
                          </a:lnTo>
                          <a:lnTo>
                            <a:pt x="158" y="139"/>
                          </a:lnTo>
                          <a:lnTo>
                            <a:pt x="147" y="147"/>
                          </a:lnTo>
                          <a:lnTo>
                            <a:pt x="122" y="166"/>
                          </a:lnTo>
                          <a:lnTo>
                            <a:pt x="108" y="177"/>
                          </a:lnTo>
                          <a:lnTo>
                            <a:pt x="95" y="191"/>
                          </a:lnTo>
                          <a:lnTo>
                            <a:pt x="83" y="206"/>
                          </a:lnTo>
                          <a:lnTo>
                            <a:pt x="76" y="218"/>
                          </a:lnTo>
                          <a:lnTo>
                            <a:pt x="76" y="218"/>
                          </a:lnTo>
                          <a:lnTo>
                            <a:pt x="74" y="224"/>
                          </a:lnTo>
                          <a:lnTo>
                            <a:pt x="74" y="229"/>
                          </a:lnTo>
                          <a:lnTo>
                            <a:pt x="76" y="233"/>
                          </a:lnTo>
                          <a:lnTo>
                            <a:pt x="79" y="236"/>
                          </a:lnTo>
                          <a:lnTo>
                            <a:pt x="85" y="238"/>
                          </a:lnTo>
                          <a:lnTo>
                            <a:pt x="90" y="238"/>
                          </a:lnTo>
                          <a:lnTo>
                            <a:pt x="106" y="238"/>
                          </a:lnTo>
                          <a:lnTo>
                            <a:pt x="122" y="234"/>
                          </a:lnTo>
                          <a:lnTo>
                            <a:pt x="142" y="229"/>
                          </a:lnTo>
                          <a:lnTo>
                            <a:pt x="160" y="224"/>
                          </a:lnTo>
                          <a:lnTo>
                            <a:pt x="174" y="216"/>
                          </a:lnTo>
                          <a:lnTo>
                            <a:pt x="174" y="216"/>
                          </a:lnTo>
                          <a:lnTo>
                            <a:pt x="190" y="207"/>
                          </a:lnTo>
                          <a:lnTo>
                            <a:pt x="205" y="193"/>
                          </a:lnTo>
                          <a:lnTo>
                            <a:pt x="217" y="177"/>
                          </a:lnTo>
                          <a:lnTo>
                            <a:pt x="226" y="163"/>
                          </a:lnTo>
                          <a:lnTo>
                            <a:pt x="228" y="154"/>
                          </a:lnTo>
                          <a:lnTo>
                            <a:pt x="230" y="147"/>
                          </a:lnTo>
                          <a:lnTo>
                            <a:pt x="228" y="141"/>
                          </a:lnTo>
                          <a:lnTo>
                            <a:pt x="224" y="136"/>
                          </a:lnTo>
                          <a:lnTo>
                            <a:pt x="219" y="132"/>
                          </a:lnTo>
                          <a:lnTo>
                            <a:pt x="212" y="129"/>
                          </a:lnTo>
                          <a:lnTo>
                            <a:pt x="201" y="127"/>
                          </a:lnTo>
                          <a:lnTo>
                            <a:pt x="187" y="129"/>
                          </a:lnTo>
                          <a:lnTo>
                            <a:pt x="187" y="129"/>
                          </a:lnTo>
                          <a:lnTo>
                            <a:pt x="192" y="118"/>
                          </a:lnTo>
                          <a:lnTo>
                            <a:pt x="198" y="107"/>
                          </a:lnTo>
                          <a:lnTo>
                            <a:pt x="201" y="95"/>
                          </a:lnTo>
                          <a:lnTo>
                            <a:pt x="201" y="82"/>
                          </a:lnTo>
                          <a:lnTo>
                            <a:pt x="199" y="75"/>
                          </a:lnTo>
                          <a:lnTo>
                            <a:pt x="198" y="69"/>
                          </a:lnTo>
                          <a:lnTo>
                            <a:pt x="192" y="64"/>
                          </a:lnTo>
                          <a:lnTo>
                            <a:pt x="187" y="59"/>
                          </a:lnTo>
                          <a:lnTo>
                            <a:pt x="180" y="55"/>
                          </a:lnTo>
                          <a:lnTo>
                            <a:pt x="169" y="53"/>
                          </a:lnTo>
                          <a:lnTo>
                            <a:pt x="169" y="53"/>
                          </a:lnTo>
                          <a:lnTo>
                            <a:pt x="176" y="48"/>
                          </a:lnTo>
                          <a:lnTo>
                            <a:pt x="180" y="41"/>
                          </a:lnTo>
                          <a:lnTo>
                            <a:pt x="183" y="34"/>
                          </a:lnTo>
                          <a:lnTo>
                            <a:pt x="185" y="30"/>
                          </a:lnTo>
                          <a:lnTo>
                            <a:pt x="183" y="26"/>
                          </a:lnTo>
                          <a:lnTo>
                            <a:pt x="181" y="21"/>
                          </a:lnTo>
                          <a:lnTo>
                            <a:pt x="178" y="17"/>
                          </a:lnTo>
                          <a:lnTo>
                            <a:pt x="172" y="12"/>
                          </a:lnTo>
                          <a:lnTo>
                            <a:pt x="165" y="9"/>
                          </a:lnTo>
                          <a:lnTo>
                            <a:pt x="155" y="5"/>
                          </a:lnTo>
                          <a:lnTo>
                            <a:pt x="142" y="1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7" name="Freeform 17"/>
                    <p:cNvSpPr/>
                    <p:nvPr/>
                  </p:nvSpPr>
                  <p:spPr bwMode="auto">
                    <a:xfrm>
                      <a:off x="5414383" y="3859655"/>
                      <a:ext cx="163784" cy="290749"/>
                    </a:xfrm>
                    <a:custGeom>
                      <a:avLst/>
                      <a:gdLst>
                        <a:gd name="T0" fmla="*/ 13 w 129"/>
                        <a:gd name="T1" fmla="*/ 0 h 229"/>
                        <a:gd name="T2" fmla="*/ 13 w 129"/>
                        <a:gd name="T3" fmla="*/ 0 h 229"/>
                        <a:gd name="T4" fmla="*/ 7 w 129"/>
                        <a:gd name="T5" fmla="*/ 18 h 229"/>
                        <a:gd name="T6" fmla="*/ 4 w 129"/>
                        <a:gd name="T7" fmla="*/ 34 h 229"/>
                        <a:gd name="T8" fmla="*/ 0 w 129"/>
                        <a:gd name="T9" fmla="*/ 52 h 229"/>
                        <a:gd name="T10" fmla="*/ 0 w 129"/>
                        <a:gd name="T11" fmla="*/ 52 h 229"/>
                        <a:gd name="T12" fmla="*/ 2 w 129"/>
                        <a:gd name="T13" fmla="*/ 64 h 229"/>
                        <a:gd name="T14" fmla="*/ 6 w 129"/>
                        <a:gd name="T15" fmla="*/ 82 h 229"/>
                        <a:gd name="T16" fmla="*/ 13 w 129"/>
                        <a:gd name="T17" fmla="*/ 104 h 229"/>
                        <a:gd name="T18" fmla="*/ 22 w 129"/>
                        <a:gd name="T19" fmla="*/ 127 h 229"/>
                        <a:gd name="T20" fmla="*/ 33 w 129"/>
                        <a:gd name="T21" fmla="*/ 152 h 229"/>
                        <a:gd name="T22" fmla="*/ 45 w 129"/>
                        <a:gd name="T23" fmla="*/ 174 h 229"/>
                        <a:gd name="T24" fmla="*/ 56 w 129"/>
                        <a:gd name="T25" fmla="*/ 194 h 229"/>
                        <a:gd name="T26" fmla="*/ 68 w 129"/>
                        <a:gd name="T27" fmla="*/ 206 h 229"/>
                        <a:gd name="T28" fmla="*/ 68 w 129"/>
                        <a:gd name="T29" fmla="*/ 206 h 229"/>
                        <a:gd name="T30" fmla="*/ 79 w 129"/>
                        <a:gd name="T31" fmla="*/ 215 h 229"/>
                        <a:gd name="T32" fmla="*/ 92 w 129"/>
                        <a:gd name="T33" fmla="*/ 222 h 229"/>
                        <a:gd name="T34" fmla="*/ 101 w 129"/>
                        <a:gd name="T35" fmla="*/ 226 h 229"/>
                        <a:gd name="T36" fmla="*/ 110 w 129"/>
                        <a:gd name="T37" fmla="*/ 228 h 229"/>
                        <a:gd name="T38" fmla="*/ 124 w 129"/>
                        <a:gd name="T39" fmla="*/ 229 h 229"/>
                        <a:gd name="T40" fmla="*/ 129 w 129"/>
                        <a:gd name="T41" fmla="*/ 229 h 229"/>
                        <a:gd name="T42" fmla="*/ 13 w 129"/>
                        <a:gd name="T43" fmla="*/ 0 h 22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</a:cxnLst>
                      <a:rect l="0" t="0" r="r" b="b"/>
                      <a:pathLst>
                        <a:path w="129" h="229">
                          <a:moveTo>
                            <a:pt x="13" y="0"/>
                          </a:moveTo>
                          <a:lnTo>
                            <a:pt x="13" y="0"/>
                          </a:lnTo>
                          <a:lnTo>
                            <a:pt x="7" y="18"/>
                          </a:lnTo>
                          <a:lnTo>
                            <a:pt x="4" y="34"/>
                          </a:lnTo>
                          <a:lnTo>
                            <a:pt x="0" y="52"/>
                          </a:lnTo>
                          <a:lnTo>
                            <a:pt x="0" y="52"/>
                          </a:lnTo>
                          <a:lnTo>
                            <a:pt x="2" y="64"/>
                          </a:lnTo>
                          <a:lnTo>
                            <a:pt x="6" y="82"/>
                          </a:lnTo>
                          <a:lnTo>
                            <a:pt x="13" y="104"/>
                          </a:lnTo>
                          <a:lnTo>
                            <a:pt x="22" y="127"/>
                          </a:lnTo>
                          <a:lnTo>
                            <a:pt x="33" y="152"/>
                          </a:lnTo>
                          <a:lnTo>
                            <a:pt x="45" y="174"/>
                          </a:lnTo>
                          <a:lnTo>
                            <a:pt x="56" y="194"/>
                          </a:lnTo>
                          <a:lnTo>
                            <a:pt x="68" y="206"/>
                          </a:lnTo>
                          <a:lnTo>
                            <a:pt x="68" y="206"/>
                          </a:lnTo>
                          <a:lnTo>
                            <a:pt x="79" y="215"/>
                          </a:lnTo>
                          <a:lnTo>
                            <a:pt x="92" y="222"/>
                          </a:lnTo>
                          <a:lnTo>
                            <a:pt x="101" y="226"/>
                          </a:lnTo>
                          <a:lnTo>
                            <a:pt x="110" y="228"/>
                          </a:lnTo>
                          <a:lnTo>
                            <a:pt x="124" y="229"/>
                          </a:lnTo>
                          <a:lnTo>
                            <a:pt x="129" y="229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solidFill>
                      <a:srgbClr val="FEDCB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8" name="Freeform 18"/>
                    <p:cNvSpPr/>
                    <p:nvPr/>
                  </p:nvSpPr>
                  <p:spPr bwMode="auto">
                    <a:xfrm>
                      <a:off x="5683548" y="3354337"/>
                      <a:ext cx="201874" cy="163784"/>
                    </a:xfrm>
                    <a:custGeom>
                      <a:avLst/>
                      <a:gdLst>
                        <a:gd name="T0" fmla="*/ 141 w 159"/>
                        <a:gd name="T1" fmla="*/ 129 h 129"/>
                        <a:gd name="T2" fmla="*/ 141 w 159"/>
                        <a:gd name="T3" fmla="*/ 129 h 129"/>
                        <a:gd name="T4" fmla="*/ 136 w 159"/>
                        <a:gd name="T5" fmla="*/ 127 h 129"/>
                        <a:gd name="T6" fmla="*/ 129 w 159"/>
                        <a:gd name="T7" fmla="*/ 124 h 129"/>
                        <a:gd name="T8" fmla="*/ 125 w 159"/>
                        <a:gd name="T9" fmla="*/ 118 h 129"/>
                        <a:gd name="T10" fmla="*/ 124 w 159"/>
                        <a:gd name="T11" fmla="*/ 111 h 129"/>
                        <a:gd name="T12" fmla="*/ 124 w 159"/>
                        <a:gd name="T13" fmla="*/ 111 h 129"/>
                        <a:gd name="T14" fmla="*/ 124 w 159"/>
                        <a:gd name="T15" fmla="*/ 104 h 129"/>
                        <a:gd name="T16" fmla="*/ 120 w 159"/>
                        <a:gd name="T17" fmla="*/ 90 h 129"/>
                        <a:gd name="T18" fmla="*/ 116 w 159"/>
                        <a:gd name="T19" fmla="*/ 81 h 129"/>
                        <a:gd name="T20" fmla="*/ 111 w 159"/>
                        <a:gd name="T21" fmla="*/ 72 h 129"/>
                        <a:gd name="T22" fmla="*/ 106 w 159"/>
                        <a:gd name="T23" fmla="*/ 61 h 129"/>
                        <a:gd name="T24" fmla="*/ 97 w 159"/>
                        <a:gd name="T25" fmla="*/ 54 h 129"/>
                        <a:gd name="T26" fmla="*/ 97 w 159"/>
                        <a:gd name="T27" fmla="*/ 54 h 129"/>
                        <a:gd name="T28" fmla="*/ 89 w 159"/>
                        <a:gd name="T29" fmla="*/ 48 h 129"/>
                        <a:gd name="T30" fmla="*/ 82 w 159"/>
                        <a:gd name="T31" fmla="*/ 43 h 129"/>
                        <a:gd name="T32" fmla="*/ 73 w 159"/>
                        <a:gd name="T33" fmla="*/ 39 h 129"/>
                        <a:gd name="T34" fmla="*/ 64 w 159"/>
                        <a:gd name="T35" fmla="*/ 38 h 129"/>
                        <a:gd name="T36" fmla="*/ 43 w 159"/>
                        <a:gd name="T37" fmla="*/ 36 h 129"/>
                        <a:gd name="T38" fmla="*/ 20 w 159"/>
                        <a:gd name="T39" fmla="*/ 36 h 129"/>
                        <a:gd name="T40" fmla="*/ 20 w 159"/>
                        <a:gd name="T41" fmla="*/ 36 h 129"/>
                        <a:gd name="T42" fmla="*/ 12 w 159"/>
                        <a:gd name="T43" fmla="*/ 36 h 129"/>
                        <a:gd name="T44" fmla="*/ 7 w 159"/>
                        <a:gd name="T45" fmla="*/ 32 h 129"/>
                        <a:gd name="T46" fmla="*/ 2 w 159"/>
                        <a:gd name="T47" fmla="*/ 27 h 129"/>
                        <a:gd name="T48" fmla="*/ 0 w 159"/>
                        <a:gd name="T49" fmla="*/ 22 h 129"/>
                        <a:gd name="T50" fmla="*/ 0 w 159"/>
                        <a:gd name="T51" fmla="*/ 22 h 129"/>
                        <a:gd name="T52" fmla="*/ 0 w 159"/>
                        <a:gd name="T53" fmla="*/ 14 h 129"/>
                        <a:gd name="T54" fmla="*/ 3 w 159"/>
                        <a:gd name="T55" fmla="*/ 7 h 129"/>
                        <a:gd name="T56" fmla="*/ 9 w 159"/>
                        <a:gd name="T57" fmla="*/ 4 h 129"/>
                        <a:gd name="T58" fmla="*/ 16 w 159"/>
                        <a:gd name="T59" fmla="*/ 2 h 129"/>
                        <a:gd name="T60" fmla="*/ 16 w 159"/>
                        <a:gd name="T61" fmla="*/ 2 h 129"/>
                        <a:gd name="T62" fmla="*/ 30 w 159"/>
                        <a:gd name="T63" fmla="*/ 0 h 129"/>
                        <a:gd name="T64" fmla="*/ 46 w 159"/>
                        <a:gd name="T65" fmla="*/ 0 h 129"/>
                        <a:gd name="T66" fmla="*/ 61 w 159"/>
                        <a:gd name="T67" fmla="*/ 0 h 129"/>
                        <a:gd name="T68" fmla="*/ 75 w 159"/>
                        <a:gd name="T69" fmla="*/ 4 h 129"/>
                        <a:gd name="T70" fmla="*/ 88 w 159"/>
                        <a:gd name="T71" fmla="*/ 7 h 129"/>
                        <a:gd name="T72" fmla="*/ 98 w 159"/>
                        <a:gd name="T73" fmla="*/ 13 h 129"/>
                        <a:gd name="T74" fmla="*/ 109 w 159"/>
                        <a:gd name="T75" fmla="*/ 18 h 129"/>
                        <a:gd name="T76" fmla="*/ 120 w 159"/>
                        <a:gd name="T77" fmla="*/ 27 h 129"/>
                        <a:gd name="T78" fmla="*/ 120 w 159"/>
                        <a:gd name="T79" fmla="*/ 27 h 129"/>
                        <a:gd name="T80" fmla="*/ 133 w 159"/>
                        <a:gd name="T81" fmla="*/ 39 h 129"/>
                        <a:gd name="T82" fmla="*/ 141 w 159"/>
                        <a:gd name="T83" fmla="*/ 52 h 129"/>
                        <a:gd name="T84" fmla="*/ 149 w 159"/>
                        <a:gd name="T85" fmla="*/ 66 h 129"/>
                        <a:gd name="T86" fmla="*/ 154 w 159"/>
                        <a:gd name="T87" fmla="*/ 79 h 129"/>
                        <a:gd name="T88" fmla="*/ 159 w 159"/>
                        <a:gd name="T89" fmla="*/ 100 h 129"/>
                        <a:gd name="T90" fmla="*/ 159 w 159"/>
                        <a:gd name="T91" fmla="*/ 109 h 129"/>
                        <a:gd name="T92" fmla="*/ 159 w 159"/>
                        <a:gd name="T93" fmla="*/ 109 h 129"/>
                        <a:gd name="T94" fmla="*/ 159 w 159"/>
                        <a:gd name="T95" fmla="*/ 117 h 129"/>
                        <a:gd name="T96" fmla="*/ 156 w 159"/>
                        <a:gd name="T97" fmla="*/ 122 h 129"/>
                        <a:gd name="T98" fmla="*/ 150 w 159"/>
                        <a:gd name="T99" fmla="*/ 127 h 129"/>
                        <a:gd name="T100" fmla="*/ 143 w 159"/>
                        <a:gd name="T101" fmla="*/ 129 h 129"/>
                        <a:gd name="T102" fmla="*/ 141 w 159"/>
                        <a:gd name="T103" fmla="*/ 129 h 12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159" h="129">
                          <a:moveTo>
                            <a:pt x="141" y="129"/>
                          </a:moveTo>
                          <a:lnTo>
                            <a:pt x="141" y="129"/>
                          </a:lnTo>
                          <a:lnTo>
                            <a:pt x="136" y="127"/>
                          </a:lnTo>
                          <a:lnTo>
                            <a:pt x="129" y="124"/>
                          </a:lnTo>
                          <a:lnTo>
                            <a:pt x="125" y="118"/>
                          </a:lnTo>
                          <a:lnTo>
                            <a:pt x="124" y="111"/>
                          </a:lnTo>
                          <a:lnTo>
                            <a:pt x="124" y="111"/>
                          </a:lnTo>
                          <a:lnTo>
                            <a:pt x="124" y="104"/>
                          </a:lnTo>
                          <a:lnTo>
                            <a:pt x="120" y="90"/>
                          </a:lnTo>
                          <a:lnTo>
                            <a:pt x="116" y="81"/>
                          </a:lnTo>
                          <a:lnTo>
                            <a:pt x="111" y="72"/>
                          </a:lnTo>
                          <a:lnTo>
                            <a:pt x="106" y="61"/>
                          </a:lnTo>
                          <a:lnTo>
                            <a:pt x="97" y="54"/>
                          </a:lnTo>
                          <a:lnTo>
                            <a:pt x="97" y="54"/>
                          </a:lnTo>
                          <a:lnTo>
                            <a:pt x="89" y="48"/>
                          </a:lnTo>
                          <a:lnTo>
                            <a:pt x="82" y="43"/>
                          </a:lnTo>
                          <a:lnTo>
                            <a:pt x="73" y="39"/>
                          </a:lnTo>
                          <a:lnTo>
                            <a:pt x="64" y="38"/>
                          </a:lnTo>
                          <a:lnTo>
                            <a:pt x="43" y="36"/>
                          </a:lnTo>
                          <a:lnTo>
                            <a:pt x="20" y="36"/>
                          </a:lnTo>
                          <a:lnTo>
                            <a:pt x="20" y="36"/>
                          </a:lnTo>
                          <a:lnTo>
                            <a:pt x="12" y="36"/>
                          </a:lnTo>
                          <a:lnTo>
                            <a:pt x="7" y="32"/>
                          </a:lnTo>
                          <a:lnTo>
                            <a:pt x="2" y="27"/>
                          </a:lnTo>
                          <a:lnTo>
                            <a:pt x="0" y="22"/>
                          </a:lnTo>
                          <a:lnTo>
                            <a:pt x="0" y="22"/>
                          </a:lnTo>
                          <a:lnTo>
                            <a:pt x="0" y="14"/>
                          </a:lnTo>
                          <a:lnTo>
                            <a:pt x="3" y="7"/>
                          </a:lnTo>
                          <a:lnTo>
                            <a:pt x="9" y="4"/>
                          </a:lnTo>
                          <a:lnTo>
                            <a:pt x="16" y="2"/>
                          </a:lnTo>
                          <a:lnTo>
                            <a:pt x="16" y="2"/>
                          </a:lnTo>
                          <a:lnTo>
                            <a:pt x="30" y="0"/>
                          </a:lnTo>
                          <a:lnTo>
                            <a:pt x="46" y="0"/>
                          </a:lnTo>
                          <a:lnTo>
                            <a:pt x="61" y="0"/>
                          </a:lnTo>
                          <a:lnTo>
                            <a:pt x="75" y="4"/>
                          </a:lnTo>
                          <a:lnTo>
                            <a:pt x="88" y="7"/>
                          </a:lnTo>
                          <a:lnTo>
                            <a:pt x="98" y="13"/>
                          </a:lnTo>
                          <a:lnTo>
                            <a:pt x="109" y="18"/>
                          </a:lnTo>
                          <a:lnTo>
                            <a:pt x="120" y="27"/>
                          </a:lnTo>
                          <a:lnTo>
                            <a:pt x="120" y="27"/>
                          </a:lnTo>
                          <a:lnTo>
                            <a:pt x="133" y="39"/>
                          </a:lnTo>
                          <a:lnTo>
                            <a:pt x="141" y="52"/>
                          </a:lnTo>
                          <a:lnTo>
                            <a:pt x="149" y="66"/>
                          </a:lnTo>
                          <a:lnTo>
                            <a:pt x="154" y="79"/>
                          </a:lnTo>
                          <a:lnTo>
                            <a:pt x="159" y="100"/>
                          </a:lnTo>
                          <a:lnTo>
                            <a:pt x="159" y="109"/>
                          </a:lnTo>
                          <a:lnTo>
                            <a:pt x="159" y="109"/>
                          </a:lnTo>
                          <a:lnTo>
                            <a:pt x="159" y="117"/>
                          </a:lnTo>
                          <a:lnTo>
                            <a:pt x="156" y="122"/>
                          </a:lnTo>
                          <a:lnTo>
                            <a:pt x="150" y="127"/>
                          </a:lnTo>
                          <a:lnTo>
                            <a:pt x="143" y="129"/>
                          </a:lnTo>
                          <a:lnTo>
                            <a:pt x="141" y="12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9" name="Freeform 19"/>
                    <p:cNvSpPr/>
                    <p:nvPr/>
                  </p:nvSpPr>
                  <p:spPr bwMode="auto">
                    <a:xfrm>
                      <a:off x="5683548" y="3354337"/>
                      <a:ext cx="201874" cy="163784"/>
                    </a:xfrm>
                    <a:custGeom>
                      <a:avLst/>
                      <a:gdLst>
                        <a:gd name="T0" fmla="*/ 141 w 159"/>
                        <a:gd name="T1" fmla="*/ 129 h 129"/>
                        <a:gd name="T2" fmla="*/ 141 w 159"/>
                        <a:gd name="T3" fmla="*/ 129 h 129"/>
                        <a:gd name="T4" fmla="*/ 136 w 159"/>
                        <a:gd name="T5" fmla="*/ 127 h 129"/>
                        <a:gd name="T6" fmla="*/ 129 w 159"/>
                        <a:gd name="T7" fmla="*/ 124 h 129"/>
                        <a:gd name="T8" fmla="*/ 125 w 159"/>
                        <a:gd name="T9" fmla="*/ 118 h 129"/>
                        <a:gd name="T10" fmla="*/ 124 w 159"/>
                        <a:gd name="T11" fmla="*/ 111 h 129"/>
                        <a:gd name="T12" fmla="*/ 124 w 159"/>
                        <a:gd name="T13" fmla="*/ 111 h 129"/>
                        <a:gd name="T14" fmla="*/ 124 w 159"/>
                        <a:gd name="T15" fmla="*/ 104 h 129"/>
                        <a:gd name="T16" fmla="*/ 120 w 159"/>
                        <a:gd name="T17" fmla="*/ 90 h 129"/>
                        <a:gd name="T18" fmla="*/ 116 w 159"/>
                        <a:gd name="T19" fmla="*/ 81 h 129"/>
                        <a:gd name="T20" fmla="*/ 111 w 159"/>
                        <a:gd name="T21" fmla="*/ 72 h 129"/>
                        <a:gd name="T22" fmla="*/ 106 w 159"/>
                        <a:gd name="T23" fmla="*/ 61 h 129"/>
                        <a:gd name="T24" fmla="*/ 97 w 159"/>
                        <a:gd name="T25" fmla="*/ 54 h 129"/>
                        <a:gd name="T26" fmla="*/ 97 w 159"/>
                        <a:gd name="T27" fmla="*/ 54 h 129"/>
                        <a:gd name="T28" fmla="*/ 89 w 159"/>
                        <a:gd name="T29" fmla="*/ 48 h 129"/>
                        <a:gd name="T30" fmla="*/ 82 w 159"/>
                        <a:gd name="T31" fmla="*/ 43 h 129"/>
                        <a:gd name="T32" fmla="*/ 73 w 159"/>
                        <a:gd name="T33" fmla="*/ 39 h 129"/>
                        <a:gd name="T34" fmla="*/ 64 w 159"/>
                        <a:gd name="T35" fmla="*/ 38 h 129"/>
                        <a:gd name="T36" fmla="*/ 43 w 159"/>
                        <a:gd name="T37" fmla="*/ 36 h 129"/>
                        <a:gd name="T38" fmla="*/ 20 w 159"/>
                        <a:gd name="T39" fmla="*/ 36 h 129"/>
                        <a:gd name="T40" fmla="*/ 20 w 159"/>
                        <a:gd name="T41" fmla="*/ 36 h 129"/>
                        <a:gd name="T42" fmla="*/ 12 w 159"/>
                        <a:gd name="T43" fmla="*/ 36 h 129"/>
                        <a:gd name="T44" fmla="*/ 7 w 159"/>
                        <a:gd name="T45" fmla="*/ 32 h 129"/>
                        <a:gd name="T46" fmla="*/ 2 w 159"/>
                        <a:gd name="T47" fmla="*/ 27 h 129"/>
                        <a:gd name="T48" fmla="*/ 0 w 159"/>
                        <a:gd name="T49" fmla="*/ 22 h 129"/>
                        <a:gd name="T50" fmla="*/ 0 w 159"/>
                        <a:gd name="T51" fmla="*/ 22 h 129"/>
                        <a:gd name="T52" fmla="*/ 0 w 159"/>
                        <a:gd name="T53" fmla="*/ 14 h 129"/>
                        <a:gd name="T54" fmla="*/ 3 w 159"/>
                        <a:gd name="T55" fmla="*/ 7 h 129"/>
                        <a:gd name="T56" fmla="*/ 9 w 159"/>
                        <a:gd name="T57" fmla="*/ 4 h 129"/>
                        <a:gd name="T58" fmla="*/ 16 w 159"/>
                        <a:gd name="T59" fmla="*/ 2 h 129"/>
                        <a:gd name="T60" fmla="*/ 16 w 159"/>
                        <a:gd name="T61" fmla="*/ 2 h 129"/>
                        <a:gd name="T62" fmla="*/ 30 w 159"/>
                        <a:gd name="T63" fmla="*/ 0 h 129"/>
                        <a:gd name="T64" fmla="*/ 46 w 159"/>
                        <a:gd name="T65" fmla="*/ 0 h 129"/>
                        <a:gd name="T66" fmla="*/ 61 w 159"/>
                        <a:gd name="T67" fmla="*/ 0 h 129"/>
                        <a:gd name="T68" fmla="*/ 75 w 159"/>
                        <a:gd name="T69" fmla="*/ 4 h 129"/>
                        <a:gd name="T70" fmla="*/ 88 w 159"/>
                        <a:gd name="T71" fmla="*/ 7 h 129"/>
                        <a:gd name="T72" fmla="*/ 98 w 159"/>
                        <a:gd name="T73" fmla="*/ 13 h 129"/>
                        <a:gd name="T74" fmla="*/ 109 w 159"/>
                        <a:gd name="T75" fmla="*/ 18 h 129"/>
                        <a:gd name="T76" fmla="*/ 120 w 159"/>
                        <a:gd name="T77" fmla="*/ 27 h 129"/>
                        <a:gd name="T78" fmla="*/ 120 w 159"/>
                        <a:gd name="T79" fmla="*/ 27 h 129"/>
                        <a:gd name="T80" fmla="*/ 133 w 159"/>
                        <a:gd name="T81" fmla="*/ 39 h 129"/>
                        <a:gd name="T82" fmla="*/ 141 w 159"/>
                        <a:gd name="T83" fmla="*/ 52 h 129"/>
                        <a:gd name="T84" fmla="*/ 149 w 159"/>
                        <a:gd name="T85" fmla="*/ 66 h 129"/>
                        <a:gd name="T86" fmla="*/ 154 w 159"/>
                        <a:gd name="T87" fmla="*/ 79 h 129"/>
                        <a:gd name="T88" fmla="*/ 159 w 159"/>
                        <a:gd name="T89" fmla="*/ 100 h 129"/>
                        <a:gd name="T90" fmla="*/ 159 w 159"/>
                        <a:gd name="T91" fmla="*/ 109 h 129"/>
                        <a:gd name="T92" fmla="*/ 159 w 159"/>
                        <a:gd name="T93" fmla="*/ 109 h 129"/>
                        <a:gd name="T94" fmla="*/ 159 w 159"/>
                        <a:gd name="T95" fmla="*/ 117 h 129"/>
                        <a:gd name="T96" fmla="*/ 156 w 159"/>
                        <a:gd name="T97" fmla="*/ 122 h 129"/>
                        <a:gd name="T98" fmla="*/ 150 w 159"/>
                        <a:gd name="T99" fmla="*/ 127 h 129"/>
                        <a:gd name="T100" fmla="*/ 143 w 159"/>
                        <a:gd name="T101" fmla="*/ 129 h 129"/>
                        <a:gd name="T102" fmla="*/ 141 w 159"/>
                        <a:gd name="T103" fmla="*/ 129 h 12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159" h="129">
                          <a:moveTo>
                            <a:pt x="141" y="129"/>
                          </a:moveTo>
                          <a:lnTo>
                            <a:pt x="141" y="129"/>
                          </a:lnTo>
                          <a:lnTo>
                            <a:pt x="136" y="127"/>
                          </a:lnTo>
                          <a:lnTo>
                            <a:pt x="129" y="124"/>
                          </a:lnTo>
                          <a:lnTo>
                            <a:pt x="125" y="118"/>
                          </a:lnTo>
                          <a:lnTo>
                            <a:pt x="124" y="111"/>
                          </a:lnTo>
                          <a:lnTo>
                            <a:pt x="124" y="111"/>
                          </a:lnTo>
                          <a:lnTo>
                            <a:pt x="124" y="104"/>
                          </a:lnTo>
                          <a:lnTo>
                            <a:pt x="120" y="90"/>
                          </a:lnTo>
                          <a:lnTo>
                            <a:pt x="116" y="81"/>
                          </a:lnTo>
                          <a:lnTo>
                            <a:pt x="111" y="72"/>
                          </a:lnTo>
                          <a:lnTo>
                            <a:pt x="106" y="61"/>
                          </a:lnTo>
                          <a:lnTo>
                            <a:pt x="97" y="54"/>
                          </a:lnTo>
                          <a:lnTo>
                            <a:pt x="97" y="54"/>
                          </a:lnTo>
                          <a:lnTo>
                            <a:pt x="89" y="48"/>
                          </a:lnTo>
                          <a:lnTo>
                            <a:pt x="82" y="43"/>
                          </a:lnTo>
                          <a:lnTo>
                            <a:pt x="73" y="39"/>
                          </a:lnTo>
                          <a:lnTo>
                            <a:pt x="64" y="38"/>
                          </a:lnTo>
                          <a:lnTo>
                            <a:pt x="43" y="36"/>
                          </a:lnTo>
                          <a:lnTo>
                            <a:pt x="20" y="36"/>
                          </a:lnTo>
                          <a:lnTo>
                            <a:pt x="20" y="36"/>
                          </a:lnTo>
                          <a:lnTo>
                            <a:pt x="12" y="36"/>
                          </a:lnTo>
                          <a:lnTo>
                            <a:pt x="7" y="32"/>
                          </a:lnTo>
                          <a:lnTo>
                            <a:pt x="2" y="27"/>
                          </a:lnTo>
                          <a:lnTo>
                            <a:pt x="0" y="22"/>
                          </a:lnTo>
                          <a:lnTo>
                            <a:pt x="0" y="22"/>
                          </a:lnTo>
                          <a:lnTo>
                            <a:pt x="0" y="14"/>
                          </a:lnTo>
                          <a:lnTo>
                            <a:pt x="3" y="7"/>
                          </a:lnTo>
                          <a:lnTo>
                            <a:pt x="9" y="4"/>
                          </a:lnTo>
                          <a:lnTo>
                            <a:pt x="16" y="2"/>
                          </a:lnTo>
                          <a:lnTo>
                            <a:pt x="16" y="2"/>
                          </a:lnTo>
                          <a:lnTo>
                            <a:pt x="30" y="0"/>
                          </a:lnTo>
                          <a:lnTo>
                            <a:pt x="46" y="0"/>
                          </a:lnTo>
                          <a:lnTo>
                            <a:pt x="61" y="0"/>
                          </a:lnTo>
                          <a:lnTo>
                            <a:pt x="75" y="4"/>
                          </a:lnTo>
                          <a:lnTo>
                            <a:pt x="88" y="7"/>
                          </a:lnTo>
                          <a:lnTo>
                            <a:pt x="98" y="13"/>
                          </a:lnTo>
                          <a:lnTo>
                            <a:pt x="109" y="18"/>
                          </a:lnTo>
                          <a:lnTo>
                            <a:pt x="120" y="27"/>
                          </a:lnTo>
                          <a:lnTo>
                            <a:pt x="120" y="27"/>
                          </a:lnTo>
                          <a:lnTo>
                            <a:pt x="133" y="39"/>
                          </a:lnTo>
                          <a:lnTo>
                            <a:pt x="141" y="52"/>
                          </a:lnTo>
                          <a:lnTo>
                            <a:pt x="149" y="66"/>
                          </a:lnTo>
                          <a:lnTo>
                            <a:pt x="154" y="79"/>
                          </a:lnTo>
                          <a:lnTo>
                            <a:pt x="159" y="100"/>
                          </a:lnTo>
                          <a:lnTo>
                            <a:pt x="159" y="109"/>
                          </a:lnTo>
                          <a:lnTo>
                            <a:pt x="159" y="109"/>
                          </a:lnTo>
                          <a:lnTo>
                            <a:pt x="159" y="117"/>
                          </a:lnTo>
                          <a:lnTo>
                            <a:pt x="156" y="122"/>
                          </a:lnTo>
                          <a:lnTo>
                            <a:pt x="150" y="127"/>
                          </a:lnTo>
                          <a:lnTo>
                            <a:pt x="143" y="129"/>
                          </a:lnTo>
                          <a:lnTo>
                            <a:pt x="141" y="129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00" name="Freeform 20"/>
                    <p:cNvSpPr/>
                    <p:nvPr/>
                  </p:nvSpPr>
                  <p:spPr bwMode="auto">
                    <a:xfrm>
                      <a:off x="5632762" y="3242609"/>
                      <a:ext cx="366927" cy="284400"/>
                    </a:xfrm>
                    <a:custGeom>
                      <a:avLst/>
                      <a:gdLst>
                        <a:gd name="T0" fmla="*/ 271 w 289"/>
                        <a:gd name="T1" fmla="*/ 224 h 224"/>
                        <a:gd name="T2" fmla="*/ 271 w 289"/>
                        <a:gd name="T3" fmla="*/ 224 h 224"/>
                        <a:gd name="T4" fmla="*/ 264 w 289"/>
                        <a:gd name="T5" fmla="*/ 222 h 224"/>
                        <a:gd name="T6" fmla="*/ 259 w 289"/>
                        <a:gd name="T7" fmla="*/ 219 h 224"/>
                        <a:gd name="T8" fmla="*/ 253 w 289"/>
                        <a:gd name="T9" fmla="*/ 213 h 224"/>
                        <a:gd name="T10" fmla="*/ 253 w 289"/>
                        <a:gd name="T11" fmla="*/ 206 h 224"/>
                        <a:gd name="T12" fmla="*/ 253 w 289"/>
                        <a:gd name="T13" fmla="*/ 206 h 224"/>
                        <a:gd name="T14" fmla="*/ 251 w 289"/>
                        <a:gd name="T15" fmla="*/ 192 h 224"/>
                        <a:gd name="T16" fmla="*/ 248 w 289"/>
                        <a:gd name="T17" fmla="*/ 178 h 224"/>
                        <a:gd name="T18" fmla="*/ 242 w 289"/>
                        <a:gd name="T19" fmla="*/ 160 h 224"/>
                        <a:gd name="T20" fmla="*/ 235 w 289"/>
                        <a:gd name="T21" fmla="*/ 140 h 224"/>
                        <a:gd name="T22" fmla="*/ 225 w 289"/>
                        <a:gd name="T23" fmla="*/ 118 h 224"/>
                        <a:gd name="T24" fmla="*/ 210 w 289"/>
                        <a:gd name="T25" fmla="*/ 97 h 224"/>
                        <a:gd name="T26" fmla="*/ 201 w 289"/>
                        <a:gd name="T27" fmla="*/ 86 h 224"/>
                        <a:gd name="T28" fmla="*/ 190 w 289"/>
                        <a:gd name="T29" fmla="*/ 77 h 224"/>
                        <a:gd name="T30" fmla="*/ 190 w 289"/>
                        <a:gd name="T31" fmla="*/ 77 h 224"/>
                        <a:gd name="T32" fmla="*/ 174 w 289"/>
                        <a:gd name="T33" fmla="*/ 65 h 224"/>
                        <a:gd name="T34" fmla="*/ 156 w 289"/>
                        <a:gd name="T35" fmla="*/ 56 h 224"/>
                        <a:gd name="T36" fmla="*/ 138 w 289"/>
                        <a:gd name="T37" fmla="*/ 49 h 224"/>
                        <a:gd name="T38" fmla="*/ 117 w 289"/>
                        <a:gd name="T39" fmla="*/ 41 h 224"/>
                        <a:gd name="T40" fmla="*/ 95 w 289"/>
                        <a:gd name="T41" fmla="*/ 38 h 224"/>
                        <a:gd name="T42" fmla="*/ 72 w 289"/>
                        <a:gd name="T43" fmla="*/ 36 h 224"/>
                        <a:gd name="T44" fmla="*/ 47 w 289"/>
                        <a:gd name="T45" fmla="*/ 36 h 224"/>
                        <a:gd name="T46" fmla="*/ 20 w 289"/>
                        <a:gd name="T47" fmla="*/ 40 h 224"/>
                        <a:gd name="T48" fmla="*/ 20 w 289"/>
                        <a:gd name="T49" fmla="*/ 40 h 224"/>
                        <a:gd name="T50" fmla="*/ 13 w 289"/>
                        <a:gd name="T51" fmla="*/ 40 h 224"/>
                        <a:gd name="T52" fmla="*/ 8 w 289"/>
                        <a:gd name="T53" fmla="*/ 36 h 224"/>
                        <a:gd name="T54" fmla="*/ 4 w 289"/>
                        <a:gd name="T55" fmla="*/ 31 h 224"/>
                        <a:gd name="T56" fmla="*/ 0 w 289"/>
                        <a:gd name="T57" fmla="*/ 23 h 224"/>
                        <a:gd name="T58" fmla="*/ 0 w 289"/>
                        <a:gd name="T59" fmla="*/ 23 h 224"/>
                        <a:gd name="T60" fmla="*/ 2 w 289"/>
                        <a:gd name="T61" fmla="*/ 16 h 224"/>
                        <a:gd name="T62" fmla="*/ 4 w 289"/>
                        <a:gd name="T63" fmla="*/ 11 h 224"/>
                        <a:gd name="T64" fmla="*/ 9 w 289"/>
                        <a:gd name="T65" fmla="*/ 6 h 224"/>
                        <a:gd name="T66" fmla="*/ 17 w 289"/>
                        <a:gd name="T67" fmla="*/ 4 h 224"/>
                        <a:gd name="T68" fmla="*/ 17 w 289"/>
                        <a:gd name="T69" fmla="*/ 4 h 224"/>
                        <a:gd name="T70" fmla="*/ 47 w 289"/>
                        <a:gd name="T71" fmla="*/ 0 h 224"/>
                        <a:gd name="T72" fmla="*/ 76 w 289"/>
                        <a:gd name="T73" fmla="*/ 0 h 224"/>
                        <a:gd name="T74" fmla="*/ 103 w 289"/>
                        <a:gd name="T75" fmla="*/ 4 h 224"/>
                        <a:gd name="T76" fmla="*/ 128 w 289"/>
                        <a:gd name="T77" fmla="*/ 7 h 224"/>
                        <a:gd name="T78" fmla="*/ 153 w 289"/>
                        <a:gd name="T79" fmla="*/ 15 h 224"/>
                        <a:gd name="T80" fmla="*/ 174 w 289"/>
                        <a:gd name="T81" fmla="*/ 23 h 224"/>
                        <a:gd name="T82" fmla="*/ 196 w 289"/>
                        <a:gd name="T83" fmla="*/ 36 h 224"/>
                        <a:gd name="T84" fmla="*/ 214 w 289"/>
                        <a:gd name="T85" fmla="*/ 50 h 224"/>
                        <a:gd name="T86" fmla="*/ 214 w 289"/>
                        <a:gd name="T87" fmla="*/ 50 h 224"/>
                        <a:gd name="T88" fmla="*/ 226 w 289"/>
                        <a:gd name="T89" fmla="*/ 61 h 224"/>
                        <a:gd name="T90" fmla="*/ 237 w 289"/>
                        <a:gd name="T91" fmla="*/ 74 h 224"/>
                        <a:gd name="T92" fmla="*/ 246 w 289"/>
                        <a:gd name="T93" fmla="*/ 86 h 224"/>
                        <a:gd name="T94" fmla="*/ 255 w 289"/>
                        <a:gd name="T95" fmla="*/ 99 h 224"/>
                        <a:gd name="T96" fmla="*/ 268 w 289"/>
                        <a:gd name="T97" fmla="*/ 124 h 224"/>
                        <a:gd name="T98" fmla="*/ 276 w 289"/>
                        <a:gd name="T99" fmla="*/ 149 h 224"/>
                        <a:gd name="T100" fmla="*/ 284 w 289"/>
                        <a:gd name="T101" fmla="*/ 170 h 224"/>
                        <a:gd name="T102" fmla="*/ 287 w 289"/>
                        <a:gd name="T103" fmla="*/ 188 h 224"/>
                        <a:gd name="T104" fmla="*/ 289 w 289"/>
                        <a:gd name="T105" fmla="*/ 205 h 224"/>
                        <a:gd name="T106" fmla="*/ 289 w 289"/>
                        <a:gd name="T107" fmla="*/ 205 h 224"/>
                        <a:gd name="T108" fmla="*/ 287 w 289"/>
                        <a:gd name="T109" fmla="*/ 212 h 224"/>
                        <a:gd name="T110" fmla="*/ 284 w 289"/>
                        <a:gd name="T111" fmla="*/ 219 h 224"/>
                        <a:gd name="T112" fmla="*/ 278 w 289"/>
                        <a:gd name="T113" fmla="*/ 222 h 224"/>
                        <a:gd name="T114" fmla="*/ 271 w 289"/>
                        <a:gd name="T115" fmla="*/ 224 h 224"/>
                        <a:gd name="T116" fmla="*/ 271 w 289"/>
                        <a:gd name="T117" fmla="*/ 224 h 2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</a:cxnLst>
                      <a:rect l="0" t="0" r="r" b="b"/>
                      <a:pathLst>
                        <a:path w="289" h="224">
                          <a:moveTo>
                            <a:pt x="271" y="224"/>
                          </a:moveTo>
                          <a:lnTo>
                            <a:pt x="271" y="224"/>
                          </a:lnTo>
                          <a:lnTo>
                            <a:pt x="264" y="222"/>
                          </a:lnTo>
                          <a:lnTo>
                            <a:pt x="259" y="219"/>
                          </a:lnTo>
                          <a:lnTo>
                            <a:pt x="253" y="213"/>
                          </a:lnTo>
                          <a:lnTo>
                            <a:pt x="253" y="206"/>
                          </a:lnTo>
                          <a:lnTo>
                            <a:pt x="253" y="206"/>
                          </a:lnTo>
                          <a:lnTo>
                            <a:pt x="251" y="192"/>
                          </a:lnTo>
                          <a:lnTo>
                            <a:pt x="248" y="178"/>
                          </a:lnTo>
                          <a:lnTo>
                            <a:pt x="242" y="160"/>
                          </a:lnTo>
                          <a:lnTo>
                            <a:pt x="235" y="140"/>
                          </a:lnTo>
                          <a:lnTo>
                            <a:pt x="225" y="118"/>
                          </a:lnTo>
                          <a:lnTo>
                            <a:pt x="210" y="97"/>
                          </a:lnTo>
                          <a:lnTo>
                            <a:pt x="201" y="86"/>
                          </a:lnTo>
                          <a:lnTo>
                            <a:pt x="190" y="77"/>
                          </a:lnTo>
                          <a:lnTo>
                            <a:pt x="190" y="77"/>
                          </a:lnTo>
                          <a:lnTo>
                            <a:pt x="174" y="65"/>
                          </a:lnTo>
                          <a:lnTo>
                            <a:pt x="156" y="56"/>
                          </a:lnTo>
                          <a:lnTo>
                            <a:pt x="138" y="49"/>
                          </a:lnTo>
                          <a:lnTo>
                            <a:pt x="117" y="41"/>
                          </a:lnTo>
                          <a:lnTo>
                            <a:pt x="95" y="38"/>
                          </a:lnTo>
                          <a:lnTo>
                            <a:pt x="72" y="36"/>
                          </a:lnTo>
                          <a:lnTo>
                            <a:pt x="47" y="36"/>
                          </a:lnTo>
                          <a:lnTo>
                            <a:pt x="20" y="40"/>
                          </a:lnTo>
                          <a:lnTo>
                            <a:pt x="20" y="40"/>
                          </a:lnTo>
                          <a:lnTo>
                            <a:pt x="13" y="40"/>
                          </a:lnTo>
                          <a:lnTo>
                            <a:pt x="8" y="36"/>
                          </a:lnTo>
                          <a:lnTo>
                            <a:pt x="4" y="31"/>
                          </a:lnTo>
                          <a:lnTo>
                            <a:pt x="0" y="23"/>
                          </a:lnTo>
                          <a:lnTo>
                            <a:pt x="0" y="23"/>
                          </a:lnTo>
                          <a:lnTo>
                            <a:pt x="2" y="16"/>
                          </a:lnTo>
                          <a:lnTo>
                            <a:pt x="4" y="11"/>
                          </a:lnTo>
                          <a:lnTo>
                            <a:pt x="9" y="6"/>
                          </a:lnTo>
                          <a:lnTo>
                            <a:pt x="17" y="4"/>
                          </a:lnTo>
                          <a:lnTo>
                            <a:pt x="17" y="4"/>
                          </a:lnTo>
                          <a:lnTo>
                            <a:pt x="47" y="0"/>
                          </a:lnTo>
                          <a:lnTo>
                            <a:pt x="76" y="0"/>
                          </a:lnTo>
                          <a:lnTo>
                            <a:pt x="103" y="4"/>
                          </a:lnTo>
                          <a:lnTo>
                            <a:pt x="128" y="7"/>
                          </a:lnTo>
                          <a:lnTo>
                            <a:pt x="153" y="15"/>
                          </a:lnTo>
                          <a:lnTo>
                            <a:pt x="174" y="23"/>
                          </a:lnTo>
                          <a:lnTo>
                            <a:pt x="196" y="36"/>
                          </a:lnTo>
                          <a:lnTo>
                            <a:pt x="214" y="50"/>
                          </a:lnTo>
                          <a:lnTo>
                            <a:pt x="214" y="50"/>
                          </a:lnTo>
                          <a:lnTo>
                            <a:pt x="226" y="61"/>
                          </a:lnTo>
                          <a:lnTo>
                            <a:pt x="237" y="74"/>
                          </a:lnTo>
                          <a:lnTo>
                            <a:pt x="246" y="86"/>
                          </a:lnTo>
                          <a:lnTo>
                            <a:pt x="255" y="99"/>
                          </a:lnTo>
                          <a:lnTo>
                            <a:pt x="268" y="124"/>
                          </a:lnTo>
                          <a:lnTo>
                            <a:pt x="276" y="149"/>
                          </a:lnTo>
                          <a:lnTo>
                            <a:pt x="284" y="170"/>
                          </a:lnTo>
                          <a:lnTo>
                            <a:pt x="287" y="188"/>
                          </a:lnTo>
                          <a:lnTo>
                            <a:pt x="289" y="205"/>
                          </a:lnTo>
                          <a:lnTo>
                            <a:pt x="289" y="205"/>
                          </a:lnTo>
                          <a:lnTo>
                            <a:pt x="287" y="212"/>
                          </a:lnTo>
                          <a:lnTo>
                            <a:pt x="284" y="219"/>
                          </a:lnTo>
                          <a:lnTo>
                            <a:pt x="278" y="222"/>
                          </a:lnTo>
                          <a:lnTo>
                            <a:pt x="271" y="224"/>
                          </a:lnTo>
                          <a:lnTo>
                            <a:pt x="271" y="22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01" name="Freeform 21"/>
                    <p:cNvSpPr/>
                    <p:nvPr/>
                  </p:nvSpPr>
                  <p:spPr bwMode="auto">
                    <a:xfrm>
                      <a:off x="5632762" y="3242609"/>
                      <a:ext cx="366927" cy="284400"/>
                    </a:xfrm>
                    <a:custGeom>
                      <a:avLst/>
                      <a:gdLst>
                        <a:gd name="T0" fmla="*/ 271 w 289"/>
                        <a:gd name="T1" fmla="*/ 224 h 224"/>
                        <a:gd name="T2" fmla="*/ 271 w 289"/>
                        <a:gd name="T3" fmla="*/ 224 h 224"/>
                        <a:gd name="T4" fmla="*/ 264 w 289"/>
                        <a:gd name="T5" fmla="*/ 222 h 224"/>
                        <a:gd name="T6" fmla="*/ 259 w 289"/>
                        <a:gd name="T7" fmla="*/ 219 h 224"/>
                        <a:gd name="T8" fmla="*/ 253 w 289"/>
                        <a:gd name="T9" fmla="*/ 213 h 224"/>
                        <a:gd name="T10" fmla="*/ 253 w 289"/>
                        <a:gd name="T11" fmla="*/ 206 h 224"/>
                        <a:gd name="T12" fmla="*/ 253 w 289"/>
                        <a:gd name="T13" fmla="*/ 206 h 224"/>
                        <a:gd name="T14" fmla="*/ 251 w 289"/>
                        <a:gd name="T15" fmla="*/ 192 h 224"/>
                        <a:gd name="T16" fmla="*/ 248 w 289"/>
                        <a:gd name="T17" fmla="*/ 178 h 224"/>
                        <a:gd name="T18" fmla="*/ 242 w 289"/>
                        <a:gd name="T19" fmla="*/ 160 h 224"/>
                        <a:gd name="T20" fmla="*/ 235 w 289"/>
                        <a:gd name="T21" fmla="*/ 140 h 224"/>
                        <a:gd name="T22" fmla="*/ 225 w 289"/>
                        <a:gd name="T23" fmla="*/ 118 h 224"/>
                        <a:gd name="T24" fmla="*/ 210 w 289"/>
                        <a:gd name="T25" fmla="*/ 97 h 224"/>
                        <a:gd name="T26" fmla="*/ 201 w 289"/>
                        <a:gd name="T27" fmla="*/ 86 h 224"/>
                        <a:gd name="T28" fmla="*/ 190 w 289"/>
                        <a:gd name="T29" fmla="*/ 77 h 224"/>
                        <a:gd name="T30" fmla="*/ 190 w 289"/>
                        <a:gd name="T31" fmla="*/ 77 h 224"/>
                        <a:gd name="T32" fmla="*/ 174 w 289"/>
                        <a:gd name="T33" fmla="*/ 65 h 224"/>
                        <a:gd name="T34" fmla="*/ 156 w 289"/>
                        <a:gd name="T35" fmla="*/ 56 h 224"/>
                        <a:gd name="T36" fmla="*/ 138 w 289"/>
                        <a:gd name="T37" fmla="*/ 49 h 224"/>
                        <a:gd name="T38" fmla="*/ 117 w 289"/>
                        <a:gd name="T39" fmla="*/ 41 h 224"/>
                        <a:gd name="T40" fmla="*/ 95 w 289"/>
                        <a:gd name="T41" fmla="*/ 38 h 224"/>
                        <a:gd name="T42" fmla="*/ 72 w 289"/>
                        <a:gd name="T43" fmla="*/ 36 h 224"/>
                        <a:gd name="T44" fmla="*/ 47 w 289"/>
                        <a:gd name="T45" fmla="*/ 36 h 224"/>
                        <a:gd name="T46" fmla="*/ 20 w 289"/>
                        <a:gd name="T47" fmla="*/ 40 h 224"/>
                        <a:gd name="T48" fmla="*/ 20 w 289"/>
                        <a:gd name="T49" fmla="*/ 40 h 224"/>
                        <a:gd name="T50" fmla="*/ 13 w 289"/>
                        <a:gd name="T51" fmla="*/ 40 h 224"/>
                        <a:gd name="T52" fmla="*/ 8 w 289"/>
                        <a:gd name="T53" fmla="*/ 36 h 224"/>
                        <a:gd name="T54" fmla="*/ 4 w 289"/>
                        <a:gd name="T55" fmla="*/ 31 h 224"/>
                        <a:gd name="T56" fmla="*/ 0 w 289"/>
                        <a:gd name="T57" fmla="*/ 23 h 224"/>
                        <a:gd name="T58" fmla="*/ 0 w 289"/>
                        <a:gd name="T59" fmla="*/ 23 h 224"/>
                        <a:gd name="T60" fmla="*/ 2 w 289"/>
                        <a:gd name="T61" fmla="*/ 16 h 224"/>
                        <a:gd name="T62" fmla="*/ 4 w 289"/>
                        <a:gd name="T63" fmla="*/ 11 h 224"/>
                        <a:gd name="T64" fmla="*/ 9 w 289"/>
                        <a:gd name="T65" fmla="*/ 6 h 224"/>
                        <a:gd name="T66" fmla="*/ 17 w 289"/>
                        <a:gd name="T67" fmla="*/ 4 h 224"/>
                        <a:gd name="T68" fmla="*/ 17 w 289"/>
                        <a:gd name="T69" fmla="*/ 4 h 224"/>
                        <a:gd name="T70" fmla="*/ 47 w 289"/>
                        <a:gd name="T71" fmla="*/ 0 h 224"/>
                        <a:gd name="T72" fmla="*/ 76 w 289"/>
                        <a:gd name="T73" fmla="*/ 0 h 224"/>
                        <a:gd name="T74" fmla="*/ 103 w 289"/>
                        <a:gd name="T75" fmla="*/ 4 h 224"/>
                        <a:gd name="T76" fmla="*/ 128 w 289"/>
                        <a:gd name="T77" fmla="*/ 7 h 224"/>
                        <a:gd name="T78" fmla="*/ 153 w 289"/>
                        <a:gd name="T79" fmla="*/ 15 h 224"/>
                        <a:gd name="T80" fmla="*/ 174 w 289"/>
                        <a:gd name="T81" fmla="*/ 23 h 224"/>
                        <a:gd name="T82" fmla="*/ 196 w 289"/>
                        <a:gd name="T83" fmla="*/ 36 h 224"/>
                        <a:gd name="T84" fmla="*/ 214 w 289"/>
                        <a:gd name="T85" fmla="*/ 50 h 224"/>
                        <a:gd name="T86" fmla="*/ 214 w 289"/>
                        <a:gd name="T87" fmla="*/ 50 h 224"/>
                        <a:gd name="T88" fmla="*/ 226 w 289"/>
                        <a:gd name="T89" fmla="*/ 61 h 224"/>
                        <a:gd name="T90" fmla="*/ 237 w 289"/>
                        <a:gd name="T91" fmla="*/ 74 h 224"/>
                        <a:gd name="T92" fmla="*/ 246 w 289"/>
                        <a:gd name="T93" fmla="*/ 86 h 224"/>
                        <a:gd name="T94" fmla="*/ 255 w 289"/>
                        <a:gd name="T95" fmla="*/ 99 h 224"/>
                        <a:gd name="T96" fmla="*/ 268 w 289"/>
                        <a:gd name="T97" fmla="*/ 124 h 224"/>
                        <a:gd name="T98" fmla="*/ 276 w 289"/>
                        <a:gd name="T99" fmla="*/ 149 h 224"/>
                        <a:gd name="T100" fmla="*/ 284 w 289"/>
                        <a:gd name="T101" fmla="*/ 170 h 224"/>
                        <a:gd name="T102" fmla="*/ 287 w 289"/>
                        <a:gd name="T103" fmla="*/ 188 h 224"/>
                        <a:gd name="T104" fmla="*/ 289 w 289"/>
                        <a:gd name="T105" fmla="*/ 205 h 224"/>
                        <a:gd name="T106" fmla="*/ 289 w 289"/>
                        <a:gd name="T107" fmla="*/ 205 h 224"/>
                        <a:gd name="T108" fmla="*/ 287 w 289"/>
                        <a:gd name="T109" fmla="*/ 212 h 224"/>
                        <a:gd name="T110" fmla="*/ 284 w 289"/>
                        <a:gd name="T111" fmla="*/ 219 h 224"/>
                        <a:gd name="T112" fmla="*/ 278 w 289"/>
                        <a:gd name="T113" fmla="*/ 222 h 224"/>
                        <a:gd name="T114" fmla="*/ 271 w 289"/>
                        <a:gd name="T115" fmla="*/ 224 h 224"/>
                        <a:gd name="T116" fmla="*/ 271 w 289"/>
                        <a:gd name="T117" fmla="*/ 224 h 2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</a:cxnLst>
                      <a:rect l="0" t="0" r="r" b="b"/>
                      <a:pathLst>
                        <a:path w="289" h="224">
                          <a:moveTo>
                            <a:pt x="271" y="224"/>
                          </a:moveTo>
                          <a:lnTo>
                            <a:pt x="271" y="224"/>
                          </a:lnTo>
                          <a:lnTo>
                            <a:pt x="264" y="222"/>
                          </a:lnTo>
                          <a:lnTo>
                            <a:pt x="259" y="219"/>
                          </a:lnTo>
                          <a:lnTo>
                            <a:pt x="253" y="213"/>
                          </a:lnTo>
                          <a:lnTo>
                            <a:pt x="253" y="206"/>
                          </a:lnTo>
                          <a:lnTo>
                            <a:pt x="253" y="206"/>
                          </a:lnTo>
                          <a:lnTo>
                            <a:pt x="251" y="192"/>
                          </a:lnTo>
                          <a:lnTo>
                            <a:pt x="248" y="178"/>
                          </a:lnTo>
                          <a:lnTo>
                            <a:pt x="242" y="160"/>
                          </a:lnTo>
                          <a:lnTo>
                            <a:pt x="235" y="140"/>
                          </a:lnTo>
                          <a:lnTo>
                            <a:pt x="225" y="118"/>
                          </a:lnTo>
                          <a:lnTo>
                            <a:pt x="210" y="97"/>
                          </a:lnTo>
                          <a:lnTo>
                            <a:pt x="201" y="86"/>
                          </a:lnTo>
                          <a:lnTo>
                            <a:pt x="190" y="77"/>
                          </a:lnTo>
                          <a:lnTo>
                            <a:pt x="190" y="77"/>
                          </a:lnTo>
                          <a:lnTo>
                            <a:pt x="174" y="65"/>
                          </a:lnTo>
                          <a:lnTo>
                            <a:pt x="156" y="56"/>
                          </a:lnTo>
                          <a:lnTo>
                            <a:pt x="138" y="49"/>
                          </a:lnTo>
                          <a:lnTo>
                            <a:pt x="117" y="41"/>
                          </a:lnTo>
                          <a:lnTo>
                            <a:pt x="95" y="38"/>
                          </a:lnTo>
                          <a:lnTo>
                            <a:pt x="72" y="36"/>
                          </a:lnTo>
                          <a:lnTo>
                            <a:pt x="47" y="36"/>
                          </a:lnTo>
                          <a:lnTo>
                            <a:pt x="20" y="40"/>
                          </a:lnTo>
                          <a:lnTo>
                            <a:pt x="20" y="40"/>
                          </a:lnTo>
                          <a:lnTo>
                            <a:pt x="13" y="40"/>
                          </a:lnTo>
                          <a:lnTo>
                            <a:pt x="8" y="36"/>
                          </a:lnTo>
                          <a:lnTo>
                            <a:pt x="4" y="31"/>
                          </a:lnTo>
                          <a:lnTo>
                            <a:pt x="0" y="23"/>
                          </a:lnTo>
                          <a:lnTo>
                            <a:pt x="0" y="23"/>
                          </a:lnTo>
                          <a:lnTo>
                            <a:pt x="2" y="16"/>
                          </a:lnTo>
                          <a:lnTo>
                            <a:pt x="4" y="11"/>
                          </a:lnTo>
                          <a:lnTo>
                            <a:pt x="9" y="6"/>
                          </a:lnTo>
                          <a:lnTo>
                            <a:pt x="17" y="4"/>
                          </a:lnTo>
                          <a:lnTo>
                            <a:pt x="17" y="4"/>
                          </a:lnTo>
                          <a:lnTo>
                            <a:pt x="47" y="0"/>
                          </a:lnTo>
                          <a:lnTo>
                            <a:pt x="76" y="0"/>
                          </a:lnTo>
                          <a:lnTo>
                            <a:pt x="103" y="4"/>
                          </a:lnTo>
                          <a:lnTo>
                            <a:pt x="128" y="7"/>
                          </a:lnTo>
                          <a:lnTo>
                            <a:pt x="153" y="15"/>
                          </a:lnTo>
                          <a:lnTo>
                            <a:pt x="174" y="23"/>
                          </a:lnTo>
                          <a:lnTo>
                            <a:pt x="196" y="36"/>
                          </a:lnTo>
                          <a:lnTo>
                            <a:pt x="214" y="50"/>
                          </a:lnTo>
                          <a:lnTo>
                            <a:pt x="214" y="50"/>
                          </a:lnTo>
                          <a:lnTo>
                            <a:pt x="226" y="61"/>
                          </a:lnTo>
                          <a:lnTo>
                            <a:pt x="237" y="74"/>
                          </a:lnTo>
                          <a:lnTo>
                            <a:pt x="246" y="86"/>
                          </a:lnTo>
                          <a:lnTo>
                            <a:pt x="255" y="99"/>
                          </a:lnTo>
                          <a:lnTo>
                            <a:pt x="268" y="124"/>
                          </a:lnTo>
                          <a:lnTo>
                            <a:pt x="276" y="149"/>
                          </a:lnTo>
                          <a:lnTo>
                            <a:pt x="284" y="170"/>
                          </a:lnTo>
                          <a:lnTo>
                            <a:pt x="287" y="188"/>
                          </a:lnTo>
                          <a:lnTo>
                            <a:pt x="289" y="205"/>
                          </a:lnTo>
                          <a:lnTo>
                            <a:pt x="289" y="205"/>
                          </a:lnTo>
                          <a:lnTo>
                            <a:pt x="287" y="212"/>
                          </a:lnTo>
                          <a:lnTo>
                            <a:pt x="284" y="219"/>
                          </a:lnTo>
                          <a:lnTo>
                            <a:pt x="278" y="222"/>
                          </a:lnTo>
                          <a:lnTo>
                            <a:pt x="271" y="224"/>
                          </a:lnTo>
                          <a:lnTo>
                            <a:pt x="271" y="224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02" name="Freeform 22"/>
                    <p:cNvSpPr/>
                    <p:nvPr/>
                  </p:nvSpPr>
                  <p:spPr bwMode="auto">
                    <a:xfrm>
                      <a:off x="5617526" y="3130880"/>
                      <a:ext cx="496431" cy="382163"/>
                    </a:xfrm>
                    <a:custGeom>
                      <a:avLst/>
                      <a:gdLst>
                        <a:gd name="T0" fmla="*/ 373 w 391"/>
                        <a:gd name="T1" fmla="*/ 301 h 301"/>
                        <a:gd name="T2" fmla="*/ 373 w 391"/>
                        <a:gd name="T3" fmla="*/ 301 h 301"/>
                        <a:gd name="T4" fmla="*/ 366 w 391"/>
                        <a:gd name="T5" fmla="*/ 300 h 301"/>
                        <a:gd name="T6" fmla="*/ 360 w 391"/>
                        <a:gd name="T7" fmla="*/ 296 h 301"/>
                        <a:gd name="T8" fmla="*/ 357 w 391"/>
                        <a:gd name="T9" fmla="*/ 291 h 301"/>
                        <a:gd name="T10" fmla="*/ 355 w 391"/>
                        <a:gd name="T11" fmla="*/ 284 h 301"/>
                        <a:gd name="T12" fmla="*/ 355 w 391"/>
                        <a:gd name="T13" fmla="*/ 284 h 301"/>
                        <a:gd name="T14" fmla="*/ 353 w 391"/>
                        <a:gd name="T15" fmla="*/ 264 h 301"/>
                        <a:gd name="T16" fmla="*/ 348 w 391"/>
                        <a:gd name="T17" fmla="*/ 242 h 301"/>
                        <a:gd name="T18" fmla="*/ 340 w 391"/>
                        <a:gd name="T19" fmla="*/ 215 h 301"/>
                        <a:gd name="T20" fmla="*/ 330 w 391"/>
                        <a:gd name="T21" fmla="*/ 187 h 301"/>
                        <a:gd name="T22" fmla="*/ 323 w 391"/>
                        <a:gd name="T23" fmla="*/ 171 h 301"/>
                        <a:gd name="T24" fmla="*/ 314 w 391"/>
                        <a:gd name="T25" fmla="*/ 155 h 301"/>
                        <a:gd name="T26" fmla="*/ 305 w 391"/>
                        <a:gd name="T27" fmla="*/ 138 h 301"/>
                        <a:gd name="T28" fmla="*/ 292 w 391"/>
                        <a:gd name="T29" fmla="*/ 124 h 301"/>
                        <a:gd name="T30" fmla="*/ 280 w 391"/>
                        <a:gd name="T31" fmla="*/ 110 h 301"/>
                        <a:gd name="T32" fmla="*/ 265 w 391"/>
                        <a:gd name="T33" fmla="*/ 95 h 301"/>
                        <a:gd name="T34" fmla="*/ 265 w 391"/>
                        <a:gd name="T35" fmla="*/ 95 h 301"/>
                        <a:gd name="T36" fmla="*/ 242 w 391"/>
                        <a:gd name="T37" fmla="*/ 77 h 301"/>
                        <a:gd name="T38" fmla="*/ 217 w 391"/>
                        <a:gd name="T39" fmla="*/ 63 h 301"/>
                        <a:gd name="T40" fmla="*/ 188 w 391"/>
                        <a:gd name="T41" fmla="*/ 52 h 301"/>
                        <a:gd name="T42" fmla="*/ 159 w 391"/>
                        <a:gd name="T43" fmla="*/ 45 h 301"/>
                        <a:gd name="T44" fmla="*/ 127 w 391"/>
                        <a:gd name="T45" fmla="*/ 38 h 301"/>
                        <a:gd name="T46" fmla="*/ 93 w 391"/>
                        <a:gd name="T47" fmla="*/ 36 h 301"/>
                        <a:gd name="T48" fmla="*/ 57 w 391"/>
                        <a:gd name="T49" fmla="*/ 36 h 301"/>
                        <a:gd name="T50" fmla="*/ 20 w 391"/>
                        <a:gd name="T51" fmla="*/ 40 h 301"/>
                        <a:gd name="T52" fmla="*/ 20 w 391"/>
                        <a:gd name="T53" fmla="*/ 40 h 301"/>
                        <a:gd name="T54" fmla="*/ 12 w 391"/>
                        <a:gd name="T55" fmla="*/ 40 h 301"/>
                        <a:gd name="T56" fmla="*/ 7 w 391"/>
                        <a:gd name="T57" fmla="*/ 36 h 301"/>
                        <a:gd name="T58" fmla="*/ 2 w 391"/>
                        <a:gd name="T59" fmla="*/ 31 h 301"/>
                        <a:gd name="T60" fmla="*/ 0 w 391"/>
                        <a:gd name="T61" fmla="*/ 25 h 301"/>
                        <a:gd name="T62" fmla="*/ 0 w 391"/>
                        <a:gd name="T63" fmla="*/ 25 h 301"/>
                        <a:gd name="T64" fmla="*/ 0 w 391"/>
                        <a:gd name="T65" fmla="*/ 18 h 301"/>
                        <a:gd name="T66" fmla="*/ 3 w 391"/>
                        <a:gd name="T67" fmla="*/ 11 h 301"/>
                        <a:gd name="T68" fmla="*/ 9 w 391"/>
                        <a:gd name="T69" fmla="*/ 8 h 301"/>
                        <a:gd name="T70" fmla="*/ 16 w 391"/>
                        <a:gd name="T71" fmla="*/ 4 h 301"/>
                        <a:gd name="T72" fmla="*/ 16 w 391"/>
                        <a:gd name="T73" fmla="*/ 4 h 301"/>
                        <a:gd name="T74" fmla="*/ 57 w 391"/>
                        <a:gd name="T75" fmla="*/ 0 h 301"/>
                        <a:gd name="T76" fmla="*/ 97 w 391"/>
                        <a:gd name="T77" fmla="*/ 0 h 301"/>
                        <a:gd name="T78" fmla="*/ 134 w 391"/>
                        <a:gd name="T79" fmla="*/ 4 h 301"/>
                        <a:gd name="T80" fmla="*/ 170 w 391"/>
                        <a:gd name="T81" fmla="*/ 9 h 301"/>
                        <a:gd name="T82" fmla="*/ 202 w 391"/>
                        <a:gd name="T83" fmla="*/ 20 h 301"/>
                        <a:gd name="T84" fmla="*/ 233 w 391"/>
                        <a:gd name="T85" fmla="*/ 33 h 301"/>
                        <a:gd name="T86" fmla="*/ 262 w 391"/>
                        <a:gd name="T87" fmla="*/ 49 h 301"/>
                        <a:gd name="T88" fmla="*/ 288 w 391"/>
                        <a:gd name="T89" fmla="*/ 68 h 301"/>
                        <a:gd name="T90" fmla="*/ 288 w 391"/>
                        <a:gd name="T91" fmla="*/ 68 h 301"/>
                        <a:gd name="T92" fmla="*/ 305 w 391"/>
                        <a:gd name="T93" fmla="*/ 85 h 301"/>
                        <a:gd name="T94" fmla="*/ 321 w 391"/>
                        <a:gd name="T95" fmla="*/ 101 h 301"/>
                        <a:gd name="T96" fmla="*/ 333 w 391"/>
                        <a:gd name="T97" fmla="*/ 119 h 301"/>
                        <a:gd name="T98" fmla="*/ 344 w 391"/>
                        <a:gd name="T99" fmla="*/ 135 h 301"/>
                        <a:gd name="T100" fmla="*/ 355 w 391"/>
                        <a:gd name="T101" fmla="*/ 153 h 301"/>
                        <a:gd name="T102" fmla="*/ 362 w 391"/>
                        <a:gd name="T103" fmla="*/ 171 h 301"/>
                        <a:gd name="T104" fmla="*/ 375 w 391"/>
                        <a:gd name="T105" fmla="*/ 205 h 301"/>
                        <a:gd name="T106" fmla="*/ 384 w 391"/>
                        <a:gd name="T107" fmla="*/ 233 h 301"/>
                        <a:gd name="T108" fmla="*/ 387 w 391"/>
                        <a:gd name="T109" fmla="*/ 258 h 301"/>
                        <a:gd name="T110" fmla="*/ 391 w 391"/>
                        <a:gd name="T111" fmla="*/ 282 h 301"/>
                        <a:gd name="T112" fmla="*/ 391 w 391"/>
                        <a:gd name="T113" fmla="*/ 282 h 301"/>
                        <a:gd name="T114" fmla="*/ 389 w 391"/>
                        <a:gd name="T115" fmla="*/ 289 h 301"/>
                        <a:gd name="T116" fmla="*/ 385 w 391"/>
                        <a:gd name="T117" fmla="*/ 294 h 301"/>
                        <a:gd name="T118" fmla="*/ 380 w 391"/>
                        <a:gd name="T119" fmla="*/ 300 h 301"/>
                        <a:gd name="T120" fmla="*/ 373 w 391"/>
                        <a:gd name="T121" fmla="*/ 301 h 301"/>
                        <a:gd name="T122" fmla="*/ 373 w 391"/>
                        <a:gd name="T123" fmla="*/ 301 h 30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391" h="301">
                          <a:moveTo>
                            <a:pt x="373" y="301"/>
                          </a:moveTo>
                          <a:lnTo>
                            <a:pt x="373" y="301"/>
                          </a:lnTo>
                          <a:lnTo>
                            <a:pt x="366" y="300"/>
                          </a:lnTo>
                          <a:lnTo>
                            <a:pt x="360" y="296"/>
                          </a:lnTo>
                          <a:lnTo>
                            <a:pt x="357" y="291"/>
                          </a:lnTo>
                          <a:lnTo>
                            <a:pt x="355" y="284"/>
                          </a:lnTo>
                          <a:lnTo>
                            <a:pt x="355" y="284"/>
                          </a:lnTo>
                          <a:lnTo>
                            <a:pt x="353" y="264"/>
                          </a:lnTo>
                          <a:lnTo>
                            <a:pt x="348" y="242"/>
                          </a:lnTo>
                          <a:lnTo>
                            <a:pt x="340" y="215"/>
                          </a:lnTo>
                          <a:lnTo>
                            <a:pt x="330" y="187"/>
                          </a:lnTo>
                          <a:lnTo>
                            <a:pt x="323" y="171"/>
                          </a:lnTo>
                          <a:lnTo>
                            <a:pt x="314" y="155"/>
                          </a:lnTo>
                          <a:lnTo>
                            <a:pt x="305" y="138"/>
                          </a:lnTo>
                          <a:lnTo>
                            <a:pt x="292" y="124"/>
                          </a:lnTo>
                          <a:lnTo>
                            <a:pt x="280" y="110"/>
                          </a:lnTo>
                          <a:lnTo>
                            <a:pt x="265" y="95"/>
                          </a:lnTo>
                          <a:lnTo>
                            <a:pt x="265" y="95"/>
                          </a:lnTo>
                          <a:lnTo>
                            <a:pt x="242" y="77"/>
                          </a:lnTo>
                          <a:lnTo>
                            <a:pt x="217" y="63"/>
                          </a:lnTo>
                          <a:lnTo>
                            <a:pt x="188" y="52"/>
                          </a:lnTo>
                          <a:lnTo>
                            <a:pt x="159" y="45"/>
                          </a:lnTo>
                          <a:lnTo>
                            <a:pt x="127" y="38"/>
                          </a:lnTo>
                          <a:lnTo>
                            <a:pt x="93" y="36"/>
                          </a:lnTo>
                          <a:lnTo>
                            <a:pt x="57" y="36"/>
                          </a:lnTo>
                          <a:lnTo>
                            <a:pt x="20" y="40"/>
                          </a:lnTo>
                          <a:lnTo>
                            <a:pt x="20" y="40"/>
                          </a:lnTo>
                          <a:lnTo>
                            <a:pt x="12" y="40"/>
                          </a:lnTo>
                          <a:lnTo>
                            <a:pt x="7" y="36"/>
                          </a:lnTo>
                          <a:lnTo>
                            <a:pt x="2" y="31"/>
                          </a:lnTo>
                          <a:lnTo>
                            <a:pt x="0" y="25"/>
                          </a:lnTo>
                          <a:lnTo>
                            <a:pt x="0" y="25"/>
                          </a:lnTo>
                          <a:lnTo>
                            <a:pt x="0" y="18"/>
                          </a:lnTo>
                          <a:lnTo>
                            <a:pt x="3" y="11"/>
                          </a:lnTo>
                          <a:lnTo>
                            <a:pt x="9" y="8"/>
                          </a:lnTo>
                          <a:lnTo>
                            <a:pt x="16" y="4"/>
                          </a:lnTo>
                          <a:lnTo>
                            <a:pt x="16" y="4"/>
                          </a:lnTo>
                          <a:lnTo>
                            <a:pt x="57" y="0"/>
                          </a:lnTo>
                          <a:lnTo>
                            <a:pt x="97" y="0"/>
                          </a:lnTo>
                          <a:lnTo>
                            <a:pt x="134" y="4"/>
                          </a:lnTo>
                          <a:lnTo>
                            <a:pt x="170" y="9"/>
                          </a:lnTo>
                          <a:lnTo>
                            <a:pt x="202" y="20"/>
                          </a:lnTo>
                          <a:lnTo>
                            <a:pt x="233" y="33"/>
                          </a:lnTo>
                          <a:lnTo>
                            <a:pt x="262" y="49"/>
                          </a:lnTo>
                          <a:lnTo>
                            <a:pt x="288" y="68"/>
                          </a:lnTo>
                          <a:lnTo>
                            <a:pt x="288" y="68"/>
                          </a:lnTo>
                          <a:lnTo>
                            <a:pt x="305" y="85"/>
                          </a:lnTo>
                          <a:lnTo>
                            <a:pt x="321" y="101"/>
                          </a:lnTo>
                          <a:lnTo>
                            <a:pt x="333" y="119"/>
                          </a:lnTo>
                          <a:lnTo>
                            <a:pt x="344" y="135"/>
                          </a:lnTo>
                          <a:lnTo>
                            <a:pt x="355" y="153"/>
                          </a:lnTo>
                          <a:lnTo>
                            <a:pt x="362" y="171"/>
                          </a:lnTo>
                          <a:lnTo>
                            <a:pt x="375" y="205"/>
                          </a:lnTo>
                          <a:lnTo>
                            <a:pt x="384" y="233"/>
                          </a:lnTo>
                          <a:lnTo>
                            <a:pt x="387" y="258"/>
                          </a:lnTo>
                          <a:lnTo>
                            <a:pt x="391" y="282"/>
                          </a:lnTo>
                          <a:lnTo>
                            <a:pt x="391" y="282"/>
                          </a:lnTo>
                          <a:lnTo>
                            <a:pt x="389" y="289"/>
                          </a:lnTo>
                          <a:lnTo>
                            <a:pt x="385" y="294"/>
                          </a:lnTo>
                          <a:lnTo>
                            <a:pt x="380" y="300"/>
                          </a:lnTo>
                          <a:lnTo>
                            <a:pt x="373" y="301"/>
                          </a:lnTo>
                          <a:lnTo>
                            <a:pt x="373" y="30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03" name="Freeform 23"/>
                    <p:cNvSpPr/>
                    <p:nvPr/>
                  </p:nvSpPr>
                  <p:spPr bwMode="auto">
                    <a:xfrm>
                      <a:off x="5617526" y="3130880"/>
                      <a:ext cx="496431" cy="382163"/>
                    </a:xfrm>
                    <a:custGeom>
                      <a:avLst/>
                      <a:gdLst>
                        <a:gd name="T0" fmla="*/ 373 w 391"/>
                        <a:gd name="T1" fmla="*/ 301 h 301"/>
                        <a:gd name="T2" fmla="*/ 373 w 391"/>
                        <a:gd name="T3" fmla="*/ 301 h 301"/>
                        <a:gd name="T4" fmla="*/ 366 w 391"/>
                        <a:gd name="T5" fmla="*/ 300 h 301"/>
                        <a:gd name="T6" fmla="*/ 360 w 391"/>
                        <a:gd name="T7" fmla="*/ 296 h 301"/>
                        <a:gd name="T8" fmla="*/ 357 w 391"/>
                        <a:gd name="T9" fmla="*/ 291 h 301"/>
                        <a:gd name="T10" fmla="*/ 355 w 391"/>
                        <a:gd name="T11" fmla="*/ 284 h 301"/>
                        <a:gd name="T12" fmla="*/ 355 w 391"/>
                        <a:gd name="T13" fmla="*/ 284 h 301"/>
                        <a:gd name="T14" fmla="*/ 353 w 391"/>
                        <a:gd name="T15" fmla="*/ 264 h 301"/>
                        <a:gd name="T16" fmla="*/ 348 w 391"/>
                        <a:gd name="T17" fmla="*/ 242 h 301"/>
                        <a:gd name="T18" fmla="*/ 340 w 391"/>
                        <a:gd name="T19" fmla="*/ 215 h 301"/>
                        <a:gd name="T20" fmla="*/ 330 w 391"/>
                        <a:gd name="T21" fmla="*/ 187 h 301"/>
                        <a:gd name="T22" fmla="*/ 323 w 391"/>
                        <a:gd name="T23" fmla="*/ 171 h 301"/>
                        <a:gd name="T24" fmla="*/ 314 w 391"/>
                        <a:gd name="T25" fmla="*/ 155 h 301"/>
                        <a:gd name="T26" fmla="*/ 305 w 391"/>
                        <a:gd name="T27" fmla="*/ 138 h 301"/>
                        <a:gd name="T28" fmla="*/ 292 w 391"/>
                        <a:gd name="T29" fmla="*/ 124 h 301"/>
                        <a:gd name="T30" fmla="*/ 280 w 391"/>
                        <a:gd name="T31" fmla="*/ 110 h 301"/>
                        <a:gd name="T32" fmla="*/ 265 w 391"/>
                        <a:gd name="T33" fmla="*/ 95 h 301"/>
                        <a:gd name="T34" fmla="*/ 265 w 391"/>
                        <a:gd name="T35" fmla="*/ 95 h 301"/>
                        <a:gd name="T36" fmla="*/ 242 w 391"/>
                        <a:gd name="T37" fmla="*/ 77 h 301"/>
                        <a:gd name="T38" fmla="*/ 217 w 391"/>
                        <a:gd name="T39" fmla="*/ 63 h 301"/>
                        <a:gd name="T40" fmla="*/ 188 w 391"/>
                        <a:gd name="T41" fmla="*/ 52 h 301"/>
                        <a:gd name="T42" fmla="*/ 159 w 391"/>
                        <a:gd name="T43" fmla="*/ 45 h 301"/>
                        <a:gd name="T44" fmla="*/ 127 w 391"/>
                        <a:gd name="T45" fmla="*/ 38 h 301"/>
                        <a:gd name="T46" fmla="*/ 93 w 391"/>
                        <a:gd name="T47" fmla="*/ 36 h 301"/>
                        <a:gd name="T48" fmla="*/ 57 w 391"/>
                        <a:gd name="T49" fmla="*/ 36 h 301"/>
                        <a:gd name="T50" fmla="*/ 20 w 391"/>
                        <a:gd name="T51" fmla="*/ 40 h 301"/>
                        <a:gd name="T52" fmla="*/ 20 w 391"/>
                        <a:gd name="T53" fmla="*/ 40 h 301"/>
                        <a:gd name="T54" fmla="*/ 12 w 391"/>
                        <a:gd name="T55" fmla="*/ 40 h 301"/>
                        <a:gd name="T56" fmla="*/ 7 w 391"/>
                        <a:gd name="T57" fmla="*/ 36 h 301"/>
                        <a:gd name="T58" fmla="*/ 2 w 391"/>
                        <a:gd name="T59" fmla="*/ 31 h 301"/>
                        <a:gd name="T60" fmla="*/ 0 w 391"/>
                        <a:gd name="T61" fmla="*/ 25 h 301"/>
                        <a:gd name="T62" fmla="*/ 0 w 391"/>
                        <a:gd name="T63" fmla="*/ 25 h 301"/>
                        <a:gd name="T64" fmla="*/ 0 w 391"/>
                        <a:gd name="T65" fmla="*/ 18 h 301"/>
                        <a:gd name="T66" fmla="*/ 3 w 391"/>
                        <a:gd name="T67" fmla="*/ 11 h 301"/>
                        <a:gd name="T68" fmla="*/ 9 w 391"/>
                        <a:gd name="T69" fmla="*/ 8 h 301"/>
                        <a:gd name="T70" fmla="*/ 16 w 391"/>
                        <a:gd name="T71" fmla="*/ 4 h 301"/>
                        <a:gd name="T72" fmla="*/ 16 w 391"/>
                        <a:gd name="T73" fmla="*/ 4 h 301"/>
                        <a:gd name="T74" fmla="*/ 57 w 391"/>
                        <a:gd name="T75" fmla="*/ 0 h 301"/>
                        <a:gd name="T76" fmla="*/ 97 w 391"/>
                        <a:gd name="T77" fmla="*/ 0 h 301"/>
                        <a:gd name="T78" fmla="*/ 134 w 391"/>
                        <a:gd name="T79" fmla="*/ 4 h 301"/>
                        <a:gd name="T80" fmla="*/ 170 w 391"/>
                        <a:gd name="T81" fmla="*/ 9 h 301"/>
                        <a:gd name="T82" fmla="*/ 202 w 391"/>
                        <a:gd name="T83" fmla="*/ 20 h 301"/>
                        <a:gd name="T84" fmla="*/ 233 w 391"/>
                        <a:gd name="T85" fmla="*/ 33 h 301"/>
                        <a:gd name="T86" fmla="*/ 262 w 391"/>
                        <a:gd name="T87" fmla="*/ 49 h 301"/>
                        <a:gd name="T88" fmla="*/ 288 w 391"/>
                        <a:gd name="T89" fmla="*/ 68 h 301"/>
                        <a:gd name="T90" fmla="*/ 288 w 391"/>
                        <a:gd name="T91" fmla="*/ 68 h 301"/>
                        <a:gd name="T92" fmla="*/ 305 w 391"/>
                        <a:gd name="T93" fmla="*/ 85 h 301"/>
                        <a:gd name="T94" fmla="*/ 321 w 391"/>
                        <a:gd name="T95" fmla="*/ 101 h 301"/>
                        <a:gd name="T96" fmla="*/ 333 w 391"/>
                        <a:gd name="T97" fmla="*/ 119 h 301"/>
                        <a:gd name="T98" fmla="*/ 344 w 391"/>
                        <a:gd name="T99" fmla="*/ 135 h 301"/>
                        <a:gd name="T100" fmla="*/ 355 w 391"/>
                        <a:gd name="T101" fmla="*/ 153 h 301"/>
                        <a:gd name="T102" fmla="*/ 362 w 391"/>
                        <a:gd name="T103" fmla="*/ 171 h 301"/>
                        <a:gd name="T104" fmla="*/ 375 w 391"/>
                        <a:gd name="T105" fmla="*/ 205 h 301"/>
                        <a:gd name="T106" fmla="*/ 384 w 391"/>
                        <a:gd name="T107" fmla="*/ 233 h 301"/>
                        <a:gd name="T108" fmla="*/ 387 w 391"/>
                        <a:gd name="T109" fmla="*/ 258 h 301"/>
                        <a:gd name="T110" fmla="*/ 391 w 391"/>
                        <a:gd name="T111" fmla="*/ 282 h 301"/>
                        <a:gd name="T112" fmla="*/ 391 w 391"/>
                        <a:gd name="T113" fmla="*/ 282 h 301"/>
                        <a:gd name="T114" fmla="*/ 389 w 391"/>
                        <a:gd name="T115" fmla="*/ 289 h 301"/>
                        <a:gd name="T116" fmla="*/ 385 w 391"/>
                        <a:gd name="T117" fmla="*/ 294 h 301"/>
                        <a:gd name="T118" fmla="*/ 380 w 391"/>
                        <a:gd name="T119" fmla="*/ 300 h 301"/>
                        <a:gd name="T120" fmla="*/ 373 w 391"/>
                        <a:gd name="T121" fmla="*/ 301 h 301"/>
                        <a:gd name="T122" fmla="*/ 373 w 391"/>
                        <a:gd name="T123" fmla="*/ 301 h 30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391" h="301">
                          <a:moveTo>
                            <a:pt x="373" y="301"/>
                          </a:moveTo>
                          <a:lnTo>
                            <a:pt x="373" y="301"/>
                          </a:lnTo>
                          <a:lnTo>
                            <a:pt x="366" y="300"/>
                          </a:lnTo>
                          <a:lnTo>
                            <a:pt x="360" y="296"/>
                          </a:lnTo>
                          <a:lnTo>
                            <a:pt x="357" y="291"/>
                          </a:lnTo>
                          <a:lnTo>
                            <a:pt x="355" y="284"/>
                          </a:lnTo>
                          <a:lnTo>
                            <a:pt x="355" y="284"/>
                          </a:lnTo>
                          <a:lnTo>
                            <a:pt x="353" y="264"/>
                          </a:lnTo>
                          <a:lnTo>
                            <a:pt x="348" y="242"/>
                          </a:lnTo>
                          <a:lnTo>
                            <a:pt x="340" y="215"/>
                          </a:lnTo>
                          <a:lnTo>
                            <a:pt x="330" y="187"/>
                          </a:lnTo>
                          <a:lnTo>
                            <a:pt x="323" y="171"/>
                          </a:lnTo>
                          <a:lnTo>
                            <a:pt x="314" y="155"/>
                          </a:lnTo>
                          <a:lnTo>
                            <a:pt x="305" y="138"/>
                          </a:lnTo>
                          <a:lnTo>
                            <a:pt x="292" y="124"/>
                          </a:lnTo>
                          <a:lnTo>
                            <a:pt x="280" y="110"/>
                          </a:lnTo>
                          <a:lnTo>
                            <a:pt x="265" y="95"/>
                          </a:lnTo>
                          <a:lnTo>
                            <a:pt x="265" y="95"/>
                          </a:lnTo>
                          <a:lnTo>
                            <a:pt x="242" y="77"/>
                          </a:lnTo>
                          <a:lnTo>
                            <a:pt x="217" y="63"/>
                          </a:lnTo>
                          <a:lnTo>
                            <a:pt x="188" y="52"/>
                          </a:lnTo>
                          <a:lnTo>
                            <a:pt x="159" y="45"/>
                          </a:lnTo>
                          <a:lnTo>
                            <a:pt x="127" y="38"/>
                          </a:lnTo>
                          <a:lnTo>
                            <a:pt x="93" y="36"/>
                          </a:lnTo>
                          <a:lnTo>
                            <a:pt x="57" y="36"/>
                          </a:lnTo>
                          <a:lnTo>
                            <a:pt x="20" y="40"/>
                          </a:lnTo>
                          <a:lnTo>
                            <a:pt x="20" y="40"/>
                          </a:lnTo>
                          <a:lnTo>
                            <a:pt x="12" y="40"/>
                          </a:lnTo>
                          <a:lnTo>
                            <a:pt x="7" y="36"/>
                          </a:lnTo>
                          <a:lnTo>
                            <a:pt x="2" y="31"/>
                          </a:lnTo>
                          <a:lnTo>
                            <a:pt x="0" y="25"/>
                          </a:lnTo>
                          <a:lnTo>
                            <a:pt x="0" y="25"/>
                          </a:lnTo>
                          <a:lnTo>
                            <a:pt x="0" y="18"/>
                          </a:lnTo>
                          <a:lnTo>
                            <a:pt x="3" y="11"/>
                          </a:lnTo>
                          <a:lnTo>
                            <a:pt x="9" y="8"/>
                          </a:lnTo>
                          <a:lnTo>
                            <a:pt x="16" y="4"/>
                          </a:lnTo>
                          <a:lnTo>
                            <a:pt x="16" y="4"/>
                          </a:lnTo>
                          <a:lnTo>
                            <a:pt x="57" y="0"/>
                          </a:lnTo>
                          <a:lnTo>
                            <a:pt x="97" y="0"/>
                          </a:lnTo>
                          <a:lnTo>
                            <a:pt x="134" y="4"/>
                          </a:lnTo>
                          <a:lnTo>
                            <a:pt x="170" y="9"/>
                          </a:lnTo>
                          <a:lnTo>
                            <a:pt x="202" y="20"/>
                          </a:lnTo>
                          <a:lnTo>
                            <a:pt x="233" y="33"/>
                          </a:lnTo>
                          <a:lnTo>
                            <a:pt x="262" y="49"/>
                          </a:lnTo>
                          <a:lnTo>
                            <a:pt x="288" y="68"/>
                          </a:lnTo>
                          <a:lnTo>
                            <a:pt x="288" y="68"/>
                          </a:lnTo>
                          <a:lnTo>
                            <a:pt x="305" y="85"/>
                          </a:lnTo>
                          <a:lnTo>
                            <a:pt x="321" y="101"/>
                          </a:lnTo>
                          <a:lnTo>
                            <a:pt x="333" y="119"/>
                          </a:lnTo>
                          <a:lnTo>
                            <a:pt x="344" y="135"/>
                          </a:lnTo>
                          <a:lnTo>
                            <a:pt x="355" y="153"/>
                          </a:lnTo>
                          <a:lnTo>
                            <a:pt x="362" y="171"/>
                          </a:lnTo>
                          <a:lnTo>
                            <a:pt x="375" y="205"/>
                          </a:lnTo>
                          <a:lnTo>
                            <a:pt x="384" y="233"/>
                          </a:lnTo>
                          <a:lnTo>
                            <a:pt x="387" y="258"/>
                          </a:lnTo>
                          <a:lnTo>
                            <a:pt x="391" y="282"/>
                          </a:lnTo>
                          <a:lnTo>
                            <a:pt x="391" y="282"/>
                          </a:lnTo>
                          <a:lnTo>
                            <a:pt x="389" y="289"/>
                          </a:lnTo>
                          <a:lnTo>
                            <a:pt x="385" y="294"/>
                          </a:lnTo>
                          <a:lnTo>
                            <a:pt x="380" y="300"/>
                          </a:lnTo>
                          <a:lnTo>
                            <a:pt x="373" y="301"/>
                          </a:lnTo>
                          <a:lnTo>
                            <a:pt x="373" y="301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04" name="Freeform 24"/>
                    <p:cNvSpPr/>
                    <p:nvPr/>
                  </p:nvSpPr>
                  <p:spPr bwMode="auto">
                    <a:xfrm>
                      <a:off x="4055865" y="6035824"/>
                      <a:ext cx="542138" cy="373275"/>
                    </a:xfrm>
                    <a:custGeom>
                      <a:avLst/>
                      <a:gdLst>
                        <a:gd name="T0" fmla="*/ 0 w 427"/>
                        <a:gd name="T1" fmla="*/ 165 h 294"/>
                        <a:gd name="T2" fmla="*/ 0 w 427"/>
                        <a:gd name="T3" fmla="*/ 165 h 294"/>
                        <a:gd name="T4" fmla="*/ 9 w 427"/>
                        <a:gd name="T5" fmla="*/ 139 h 294"/>
                        <a:gd name="T6" fmla="*/ 30 w 427"/>
                        <a:gd name="T7" fmla="*/ 82 h 294"/>
                        <a:gd name="T8" fmla="*/ 43 w 427"/>
                        <a:gd name="T9" fmla="*/ 52 h 294"/>
                        <a:gd name="T10" fmla="*/ 57 w 427"/>
                        <a:gd name="T11" fmla="*/ 25 h 294"/>
                        <a:gd name="T12" fmla="*/ 63 w 427"/>
                        <a:gd name="T13" fmla="*/ 14 h 294"/>
                        <a:gd name="T14" fmla="*/ 70 w 427"/>
                        <a:gd name="T15" fmla="*/ 7 h 294"/>
                        <a:gd name="T16" fmla="*/ 77 w 427"/>
                        <a:gd name="T17" fmla="*/ 1 h 294"/>
                        <a:gd name="T18" fmla="*/ 82 w 427"/>
                        <a:gd name="T19" fmla="*/ 0 h 294"/>
                        <a:gd name="T20" fmla="*/ 82 w 427"/>
                        <a:gd name="T21" fmla="*/ 0 h 294"/>
                        <a:gd name="T22" fmla="*/ 104 w 427"/>
                        <a:gd name="T23" fmla="*/ 3 h 294"/>
                        <a:gd name="T24" fmla="*/ 142 w 427"/>
                        <a:gd name="T25" fmla="*/ 12 h 294"/>
                        <a:gd name="T26" fmla="*/ 190 w 427"/>
                        <a:gd name="T27" fmla="*/ 25 h 294"/>
                        <a:gd name="T28" fmla="*/ 244 w 427"/>
                        <a:gd name="T29" fmla="*/ 39 h 294"/>
                        <a:gd name="T30" fmla="*/ 299 w 427"/>
                        <a:gd name="T31" fmla="*/ 57 h 294"/>
                        <a:gd name="T32" fmla="*/ 348 w 427"/>
                        <a:gd name="T33" fmla="*/ 75 h 294"/>
                        <a:gd name="T34" fmla="*/ 389 w 427"/>
                        <a:gd name="T35" fmla="*/ 91 h 294"/>
                        <a:gd name="T36" fmla="*/ 403 w 427"/>
                        <a:gd name="T37" fmla="*/ 100 h 294"/>
                        <a:gd name="T38" fmla="*/ 412 w 427"/>
                        <a:gd name="T39" fmla="*/ 107 h 294"/>
                        <a:gd name="T40" fmla="*/ 412 w 427"/>
                        <a:gd name="T41" fmla="*/ 107 h 294"/>
                        <a:gd name="T42" fmla="*/ 420 w 427"/>
                        <a:gd name="T43" fmla="*/ 114 h 294"/>
                        <a:gd name="T44" fmla="*/ 423 w 427"/>
                        <a:gd name="T45" fmla="*/ 125 h 294"/>
                        <a:gd name="T46" fmla="*/ 425 w 427"/>
                        <a:gd name="T47" fmla="*/ 138 h 294"/>
                        <a:gd name="T48" fmla="*/ 427 w 427"/>
                        <a:gd name="T49" fmla="*/ 152 h 294"/>
                        <a:gd name="T50" fmla="*/ 427 w 427"/>
                        <a:gd name="T51" fmla="*/ 166 h 294"/>
                        <a:gd name="T52" fmla="*/ 425 w 427"/>
                        <a:gd name="T53" fmla="*/ 182 h 294"/>
                        <a:gd name="T54" fmla="*/ 420 w 427"/>
                        <a:gd name="T55" fmla="*/ 213 h 294"/>
                        <a:gd name="T56" fmla="*/ 412 w 427"/>
                        <a:gd name="T57" fmla="*/ 243 h 294"/>
                        <a:gd name="T58" fmla="*/ 403 w 427"/>
                        <a:gd name="T59" fmla="*/ 268 h 294"/>
                        <a:gd name="T60" fmla="*/ 396 w 427"/>
                        <a:gd name="T61" fmla="*/ 294 h 294"/>
                        <a:gd name="T62" fmla="*/ 337 w 427"/>
                        <a:gd name="T63" fmla="*/ 274 h 294"/>
                        <a:gd name="T64" fmla="*/ 337 w 427"/>
                        <a:gd name="T65" fmla="*/ 274 h 294"/>
                        <a:gd name="T66" fmla="*/ 342 w 427"/>
                        <a:gd name="T67" fmla="*/ 256 h 294"/>
                        <a:gd name="T68" fmla="*/ 351 w 427"/>
                        <a:gd name="T69" fmla="*/ 215 h 294"/>
                        <a:gd name="T70" fmla="*/ 357 w 427"/>
                        <a:gd name="T71" fmla="*/ 191 h 294"/>
                        <a:gd name="T72" fmla="*/ 359 w 427"/>
                        <a:gd name="T73" fmla="*/ 168 h 294"/>
                        <a:gd name="T74" fmla="*/ 359 w 427"/>
                        <a:gd name="T75" fmla="*/ 150 h 294"/>
                        <a:gd name="T76" fmla="*/ 357 w 427"/>
                        <a:gd name="T77" fmla="*/ 143 h 294"/>
                        <a:gd name="T78" fmla="*/ 355 w 427"/>
                        <a:gd name="T79" fmla="*/ 139 h 294"/>
                        <a:gd name="T80" fmla="*/ 355 w 427"/>
                        <a:gd name="T81" fmla="*/ 139 h 294"/>
                        <a:gd name="T82" fmla="*/ 350 w 427"/>
                        <a:gd name="T83" fmla="*/ 134 h 294"/>
                        <a:gd name="T84" fmla="*/ 339 w 427"/>
                        <a:gd name="T85" fmla="*/ 129 h 294"/>
                        <a:gd name="T86" fmla="*/ 310 w 427"/>
                        <a:gd name="T87" fmla="*/ 118 h 294"/>
                        <a:gd name="T88" fmla="*/ 271 w 427"/>
                        <a:gd name="T89" fmla="*/ 105 h 294"/>
                        <a:gd name="T90" fmla="*/ 226 w 427"/>
                        <a:gd name="T91" fmla="*/ 93 h 294"/>
                        <a:gd name="T92" fmla="*/ 181 w 427"/>
                        <a:gd name="T93" fmla="*/ 82 h 294"/>
                        <a:gd name="T94" fmla="*/ 142 w 427"/>
                        <a:gd name="T95" fmla="*/ 73 h 294"/>
                        <a:gd name="T96" fmla="*/ 111 w 427"/>
                        <a:gd name="T97" fmla="*/ 68 h 294"/>
                        <a:gd name="T98" fmla="*/ 102 w 427"/>
                        <a:gd name="T99" fmla="*/ 66 h 294"/>
                        <a:gd name="T100" fmla="*/ 97 w 427"/>
                        <a:gd name="T101" fmla="*/ 68 h 294"/>
                        <a:gd name="T102" fmla="*/ 97 w 427"/>
                        <a:gd name="T103" fmla="*/ 68 h 294"/>
                        <a:gd name="T104" fmla="*/ 93 w 427"/>
                        <a:gd name="T105" fmla="*/ 70 h 294"/>
                        <a:gd name="T106" fmla="*/ 90 w 427"/>
                        <a:gd name="T107" fmla="*/ 73 h 294"/>
                        <a:gd name="T108" fmla="*/ 82 w 427"/>
                        <a:gd name="T109" fmla="*/ 87 h 294"/>
                        <a:gd name="T110" fmla="*/ 66 w 427"/>
                        <a:gd name="T111" fmla="*/ 125 h 294"/>
                        <a:gd name="T112" fmla="*/ 52 w 427"/>
                        <a:gd name="T113" fmla="*/ 163 h 294"/>
                        <a:gd name="T114" fmla="*/ 47 w 427"/>
                        <a:gd name="T115" fmla="*/ 181 h 294"/>
                        <a:gd name="T116" fmla="*/ 0 w 427"/>
                        <a:gd name="T117" fmla="*/ 165 h 29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</a:cxnLst>
                      <a:rect l="0" t="0" r="r" b="b"/>
                      <a:pathLst>
                        <a:path w="427" h="294">
                          <a:moveTo>
                            <a:pt x="0" y="165"/>
                          </a:moveTo>
                          <a:lnTo>
                            <a:pt x="0" y="165"/>
                          </a:lnTo>
                          <a:lnTo>
                            <a:pt x="9" y="139"/>
                          </a:lnTo>
                          <a:lnTo>
                            <a:pt x="30" y="82"/>
                          </a:lnTo>
                          <a:lnTo>
                            <a:pt x="43" y="52"/>
                          </a:lnTo>
                          <a:lnTo>
                            <a:pt x="57" y="25"/>
                          </a:lnTo>
                          <a:lnTo>
                            <a:pt x="63" y="14"/>
                          </a:lnTo>
                          <a:lnTo>
                            <a:pt x="70" y="7"/>
                          </a:lnTo>
                          <a:lnTo>
                            <a:pt x="77" y="1"/>
                          </a:lnTo>
                          <a:lnTo>
                            <a:pt x="82" y="0"/>
                          </a:lnTo>
                          <a:lnTo>
                            <a:pt x="82" y="0"/>
                          </a:lnTo>
                          <a:lnTo>
                            <a:pt x="104" y="3"/>
                          </a:lnTo>
                          <a:lnTo>
                            <a:pt x="142" y="12"/>
                          </a:lnTo>
                          <a:lnTo>
                            <a:pt x="190" y="25"/>
                          </a:lnTo>
                          <a:lnTo>
                            <a:pt x="244" y="39"/>
                          </a:lnTo>
                          <a:lnTo>
                            <a:pt x="299" y="57"/>
                          </a:lnTo>
                          <a:lnTo>
                            <a:pt x="348" y="75"/>
                          </a:lnTo>
                          <a:lnTo>
                            <a:pt x="389" y="91"/>
                          </a:lnTo>
                          <a:lnTo>
                            <a:pt x="403" y="100"/>
                          </a:lnTo>
                          <a:lnTo>
                            <a:pt x="412" y="107"/>
                          </a:lnTo>
                          <a:lnTo>
                            <a:pt x="412" y="107"/>
                          </a:lnTo>
                          <a:lnTo>
                            <a:pt x="420" y="114"/>
                          </a:lnTo>
                          <a:lnTo>
                            <a:pt x="423" y="125"/>
                          </a:lnTo>
                          <a:lnTo>
                            <a:pt x="425" y="138"/>
                          </a:lnTo>
                          <a:lnTo>
                            <a:pt x="427" y="152"/>
                          </a:lnTo>
                          <a:lnTo>
                            <a:pt x="427" y="166"/>
                          </a:lnTo>
                          <a:lnTo>
                            <a:pt x="425" y="182"/>
                          </a:lnTo>
                          <a:lnTo>
                            <a:pt x="420" y="213"/>
                          </a:lnTo>
                          <a:lnTo>
                            <a:pt x="412" y="243"/>
                          </a:lnTo>
                          <a:lnTo>
                            <a:pt x="403" y="268"/>
                          </a:lnTo>
                          <a:lnTo>
                            <a:pt x="396" y="294"/>
                          </a:lnTo>
                          <a:lnTo>
                            <a:pt x="337" y="274"/>
                          </a:lnTo>
                          <a:lnTo>
                            <a:pt x="337" y="274"/>
                          </a:lnTo>
                          <a:lnTo>
                            <a:pt x="342" y="256"/>
                          </a:lnTo>
                          <a:lnTo>
                            <a:pt x="351" y="215"/>
                          </a:lnTo>
                          <a:lnTo>
                            <a:pt x="357" y="191"/>
                          </a:lnTo>
                          <a:lnTo>
                            <a:pt x="359" y="168"/>
                          </a:lnTo>
                          <a:lnTo>
                            <a:pt x="359" y="150"/>
                          </a:lnTo>
                          <a:lnTo>
                            <a:pt x="357" y="143"/>
                          </a:lnTo>
                          <a:lnTo>
                            <a:pt x="355" y="139"/>
                          </a:lnTo>
                          <a:lnTo>
                            <a:pt x="355" y="139"/>
                          </a:lnTo>
                          <a:lnTo>
                            <a:pt x="350" y="134"/>
                          </a:lnTo>
                          <a:lnTo>
                            <a:pt x="339" y="129"/>
                          </a:lnTo>
                          <a:lnTo>
                            <a:pt x="310" y="118"/>
                          </a:lnTo>
                          <a:lnTo>
                            <a:pt x="271" y="105"/>
                          </a:lnTo>
                          <a:lnTo>
                            <a:pt x="226" y="93"/>
                          </a:lnTo>
                          <a:lnTo>
                            <a:pt x="181" y="82"/>
                          </a:lnTo>
                          <a:lnTo>
                            <a:pt x="142" y="73"/>
                          </a:lnTo>
                          <a:lnTo>
                            <a:pt x="111" y="68"/>
                          </a:lnTo>
                          <a:lnTo>
                            <a:pt x="102" y="66"/>
                          </a:lnTo>
                          <a:lnTo>
                            <a:pt x="97" y="68"/>
                          </a:lnTo>
                          <a:lnTo>
                            <a:pt x="97" y="68"/>
                          </a:lnTo>
                          <a:lnTo>
                            <a:pt x="93" y="70"/>
                          </a:lnTo>
                          <a:lnTo>
                            <a:pt x="90" y="73"/>
                          </a:lnTo>
                          <a:lnTo>
                            <a:pt x="82" y="87"/>
                          </a:lnTo>
                          <a:lnTo>
                            <a:pt x="66" y="125"/>
                          </a:lnTo>
                          <a:lnTo>
                            <a:pt x="52" y="163"/>
                          </a:lnTo>
                          <a:lnTo>
                            <a:pt x="47" y="181"/>
                          </a:lnTo>
                          <a:lnTo>
                            <a:pt x="0" y="165"/>
                          </a:lnTo>
                          <a:close/>
                        </a:path>
                      </a:pathLst>
                    </a:custGeom>
                    <a:solidFill>
                      <a:srgbClr val="272626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05" name="Freeform 25"/>
                    <p:cNvSpPr/>
                    <p:nvPr/>
                  </p:nvSpPr>
                  <p:spPr bwMode="auto">
                    <a:xfrm>
                      <a:off x="3627995" y="6153901"/>
                      <a:ext cx="1279800" cy="1091893"/>
                    </a:xfrm>
                    <a:custGeom>
                      <a:avLst/>
                      <a:gdLst>
                        <a:gd name="T0" fmla="*/ 825 w 1008"/>
                        <a:gd name="T1" fmla="*/ 846 h 860"/>
                        <a:gd name="T2" fmla="*/ 825 w 1008"/>
                        <a:gd name="T3" fmla="*/ 846 h 860"/>
                        <a:gd name="T4" fmla="*/ 819 w 1008"/>
                        <a:gd name="T5" fmla="*/ 853 h 860"/>
                        <a:gd name="T6" fmla="*/ 814 w 1008"/>
                        <a:gd name="T7" fmla="*/ 858 h 860"/>
                        <a:gd name="T8" fmla="*/ 805 w 1008"/>
                        <a:gd name="T9" fmla="*/ 860 h 860"/>
                        <a:gd name="T10" fmla="*/ 796 w 1008"/>
                        <a:gd name="T11" fmla="*/ 860 h 860"/>
                        <a:gd name="T12" fmla="*/ 14 w 1008"/>
                        <a:gd name="T13" fmla="*/ 607 h 860"/>
                        <a:gd name="T14" fmla="*/ 14 w 1008"/>
                        <a:gd name="T15" fmla="*/ 607 h 860"/>
                        <a:gd name="T16" fmla="*/ 7 w 1008"/>
                        <a:gd name="T17" fmla="*/ 604 h 860"/>
                        <a:gd name="T18" fmla="*/ 2 w 1008"/>
                        <a:gd name="T19" fmla="*/ 597 h 860"/>
                        <a:gd name="T20" fmla="*/ 0 w 1008"/>
                        <a:gd name="T21" fmla="*/ 590 h 860"/>
                        <a:gd name="T22" fmla="*/ 2 w 1008"/>
                        <a:gd name="T23" fmla="*/ 581 h 860"/>
                        <a:gd name="T24" fmla="*/ 185 w 1008"/>
                        <a:gd name="T25" fmla="*/ 14 h 860"/>
                        <a:gd name="T26" fmla="*/ 185 w 1008"/>
                        <a:gd name="T27" fmla="*/ 14 h 860"/>
                        <a:gd name="T28" fmla="*/ 188 w 1008"/>
                        <a:gd name="T29" fmla="*/ 7 h 860"/>
                        <a:gd name="T30" fmla="*/ 195 w 1008"/>
                        <a:gd name="T31" fmla="*/ 2 h 860"/>
                        <a:gd name="T32" fmla="*/ 203 w 1008"/>
                        <a:gd name="T33" fmla="*/ 0 h 860"/>
                        <a:gd name="T34" fmla="*/ 212 w 1008"/>
                        <a:gd name="T35" fmla="*/ 0 h 860"/>
                        <a:gd name="T36" fmla="*/ 993 w 1008"/>
                        <a:gd name="T37" fmla="*/ 253 h 860"/>
                        <a:gd name="T38" fmla="*/ 993 w 1008"/>
                        <a:gd name="T39" fmla="*/ 253 h 860"/>
                        <a:gd name="T40" fmla="*/ 1000 w 1008"/>
                        <a:gd name="T41" fmla="*/ 256 h 860"/>
                        <a:gd name="T42" fmla="*/ 1006 w 1008"/>
                        <a:gd name="T43" fmla="*/ 263 h 860"/>
                        <a:gd name="T44" fmla="*/ 1008 w 1008"/>
                        <a:gd name="T45" fmla="*/ 271 h 860"/>
                        <a:gd name="T46" fmla="*/ 1008 w 1008"/>
                        <a:gd name="T47" fmla="*/ 279 h 860"/>
                        <a:gd name="T48" fmla="*/ 825 w 1008"/>
                        <a:gd name="T49" fmla="*/ 846 h 8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1008" h="860">
                          <a:moveTo>
                            <a:pt x="825" y="846"/>
                          </a:moveTo>
                          <a:lnTo>
                            <a:pt x="825" y="846"/>
                          </a:lnTo>
                          <a:lnTo>
                            <a:pt x="819" y="853"/>
                          </a:lnTo>
                          <a:lnTo>
                            <a:pt x="814" y="858"/>
                          </a:lnTo>
                          <a:lnTo>
                            <a:pt x="805" y="860"/>
                          </a:lnTo>
                          <a:lnTo>
                            <a:pt x="796" y="860"/>
                          </a:lnTo>
                          <a:lnTo>
                            <a:pt x="14" y="607"/>
                          </a:lnTo>
                          <a:lnTo>
                            <a:pt x="14" y="607"/>
                          </a:lnTo>
                          <a:lnTo>
                            <a:pt x="7" y="604"/>
                          </a:lnTo>
                          <a:lnTo>
                            <a:pt x="2" y="597"/>
                          </a:lnTo>
                          <a:lnTo>
                            <a:pt x="0" y="590"/>
                          </a:lnTo>
                          <a:lnTo>
                            <a:pt x="2" y="581"/>
                          </a:lnTo>
                          <a:lnTo>
                            <a:pt x="185" y="14"/>
                          </a:lnTo>
                          <a:lnTo>
                            <a:pt x="185" y="14"/>
                          </a:lnTo>
                          <a:lnTo>
                            <a:pt x="188" y="7"/>
                          </a:lnTo>
                          <a:lnTo>
                            <a:pt x="195" y="2"/>
                          </a:lnTo>
                          <a:lnTo>
                            <a:pt x="203" y="0"/>
                          </a:lnTo>
                          <a:lnTo>
                            <a:pt x="212" y="0"/>
                          </a:lnTo>
                          <a:lnTo>
                            <a:pt x="993" y="253"/>
                          </a:lnTo>
                          <a:lnTo>
                            <a:pt x="993" y="253"/>
                          </a:lnTo>
                          <a:lnTo>
                            <a:pt x="1000" y="256"/>
                          </a:lnTo>
                          <a:lnTo>
                            <a:pt x="1006" y="263"/>
                          </a:lnTo>
                          <a:lnTo>
                            <a:pt x="1008" y="271"/>
                          </a:lnTo>
                          <a:lnTo>
                            <a:pt x="1008" y="279"/>
                          </a:lnTo>
                          <a:lnTo>
                            <a:pt x="825" y="846"/>
                          </a:lnTo>
                          <a:close/>
                        </a:path>
                      </a:pathLst>
                    </a:custGeom>
                    <a:solidFill>
                      <a:srgbClr val="272626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06" name="Freeform 26"/>
                    <p:cNvSpPr/>
                    <p:nvPr/>
                  </p:nvSpPr>
                  <p:spPr bwMode="auto">
                    <a:xfrm>
                      <a:off x="4578958" y="6453537"/>
                      <a:ext cx="275513" cy="783370"/>
                    </a:xfrm>
                    <a:custGeom>
                      <a:avLst/>
                      <a:gdLst>
                        <a:gd name="T0" fmla="*/ 198 w 217"/>
                        <a:gd name="T1" fmla="*/ 8 h 617"/>
                        <a:gd name="T2" fmla="*/ 198 w 217"/>
                        <a:gd name="T3" fmla="*/ 8 h 617"/>
                        <a:gd name="T4" fmla="*/ 203 w 217"/>
                        <a:gd name="T5" fmla="*/ 11 h 617"/>
                        <a:gd name="T6" fmla="*/ 208 w 217"/>
                        <a:gd name="T7" fmla="*/ 15 h 617"/>
                        <a:gd name="T8" fmla="*/ 210 w 217"/>
                        <a:gd name="T9" fmla="*/ 20 h 617"/>
                        <a:gd name="T10" fmla="*/ 210 w 217"/>
                        <a:gd name="T11" fmla="*/ 26 h 617"/>
                        <a:gd name="T12" fmla="*/ 210 w 217"/>
                        <a:gd name="T13" fmla="*/ 26 h 617"/>
                        <a:gd name="T14" fmla="*/ 210 w 217"/>
                        <a:gd name="T15" fmla="*/ 31 h 617"/>
                        <a:gd name="T16" fmla="*/ 27 w 217"/>
                        <a:gd name="T17" fmla="*/ 597 h 617"/>
                        <a:gd name="T18" fmla="*/ 27 w 217"/>
                        <a:gd name="T19" fmla="*/ 597 h 617"/>
                        <a:gd name="T20" fmla="*/ 24 w 217"/>
                        <a:gd name="T21" fmla="*/ 603 h 617"/>
                        <a:gd name="T22" fmla="*/ 20 w 217"/>
                        <a:gd name="T23" fmla="*/ 606 h 617"/>
                        <a:gd name="T24" fmla="*/ 15 w 217"/>
                        <a:gd name="T25" fmla="*/ 608 h 617"/>
                        <a:gd name="T26" fmla="*/ 9 w 217"/>
                        <a:gd name="T27" fmla="*/ 610 h 617"/>
                        <a:gd name="T28" fmla="*/ 9 w 217"/>
                        <a:gd name="T29" fmla="*/ 610 h 617"/>
                        <a:gd name="T30" fmla="*/ 4 w 217"/>
                        <a:gd name="T31" fmla="*/ 608 h 617"/>
                        <a:gd name="T32" fmla="*/ 4 w 217"/>
                        <a:gd name="T33" fmla="*/ 608 h 617"/>
                        <a:gd name="T34" fmla="*/ 2 w 217"/>
                        <a:gd name="T35" fmla="*/ 608 h 617"/>
                        <a:gd name="T36" fmla="*/ 0 w 217"/>
                        <a:gd name="T37" fmla="*/ 612 h 617"/>
                        <a:gd name="T38" fmla="*/ 0 w 217"/>
                        <a:gd name="T39" fmla="*/ 612 h 617"/>
                        <a:gd name="T40" fmla="*/ 0 w 217"/>
                        <a:gd name="T41" fmla="*/ 613 h 617"/>
                        <a:gd name="T42" fmla="*/ 2 w 217"/>
                        <a:gd name="T43" fmla="*/ 615 h 617"/>
                        <a:gd name="T44" fmla="*/ 2 w 217"/>
                        <a:gd name="T45" fmla="*/ 615 h 617"/>
                        <a:gd name="T46" fmla="*/ 9 w 217"/>
                        <a:gd name="T47" fmla="*/ 617 h 617"/>
                        <a:gd name="T48" fmla="*/ 9 w 217"/>
                        <a:gd name="T49" fmla="*/ 617 h 617"/>
                        <a:gd name="T50" fmla="*/ 18 w 217"/>
                        <a:gd name="T51" fmla="*/ 615 h 617"/>
                        <a:gd name="T52" fmla="*/ 24 w 217"/>
                        <a:gd name="T53" fmla="*/ 612 h 617"/>
                        <a:gd name="T54" fmla="*/ 31 w 217"/>
                        <a:gd name="T55" fmla="*/ 606 h 617"/>
                        <a:gd name="T56" fmla="*/ 34 w 217"/>
                        <a:gd name="T57" fmla="*/ 599 h 617"/>
                        <a:gd name="T58" fmla="*/ 217 w 217"/>
                        <a:gd name="T59" fmla="*/ 33 h 617"/>
                        <a:gd name="T60" fmla="*/ 217 w 217"/>
                        <a:gd name="T61" fmla="*/ 33 h 617"/>
                        <a:gd name="T62" fmla="*/ 217 w 217"/>
                        <a:gd name="T63" fmla="*/ 26 h 617"/>
                        <a:gd name="T64" fmla="*/ 217 w 217"/>
                        <a:gd name="T65" fmla="*/ 26 h 617"/>
                        <a:gd name="T66" fmla="*/ 217 w 217"/>
                        <a:gd name="T67" fmla="*/ 18 h 617"/>
                        <a:gd name="T68" fmla="*/ 214 w 217"/>
                        <a:gd name="T69" fmla="*/ 11 h 617"/>
                        <a:gd name="T70" fmla="*/ 208 w 217"/>
                        <a:gd name="T71" fmla="*/ 6 h 617"/>
                        <a:gd name="T72" fmla="*/ 201 w 217"/>
                        <a:gd name="T73" fmla="*/ 0 h 617"/>
                        <a:gd name="T74" fmla="*/ 201 w 217"/>
                        <a:gd name="T75" fmla="*/ 0 h 617"/>
                        <a:gd name="T76" fmla="*/ 198 w 217"/>
                        <a:gd name="T77" fmla="*/ 2 h 617"/>
                        <a:gd name="T78" fmla="*/ 196 w 217"/>
                        <a:gd name="T79" fmla="*/ 4 h 617"/>
                        <a:gd name="T80" fmla="*/ 196 w 217"/>
                        <a:gd name="T81" fmla="*/ 4 h 617"/>
                        <a:gd name="T82" fmla="*/ 196 w 217"/>
                        <a:gd name="T83" fmla="*/ 6 h 617"/>
                        <a:gd name="T84" fmla="*/ 198 w 217"/>
                        <a:gd name="T85" fmla="*/ 8 h 617"/>
                        <a:gd name="T86" fmla="*/ 198 w 217"/>
                        <a:gd name="T87" fmla="*/ 8 h 6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</a:cxnLst>
                      <a:rect l="0" t="0" r="r" b="b"/>
                      <a:pathLst>
                        <a:path w="217" h="617">
                          <a:moveTo>
                            <a:pt x="198" y="8"/>
                          </a:moveTo>
                          <a:lnTo>
                            <a:pt x="198" y="8"/>
                          </a:lnTo>
                          <a:lnTo>
                            <a:pt x="203" y="11"/>
                          </a:lnTo>
                          <a:lnTo>
                            <a:pt x="208" y="15"/>
                          </a:lnTo>
                          <a:lnTo>
                            <a:pt x="210" y="20"/>
                          </a:lnTo>
                          <a:lnTo>
                            <a:pt x="210" y="26"/>
                          </a:lnTo>
                          <a:lnTo>
                            <a:pt x="210" y="26"/>
                          </a:lnTo>
                          <a:lnTo>
                            <a:pt x="210" y="31"/>
                          </a:lnTo>
                          <a:lnTo>
                            <a:pt x="27" y="597"/>
                          </a:lnTo>
                          <a:lnTo>
                            <a:pt x="27" y="597"/>
                          </a:lnTo>
                          <a:lnTo>
                            <a:pt x="24" y="603"/>
                          </a:lnTo>
                          <a:lnTo>
                            <a:pt x="20" y="606"/>
                          </a:lnTo>
                          <a:lnTo>
                            <a:pt x="15" y="608"/>
                          </a:lnTo>
                          <a:lnTo>
                            <a:pt x="9" y="610"/>
                          </a:lnTo>
                          <a:lnTo>
                            <a:pt x="9" y="610"/>
                          </a:lnTo>
                          <a:lnTo>
                            <a:pt x="4" y="608"/>
                          </a:lnTo>
                          <a:lnTo>
                            <a:pt x="4" y="608"/>
                          </a:lnTo>
                          <a:lnTo>
                            <a:pt x="2" y="608"/>
                          </a:lnTo>
                          <a:lnTo>
                            <a:pt x="0" y="612"/>
                          </a:lnTo>
                          <a:lnTo>
                            <a:pt x="0" y="612"/>
                          </a:lnTo>
                          <a:lnTo>
                            <a:pt x="0" y="613"/>
                          </a:lnTo>
                          <a:lnTo>
                            <a:pt x="2" y="615"/>
                          </a:lnTo>
                          <a:lnTo>
                            <a:pt x="2" y="615"/>
                          </a:lnTo>
                          <a:lnTo>
                            <a:pt x="9" y="617"/>
                          </a:lnTo>
                          <a:lnTo>
                            <a:pt x="9" y="617"/>
                          </a:lnTo>
                          <a:lnTo>
                            <a:pt x="18" y="615"/>
                          </a:lnTo>
                          <a:lnTo>
                            <a:pt x="24" y="612"/>
                          </a:lnTo>
                          <a:lnTo>
                            <a:pt x="31" y="606"/>
                          </a:lnTo>
                          <a:lnTo>
                            <a:pt x="34" y="599"/>
                          </a:lnTo>
                          <a:lnTo>
                            <a:pt x="217" y="33"/>
                          </a:lnTo>
                          <a:lnTo>
                            <a:pt x="217" y="33"/>
                          </a:lnTo>
                          <a:lnTo>
                            <a:pt x="217" y="26"/>
                          </a:lnTo>
                          <a:lnTo>
                            <a:pt x="217" y="26"/>
                          </a:lnTo>
                          <a:lnTo>
                            <a:pt x="217" y="18"/>
                          </a:lnTo>
                          <a:lnTo>
                            <a:pt x="214" y="11"/>
                          </a:lnTo>
                          <a:lnTo>
                            <a:pt x="208" y="6"/>
                          </a:lnTo>
                          <a:lnTo>
                            <a:pt x="201" y="0"/>
                          </a:lnTo>
                          <a:lnTo>
                            <a:pt x="201" y="0"/>
                          </a:lnTo>
                          <a:lnTo>
                            <a:pt x="198" y="2"/>
                          </a:lnTo>
                          <a:lnTo>
                            <a:pt x="196" y="4"/>
                          </a:lnTo>
                          <a:lnTo>
                            <a:pt x="196" y="4"/>
                          </a:lnTo>
                          <a:lnTo>
                            <a:pt x="196" y="6"/>
                          </a:lnTo>
                          <a:lnTo>
                            <a:pt x="198" y="8"/>
                          </a:lnTo>
                          <a:lnTo>
                            <a:pt x="198" y="8"/>
                          </a:lnTo>
                          <a:close/>
                        </a:path>
                      </a:pathLst>
                    </a:custGeom>
                    <a:solidFill>
                      <a:srgbClr val="BCBCB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07" name="Freeform 27"/>
                    <p:cNvSpPr/>
                    <p:nvPr/>
                  </p:nvSpPr>
                  <p:spPr bwMode="auto">
                    <a:xfrm>
                      <a:off x="3495952" y="6110733"/>
                      <a:ext cx="1279800" cy="1094433"/>
                    </a:xfrm>
                    <a:custGeom>
                      <a:avLst/>
                      <a:gdLst>
                        <a:gd name="T0" fmla="*/ 825 w 1008"/>
                        <a:gd name="T1" fmla="*/ 846 h 862"/>
                        <a:gd name="T2" fmla="*/ 825 w 1008"/>
                        <a:gd name="T3" fmla="*/ 846 h 862"/>
                        <a:gd name="T4" fmla="*/ 819 w 1008"/>
                        <a:gd name="T5" fmla="*/ 853 h 862"/>
                        <a:gd name="T6" fmla="*/ 814 w 1008"/>
                        <a:gd name="T7" fmla="*/ 858 h 862"/>
                        <a:gd name="T8" fmla="*/ 805 w 1008"/>
                        <a:gd name="T9" fmla="*/ 862 h 862"/>
                        <a:gd name="T10" fmla="*/ 796 w 1008"/>
                        <a:gd name="T11" fmla="*/ 860 h 862"/>
                        <a:gd name="T12" fmla="*/ 14 w 1008"/>
                        <a:gd name="T13" fmla="*/ 607 h 862"/>
                        <a:gd name="T14" fmla="*/ 14 w 1008"/>
                        <a:gd name="T15" fmla="*/ 607 h 862"/>
                        <a:gd name="T16" fmla="*/ 7 w 1008"/>
                        <a:gd name="T17" fmla="*/ 604 h 862"/>
                        <a:gd name="T18" fmla="*/ 2 w 1008"/>
                        <a:gd name="T19" fmla="*/ 597 h 862"/>
                        <a:gd name="T20" fmla="*/ 0 w 1008"/>
                        <a:gd name="T21" fmla="*/ 590 h 862"/>
                        <a:gd name="T22" fmla="*/ 0 w 1008"/>
                        <a:gd name="T23" fmla="*/ 581 h 862"/>
                        <a:gd name="T24" fmla="*/ 183 w 1008"/>
                        <a:gd name="T25" fmla="*/ 14 h 862"/>
                        <a:gd name="T26" fmla="*/ 183 w 1008"/>
                        <a:gd name="T27" fmla="*/ 14 h 862"/>
                        <a:gd name="T28" fmla="*/ 188 w 1008"/>
                        <a:gd name="T29" fmla="*/ 7 h 862"/>
                        <a:gd name="T30" fmla="*/ 194 w 1008"/>
                        <a:gd name="T31" fmla="*/ 2 h 862"/>
                        <a:gd name="T32" fmla="*/ 203 w 1008"/>
                        <a:gd name="T33" fmla="*/ 0 h 862"/>
                        <a:gd name="T34" fmla="*/ 212 w 1008"/>
                        <a:gd name="T35" fmla="*/ 0 h 862"/>
                        <a:gd name="T36" fmla="*/ 993 w 1008"/>
                        <a:gd name="T37" fmla="*/ 253 h 862"/>
                        <a:gd name="T38" fmla="*/ 993 w 1008"/>
                        <a:gd name="T39" fmla="*/ 253 h 862"/>
                        <a:gd name="T40" fmla="*/ 1000 w 1008"/>
                        <a:gd name="T41" fmla="*/ 258 h 862"/>
                        <a:gd name="T42" fmla="*/ 1006 w 1008"/>
                        <a:gd name="T43" fmla="*/ 263 h 862"/>
                        <a:gd name="T44" fmla="*/ 1008 w 1008"/>
                        <a:gd name="T45" fmla="*/ 272 h 862"/>
                        <a:gd name="T46" fmla="*/ 1008 w 1008"/>
                        <a:gd name="T47" fmla="*/ 279 h 862"/>
                        <a:gd name="T48" fmla="*/ 825 w 1008"/>
                        <a:gd name="T49" fmla="*/ 846 h 8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1008" h="862">
                          <a:moveTo>
                            <a:pt x="825" y="846"/>
                          </a:moveTo>
                          <a:lnTo>
                            <a:pt x="825" y="846"/>
                          </a:lnTo>
                          <a:lnTo>
                            <a:pt x="819" y="853"/>
                          </a:lnTo>
                          <a:lnTo>
                            <a:pt x="814" y="858"/>
                          </a:lnTo>
                          <a:lnTo>
                            <a:pt x="805" y="862"/>
                          </a:lnTo>
                          <a:lnTo>
                            <a:pt x="796" y="860"/>
                          </a:lnTo>
                          <a:lnTo>
                            <a:pt x="14" y="607"/>
                          </a:lnTo>
                          <a:lnTo>
                            <a:pt x="14" y="607"/>
                          </a:lnTo>
                          <a:lnTo>
                            <a:pt x="7" y="604"/>
                          </a:lnTo>
                          <a:lnTo>
                            <a:pt x="2" y="597"/>
                          </a:lnTo>
                          <a:lnTo>
                            <a:pt x="0" y="590"/>
                          </a:lnTo>
                          <a:lnTo>
                            <a:pt x="0" y="581"/>
                          </a:lnTo>
                          <a:lnTo>
                            <a:pt x="183" y="14"/>
                          </a:lnTo>
                          <a:lnTo>
                            <a:pt x="183" y="14"/>
                          </a:lnTo>
                          <a:lnTo>
                            <a:pt x="188" y="7"/>
                          </a:lnTo>
                          <a:lnTo>
                            <a:pt x="194" y="2"/>
                          </a:lnTo>
                          <a:lnTo>
                            <a:pt x="203" y="0"/>
                          </a:lnTo>
                          <a:lnTo>
                            <a:pt x="212" y="0"/>
                          </a:lnTo>
                          <a:lnTo>
                            <a:pt x="993" y="253"/>
                          </a:lnTo>
                          <a:lnTo>
                            <a:pt x="993" y="253"/>
                          </a:lnTo>
                          <a:lnTo>
                            <a:pt x="1000" y="258"/>
                          </a:lnTo>
                          <a:lnTo>
                            <a:pt x="1006" y="263"/>
                          </a:lnTo>
                          <a:lnTo>
                            <a:pt x="1008" y="272"/>
                          </a:lnTo>
                          <a:lnTo>
                            <a:pt x="1008" y="279"/>
                          </a:lnTo>
                          <a:lnTo>
                            <a:pt x="825" y="846"/>
                          </a:lnTo>
                          <a:close/>
                        </a:path>
                      </a:pathLst>
                    </a:custGeom>
                    <a:solidFill>
                      <a:srgbClr val="19191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08" name="Freeform 28"/>
                    <p:cNvSpPr/>
                    <p:nvPr/>
                  </p:nvSpPr>
                  <p:spPr bwMode="auto">
                    <a:xfrm>
                      <a:off x="4201874" y="5924095"/>
                      <a:ext cx="336456" cy="356770"/>
                    </a:xfrm>
                    <a:custGeom>
                      <a:avLst/>
                      <a:gdLst>
                        <a:gd name="T0" fmla="*/ 208 w 265"/>
                        <a:gd name="T1" fmla="*/ 73 h 281"/>
                        <a:gd name="T2" fmla="*/ 236 w 265"/>
                        <a:gd name="T3" fmla="*/ 98 h 281"/>
                        <a:gd name="T4" fmla="*/ 256 w 265"/>
                        <a:gd name="T5" fmla="*/ 120 h 281"/>
                        <a:gd name="T6" fmla="*/ 265 w 265"/>
                        <a:gd name="T7" fmla="*/ 138 h 281"/>
                        <a:gd name="T8" fmla="*/ 265 w 265"/>
                        <a:gd name="T9" fmla="*/ 147 h 281"/>
                        <a:gd name="T10" fmla="*/ 254 w 265"/>
                        <a:gd name="T11" fmla="*/ 165 h 281"/>
                        <a:gd name="T12" fmla="*/ 235 w 265"/>
                        <a:gd name="T13" fmla="*/ 186 h 281"/>
                        <a:gd name="T14" fmla="*/ 229 w 265"/>
                        <a:gd name="T15" fmla="*/ 192 h 281"/>
                        <a:gd name="T16" fmla="*/ 208 w 265"/>
                        <a:gd name="T17" fmla="*/ 240 h 281"/>
                        <a:gd name="T18" fmla="*/ 188 w 265"/>
                        <a:gd name="T19" fmla="*/ 272 h 281"/>
                        <a:gd name="T20" fmla="*/ 177 w 265"/>
                        <a:gd name="T21" fmla="*/ 281 h 281"/>
                        <a:gd name="T22" fmla="*/ 166 w 265"/>
                        <a:gd name="T23" fmla="*/ 281 h 281"/>
                        <a:gd name="T24" fmla="*/ 158 w 265"/>
                        <a:gd name="T25" fmla="*/ 278 h 281"/>
                        <a:gd name="T26" fmla="*/ 136 w 265"/>
                        <a:gd name="T27" fmla="*/ 260 h 281"/>
                        <a:gd name="T28" fmla="*/ 127 w 265"/>
                        <a:gd name="T29" fmla="*/ 247 h 281"/>
                        <a:gd name="T30" fmla="*/ 122 w 265"/>
                        <a:gd name="T31" fmla="*/ 254 h 281"/>
                        <a:gd name="T32" fmla="*/ 102 w 265"/>
                        <a:gd name="T33" fmla="*/ 272 h 281"/>
                        <a:gd name="T34" fmla="*/ 86 w 265"/>
                        <a:gd name="T35" fmla="*/ 279 h 281"/>
                        <a:gd name="T36" fmla="*/ 79 w 265"/>
                        <a:gd name="T37" fmla="*/ 278 h 281"/>
                        <a:gd name="T38" fmla="*/ 71 w 265"/>
                        <a:gd name="T39" fmla="*/ 272 h 281"/>
                        <a:gd name="T40" fmla="*/ 64 w 265"/>
                        <a:gd name="T41" fmla="*/ 258 h 281"/>
                        <a:gd name="T42" fmla="*/ 59 w 265"/>
                        <a:gd name="T43" fmla="*/ 235 h 281"/>
                        <a:gd name="T44" fmla="*/ 57 w 265"/>
                        <a:gd name="T45" fmla="*/ 229 h 281"/>
                        <a:gd name="T46" fmla="*/ 39 w 265"/>
                        <a:gd name="T47" fmla="*/ 236 h 281"/>
                        <a:gd name="T48" fmla="*/ 23 w 265"/>
                        <a:gd name="T49" fmla="*/ 238 h 281"/>
                        <a:gd name="T50" fmla="*/ 5 w 265"/>
                        <a:gd name="T51" fmla="*/ 233 h 281"/>
                        <a:gd name="T52" fmla="*/ 2 w 265"/>
                        <a:gd name="T53" fmla="*/ 229 h 281"/>
                        <a:gd name="T54" fmla="*/ 0 w 265"/>
                        <a:gd name="T55" fmla="*/ 211 h 281"/>
                        <a:gd name="T56" fmla="*/ 7 w 265"/>
                        <a:gd name="T57" fmla="*/ 168 h 281"/>
                        <a:gd name="T58" fmla="*/ 30 w 265"/>
                        <a:gd name="T59" fmla="*/ 98 h 281"/>
                        <a:gd name="T60" fmla="*/ 61 w 265"/>
                        <a:gd name="T61" fmla="*/ 34 h 281"/>
                        <a:gd name="T62" fmla="*/ 77 w 265"/>
                        <a:gd name="T63" fmla="*/ 11 h 281"/>
                        <a:gd name="T64" fmla="*/ 86 w 265"/>
                        <a:gd name="T65" fmla="*/ 3 h 281"/>
                        <a:gd name="T66" fmla="*/ 104 w 265"/>
                        <a:gd name="T67" fmla="*/ 0 h 281"/>
                        <a:gd name="T68" fmla="*/ 125 w 265"/>
                        <a:gd name="T69" fmla="*/ 5 h 281"/>
                        <a:gd name="T70" fmla="*/ 158 w 265"/>
                        <a:gd name="T71" fmla="*/ 25 h 281"/>
                        <a:gd name="T72" fmla="*/ 193 w 265"/>
                        <a:gd name="T73" fmla="*/ 57 h 28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265" h="281">
                          <a:moveTo>
                            <a:pt x="208" y="73"/>
                          </a:moveTo>
                          <a:lnTo>
                            <a:pt x="208" y="73"/>
                          </a:lnTo>
                          <a:lnTo>
                            <a:pt x="217" y="80"/>
                          </a:lnTo>
                          <a:lnTo>
                            <a:pt x="236" y="98"/>
                          </a:lnTo>
                          <a:lnTo>
                            <a:pt x="247" y="109"/>
                          </a:lnTo>
                          <a:lnTo>
                            <a:pt x="256" y="120"/>
                          </a:lnTo>
                          <a:lnTo>
                            <a:pt x="262" y="129"/>
                          </a:lnTo>
                          <a:lnTo>
                            <a:pt x="265" y="138"/>
                          </a:lnTo>
                          <a:lnTo>
                            <a:pt x="265" y="138"/>
                          </a:lnTo>
                          <a:lnTo>
                            <a:pt x="265" y="147"/>
                          </a:lnTo>
                          <a:lnTo>
                            <a:pt x="262" y="156"/>
                          </a:lnTo>
                          <a:lnTo>
                            <a:pt x="254" y="165"/>
                          </a:lnTo>
                          <a:lnTo>
                            <a:pt x="249" y="174"/>
                          </a:lnTo>
                          <a:lnTo>
                            <a:pt x="235" y="186"/>
                          </a:lnTo>
                          <a:lnTo>
                            <a:pt x="229" y="192"/>
                          </a:lnTo>
                          <a:lnTo>
                            <a:pt x="229" y="192"/>
                          </a:lnTo>
                          <a:lnTo>
                            <a:pt x="224" y="208"/>
                          </a:lnTo>
                          <a:lnTo>
                            <a:pt x="208" y="240"/>
                          </a:lnTo>
                          <a:lnTo>
                            <a:pt x="199" y="258"/>
                          </a:lnTo>
                          <a:lnTo>
                            <a:pt x="188" y="272"/>
                          </a:lnTo>
                          <a:lnTo>
                            <a:pt x="183" y="278"/>
                          </a:lnTo>
                          <a:lnTo>
                            <a:pt x="177" y="281"/>
                          </a:lnTo>
                          <a:lnTo>
                            <a:pt x="172" y="281"/>
                          </a:lnTo>
                          <a:lnTo>
                            <a:pt x="166" y="281"/>
                          </a:lnTo>
                          <a:lnTo>
                            <a:pt x="166" y="281"/>
                          </a:lnTo>
                          <a:lnTo>
                            <a:pt x="158" y="278"/>
                          </a:lnTo>
                          <a:lnTo>
                            <a:pt x="149" y="272"/>
                          </a:lnTo>
                          <a:lnTo>
                            <a:pt x="136" y="260"/>
                          </a:lnTo>
                          <a:lnTo>
                            <a:pt x="131" y="251"/>
                          </a:lnTo>
                          <a:lnTo>
                            <a:pt x="127" y="247"/>
                          </a:lnTo>
                          <a:lnTo>
                            <a:pt x="127" y="247"/>
                          </a:lnTo>
                          <a:lnTo>
                            <a:pt x="122" y="254"/>
                          </a:lnTo>
                          <a:lnTo>
                            <a:pt x="109" y="267"/>
                          </a:lnTo>
                          <a:lnTo>
                            <a:pt x="102" y="272"/>
                          </a:lnTo>
                          <a:lnTo>
                            <a:pt x="93" y="278"/>
                          </a:lnTo>
                          <a:lnTo>
                            <a:pt x="86" y="279"/>
                          </a:lnTo>
                          <a:lnTo>
                            <a:pt x="82" y="279"/>
                          </a:lnTo>
                          <a:lnTo>
                            <a:pt x="79" y="278"/>
                          </a:lnTo>
                          <a:lnTo>
                            <a:pt x="79" y="278"/>
                          </a:lnTo>
                          <a:lnTo>
                            <a:pt x="71" y="272"/>
                          </a:lnTo>
                          <a:lnTo>
                            <a:pt x="68" y="265"/>
                          </a:lnTo>
                          <a:lnTo>
                            <a:pt x="64" y="258"/>
                          </a:lnTo>
                          <a:lnTo>
                            <a:pt x="61" y="249"/>
                          </a:lnTo>
                          <a:lnTo>
                            <a:pt x="59" y="235"/>
                          </a:lnTo>
                          <a:lnTo>
                            <a:pt x="57" y="229"/>
                          </a:lnTo>
                          <a:lnTo>
                            <a:pt x="57" y="229"/>
                          </a:lnTo>
                          <a:lnTo>
                            <a:pt x="52" y="231"/>
                          </a:lnTo>
                          <a:lnTo>
                            <a:pt x="39" y="236"/>
                          </a:lnTo>
                          <a:lnTo>
                            <a:pt x="32" y="238"/>
                          </a:lnTo>
                          <a:lnTo>
                            <a:pt x="23" y="238"/>
                          </a:lnTo>
                          <a:lnTo>
                            <a:pt x="14" y="236"/>
                          </a:lnTo>
                          <a:lnTo>
                            <a:pt x="5" y="233"/>
                          </a:lnTo>
                          <a:lnTo>
                            <a:pt x="5" y="233"/>
                          </a:lnTo>
                          <a:lnTo>
                            <a:pt x="2" y="229"/>
                          </a:lnTo>
                          <a:lnTo>
                            <a:pt x="0" y="222"/>
                          </a:lnTo>
                          <a:lnTo>
                            <a:pt x="0" y="211"/>
                          </a:lnTo>
                          <a:lnTo>
                            <a:pt x="2" y="199"/>
                          </a:lnTo>
                          <a:lnTo>
                            <a:pt x="7" y="168"/>
                          </a:lnTo>
                          <a:lnTo>
                            <a:pt x="18" y="134"/>
                          </a:lnTo>
                          <a:lnTo>
                            <a:pt x="30" y="98"/>
                          </a:lnTo>
                          <a:lnTo>
                            <a:pt x="45" y="64"/>
                          </a:lnTo>
                          <a:lnTo>
                            <a:pt x="61" y="34"/>
                          </a:lnTo>
                          <a:lnTo>
                            <a:pt x="70" y="21"/>
                          </a:lnTo>
                          <a:lnTo>
                            <a:pt x="77" y="11"/>
                          </a:lnTo>
                          <a:lnTo>
                            <a:pt x="77" y="11"/>
                          </a:lnTo>
                          <a:lnTo>
                            <a:pt x="86" y="3"/>
                          </a:lnTo>
                          <a:lnTo>
                            <a:pt x="95" y="0"/>
                          </a:lnTo>
                          <a:lnTo>
                            <a:pt x="104" y="0"/>
                          </a:lnTo>
                          <a:lnTo>
                            <a:pt x="114" y="2"/>
                          </a:lnTo>
                          <a:lnTo>
                            <a:pt x="125" y="5"/>
                          </a:lnTo>
                          <a:lnTo>
                            <a:pt x="136" y="11"/>
                          </a:lnTo>
                          <a:lnTo>
                            <a:pt x="158" y="25"/>
                          </a:lnTo>
                          <a:lnTo>
                            <a:pt x="177" y="41"/>
                          </a:lnTo>
                          <a:lnTo>
                            <a:pt x="193" y="57"/>
                          </a:lnTo>
                          <a:lnTo>
                            <a:pt x="208" y="73"/>
                          </a:lnTo>
                          <a:close/>
                        </a:path>
                      </a:pathLst>
                    </a:custGeom>
                    <a:solidFill>
                      <a:srgbClr val="FEDCB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09" name="Freeform 29"/>
                    <p:cNvSpPr/>
                    <p:nvPr/>
                  </p:nvSpPr>
                  <p:spPr bwMode="auto">
                    <a:xfrm>
                      <a:off x="4201874" y="5924095"/>
                      <a:ext cx="336456" cy="356770"/>
                    </a:xfrm>
                    <a:custGeom>
                      <a:avLst/>
                      <a:gdLst>
                        <a:gd name="T0" fmla="*/ 208 w 265"/>
                        <a:gd name="T1" fmla="*/ 73 h 281"/>
                        <a:gd name="T2" fmla="*/ 236 w 265"/>
                        <a:gd name="T3" fmla="*/ 98 h 281"/>
                        <a:gd name="T4" fmla="*/ 256 w 265"/>
                        <a:gd name="T5" fmla="*/ 120 h 281"/>
                        <a:gd name="T6" fmla="*/ 265 w 265"/>
                        <a:gd name="T7" fmla="*/ 138 h 281"/>
                        <a:gd name="T8" fmla="*/ 265 w 265"/>
                        <a:gd name="T9" fmla="*/ 147 h 281"/>
                        <a:gd name="T10" fmla="*/ 254 w 265"/>
                        <a:gd name="T11" fmla="*/ 165 h 281"/>
                        <a:gd name="T12" fmla="*/ 235 w 265"/>
                        <a:gd name="T13" fmla="*/ 186 h 281"/>
                        <a:gd name="T14" fmla="*/ 229 w 265"/>
                        <a:gd name="T15" fmla="*/ 192 h 281"/>
                        <a:gd name="T16" fmla="*/ 208 w 265"/>
                        <a:gd name="T17" fmla="*/ 240 h 281"/>
                        <a:gd name="T18" fmla="*/ 188 w 265"/>
                        <a:gd name="T19" fmla="*/ 272 h 281"/>
                        <a:gd name="T20" fmla="*/ 177 w 265"/>
                        <a:gd name="T21" fmla="*/ 281 h 281"/>
                        <a:gd name="T22" fmla="*/ 166 w 265"/>
                        <a:gd name="T23" fmla="*/ 281 h 281"/>
                        <a:gd name="T24" fmla="*/ 158 w 265"/>
                        <a:gd name="T25" fmla="*/ 278 h 281"/>
                        <a:gd name="T26" fmla="*/ 136 w 265"/>
                        <a:gd name="T27" fmla="*/ 260 h 281"/>
                        <a:gd name="T28" fmla="*/ 127 w 265"/>
                        <a:gd name="T29" fmla="*/ 247 h 281"/>
                        <a:gd name="T30" fmla="*/ 122 w 265"/>
                        <a:gd name="T31" fmla="*/ 254 h 281"/>
                        <a:gd name="T32" fmla="*/ 102 w 265"/>
                        <a:gd name="T33" fmla="*/ 272 h 281"/>
                        <a:gd name="T34" fmla="*/ 86 w 265"/>
                        <a:gd name="T35" fmla="*/ 279 h 281"/>
                        <a:gd name="T36" fmla="*/ 79 w 265"/>
                        <a:gd name="T37" fmla="*/ 278 h 281"/>
                        <a:gd name="T38" fmla="*/ 71 w 265"/>
                        <a:gd name="T39" fmla="*/ 272 h 281"/>
                        <a:gd name="T40" fmla="*/ 64 w 265"/>
                        <a:gd name="T41" fmla="*/ 258 h 281"/>
                        <a:gd name="T42" fmla="*/ 59 w 265"/>
                        <a:gd name="T43" fmla="*/ 235 h 281"/>
                        <a:gd name="T44" fmla="*/ 57 w 265"/>
                        <a:gd name="T45" fmla="*/ 229 h 281"/>
                        <a:gd name="T46" fmla="*/ 39 w 265"/>
                        <a:gd name="T47" fmla="*/ 236 h 281"/>
                        <a:gd name="T48" fmla="*/ 23 w 265"/>
                        <a:gd name="T49" fmla="*/ 238 h 281"/>
                        <a:gd name="T50" fmla="*/ 5 w 265"/>
                        <a:gd name="T51" fmla="*/ 233 h 281"/>
                        <a:gd name="T52" fmla="*/ 2 w 265"/>
                        <a:gd name="T53" fmla="*/ 229 h 281"/>
                        <a:gd name="T54" fmla="*/ 0 w 265"/>
                        <a:gd name="T55" fmla="*/ 211 h 281"/>
                        <a:gd name="T56" fmla="*/ 7 w 265"/>
                        <a:gd name="T57" fmla="*/ 168 h 281"/>
                        <a:gd name="T58" fmla="*/ 30 w 265"/>
                        <a:gd name="T59" fmla="*/ 98 h 281"/>
                        <a:gd name="T60" fmla="*/ 61 w 265"/>
                        <a:gd name="T61" fmla="*/ 34 h 281"/>
                        <a:gd name="T62" fmla="*/ 77 w 265"/>
                        <a:gd name="T63" fmla="*/ 11 h 281"/>
                        <a:gd name="T64" fmla="*/ 86 w 265"/>
                        <a:gd name="T65" fmla="*/ 3 h 281"/>
                        <a:gd name="T66" fmla="*/ 104 w 265"/>
                        <a:gd name="T67" fmla="*/ 0 h 281"/>
                        <a:gd name="T68" fmla="*/ 125 w 265"/>
                        <a:gd name="T69" fmla="*/ 5 h 281"/>
                        <a:gd name="T70" fmla="*/ 158 w 265"/>
                        <a:gd name="T71" fmla="*/ 25 h 281"/>
                        <a:gd name="T72" fmla="*/ 193 w 265"/>
                        <a:gd name="T73" fmla="*/ 57 h 28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265" h="281">
                          <a:moveTo>
                            <a:pt x="208" y="73"/>
                          </a:moveTo>
                          <a:lnTo>
                            <a:pt x="208" y="73"/>
                          </a:lnTo>
                          <a:lnTo>
                            <a:pt x="217" y="80"/>
                          </a:lnTo>
                          <a:lnTo>
                            <a:pt x="236" y="98"/>
                          </a:lnTo>
                          <a:lnTo>
                            <a:pt x="247" y="109"/>
                          </a:lnTo>
                          <a:lnTo>
                            <a:pt x="256" y="120"/>
                          </a:lnTo>
                          <a:lnTo>
                            <a:pt x="262" y="129"/>
                          </a:lnTo>
                          <a:lnTo>
                            <a:pt x="265" y="138"/>
                          </a:lnTo>
                          <a:lnTo>
                            <a:pt x="265" y="138"/>
                          </a:lnTo>
                          <a:lnTo>
                            <a:pt x="265" y="147"/>
                          </a:lnTo>
                          <a:lnTo>
                            <a:pt x="262" y="156"/>
                          </a:lnTo>
                          <a:lnTo>
                            <a:pt x="254" y="165"/>
                          </a:lnTo>
                          <a:lnTo>
                            <a:pt x="249" y="174"/>
                          </a:lnTo>
                          <a:lnTo>
                            <a:pt x="235" y="186"/>
                          </a:lnTo>
                          <a:lnTo>
                            <a:pt x="229" y="192"/>
                          </a:lnTo>
                          <a:lnTo>
                            <a:pt x="229" y="192"/>
                          </a:lnTo>
                          <a:lnTo>
                            <a:pt x="224" y="208"/>
                          </a:lnTo>
                          <a:lnTo>
                            <a:pt x="208" y="240"/>
                          </a:lnTo>
                          <a:lnTo>
                            <a:pt x="199" y="258"/>
                          </a:lnTo>
                          <a:lnTo>
                            <a:pt x="188" y="272"/>
                          </a:lnTo>
                          <a:lnTo>
                            <a:pt x="183" y="278"/>
                          </a:lnTo>
                          <a:lnTo>
                            <a:pt x="177" y="281"/>
                          </a:lnTo>
                          <a:lnTo>
                            <a:pt x="172" y="281"/>
                          </a:lnTo>
                          <a:lnTo>
                            <a:pt x="166" y="281"/>
                          </a:lnTo>
                          <a:lnTo>
                            <a:pt x="166" y="281"/>
                          </a:lnTo>
                          <a:lnTo>
                            <a:pt x="158" y="278"/>
                          </a:lnTo>
                          <a:lnTo>
                            <a:pt x="149" y="272"/>
                          </a:lnTo>
                          <a:lnTo>
                            <a:pt x="136" y="260"/>
                          </a:lnTo>
                          <a:lnTo>
                            <a:pt x="131" y="251"/>
                          </a:lnTo>
                          <a:lnTo>
                            <a:pt x="127" y="247"/>
                          </a:lnTo>
                          <a:lnTo>
                            <a:pt x="127" y="247"/>
                          </a:lnTo>
                          <a:lnTo>
                            <a:pt x="122" y="254"/>
                          </a:lnTo>
                          <a:lnTo>
                            <a:pt x="109" y="267"/>
                          </a:lnTo>
                          <a:lnTo>
                            <a:pt x="102" y="272"/>
                          </a:lnTo>
                          <a:lnTo>
                            <a:pt x="93" y="278"/>
                          </a:lnTo>
                          <a:lnTo>
                            <a:pt x="86" y="279"/>
                          </a:lnTo>
                          <a:lnTo>
                            <a:pt x="82" y="279"/>
                          </a:lnTo>
                          <a:lnTo>
                            <a:pt x="79" y="278"/>
                          </a:lnTo>
                          <a:lnTo>
                            <a:pt x="79" y="278"/>
                          </a:lnTo>
                          <a:lnTo>
                            <a:pt x="71" y="272"/>
                          </a:lnTo>
                          <a:lnTo>
                            <a:pt x="68" y="265"/>
                          </a:lnTo>
                          <a:lnTo>
                            <a:pt x="64" y="258"/>
                          </a:lnTo>
                          <a:lnTo>
                            <a:pt x="61" y="249"/>
                          </a:lnTo>
                          <a:lnTo>
                            <a:pt x="59" y="235"/>
                          </a:lnTo>
                          <a:lnTo>
                            <a:pt x="57" y="229"/>
                          </a:lnTo>
                          <a:lnTo>
                            <a:pt x="57" y="229"/>
                          </a:lnTo>
                          <a:lnTo>
                            <a:pt x="52" y="231"/>
                          </a:lnTo>
                          <a:lnTo>
                            <a:pt x="39" y="236"/>
                          </a:lnTo>
                          <a:lnTo>
                            <a:pt x="32" y="238"/>
                          </a:lnTo>
                          <a:lnTo>
                            <a:pt x="23" y="238"/>
                          </a:lnTo>
                          <a:lnTo>
                            <a:pt x="14" y="236"/>
                          </a:lnTo>
                          <a:lnTo>
                            <a:pt x="5" y="233"/>
                          </a:lnTo>
                          <a:lnTo>
                            <a:pt x="5" y="233"/>
                          </a:lnTo>
                          <a:lnTo>
                            <a:pt x="2" y="229"/>
                          </a:lnTo>
                          <a:lnTo>
                            <a:pt x="0" y="222"/>
                          </a:lnTo>
                          <a:lnTo>
                            <a:pt x="0" y="211"/>
                          </a:lnTo>
                          <a:lnTo>
                            <a:pt x="2" y="199"/>
                          </a:lnTo>
                          <a:lnTo>
                            <a:pt x="7" y="168"/>
                          </a:lnTo>
                          <a:lnTo>
                            <a:pt x="18" y="134"/>
                          </a:lnTo>
                          <a:lnTo>
                            <a:pt x="30" y="98"/>
                          </a:lnTo>
                          <a:lnTo>
                            <a:pt x="45" y="64"/>
                          </a:lnTo>
                          <a:lnTo>
                            <a:pt x="61" y="34"/>
                          </a:lnTo>
                          <a:lnTo>
                            <a:pt x="70" y="21"/>
                          </a:lnTo>
                          <a:lnTo>
                            <a:pt x="77" y="11"/>
                          </a:lnTo>
                          <a:lnTo>
                            <a:pt x="77" y="11"/>
                          </a:lnTo>
                          <a:lnTo>
                            <a:pt x="86" y="3"/>
                          </a:lnTo>
                          <a:lnTo>
                            <a:pt x="95" y="0"/>
                          </a:lnTo>
                          <a:lnTo>
                            <a:pt x="104" y="0"/>
                          </a:lnTo>
                          <a:lnTo>
                            <a:pt x="114" y="2"/>
                          </a:lnTo>
                          <a:lnTo>
                            <a:pt x="125" y="5"/>
                          </a:lnTo>
                          <a:lnTo>
                            <a:pt x="136" y="11"/>
                          </a:lnTo>
                          <a:lnTo>
                            <a:pt x="158" y="25"/>
                          </a:lnTo>
                          <a:lnTo>
                            <a:pt x="177" y="41"/>
                          </a:lnTo>
                          <a:lnTo>
                            <a:pt x="193" y="57"/>
                          </a:lnTo>
                          <a:lnTo>
                            <a:pt x="208" y="73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0" name="Freeform 30"/>
                    <p:cNvSpPr/>
                    <p:nvPr/>
                  </p:nvSpPr>
                  <p:spPr bwMode="auto">
                    <a:xfrm>
                      <a:off x="4237424" y="4528758"/>
                      <a:ext cx="731315" cy="1475325"/>
                    </a:xfrm>
                    <a:custGeom>
                      <a:avLst/>
                      <a:gdLst>
                        <a:gd name="T0" fmla="*/ 569 w 576"/>
                        <a:gd name="T1" fmla="*/ 39 h 1162"/>
                        <a:gd name="T2" fmla="*/ 549 w 576"/>
                        <a:gd name="T3" fmla="*/ 13 h 1162"/>
                        <a:gd name="T4" fmla="*/ 536 w 576"/>
                        <a:gd name="T5" fmla="*/ 4 h 1162"/>
                        <a:gd name="T6" fmla="*/ 522 w 576"/>
                        <a:gd name="T7" fmla="*/ 0 h 1162"/>
                        <a:gd name="T8" fmla="*/ 504 w 576"/>
                        <a:gd name="T9" fmla="*/ 4 h 1162"/>
                        <a:gd name="T10" fmla="*/ 483 w 576"/>
                        <a:gd name="T11" fmla="*/ 16 h 1162"/>
                        <a:gd name="T12" fmla="*/ 458 w 576"/>
                        <a:gd name="T13" fmla="*/ 38 h 1162"/>
                        <a:gd name="T14" fmla="*/ 427 w 576"/>
                        <a:gd name="T15" fmla="*/ 70 h 1162"/>
                        <a:gd name="T16" fmla="*/ 384 w 576"/>
                        <a:gd name="T17" fmla="*/ 122 h 1162"/>
                        <a:gd name="T18" fmla="*/ 325 w 576"/>
                        <a:gd name="T19" fmla="*/ 203 h 1162"/>
                        <a:gd name="T20" fmla="*/ 257 w 576"/>
                        <a:gd name="T21" fmla="*/ 308 h 1162"/>
                        <a:gd name="T22" fmla="*/ 187 w 576"/>
                        <a:gd name="T23" fmla="*/ 437 h 1162"/>
                        <a:gd name="T24" fmla="*/ 119 w 576"/>
                        <a:gd name="T25" fmla="*/ 588 h 1162"/>
                        <a:gd name="T26" fmla="*/ 74 w 576"/>
                        <a:gd name="T27" fmla="*/ 712 h 1162"/>
                        <a:gd name="T28" fmla="*/ 49 w 576"/>
                        <a:gd name="T29" fmla="*/ 799 h 1162"/>
                        <a:gd name="T30" fmla="*/ 27 w 576"/>
                        <a:gd name="T31" fmla="*/ 891 h 1162"/>
                        <a:gd name="T32" fmla="*/ 11 w 576"/>
                        <a:gd name="T33" fmla="*/ 984 h 1162"/>
                        <a:gd name="T34" fmla="*/ 2 w 576"/>
                        <a:gd name="T35" fmla="*/ 1083 h 1162"/>
                        <a:gd name="T36" fmla="*/ 0 w 576"/>
                        <a:gd name="T37" fmla="*/ 1133 h 1162"/>
                        <a:gd name="T38" fmla="*/ 33 w 576"/>
                        <a:gd name="T39" fmla="*/ 1144 h 1162"/>
                        <a:gd name="T40" fmla="*/ 79 w 576"/>
                        <a:gd name="T41" fmla="*/ 1156 h 1162"/>
                        <a:gd name="T42" fmla="*/ 135 w 576"/>
                        <a:gd name="T43" fmla="*/ 1162 h 1162"/>
                        <a:gd name="T44" fmla="*/ 162 w 576"/>
                        <a:gd name="T45" fmla="*/ 1158 h 1162"/>
                        <a:gd name="T46" fmla="*/ 162 w 576"/>
                        <a:gd name="T47" fmla="*/ 1138 h 1162"/>
                        <a:gd name="T48" fmla="*/ 173 w 576"/>
                        <a:gd name="T49" fmla="*/ 1011 h 1162"/>
                        <a:gd name="T50" fmla="*/ 185 w 576"/>
                        <a:gd name="T51" fmla="*/ 916 h 1162"/>
                        <a:gd name="T52" fmla="*/ 205 w 576"/>
                        <a:gd name="T53" fmla="*/ 810 h 1162"/>
                        <a:gd name="T54" fmla="*/ 232 w 576"/>
                        <a:gd name="T55" fmla="*/ 701 h 1162"/>
                        <a:gd name="T56" fmla="*/ 268 w 576"/>
                        <a:gd name="T57" fmla="*/ 593 h 1162"/>
                        <a:gd name="T58" fmla="*/ 302 w 576"/>
                        <a:gd name="T59" fmla="*/ 520 h 1162"/>
                        <a:gd name="T60" fmla="*/ 314 w 576"/>
                        <a:gd name="T61" fmla="*/ 496 h 1162"/>
                        <a:gd name="T62" fmla="*/ 368 w 576"/>
                        <a:gd name="T63" fmla="*/ 412 h 1162"/>
                        <a:gd name="T64" fmla="*/ 467 w 576"/>
                        <a:gd name="T65" fmla="*/ 267 h 1162"/>
                        <a:gd name="T66" fmla="*/ 542 w 576"/>
                        <a:gd name="T67" fmla="*/ 152 h 1162"/>
                        <a:gd name="T68" fmla="*/ 565 w 576"/>
                        <a:gd name="T69" fmla="*/ 108 h 1162"/>
                        <a:gd name="T70" fmla="*/ 576 w 576"/>
                        <a:gd name="T71" fmla="*/ 70 h 1162"/>
                        <a:gd name="T72" fmla="*/ 572 w 576"/>
                        <a:gd name="T73" fmla="*/ 47 h 11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576" h="1162">
                          <a:moveTo>
                            <a:pt x="569" y="39"/>
                          </a:moveTo>
                          <a:lnTo>
                            <a:pt x="569" y="39"/>
                          </a:lnTo>
                          <a:lnTo>
                            <a:pt x="560" y="25"/>
                          </a:lnTo>
                          <a:lnTo>
                            <a:pt x="549" y="13"/>
                          </a:lnTo>
                          <a:lnTo>
                            <a:pt x="544" y="7"/>
                          </a:lnTo>
                          <a:lnTo>
                            <a:pt x="536" y="4"/>
                          </a:lnTo>
                          <a:lnTo>
                            <a:pt x="529" y="2"/>
                          </a:lnTo>
                          <a:lnTo>
                            <a:pt x="522" y="0"/>
                          </a:lnTo>
                          <a:lnTo>
                            <a:pt x="513" y="2"/>
                          </a:lnTo>
                          <a:lnTo>
                            <a:pt x="504" y="4"/>
                          </a:lnTo>
                          <a:lnTo>
                            <a:pt x="495" y="9"/>
                          </a:lnTo>
                          <a:lnTo>
                            <a:pt x="483" y="16"/>
                          </a:lnTo>
                          <a:lnTo>
                            <a:pt x="470" y="25"/>
                          </a:lnTo>
                          <a:lnTo>
                            <a:pt x="458" y="38"/>
                          </a:lnTo>
                          <a:lnTo>
                            <a:pt x="427" y="70"/>
                          </a:lnTo>
                          <a:lnTo>
                            <a:pt x="427" y="70"/>
                          </a:lnTo>
                          <a:lnTo>
                            <a:pt x="407" y="91"/>
                          </a:lnTo>
                          <a:lnTo>
                            <a:pt x="384" y="122"/>
                          </a:lnTo>
                          <a:lnTo>
                            <a:pt x="355" y="159"/>
                          </a:lnTo>
                          <a:lnTo>
                            <a:pt x="325" y="203"/>
                          </a:lnTo>
                          <a:lnTo>
                            <a:pt x="291" y="253"/>
                          </a:lnTo>
                          <a:lnTo>
                            <a:pt x="257" y="308"/>
                          </a:lnTo>
                          <a:lnTo>
                            <a:pt x="221" y="371"/>
                          </a:lnTo>
                          <a:lnTo>
                            <a:pt x="187" y="437"/>
                          </a:lnTo>
                          <a:lnTo>
                            <a:pt x="151" y="511"/>
                          </a:lnTo>
                          <a:lnTo>
                            <a:pt x="119" y="588"/>
                          </a:lnTo>
                          <a:lnTo>
                            <a:pt x="88" y="669"/>
                          </a:lnTo>
                          <a:lnTo>
                            <a:pt x="74" y="712"/>
                          </a:lnTo>
                          <a:lnTo>
                            <a:pt x="61" y="755"/>
                          </a:lnTo>
                          <a:lnTo>
                            <a:pt x="49" y="799"/>
                          </a:lnTo>
                          <a:lnTo>
                            <a:pt x="38" y="844"/>
                          </a:lnTo>
                          <a:lnTo>
                            <a:pt x="27" y="891"/>
                          </a:lnTo>
                          <a:lnTo>
                            <a:pt x="18" y="937"/>
                          </a:lnTo>
                          <a:lnTo>
                            <a:pt x="11" y="984"/>
                          </a:lnTo>
                          <a:lnTo>
                            <a:pt x="6" y="1032"/>
                          </a:lnTo>
                          <a:lnTo>
                            <a:pt x="2" y="1083"/>
                          </a:lnTo>
                          <a:lnTo>
                            <a:pt x="0" y="1133"/>
                          </a:lnTo>
                          <a:lnTo>
                            <a:pt x="0" y="1133"/>
                          </a:lnTo>
                          <a:lnTo>
                            <a:pt x="15" y="1138"/>
                          </a:lnTo>
                          <a:lnTo>
                            <a:pt x="33" y="1144"/>
                          </a:lnTo>
                          <a:lnTo>
                            <a:pt x="54" y="1151"/>
                          </a:lnTo>
                          <a:lnTo>
                            <a:pt x="79" y="1156"/>
                          </a:lnTo>
                          <a:lnTo>
                            <a:pt x="106" y="1160"/>
                          </a:lnTo>
                          <a:lnTo>
                            <a:pt x="135" y="1162"/>
                          </a:lnTo>
                          <a:lnTo>
                            <a:pt x="147" y="1160"/>
                          </a:lnTo>
                          <a:lnTo>
                            <a:pt x="162" y="1158"/>
                          </a:lnTo>
                          <a:lnTo>
                            <a:pt x="162" y="1158"/>
                          </a:lnTo>
                          <a:lnTo>
                            <a:pt x="162" y="1138"/>
                          </a:lnTo>
                          <a:lnTo>
                            <a:pt x="165" y="1088"/>
                          </a:lnTo>
                          <a:lnTo>
                            <a:pt x="173" y="1011"/>
                          </a:lnTo>
                          <a:lnTo>
                            <a:pt x="178" y="966"/>
                          </a:lnTo>
                          <a:lnTo>
                            <a:pt x="185" y="916"/>
                          </a:lnTo>
                          <a:lnTo>
                            <a:pt x="194" y="864"/>
                          </a:lnTo>
                          <a:lnTo>
                            <a:pt x="205" y="810"/>
                          </a:lnTo>
                          <a:lnTo>
                            <a:pt x="217" y="755"/>
                          </a:lnTo>
                          <a:lnTo>
                            <a:pt x="232" y="701"/>
                          </a:lnTo>
                          <a:lnTo>
                            <a:pt x="248" y="645"/>
                          </a:lnTo>
                          <a:lnTo>
                            <a:pt x="268" y="593"/>
                          </a:lnTo>
                          <a:lnTo>
                            <a:pt x="289" y="543"/>
                          </a:lnTo>
                          <a:lnTo>
                            <a:pt x="302" y="520"/>
                          </a:lnTo>
                          <a:lnTo>
                            <a:pt x="314" y="496"/>
                          </a:lnTo>
                          <a:lnTo>
                            <a:pt x="314" y="496"/>
                          </a:lnTo>
                          <a:lnTo>
                            <a:pt x="341" y="453"/>
                          </a:lnTo>
                          <a:lnTo>
                            <a:pt x="368" y="412"/>
                          </a:lnTo>
                          <a:lnTo>
                            <a:pt x="418" y="335"/>
                          </a:lnTo>
                          <a:lnTo>
                            <a:pt x="467" y="267"/>
                          </a:lnTo>
                          <a:lnTo>
                            <a:pt x="510" y="206"/>
                          </a:lnTo>
                          <a:lnTo>
                            <a:pt x="542" y="152"/>
                          </a:lnTo>
                          <a:lnTo>
                            <a:pt x="556" y="129"/>
                          </a:lnTo>
                          <a:lnTo>
                            <a:pt x="565" y="108"/>
                          </a:lnTo>
                          <a:lnTo>
                            <a:pt x="572" y="88"/>
                          </a:lnTo>
                          <a:lnTo>
                            <a:pt x="576" y="70"/>
                          </a:lnTo>
                          <a:lnTo>
                            <a:pt x="574" y="54"/>
                          </a:lnTo>
                          <a:lnTo>
                            <a:pt x="572" y="47"/>
                          </a:lnTo>
                          <a:lnTo>
                            <a:pt x="569" y="39"/>
                          </a:lnTo>
                          <a:close/>
                        </a:path>
                      </a:pathLst>
                    </a:custGeom>
                    <a:solidFill>
                      <a:srgbClr val="474C4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1" name="Freeform 31"/>
                    <p:cNvSpPr/>
                    <p:nvPr/>
                  </p:nvSpPr>
                  <p:spPr bwMode="auto">
                    <a:xfrm>
                      <a:off x="4237424" y="4528758"/>
                      <a:ext cx="731315" cy="1475325"/>
                    </a:xfrm>
                    <a:custGeom>
                      <a:avLst/>
                      <a:gdLst>
                        <a:gd name="T0" fmla="*/ 569 w 576"/>
                        <a:gd name="T1" fmla="*/ 39 h 1162"/>
                        <a:gd name="T2" fmla="*/ 549 w 576"/>
                        <a:gd name="T3" fmla="*/ 13 h 1162"/>
                        <a:gd name="T4" fmla="*/ 536 w 576"/>
                        <a:gd name="T5" fmla="*/ 4 h 1162"/>
                        <a:gd name="T6" fmla="*/ 522 w 576"/>
                        <a:gd name="T7" fmla="*/ 0 h 1162"/>
                        <a:gd name="T8" fmla="*/ 504 w 576"/>
                        <a:gd name="T9" fmla="*/ 4 h 1162"/>
                        <a:gd name="T10" fmla="*/ 483 w 576"/>
                        <a:gd name="T11" fmla="*/ 16 h 1162"/>
                        <a:gd name="T12" fmla="*/ 458 w 576"/>
                        <a:gd name="T13" fmla="*/ 38 h 1162"/>
                        <a:gd name="T14" fmla="*/ 427 w 576"/>
                        <a:gd name="T15" fmla="*/ 70 h 1162"/>
                        <a:gd name="T16" fmla="*/ 384 w 576"/>
                        <a:gd name="T17" fmla="*/ 122 h 1162"/>
                        <a:gd name="T18" fmla="*/ 325 w 576"/>
                        <a:gd name="T19" fmla="*/ 203 h 1162"/>
                        <a:gd name="T20" fmla="*/ 257 w 576"/>
                        <a:gd name="T21" fmla="*/ 308 h 1162"/>
                        <a:gd name="T22" fmla="*/ 187 w 576"/>
                        <a:gd name="T23" fmla="*/ 437 h 1162"/>
                        <a:gd name="T24" fmla="*/ 119 w 576"/>
                        <a:gd name="T25" fmla="*/ 588 h 1162"/>
                        <a:gd name="T26" fmla="*/ 74 w 576"/>
                        <a:gd name="T27" fmla="*/ 712 h 1162"/>
                        <a:gd name="T28" fmla="*/ 49 w 576"/>
                        <a:gd name="T29" fmla="*/ 799 h 1162"/>
                        <a:gd name="T30" fmla="*/ 27 w 576"/>
                        <a:gd name="T31" fmla="*/ 891 h 1162"/>
                        <a:gd name="T32" fmla="*/ 11 w 576"/>
                        <a:gd name="T33" fmla="*/ 984 h 1162"/>
                        <a:gd name="T34" fmla="*/ 2 w 576"/>
                        <a:gd name="T35" fmla="*/ 1083 h 1162"/>
                        <a:gd name="T36" fmla="*/ 0 w 576"/>
                        <a:gd name="T37" fmla="*/ 1133 h 1162"/>
                        <a:gd name="T38" fmla="*/ 33 w 576"/>
                        <a:gd name="T39" fmla="*/ 1144 h 1162"/>
                        <a:gd name="T40" fmla="*/ 79 w 576"/>
                        <a:gd name="T41" fmla="*/ 1156 h 1162"/>
                        <a:gd name="T42" fmla="*/ 135 w 576"/>
                        <a:gd name="T43" fmla="*/ 1162 h 1162"/>
                        <a:gd name="T44" fmla="*/ 162 w 576"/>
                        <a:gd name="T45" fmla="*/ 1158 h 1162"/>
                        <a:gd name="T46" fmla="*/ 162 w 576"/>
                        <a:gd name="T47" fmla="*/ 1138 h 1162"/>
                        <a:gd name="T48" fmla="*/ 173 w 576"/>
                        <a:gd name="T49" fmla="*/ 1011 h 1162"/>
                        <a:gd name="T50" fmla="*/ 185 w 576"/>
                        <a:gd name="T51" fmla="*/ 916 h 1162"/>
                        <a:gd name="T52" fmla="*/ 205 w 576"/>
                        <a:gd name="T53" fmla="*/ 810 h 1162"/>
                        <a:gd name="T54" fmla="*/ 232 w 576"/>
                        <a:gd name="T55" fmla="*/ 701 h 1162"/>
                        <a:gd name="T56" fmla="*/ 268 w 576"/>
                        <a:gd name="T57" fmla="*/ 593 h 1162"/>
                        <a:gd name="T58" fmla="*/ 302 w 576"/>
                        <a:gd name="T59" fmla="*/ 520 h 1162"/>
                        <a:gd name="T60" fmla="*/ 314 w 576"/>
                        <a:gd name="T61" fmla="*/ 496 h 1162"/>
                        <a:gd name="T62" fmla="*/ 368 w 576"/>
                        <a:gd name="T63" fmla="*/ 412 h 1162"/>
                        <a:gd name="T64" fmla="*/ 467 w 576"/>
                        <a:gd name="T65" fmla="*/ 267 h 1162"/>
                        <a:gd name="T66" fmla="*/ 542 w 576"/>
                        <a:gd name="T67" fmla="*/ 152 h 1162"/>
                        <a:gd name="T68" fmla="*/ 565 w 576"/>
                        <a:gd name="T69" fmla="*/ 108 h 1162"/>
                        <a:gd name="T70" fmla="*/ 576 w 576"/>
                        <a:gd name="T71" fmla="*/ 70 h 1162"/>
                        <a:gd name="T72" fmla="*/ 572 w 576"/>
                        <a:gd name="T73" fmla="*/ 47 h 11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576" h="1162">
                          <a:moveTo>
                            <a:pt x="569" y="39"/>
                          </a:moveTo>
                          <a:lnTo>
                            <a:pt x="569" y="39"/>
                          </a:lnTo>
                          <a:lnTo>
                            <a:pt x="560" y="25"/>
                          </a:lnTo>
                          <a:lnTo>
                            <a:pt x="549" y="13"/>
                          </a:lnTo>
                          <a:lnTo>
                            <a:pt x="544" y="7"/>
                          </a:lnTo>
                          <a:lnTo>
                            <a:pt x="536" y="4"/>
                          </a:lnTo>
                          <a:lnTo>
                            <a:pt x="529" y="2"/>
                          </a:lnTo>
                          <a:lnTo>
                            <a:pt x="522" y="0"/>
                          </a:lnTo>
                          <a:lnTo>
                            <a:pt x="513" y="2"/>
                          </a:lnTo>
                          <a:lnTo>
                            <a:pt x="504" y="4"/>
                          </a:lnTo>
                          <a:lnTo>
                            <a:pt x="495" y="9"/>
                          </a:lnTo>
                          <a:lnTo>
                            <a:pt x="483" y="16"/>
                          </a:lnTo>
                          <a:lnTo>
                            <a:pt x="470" y="25"/>
                          </a:lnTo>
                          <a:lnTo>
                            <a:pt x="458" y="38"/>
                          </a:lnTo>
                          <a:lnTo>
                            <a:pt x="427" y="70"/>
                          </a:lnTo>
                          <a:lnTo>
                            <a:pt x="427" y="70"/>
                          </a:lnTo>
                          <a:lnTo>
                            <a:pt x="407" y="91"/>
                          </a:lnTo>
                          <a:lnTo>
                            <a:pt x="384" y="122"/>
                          </a:lnTo>
                          <a:lnTo>
                            <a:pt x="355" y="159"/>
                          </a:lnTo>
                          <a:lnTo>
                            <a:pt x="325" y="203"/>
                          </a:lnTo>
                          <a:lnTo>
                            <a:pt x="291" y="253"/>
                          </a:lnTo>
                          <a:lnTo>
                            <a:pt x="257" y="308"/>
                          </a:lnTo>
                          <a:lnTo>
                            <a:pt x="221" y="371"/>
                          </a:lnTo>
                          <a:lnTo>
                            <a:pt x="187" y="437"/>
                          </a:lnTo>
                          <a:lnTo>
                            <a:pt x="151" y="511"/>
                          </a:lnTo>
                          <a:lnTo>
                            <a:pt x="119" y="588"/>
                          </a:lnTo>
                          <a:lnTo>
                            <a:pt x="88" y="669"/>
                          </a:lnTo>
                          <a:lnTo>
                            <a:pt x="74" y="712"/>
                          </a:lnTo>
                          <a:lnTo>
                            <a:pt x="61" y="755"/>
                          </a:lnTo>
                          <a:lnTo>
                            <a:pt x="49" y="799"/>
                          </a:lnTo>
                          <a:lnTo>
                            <a:pt x="38" y="844"/>
                          </a:lnTo>
                          <a:lnTo>
                            <a:pt x="27" y="891"/>
                          </a:lnTo>
                          <a:lnTo>
                            <a:pt x="18" y="937"/>
                          </a:lnTo>
                          <a:lnTo>
                            <a:pt x="11" y="984"/>
                          </a:lnTo>
                          <a:lnTo>
                            <a:pt x="6" y="1032"/>
                          </a:lnTo>
                          <a:lnTo>
                            <a:pt x="2" y="1083"/>
                          </a:lnTo>
                          <a:lnTo>
                            <a:pt x="0" y="1133"/>
                          </a:lnTo>
                          <a:lnTo>
                            <a:pt x="0" y="1133"/>
                          </a:lnTo>
                          <a:lnTo>
                            <a:pt x="15" y="1138"/>
                          </a:lnTo>
                          <a:lnTo>
                            <a:pt x="33" y="1144"/>
                          </a:lnTo>
                          <a:lnTo>
                            <a:pt x="54" y="1151"/>
                          </a:lnTo>
                          <a:lnTo>
                            <a:pt x="79" y="1156"/>
                          </a:lnTo>
                          <a:lnTo>
                            <a:pt x="106" y="1160"/>
                          </a:lnTo>
                          <a:lnTo>
                            <a:pt x="135" y="1162"/>
                          </a:lnTo>
                          <a:lnTo>
                            <a:pt x="147" y="1160"/>
                          </a:lnTo>
                          <a:lnTo>
                            <a:pt x="162" y="1158"/>
                          </a:lnTo>
                          <a:lnTo>
                            <a:pt x="162" y="1158"/>
                          </a:lnTo>
                          <a:lnTo>
                            <a:pt x="162" y="1138"/>
                          </a:lnTo>
                          <a:lnTo>
                            <a:pt x="165" y="1088"/>
                          </a:lnTo>
                          <a:lnTo>
                            <a:pt x="173" y="1011"/>
                          </a:lnTo>
                          <a:lnTo>
                            <a:pt x="178" y="966"/>
                          </a:lnTo>
                          <a:lnTo>
                            <a:pt x="185" y="916"/>
                          </a:lnTo>
                          <a:lnTo>
                            <a:pt x="194" y="864"/>
                          </a:lnTo>
                          <a:lnTo>
                            <a:pt x="205" y="810"/>
                          </a:lnTo>
                          <a:lnTo>
                            <a:pt x="217" y="755"/>
                          </a:lnTo>
                          <a:lnTo>
                            <a:pt x="232" y="701"/>
                          </a:lnTo>
                          <a:lnTo>
                            <a:pt x="248" y="645"/>
                          </a:lnTo>
                          <a:lnTo>
                            <a:pt x="268" y="593"/>
                          </a:lnTo>
                          <a:lnTo>
                            <a:pt x="289" y="543"/>
                          </a:lnTo>
                          <a:lnTo>
                            <a:pt x="302" y="520"/>
                          </a:lnTo>
                          <a:lnTo>
                            <a:pt x="314" y="496"/>
                          </a:lnTo>
                          <a:lnTo>
                            <a:pt x="314" y="496"/>
                          </a:lnTo>
                          <a:lnTo>
                            <a:pt x="341" y="453"/>
                          </a:lnTo>
                          <a:lnTo>
                            <a:pt x="368" y="412"/>
                          </a:lnTo>
                          <a:lnTo>
                            <a:pt x="418" y="335"/>
                          </a:lnTo>
                          <a:lnTo>
                            <a:pt x="467" y="267"/>
                          </a:lnTo>
                          <a:lnTo>
                            <a:pt x="510" y="206"/>
                          </a:lnTo>
                          <a:lnTo>
                            <a:pt x="542" y="152"/>
                          </a:lnTo>
                          <a:lnTo>
                            <a:pt x="556" y="129"/>
                          </a:lnTo>
                          <a:lnTo>
                            <a:pt x="565" y="108"/>
                          </a:lnTo>
                          <a:lnTo>
                            <a:pt x="572" y="88"/>
                          </a:lnTo>
                          <a:lnTo>
                            <a:pt x="576" y="70"/>
                          </a:lnTo>
                          <a:lnTo>
                            <a:pt x="574" y="54"/>
                          </a:lnTo>
                          <a:lnTo>
                            <a:pt x="572" y="47"/>
                          </a:lnTo>
                          <a:lnTo>
                            <a:pt x="569" y="39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2" name="Freeform 32"/>
                    <p:cNvSpPr/>
                    <p:nvPr/>
                  </p:nvSpPr>
                  <p:spPr bwMode="auto">
                    <a:xfrm>
                      <a:off x="5701323" y="4144056"/>
                      <a:ext cx="59674" cy="60943"/>
                    </a:xfrm>
                    <a:custGeom>
                      <a:avLst/>
                      <a:gdLst>
                        <a:gd name="T0" fmla="*/ 43 w 47"/>
                        <a:gd name="T1" fmla="*/ 13 h 48"/>
                        <a:gd name="T2" fmla="*/ 43 w 47"/>
                        <a:gd name="T3" fmla="*/ 13 h 48"/>
                        <a:gd name="T4" fmla="*/ 47 w 47"/>
                        <a:gd name="T5" fmla="*/ 22 h 48"/>
                        <a:gd name="T6" fmla="*/ 45 w 47"/>
                        <a:gd name="T7" fmla="*/ 30 h 48"/>
                        <a:gd name="T8" fmla="*/ 41 w 47"/>
                        <a:gd name="T9" fmla="*/ 39 h 48"/>
                        <a:gd name="T10" fmla="*/ 34 w 47"/>
                        <a:gd name="T11" fmla="*/ 45 h 48"/>
                        <a:gd name="T12" fmla="*/ 34 w 47"/>
                        <a:gd name="T13" fmla="*/ 45 h 48"/>
                        <a:gd name="T14" fmla="*/ 25 w 47"/>
                        <a:gd name="T15" fmla="*/ 48 h 48"/>
                        <a:gd name="T16" fmla="*/ 16 w 47"/>
                        <a:gd name="T17" fmla="*/ 47 h 48"/>
                        <a:gd name="T18" fmla="*/ 7 w 47"/>
                        <a:gd name="T19" fmla="*/ 43 h 48"/>
                        <a:gd name="T20" fmla="*/ 2 w 47"/>
                        <a:gd name="T21" fmla="*/ 36 h 48"/>
                        <a:gd name="T22" fmla="*/ 2 w 47"/>
                        <a:gd name="T23" fmla="*/ 36 h 48"/>
                        <a:gd name="T24" fmla="*/ 0 w 47"/>
                        <a:gd name="T25" fmla="*/ 27 h 48"/>
                        <a:gd name="T26" fmla="*/ 0 w 47"/>
                        <a:gd name="T27" fmla="*/ 18 h 48"/>
                        <a:gd name="T28" fmla="*/ 4 w 47"/>
                        <a:gd name="T29" fmla="*/ 9 h 48"/>
                        <a:gd name="T30" fmla="*/ 11 w 47"/>
                        <a:gd name="T31" fmla="*/ 4 h 48"/>
                        <a:gd name="T32" fmla="*/ 11 w 47"/>
                        <a:gd name="T33" fmla="*/ 4 h 48"/>
                        <a:gd name="T34" fmla="*/ 20 w 47"/>
                        <a:gd name="T35" fmla="*/ 0 h 48"/>
                        <a:gd name="T36" fmla="*/ 31 w 47"/>
                        <a:gd name="T37" fmla="*/ 2 h 48"/>
                        <a:gd name="T38" fmla="*/ 38 w 47"/>
                        <a:gd name="T39" fmla="*/ 5 h 48"/>
                        <a:gd name="T40" fmla="*/ 43 w 47"/>
                        <a:gd name="T41" fmla="*/ 13 h 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47" h="48">
                          <a:moveTo>
                            <a:pt x="43" y="13"/>
                          </a:moveTo>
                          <a:lnTo>
                            <a:pt x="43" y="13"/>
                          </a:lnTo>
                          <a:lnTo>
                            <a:pt x="47" y="22"/>
                          </a:lnTo>
                          <a:lnTo>
                            <a:pt x="45" y="30"/>
                          </a:lnTo>
                          <a:lnTo>
                            <a:pt x="41" y="39"/>
                          </a:lnTo>
                          <a:lnTo>
                            <a:pt x="34" y="45"/>
                          </a:lnTo>
                          <a:lnTo>
                            <a:pt x="34" y="45"/>
                          </a:lnTo>
                          <a:lnTo>
                            <a:pt x="25" y="48"/>
                          </a:lnTo>
                          <a:lnTo>
                            <a:pt x="16" y="47"/>
                          </a:lnTo>
                          <a:lnTo>
                            <a:pt x="7" y="43"/>
                          </a:lnTo>
                          <a:lnTo>
                            <a:pt x="2" y="36"/>
                          </a:lnTo>
                          <a:lnTo>
                            <a:pt x="2" y="36"/>
                          </a:lnTo>
                          <a:lnTo>
                            <a:pt x="0" y="27"/>
                          </a:lnTo>
                          <a:lnTo>
                            <a:pt x="0" y="18"/>
                          </a:lnTo>
                          <a:lnTo>
                            <a:pt x="4" y="9"/>
                          </a:lnTo>
                          <a:lnTo>
                            <a:pt x="11" y="4"/>
                          </a:lnTo>
                          <a:lnTo>
                            <a:pt x="11" y="4"/>
                          </a:lnTo>
                          <a:lnTo>
                            <a:pt x="20" y="0"/>
                          </a:lnTo>
                          <a:lnTo>
                            <a:pt x="31" y="2"/>
                          </a:lnTo>
                          <a:lnTo>
                            <a:pt x="38" y="5"/>
                          </a:lnTo>
                          <a:lnTo>
                            <a:pt x="43" y="13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3" name="Freeform 33"/>
                    <p:cNvSpPr/>
                    <p:nvPr/>
                  </p:nvSpPr>
                  <p:spPr bwMode="auto">
                    <a:xfrm>
                      <a:off x="5701323" y="4144056"/>
                      <a:ext cx="59674" cy="60943"/>
                    </a:xfrm>
                    <a:custGeom>
                      <a:avLst/>
                      <a:gdLst>
                        <a:gd name="T0" fmla="*/ 43 w 47"/>
                        <a:gd name="T1" fmla="*/ 13 h 48"/>
                        <a:gd name="T2" fmla="*/ 43 w 47"/>
                        <a:gd name="T3" fmla="*/ 13 h 48"/>
                        <a:gd name="T4" fmla="*/ 47 w 47"/>
                        <a:gd name="T5" fmla="*/ 22 h 48"/>
                        <a:gd name="T6" fmla="*/ 45 w 47"/>
                        <a:gd name="T7" fmla="*/ 30 h 48"/>
                        <a:gd name="T8" fmla="*/ 41 w 47"/>
                        <a:gd name="T9" fmla="*/ 39 h 48"/>
                        <a:gd name="T10" fmla="*/ 34 w 47"/>
                        <a:gd name="T11" fmla="*/ 45 h 48"/>
                        <a:gd name="T12" fmla="*/ 34 w 47"/>
                        <a:gd name="T13" fmla="*/ 45 h 48"/>
                        <a:gd name="T14" fmla="*/ 25 w 47"/>
                        <a:gd name="T15" fmla="*/ 48 h 48"/>
                        <a:gd name="T16" fmla="*/ 16 w 47"/>
                        <a:gd name="T17" fmla="*/ 47 h 48"/>
                        <a:gd name="T18" fmla="*/ 7 w 47"/>
                        <a:gd name="T19" fmla="*/ 43 h 48"/>
                        <a:gd name="T20" fmla="*/ 2 w 47"/>
                        <a:gd name="T21" fmla="*/ 36 h 48"/>
                        <a:gd name="T22" fmla="*/ 2 w 47"/>
                        <a:gd name="T23" fmla="*/ 36 h 48"/>
                        <a:gd name="T24" fmla="*/ 0 w 47"/>
                        <a:gd name="T25" fmla="*/ 27 h 48"/>
                        <a:gd name="T26" fmla="*/ 0 w 47"/>
                        <a:gd name="T27" fmla="*/ 18 h 48"/>
                        <a:gd name="T28" fmla="*/ 4 w 47"/>
                        <a:gd name="T29" fmla="*/ 9 h 48"/>
                        <a:gd name="T30" fmla="*/ 11 w 47"/>
                        <a:gd name="T31" fmla="*/ 4 h 48"/>
                        <a:gd name="T32" fmla="*/ 11 w 47"/>
                        <a:gd name="T33" fmla="*/ 4 h 48"/>
                        <a:gd name="T34" fmla="*/ 20 w 47"/>
                        <a:gd name="T35" fmla="*/ 0 h 48"/>
                        <a:gd name="T36" fmla="*/ 31 w 47"/>
                        <a:gd name="T37" fmla="*/ 2 h 48"/>
                        <a:gd name="T38" fmla="*/ 38 w 47"/>
                        <a:gd name="T39" fmla="*/ 5 h 48"/>
                        <a:gd name="T40" fmla="*/ 43 w 47"/>
                        <a:gd name="T41" fmla="*/ 13 h 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47" h="48">
                          <a:moveTo>
                            <a:pt x="43" y="13"/>
                          </a:moveTo>
                          <a:lnTo>
                            <a:pt x="43" y="13"/>
                          </a:lnTo>
                          <a:lnTo>
                            <a:pt x="47" y="22"/>
                          </a:lnTo>
                          <a:lnTo>
                            <a:pt x="45" y="30"/>
                          </a:lnTo>
                          <a:lnTo>
                            <a:pt x="41" y="39"/>
                          </a:lnTo>
                          <a:lnTo>
                            <a:pt x="34" y="45"/>
                          </a:lnTo>
                          <a:lnTo>
                            <a:pt x="34" y="45"/>
                          </a:lnTo>
                          <a:lnTo>
                            <a:pt x="25" y="48"/>
                          </a:lnTo>
                          <a:lnTo>
                            <a:pt x="16" y="47"/>
                          </a:lnTo>
                          <a:lnTo>
                            <a:pt x="7" y="43"/>
                          </a:lnTo>
                          <a:lnTo>
                            <a:pt x="2" y="36"/>
                          </a:lnTo>
                          <a:lnTo>
                            <a:pt x="2" y="36"/>
                          </a:lnTo>
                          <a:lnTo>
                            <a:pt x="0" y="27"/>
                          </a:lnTo>
                          <a:lnTo>
                            <a:pt x="0" y="18"/>
                          </a:lnTo>
                          <a:lnTo>
                            <a:pt x="4" y="9"/>
                          </a:lnTo>
                          <a:lnTo>
                            <a:pt x="11" y="4"/>
                          </a:lnTo>
                          <a:lnTo>
                            <a:pt x="11" y="4"/>
                          </a:lnTo>
                          <a:lnTo>
                            <a:pt x="20" y="0"/>
                          </a:lnTo>
                          <a:lnTo>
                            <a:pt x="31" y="2"/>
                          </a:lnTo>
                          <a:lnTo>
                            <a:pt x="38" y="5"/>
                          </a:lnTo>
                          <a:lnTo>
                            <a:pt x="43" y="13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4" name="Freeform 34"/>
                    <p:cNvSpPr/>
                    <p:nvPr/>
                  </p:nvSpPr>
                  <p:spPr bwMode="auto">
                    <a:xfrm>
                      <a:off x="4281862" y="7790471"/>
                      <a:ext cx="764325" cy="566261"/>
                    </a:xfrm>
                    <a:custGeom>
                      <a:avLst/>
                      <a:gdLst>
                        <a:gd name="T0" fmla="*/ 263 w 602"/>
                        <a:gd name="T1" fmla="*/ 66 h 446"/>
                        <a:gd name="T2" fmla="*/ 301 w 602"/>
                        <a:gd name="T3" fmla="*/ 152 h 446"/>
                        <a:gd name="T4" fmla="*/ 333 w 602"/>
                        <a:gd name="T5" fmla="*/ 215 h 446"/>
                        <a:gd name="T6" fmla="*/ 349 w 602"/>
                        <a:gd name="T7" fmla="*/ 238 h 446"/>
                        <a:gd name="T8" fmla="*/ 363 w 602"/>
                        <a:gd name="T9" fmla="*/ 251 h 446"/>
                        <a:gd name="T10" fmla="*/ 381 w 602"/>
                        <a:gd name="T11" fmla="*/ 256 h 446"/>
                        <a:gd name="T12" fmla="*/ 476 w 602"/>
                        <a:gd name="T13" fmla="*/ 272 h 446"/>
                        <a:gd name="T14" fmla="*/ 568 w 602"/>
                        <a:gd name="T15" fmla="*/ 288 h 446"/>
                        <a:gd name="T16" fmla="*/ 584 w 602"/>
                        <a:gd name="T17" fmla="*/ 294 h 446"/>
                        <a:gd name="T18" fmla="*/ 595 w 602"/>
                        <a:gd name="T19" fmla="*/ 304 h 446"/>
                        <a:gd name="T20" fmla="*/ 600 w 602"/>
                        <a:gd name="T21" fmla="*/ 324 h 446"/>
                        <a:gd name="T22" fmla="*/ 602 w 602"/>
                        <a:gd name="T23" fmla="*/ 376 h 446"/>
                        <a:gd name="T24" fmla="*/ 598 w 602"/>
                        <a:gd name="T25" fmla="*/ 424 h 446"/>
                        <a:gd name="T26" fmla="*/ 596 w 602"/>
                        <a:gd name="T27" fmla="*/ 446 h 446"/>
                        <a:gd name="T28" fmla="*/ 485 w 602"/>
                        <a:gd name="T29" fmla="*/ 442 h 446"/>
                        <a:gd name="T30" fmla="*/ 383 w 602"/>
                        <a:gd name="T31" fmla="*/ 432 h 446"/>
                        <a:gd name="T32" fmla="*/ 313 w 602"/>
                        <a:gd name="T33" fmla="*/ 419 h 446"/>
                        <a:gd name="T34" fmla="*/ 249 w 602"/>
                        <a:gd name="T35" fmla="*/ 403 h 446"/>
                        <a:gd name="T36" fmla="*/ 199 w 602"/>
                        <a:gd name="T37" fmla="*/ 380 h 446"/>
                        <a:gd name="T38" fmla="*/ 181 w 602"/>
                        <a:gd name="T39" fmla="*/ 365 h 446"/>
                        <a:gd name="T40" fmla="*/ 181 w 602"/>
                        <a:gd name="T41" fmla="*/ 355 h 446"/>
                        <a:gd name="T42" fmla="*/ 177 w 602"/>
                        <a:gd name="T43" fmla="*/ 295 h 446"/>
                        <a:gd name="T44" fmla="*/ 170 w 602"/>
                        <a:gd name="T45" fmla="*/ 269 h 446"/>
                        <a:gd name="T46" fmla="*/ 159 w 602"/>
                        <a:gd name="T47" fmla="*/ 276 h 446"/>
                        <a:gd name="T48" fmla="*/ 123 w 602"/>
                        <a:gd name="T49" fmla="*/ 297 h 446"/>
                        <a:gd name="T50" fmla="*/ 100 w 602"/>
                        <a:gd name="T51" fmla="*/ 306 h 446"/>
                        <a:gd name="T52" fmla="*/ 93 w 602"/>
                        <a:gd name="T53" fmla="*/ 303 h 446"/>
                        <a:gd name="T54" fmla="*/ 71 w 602"/>
                        <a:gd name="T55" fmla="*/ 285 h 446"/>
                        <a:gd name="T56" fmla="*/ 23 w 602"/>
                        <a:gd name="T57" fmla="*/ 236 h 446"/>
                        <a:gd name="T58" fmla="*/ 5 w 602"/>
                        <a:gd name="T59" fmla="*/ 209 h 446"/>
                        <a:gd name="T60" fmla="*/ 0 w 602"/>
                        <a:gd name="T61" fmla="*/ 195 h 446"/>
                        <a:gd name="T62" fmla="*/ 0 w 602"/>
                        <a:gd name="T63" fmla="*/ 188 h 446"/>
                        <a:gd name="T64" fmla="*/ 8 w 602"/>
                        <a:gd name="T65" fmla="*/ 168 h 446"/>
                        <a:gd name="T66" fmla="*/ 51 w 602"/>
                        <a:gd name="T67" fmla="*/ 113 h 446"/>
                        <a:gd name="T68" fmla="*/ 132 w 602"/>
                        <a:gd name="T69" fmla="*/ 23 h 446"/>
                        <a:gd name="T70" fmla="*/ 154 w 602"/>
                        <a:gd name="T71" fmla="*/ 0 h 446"/>
                        <a:gd name="T72" fmla="*/ 197 w 602"/>
                        <a:gd name="T73" fmla="*/ 18 h 446"/>
                        <a:gd name="T74" fmla="*/ 233 w 602"/>
                        <a:gd name="T75" fmla="*/ 37 h 446"/>
                        <a:gd name="T76" fmla="*/ 263 w 602"/>
                        <a:gd name="T77" fmla="*/ 66 h 4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</a:cxnLst>
                      <a:rect l="0" t="0" r="r" b="b"/>
                      <a:pathLst>
                        <a:path w="602" h="446">
                          <a:moveTo>
                            <a:pt x="263" y="66"/>
                          </a:moveTo>
                          <a:lnTo>
                            <a:pt x="263" y="66"/>
                          </a:lnTo>
                          <a:lnTo>
                            <a:pt x="274" y="93"/>
                          </a:lnTo>
                          <a:lnTo>
                            <a:pt x="301" y="152"/>
                          </a:lnTo>
                          <a:lnTo>
                            <a:pt x="315" y="184"/>
                          </a:lnTo>
                          <a:lnTo>
                            <a:pt x="333" y="215"/>
                          </a:lnTo>
                          <a:lnTo>
                            <a:pt x="340" y="227"/>
                          </a:lnTo>
                          <a:lnTo>
                            <a:pt x="349" y="238"/>
                          </a:lnTo>
                          <a:lnTo>
                            <a:pt x="356" y="245"/>
                          </a:lnTo>
                          <a:lnTo>
                            <a:pt x="363" y="251"/>
                          </a:lnTo>
                          <a:lnTo>
                            <a:pt x="363" y="251"/>
                          </a:lnTo>
                          <a:lnTo>
                            <a:pt x="381" y="256"/>
                          </a:lnTo>
                          <a:lnTo>
                            <a:pt x="408" y="261"/>
                          </a:lnTo>
                          <a:lnTo>
                            <a:pt x="476" y="272"/>
                          </a:lnTo>
                          <a:lnTo>
                            <a:pt x="541" y="283"/>
                          </a:lnTo>
                          <a:lnTo>
                            <a:pt x="568" y="288"/>
                          </a:lnTo>
                          <a:lnTo>
                            <a:pt x="584" y="294"/>
                          </a:lnTo>
                          <a:lnTo>
                            <a:pt x="584" y="294"/>
                          </a:lnTo>
                          <a:lnTo>
                            <a:pt x="591" y="297"/>
                          </a:lnTo>
                          <a:lnTo>
                            <a:pt x="595" y="304"/>
                          </a:lnTo>
                          <a:lnTo>
                            <a:pt x="598" y="313"/>
                          </a:lnTo>
                          <a:lnTo>
                            <a:pt x="600" y="324"/>
                          </a:lnTo>
                          <a:lnTo>
                            <a:pt x="602" y="349"/>
                          </a:lnTo>
                          <a:lnTo>
                            <a:pt x="602" y="376"/>
                          </a:lnTo>
                          <a:lnTo>
                            <a:pt x="602" y="401"/>
                          </a:lnTo>
                          <a:lnTo>
                            <a:pt x="598" y="424"/>
                          </a:lnTo>
                          <a:lnTo>
                            <a:pt x="596" y="446"/>
                          </a:lnTo>
                          <a:lnTo>
                            <a:pt x="596" y="446"/>
                          </a:lnTo>
                          <a:lnTo>
                            <a:pt x="543" y="444"/>
                          </a:lnTo>
                          <a:lnTo>
                            <a:pt x="485" y="442"/>
                          </a:lnTo>
                          <a:lnTo>
                            <a:pt x="419" y="435"/>
                          </a:lnTo>
                          <a:lnTo>
                            <a:pt x="383" y="432"/>
                          </a:lnTo>
                          <a:lnTo>
                            <a:pt x="347" y="426"/>
                          </a:lnTo>
                          <a:lnTo>
                            <a:pt x="313" y="419"/>
                          </a:lnTo>
                          <a:lnTo>
                            <a:pt x="279" y="412"/>
                          </a:lnTo>
                          <a:lnTo>
                            <a:pt x="249" y="403"/>
                          </a:lnTo>
                          <a:lnTo>
                            <a:pt x="222" y="392"/>
                          </a:lnTo>
                          <a:lnTo>
                            <a:pt x="199" y="380"/>
                          </a:lnTo>
                          <a:lnTo>
                            <a:pt x="190" y="373"/>
                          </a:lnTo>
                          <a:lnTo>
                            <a:pt x="181" y="365"/>
                          </a:lnTo>
                          <a:lnTo>
                            <a:pt x="181" y="365"/>
                          </a:lnTo>
                          <a:lnTo>
                            <a:pt x="181" y="355"/>
                          </a:lnTo>
                          <a:lnTo>
                            <a:pt x="181" y="328"/>
                          </a:lnTo>
                          <a:lnTo>
                            <a:pt x="177" y="295"/>
                          </a:lnTo>
                          <a:lnTo>
                            <a:pt x="175" y="281"/>
                          </a:lnTo>
                          <a:lnTo>
                            <a:pt x="170" y="269"/>
                          </a:lnTo>
                          <a:lnTo>
                            <a:pt x="170" y="269"/>
                          </a:lnTo>
                          <a:lnTo>
                            <a:pt x="159" y="276"/>
                          </a:lnTo>
                          <a:lnTo>
                            <a:pt x="136" y="290"/>
                          </a:lnTo>
                          <a:lnTo>
                            <a:pt x="123" y="297"/>
                          </a:lnTo>
                          <a:lnTo>
                            <a:pt x="111" y="303"/>
                          </a:lnTo>
                          <a:lnTo>
                            <a:pt x="100" y="306"/>
                          </a:lnTo>
                          <a:lnTo>
                            <a:pt x="96" y="304"/>
                          </a:lnTo>
                          <a:lnTo>
                            <a:pt x="93" y="303"/>
                          </a:lnTo>
                          <a:lnTo>
                            <a:pt x="93" y="303"/>
                          </a:lnTo>
                          <a:lnTo>
                            <a:pt x="71" y="285"/>
                          </a:lnTo>
                          <a:lnTo>
                            <a:pt x="39" y="254"/>
                          </a:lnTo>
                          <a:lnTo>
                            <a:pt x="23" y="236"/>
                          </a:lnTo>
                          <a:lnTo>
                            <a:pt x="10" y="218"/>
                          </a:lnTo>
                          <a:lnTo>
                            <a:pt x="5" y="209"/>
                          </a:lnTo>
                          <a:lnTo>
                            <a:pt x="1" y="202"/>
                          </a:lnTo>
                          <a:lnTo>
                            <a:pt x="0" y="195"/>
                          </a:lnTo>
                          <a:lnTo>
                            <a:pt x="0" y="188"/>
                          </a:lnTo>
                          <a:lnTo>
                            <a:pt x="0" y="188"/>
                          </a:lnTo>
                          <a:lnTo>
                            <a:pt x="3" y="179"/>
                          </a:lnTo>
                          <a:lnTo>
                            <a:pt x="8" y="168"/>
                          </a:lnTo>
                          <a:lnTo>
                            <a:pt x="26" y="143"/>
                          </a:lnTo>
                          <a:lnTo>
                            <a:pt x="51" y="113"/>
                          </a:lnTo>
                          <a:lnTo>
                            <a:pt x="80" y="80"/>
                          </a:lnTo>
                          <a:lnTo>
                            <a:pt x="132" y="23"/>
                          </a:lnTo>
                          <a:lnTo>
                            <a:pt x="154" y="0"/>
                          </a:lnTo>
                          <a:lnTo>
                            <a:pt x="154" y="0"/>
                          </a:lnTo>
                          <a:lnTo>
                            <a:pt x="166" y="3"/>
                          </a:lnTo>
                          <a:lnTo>
                            <a:pt x="197" y="18"/>
                          </a:lnTo>
                          <a:lnTo>
                            <a:pt x="215" y="27"/>
                          </a:lnTo>
                          <a:lnTo>
                            <a:pt x="233" y="37"/>
                          </a:lnTo>
                          <a:lnTo>
                            <a:pt x="249" y="52"/>
                          </a:lnTo>
                          <a:lnTo>
                            <a:pt x="263" y="66"/>
                          </a:lnTo>
                          <a:close/>
                        </a:path>
                      </a:pathLst>
                    </a:custGeom>
                    <a:solidFill>
                      <a:srgbClr val="382C1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5" name="Freeform 35"/>
                    <p:cNvSpPr/>
                    <p:nvPr/>
                  </p:nvSpPr>
                  <p:spPr bwMode="auto">
                    <a:xfrm>
                      <a:off x="4281862" y="7790471"/>
                      <a:ext cx="764325" cy="566261"/>
                    </a:xfrm>
                    <a:custGeom>
                      <a:avLst/>
                      <a:gdLst>
                        <a:gd name="T0" fmla="*/ 263 w 602"/>
                        <a:gd name="T1" fmla="*/ 66 h 446"/>
                        <a:gd name="T2" fmla="*/ 301 w 602"/>
                        <a:gd name="T3" fmla="*/ 152 h 446"/>
                        <a:gd name="T4" fmla="*/ 333 w 602"/>
                        <a:gd name="T5" fmla="*/ 215 h 446"/>
                        <a:gd name="T6" fmla="*/ 349 w 602"/>
                        <a:gd name="T7" fmla="*/ 238 h 446"/>
                        <a:gd name="T8" fmla="*/ 363 w 602"/>
                        <a:gd name="T9" fmla="*/ 251 h 446"/>
                        <a:gd name="T10" fmla="*/ 381 w 602"/>
                        <a:gd name="T11" fmla="*/ 256 h 446"/>
                        <a:gd name="T12" fmla="*/ 476 w 602"/>
                        <a:gd name="T13" fmla="*/ 272 h 446"/>
                        <a:gd name="T14" fmla="*/ 568 w 602"/>
                        <a:gd name="T15" fmla="*/ 288 h 446"/>
                        <a:gd name="T16" fmla="*/ 584 w 602"/>
                        <a:gd name="T17" fmla="*/ 294 h 446"/>
                        <a:gd name="T18" fmla="*/ 595 w 602"/>
                        <a:gd name="T19" fmla="*/ 304 h 446"/>
                        <a:gd name="T20" fmla="*/ 600 w 602"/>
                        <a:gd name="T21" fmla="*/ 324 h 446"/>
                        <a:gd name="T22" fmla="*/ 602 w 602"/>
                        <a:gd name="T23" fmla="*/ 376 h 446"/>
                        <a:gd name="T24" fmla="*/ 598 w 602"/>
                        <a:gd name="T25" fmla="*/ 424 h 446"/>
                        <a:gd name="T26" fmla="*/ 596 w 602"/>
                        <a:gd name="T27" fmla="*/ 446 h 446"/>
                        <a:gd name="T28" fmla="*/ 485 w 602"/>
                        <a:gd name="T29" fmla="*/ 442 h 446"/>
                        <a:gd name="T30" fmla="*/ 383 w 602"/>
                        <a:gd name="T31" fmla="*/ 432 h 446"/>
                        <a:gd name="T32" fmla="*/ 313 w 602"/>
                        <a:gd name="T33" fmla="*/ 419 h 446"/>
                        <a:gd name="T34" fmla="*/ 249 w 602"/>
                        <a:gd name="T35" fmla="*/ 403 h 446"/>
                        <a:gd name="T36" fmla="*/ 199 w 602"/>
                        <a:gd name="T37" fmla="*/ 380 h 446"/>
                        <a:gd name="T38" fmla="*/ 181 w 602"/>
                        <a:gd name="T39" fmla="*/ 365 h 446"/>
                        <a:gd name="T40" fmla="*/ 181 w 602"/>
                        <a:gd name="T41" fmla="*/ 355 h 446"/>
                        <a:gd name="T42" fmla="*/ 177 w 602"/>
                        <a:gd name="T43" fmla="*/ 295 h 446"/>
                        <a:gd name="T44" fmla="*/ 170 w 602"/>
                        <a:gd name="T45" fmla="*/ 269 h 446"/>
                        <a:gd name="T46" fmla="*/ 159 w 602"/>
                        <a:gd name="T47" fmla="*/ 276 h 446"/>
                        <a:gd name="T48" fmla="*/ 123 w 602"/>
                        <a:gd name="T49" fmla="*/ 297 h 446"/>
                        <a:gd name="T50" fmla="*/ 100 w 602"/>
                        <a:gd name="T51" fmla="*/ 306 h 446"/>
                        <a:gd name="T52" fmla="*/ 93 w 602"/>
                        <a:gd name="T53" fmla="*/ 303 h 446"/>
                        <a:gd name="T54" fmla="*/ 71 w 602"/>
                        <a:gd name="T55" fmla="*/ 285 h 446"/>
                        <a:gd name="T56" fmla="*/ 23 w 602"/>
                        <a:gd name="T57" fmla="*/ 236 h 446"/>
                        <a:gd name="T58" fmla="*/ 5 w 602"/>
                        <a:gd name="T59" fmla="*/ 209 h 446"/>
                        <a:gd name="T60" fmla="*/ 0 w 602"/>
                        <a:gd name="T61" fmla="*/ 195 h 446"/>
                        <a:gd name="T62" fmla="*/ 0 w 602"/>
                        <a:gd name="T63" fmla="*/ 188 h 446"/>
                        <a:gd name="T64" fmla="*/ 8 w 602"/>
                        <a:gd name="T65" fmla="*/ 168 h 446"/>
                        <a:gd name="T66" fmla="*/ 51 w 602"/>
                        <a:gd name="T67" fmla="*/ 113 h 446"/>
                        <a:gd name="T68" fmla="*/ 132 w 602"/>
                        <a:gd name="T69" fmla="*/ 23 h 446"/>
                        <a:gd name="T70" fmla="*/ 154 w 602"/>
                        <a:gd name="T71" fmla="*/ 0 h 446"/>
                        <a:gd name="T72" fmla="*/ 197 w 602"/>
                        <a:gd name="T73" fmla="*/ 18 h 446"/>
                        <a:gd name="T74" fmla="*/ 233 w 602"/>
                        <a:gd name="T75" fmla="*/ 37 h 446"/>
                        <a:gd name="T76" fmla="*/ 263 w 602"/>
                        <a:gd name="T77" fmla="*/ 66 h 4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</a:cxnLst>
                      <a:rect l="0" t="0" r="r" b="b"/>
                      <a:pathLst>
                        <a:path w="602" h="446">
                          <a:moveTo>
                            <a:pt x="263" y="66"/>
                          </a:moveTo>
                          <a:lnTo>
                            <a:pt x="263" y="66"/>
                          </a:lnTo>
                          <a:lnTo>
                            <a:pt x="274" y="93"/>
                          </a:lnTo>
                          <a:lnTo>
                            <a:pt x="301" y="152"/>
                          </a:lnTo>
                          <a:lnTo>
                            <a:pt x="315" y="184"/>
                          </a:lnTo>
                          <a:lnTo>
                            <a:pt x="333" y="215"/>
                          </a:lnTo>
                          <a:lnTo>
                            <a:pt x="340" y="227"/>
                          </a:lnTo>
                          <a:lnTo>
                            <a:pt x="349" y="238"/>
                          </a:lnTo>
                          <a:lnTo>
                            <a:pt x="356" y="245"/>
                          </a:lnTo>
                          <a:lnTo>
                            <a:pt x="363" y="251"/>
                          </a:lnTo>
                          <a:lnTo>
                            <a:pt x="363" y="251"/>
                          </a:lnTo>
                          <a:lnTo>
                            <a:pt x="381" y="256"/>
                          </a:lnTo>
                          <a:lnTo>
                            <a:pt x="408" y="261"/>
                          </a:lnTo>
                          <a:lnTo>
                            <a:pt x="476" y="272"/>
                          </a:lnTo>
                          <a:lnTo>
                            <a:pt x="541" y="283"/>
                          </a:lnTo>
                          <a:lnTo>
                            <a:pt x="568" y="288"/>
                          </a:lnTo>
                          <a:lnTo>
                            <a:pt x="584" y="294"/>
                          </a:lnTo>
                          <a:lnTo>
                            <a:pt x="584" y="294"/>
                          </a:lnTo>
                          <a:lnTo>
                            <a:pt x="591" y="297"/>
                          </a:lnTo>
                          <a:lnTo>
                            <a:pt x="595" y="304"/>
                          </a:lnTo>
                          <a:lnTo>
                            <a:pt x="598" y="313"/>
                          </a:lnTo>
                          <a:lnTo>
                            <a:pt x="600" y="324"/>
                          </a:lnTo>
                          <a:lnTo>
                            <a:pt x="602" y="349"/>
                          </a:lnTo>
                          <a:lnTo>
                            <a:pt x="602" y="376"/>
                          </a:lnTo>
                          <a:lnTo>
                            <a:pt x="602" y="401"/>
                          </a:lnTo>
                          <a:lnTo>
                            <a:pt x="598" y="424"/>
                          </a:lnTo>
                          <a:lnTo>
                            <a:pt x="596" y="446"/>
                          </a:lnTo>
                          <a:lnTo>
                            <a:pt x="596" y="446"/>
                          </a:lnTo>
                          <a:lnTo>
                            <a:pt x="543" y="444"/>
                          </a:lnTo>
                          <a:lnTo>
                            <a:pt x="485" y="442"/>
                          </a:lnTo>
                          <a:lnTo>
                            <a:pt x="419" y="435"/>
                          </a:lnTo>
                          <a:lnTo>
                            <a:pt x="383" y="432"/>
                          </a:lnTo>
                          <a:lnTo>
                            <a:pt x="347" y="426"/>
                          </a:lnTo>
                          <a:lnTo>
                            <a:pt x="313" y="419"/>
                          </a:lnTo>
                          <a:lnTo>
                            <a:pt x="279" y="412"/>
                          </a:lnTo>
                          <a:lnTo>
                            <a:pt x="249" y="403"/>
                          </a:lnTo>
                          <a:lnTo>
                            <a:pt x="222" y="392"/>
                          </a:lnTo>
                          <a:lnTo>
                            <a:pt x="199" y="380"/>
                          </a:lnTo>
                          <a:lnTo>
                            <a:pt x="190" y="373"/>
                          </a:lnTo>
                          <a:lnTo>
                            <a:pt x="181" y="365"/>
                          </a:lnTo>
                          <a:lnTo>
                            <a:pt x="181" y="365"/>
                          </a:lnTo>
                          <a:lnTo>
                            <a:pt x="181" y="355"/>
                          </a:lnTo>
                          <a:lnTo>
                            <a:pt x="181" y="328"/>
                          </a:lnTo>
                          <a:lnTo>
                            <a:pt x="177" y="295"/>
                          </a:lnTo>
                          <a:lnTo>
                            <a:pt x="175" y="281"/>
                          </a:lnTo>
                          <a:lnTo>
                            <a:pt x="170" y="269"/>
                          </a:lnTo>
                          <a:lnTo>
                            <a:pt x="170" y="269"/>
                          </a:lnTo>
                          <a:lnTo>
                            <a:pt x="159" y="276"/>
                          </a:lnTo>
                          <a:lnTo>
                            <a:pt x="136" y="290"/>
                          </a:lnTo>
                          <a:lnTo>
                            <a:pt x="123" y="297"/>
                          </a:lnTo>
                          <a:lnTo>
                            <a:pt x="111" y="303"/>
                          </a:lnTo>
                          <a:lnTo>
                            <a:pt x="100" y="306"/>
                          </a:lnTo>
                          <a:lnTo>
                            <a:pt x="96" y="304"/>
                          </a:lnTo>
                          <a:lnTo>
                            <a:pt x="93" y="303"/>
                          </a:lnTo>
                          <a:lnTo>
                            <a:pt x="93" y="303"/>
                          </a:lnTo>
                          <a:lnTo>
                            <a:pt x="71" y="285"/>
                          </a:lnTo>
                          <a:lnTo>
                            <a:pt x="39" y="254"/>
                          </a:lnTo>
                          <a:lnTo>
                            <a:pt x="23" y="236"/>
                          </a:lnTo>
                          <a:lnTo>
                            <a:pt x="10" y="218"/>
                          </a:lnTo>
                          <a:lnTo>
                            <a:pt x="5" y="209"/>
                          </a:lnTo>
                          <a:lnTo>
                            <a:pt x="1" y="202"/>
                          </a:lnTo>
                          <a:lnTo>
                            <a:pt x="0" y="195"/>
                          </a:lnTo>
                          <a:lnTo>
                            <a:pt x="0" y="188"/>
                          </a:lnTo>
                          <a:lnTo>
                            <a:pt x="0" y="188"/>
                          </a:lnTo>
                          <a:lnTo>
                            <a:pt x="3" y="179"/>
                          </a:lnTo>
                          <a:lnTo>
                            <a:pt x="8" y="168"/>
                          </a:lnTo>
                          <a:lnTo>
                            <a:pt x="26" y="143"/>
                          </a:lnTo>
                          <a:lnTo>
                            <a:pt x="51" y="113"/>
                          </a:lnTo>
                          <a:lnTo>
                            <a:pt x="80" y="80"/>
                          </a:lnTo>
                          <a:lnTo>
                            <a:pt x="132" y="23"/>
                          </a:lnTo>
                          <a:lnTo>
                            <a:pt x="154" y="0"/>
                          </a:lnTo>
                          <a:lnTo>
                            <a:pt x="154" y="0"/>
                          </a:lnTo>
                          <a:lnTo>
                            <a:pt x="166" y="3"/>
                          </a:lnTo>
                          <a:lnTo>
                            <a:pt x="197" y="18"/>
                          </a:lnTo>
                          <a:lnTo>
                            <a:pt x="215" y="27"/>
                          </a:lnTo>
                          <a:lnTo>
                            <a:pt x="233" y="37"/>
                          </a:lnTo>
                          <a:lnTo>
                            <a:pt x="249" y="52"/>
                          </a:lnTo>
                          <a:lnTo>
                            <a:pt x="263" y="66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6" name="Freeform 36"/>
                    <p:cNvSpPr/>
                    <p:nvPr/>
                  </p:nvSpPr>
                  <p:spPr bwMode="auto">
                    <a:xfrm>
                      <a:off x="4406287" y="5748885"/>
                      <a:ext cx="1368676" cy="2200292"/>
                    </a:xfrm>
                    <a:custGeom>
                      <a:avLst/>
                      <a:gdLst>
                        <a:gd name="T0" fmla="*/ 516 w 1078"/>
                        <a:gd name="T1" fmla="*/ 111 h 1733"/>
                        <a:gd name="T2" fmla="*/ 511 w 1078"/>
                        <a:gd name="T3" fmla="*/ 118 h 1733"/>
                        <a:gd name="T4" fmla="*/ 500 w 1078"/>
                        <a:gd name="T5" fmla="*/ 147 h 1733"/>
                        <a:gd name="T6" fmla="*/ 495 w 1078"/>
                        <a:gd name="T7" fmla="*/ 213 h 1733"/>
                        <a:gd name="T8" fmla="*/ 504 w 1078"/>
                        <a:gd name="T9" fmla="*/ 328 h 1733"/>
                        <a:gd name="T10" fmla="*/ 507 w 1078"/>
                        <a:gd name="T11" fmla="*/ 364 h 1733"/>
                        <a:gd name="T12" fmla="*/ 509 w 1078"/>
                        <a:gd name="T13" fmla="*/ 441 h 1733"/>
                        <a:gd name="T14" fmla="*/ 507 w 1078"/>
                        <a:gd name="T15" fmla="*/ 520 h 1733"/>
                        <a:gd name="T16" fmla="*/ 495 w 1078"/>
                        <a:gd name="T17" fmla="*/ 638 h 1733"/>
                        <a:gd name="T18" fmla="*/ 472 w 1078"/>
                        <a:gd name="T19" fmla="*/ 780 h 1733"/>
                        <a:gd name="T20" fmla="*/ 445 w 1078"/>
                        <a:gd name="T21" fmla="*/ 885 h 1733"/>
                        <a:gd name="T22" fmla="*/ 434 w 1078"/>
                        <a:gd name="T23" fmla="*/ 918 h 1733"/>
                        <a:gd name="T24" fmla="*/ 393 w 1078"/>
                        <a:gd name="T25" fmla="*/ 1016 h 1733"/>
                        <a:gd name="T26" fmla="*/ 326 w 1078"/>
                        <a:gd name="T27" fmla="*/ 1145 h 1733"/>
                        <a:gd name="T28" fmla="*/ 253 w 1078"/>
                        <a:gd name="T29" fmla="*/ 1267 h 1733"/>
                        <a:gd name="T30" fmla="*/ 179 w 1078"/>
                        <a:gd name="T31" fmla="*/ 1376 h 1733"/>
                        <a:gd name="T32" fmla="*/ 109 w 1078"/>
                        <a:gd name="T33" fmla="*/ 1470 h 1733"/>
                        <a:gd name="T34" fmla="*/ 14 w 1078"/>
                        <a:gd name="T35" fmla="*/ 1588 h 1733"/>
                        <a:gd name="T36" fmla="*/ 0 w 1078"/>
                        <a:gd name="T37" fmla="*/ 1604 h 1733"/>
                        <a:gd name="T38" fmla="*/ 49 w 1078"/>
                        <a:gd name="T39" fmla="*/ 1649 h 1733"/>
                        <a:gd name="T40" fmla="*/ 113 w 1078"/>
                        <a:gd name="T41" fmla="*/ 1699 h 1733"/>
                        <a:gd name="T42" fmla="*/ 147 w 1078"/>
                        <a:gd name="T43" fmla="*/ 1719 h 1733"/>
                        <a:gd name="T44" fmla="*/ 181 w 1078"/>
                        <a:gd name="T45" fmla="*/ 1731 h 1733"/>
                        <a:gd name="T46" fmla="*/ 208 w 1078"/>
                        <a:gd name="T47" fmla="*/ 1731 h 1733"/>
                        <a:gd name="T48" fmla="*/ 215 w 1078"/>
                        <a:gd name="T49" fmla="*/ 1728 h 1733"/>
                        <a:gd name="T50" fmla="*/ 244 w 1078"/>
                        <a:gd name="T51" fmla="*/ 1703 h 1733"/>
                        <a:gd name="T52" fmla="*/ 294 w 1078"/>
                        <a:gd name="T53" fmla="*/ 1638 h 1733"/>
                        <a:gd name="T54" fmla="*/ 355 w 1078"/>
                        <a:gd name="T55" fmla="*/ 1545 h 1733"/>
                        <a:gd name="T56" fmla="*/ 421 w 1078"/>
                        <a:gd name="T57" fmla="*/ 1436 h 1733"/>
                        <a:gd name="T58" fmla="*/ 549 w 1078"/>
                        <a:gd name="T59" fmla="*/ 1206 h 1733"/>
                        <a:gd name="T60" fmla="*/ 599 w 1078"/>
                        <a:gd name="T61" fmla="*/ 1104 h 1733"/>
                        <a:gd name="T62" fmla="*/ 633 w 1078"/>
                        <a:gd name="T63" fmla="*/ 1023 h 1733"/>
                        <a:gd name="T64" fmla="*/ 660 w 1078"/>
                        <a:gd name="T65" fmla="*/ 944 h 1733"/>
                        <a:gd name="T66" fmla="*/ 741 w 1078"/>
                        <a:gd name="T67" fmla="*/ 681 h 1733"/>
                        <a:gd name="T68" fmla="*/ 793 w 1078"/>
                        <a:gd name="T69" fmla="*/ 529 h 1733"/>
                        <a:gd name="T70" fmla="*/ 816 w 1078"/>
                        <a:gd name="T71" fmla="*/ 471 h 1733"/>
                        <a:gd name="T72" fmla="*/ 836 w 1078"/>
                        <a:gd name="T73" fmla="*/ 434 h 1733"/>
                        <a:gd name="T74" fmla="*/ 848 w 1078"/>
                        <a:gd name="T75" fmla="*/ 419 h 1733"/>
                        <a:gd name="T76" fmla="*/ 896 w 1078"/>
                        <a:gd name="T77" fmla="*/ 365 h 1733"/>
                        <a:gd name="T78" fmla="*/ 979 w 1078"/>
                        <a:gd name="T79" fmla="*/ 274 h 1733"/>
                        <a:gd name="T80" fmla="*/ 1018 w 1078"/>
                        <a:gd name="T81" fmla="*/ 224 h 1733"/>
                        <a:gd name="T82" fmla="*/ 1051 w 1078"/>
                        <a:gd name="T83" fmla="*/ 170 h 1733"/>
                        <a:gd name="T84" fmla="*/ 1070 w 1078"/>
                        <a:gd name="T85" fmla="*/ 113 h 1733"/>
                        <a:gd name="T86" fmla="*/ 1078 w 1078"/>
                        <a:gd name="T87" fmla="*/ 71 h 1733"/>
                        <a:gd name="T88" fmla="*/ 1078 w 1078"/>
                        <a:gd name="T89" fmla="*/ 57 h 1733"/>
                        <a:gd name="T90" fmla="*/ 1070 w 1078"/>
                        <a:gd name="T91" fmla="*/ 32 h 1733"/>
                        <a:gd name="T92" fmla="*/ 1051 w 1078"/>
                        <a:gd name="T93" fmla="*/ 16 h 1733"/>
                        <a:gd name="T94" fmla="*/ 1022 w 1078"/>
                        <a:gd name="T95" fmla="*/ 5 h 1733"/>
                        <a:gd name="T96" fmla="*/ 986 w 1078"/>
                        <a:gd name="T97" fmla="*/ 0 h 1733"/>
                        <a:gd name="T98" fmla="*/ 943 w 1078"/>
                        <a:gd name="T99" fmla="*/ 2 h 1733"/>
                        <a:gd name="T100" fmla="*/ 846 w 1078"/>
                        <a:gd name="T101" fmla="*/ 16 h 1733"/>
                        <a:gd name="T102" fmla="*/ 742 w 1078"/>
                        <a:gd name="T103" fmla="*/ 39 h 1733"/>
                        <a:gd name="T104" fmla="*/ 602 w 1078"/>
                        <a:gd name="T105" fmla="*/ 80 h 1733"/>
                        <a:gd name="T106" fmla="*/ 516 w 1078"/>
                        <a:gd name="T107" fmla="*/ 111 h 17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</a:cxnLst>
                      <a:rect l="0" t="0" r="r" b="b"/>
                      <a:pathLst>
                        <a:path w="1078" h="1733">
                          <a:moveTo>
                            <a:pt x="516" y="111"/>
                          </a:moveTo>
                          <a:lnTo>
                            <a:pt x="516" y="111"/>
                          </a:lnTo>
                          <a:lnTo>
                            <a:pt x="515" y="113"/>
                          </a:lnTo>
                          <a:lnTo>
                            <a:pt x="511" y="118"/>
                          </a:lnTo>
                          <a:lnTo>
                            <a:pt x="506" y="129"/>
                          </a:lnTo>
                          <a:lnTo>
                            <a:pt x="500" y="147"/>
                          </a:lnTo>
                          <a:lnTo>
                            <a:pt x="497" y="174"/>
                          </a:lnTo>
                          <a:lnTo>
                            <a:pt x="495" y="213"/>
                          </a:lnTo>
                          <a:lnTo>
                            <a:pt x="497" y="263"/>
                          </a:lnTo>
                          <a:lnTo>
                            <a:pt x="504" y="328"/>
                          </a:lnTo>
                          <a:lnTo>
                            <a:pt x="504" y="328"/>
                          </a:lnTo>
                          <a:lnTo>
                            <a:pt x="507" y="364"/>
                          </a:lnTo>
                          <a:lnTo>
                            <a:pt x="509" y="401"/>
                          </a:lnTo>
                          <a:lnTo>
                            <a:pt x="509" y="441"/>
                          </a:lnTo>
                          <a:lnTo>
                            <a:pt x="509" y="480"/>
                          </a:lnTo>
                          <a:lnTo>
                            <a:pt x="507" y="520"/>
                          </a:lnTo>
                          <a:lnTo>
                            <a:pt x="504" y="559"/>
                          </a:lnTo>
                          <a:lnTo>
                            <a:pt x="495" y="638"/>
                          </a:lnTo>
                          <a:lnTo>
                            <a:pt x="484" y="713"/>
                          </a:lnTo>
                          <a:lnTo>
                            <a:pt x="472" y="780"/>
                          </a:lnTo>
                          <a:lnTo>
                            <a:pt x="457" y="839"/>
                          </a:lnTo>
                          <a:lnTo>
                            <a:pt x="445" y="885"/>
                          </a:lnTo>
                          <a:lnTo>
                            <a:pt x="445" y="885"/>
                          </a:lnTo>
                          <a:lnTo>
                            <a:pt x="434" y="918"/>
                          </a:lnTo>
                          <a:lnTo>
                            <a:pt x="421" y="950"/>
                          </a:lnTo>
                          <a:lnTo>
                            <a:pt x="393" y="1016"/>
                          </a:lnTo>
                          <a:lnTo>
                            <a:pt x="360" y="1081"/>
                          </a:lnTo>
                          <a:lnTo>
                            <a:pt x="326" y="1145"/>
                          </a:lnTo>
                          <a:lnTo>
                            <a:pt x="291" y="1206"/>
                          </a:lnTo>
                          <a:lnTo>
                            <a:pt x="253" y="1267"/>
                          </a:lnTo>
                          <a:lnTo>
                            <a:pt x="215" y="1323"/>
                          </a:lnTo>
                          <a:lnTo>
                            <a:pt x="179" y="1376"/>
                          </a:lnTo>
                          <a:lnTo>
                            <a:pt x="144" y="1425"/>
                          </a:lnTo>
                          <a:lnTo>
                            <a:pt x="109" y="1470"/>
                          </a:lnTo>
                          <a:lnTo>
                            <a:pt x="52" y="1541"/>
                          </a:lnTo>
                          <a:lnTo>
                            <a:pt x="14" y="1588"/>
                          </a:lnTo>
                          <a:lnTo>
                            <a:pt x="0" y="1604"/>
                          </a:lnTo>
                          <a:lnTo>
                            <a:pt x="0" y="1604"/>
                          </a:lnTo>
                          <a:lnTo>
                            <a:pt x="23" y="1627"/>
                          </a:lnTo>
                          <a:lnTo>
                            <a:pt x="49" y="1649"/>
                          </a:lnTo>
                          <a:lnTo>
                            <a:pt x="79" y="1674"/>
                          </a:lnTo>
                          <a:lnTo>
                            <a:pt x="113" y="1699"/>
                          </a:lnTo>
                          <a:lnTo>
                            <a:pt x="131" y="1710"/>
                          </a:lnTo>
                          <a:lnTo>
                            <a:pt x="147" y="1719"/>
                          </a:lnTo>
                          <a:lnTo>
                            <a:pt x="165" y="1726"/>
                          </a:lnTo>
                          <a:lnTo>
                            <a:pt x="181" y="1731"/>
                          </a:lnTo>
                          <a:lnTo>
                            <a:pt x="196" y="1733"/>
                          </a:lnTo>
                          <a:lnTo>
                            <a:pt x="208" y="1731"/>
                          </a:lnTo>
                          <a:lnTo>
                            <a:pt x="208" y="1731"/>
                          </a:lnTo>
                          <a:lnTo>
                            <a:pt x="215" y="1728"/>
                          </a:lnTo>
                          <a:lnTo>
                            <a:pt x="224" y="1722"/>
                          </a:lnTo>
                          <a:lnTo>
                            <a:pt x="244" y="1703"/>
                          </a:lnTo>
                          <a:lnTo>
                            <a:pt x="267" y="1674"/>
                          </a:lnTo>
                          <a:lnTo>
                            <a:pt x="294" y="1638"/>
                          </a:lnTo>
                          <a:lnTo>
                            <a:pt x="323" y="1595"/>
                          </a:lnTo>
                          <a:lnTo>
                            <a:pt x="355" y="1545"/>
                          </a:lnTo>
                          <a:lnTo>
                            <a:pt x="389" y="1493"/>
                          </a:lnTo>
                          <a:lnTo>
                            <a:pt x="421" y="1436"/>
                          </a:lnTo>
                          <a:lnTo>
                            <a:pt x="488" y="1319"/>
                          </a:lnTo>
                          <a:lnTo>
                            <a:pt x="549" y="1206"/>
                          </a:lnTo>
                          <a:lnTo>
                            <a:pt x="576" y="1152"/>
                          </a:lnTo>
                          <a:lnTo>
                            <a:pt x="599" y="1104"/>
                          </a:lnTo>
                          <a:lnTo>
                            <a:pt x="619" y="1059"/>
                          </a:lnTo>
                          <a:lnTo>
                            <a:pt x="633" y="1023"/>
                          </a:lnTo>
                          <a:lnTo>
                            <a:pt x="633" y="1023"/>
                          </a:lnTo>
                          <a:lnTo>
                            <a:pt x="660" y="944"/>
                          </a:lnTo>
                          <a:lnTo>
                            <a:pt x="687" y="858"/>
                          </a:lnTo>
                          <a:lnTo>
                            <a:pt x="741" y="681"/>
                          </a:lnTo>
                          <a:lnTo>
                            <a:pt x="767" y="600"/>
                          </a:lnTo>
                          <a:lnTo>
                            <a:pt x="793" y="529"/>
                          </a:lnTo>
                          <a:lnTo>
                            <a:pt x="803" y="498"/>
                          </a:lnTo>
                          <a:lnTo>
                            <a:pt x="816" y="471"/>
                          </a:lnTo>
                          <a:lnTo>
                            <a:pt x="827" y="450"/>
                          </a:lnTo>
                          <a:lnTo>
                            <a:pt x="836" y="434"/>
                          </a:lnTo>
                          <a:lnTo>
                            <a:pt x="836" y="434"/>
                          </a:lnTo>
                          <a:lnTo>
                            <a:pt x="848" y="419"/>
                          </a:lnTo>
                          <a:lnTo>
                            <a:pt x="862" y="403"/>
                          </a:lnTo>
                          <a:lnTo>
                            <a:pt x="896" y="365"/>
                          </a:lnTo>
                          <a:lnTo>
                            <a:pt x="938" y="322"/>
                          </a:lnTo>
                          <a:lnTo>
                            <a:pt x="979" y="274"/>
                          </a:lnTo>
                          <a:lnTo>
                            <a:pt x="999" y="249"/>
                          </a:lnTo>
                          <a:lnTo>
                            <a:pt x="1018" y="224"/>
                          </a:lnTo>
                          <a:lnTo>
                            <a:pt x="1035" y="197"/>
                          </a:lnTo>
                          <a:lnTo>
                            <a:pt x="1051" y="170"/>
                          </a:lnTo>
                          <a:lnTo>
                            <a:pt x="1061" y="141"/>
                          </a:lnTo>
                          <a:lnTo>
                            <a:pt x="1070" y="113"/>
                          </a:lnTo>
                          <a:lnTo>
                            <a:pt x="1076" y="86"/>
                          </a:lnTo>
                          <a:lnTo>
                            <a:pt x="1078" y="71"/>
                          </a:lnTo>
                          <a:lnTo>
                            <a:pt x="1078" y="57"/>
                          </a:lnTo>
                          <a:lnTo>
                            <a:pt x="1078" y="57"/>
                          </a:lnTo>
                          <a:lnTo>
                            <a:pt x="1076" y="43"/>
                          </a:lnTo>
                          <a:lnTo>
                            <a:pt x="1070" y="32"/>
                          </a:lnTo>
                          <a:lnTo>
                            <a:pt x="1061" y="23"/>
                          </a:lnTo>
                          <a:lnTo>
                            <a:pt x="1051" y="16"/>
                          </a:lnTo>
                          <a:lnTo>
                            <a:pt x="1038" y="9"/>
                          </a:lnTo>
                          <a:lnTo>
                            <a:pt x="1022" y="5"/>
                          </a:lnTo>
                          <a:lnTo>
                            <a:pt x="1006" y="2"/>
                          </a:lnTo>
                          <a:lnTo>
                            <a:pt x="986" y="0"/>
                          </a:lnTo>
                          <a:lnTo>
                            <a:pt x="966" y="0"/>
                          </a:lnTo>
                          <a:lnTo>
                            <a:pt x="943" y="2"/>
                          </a:lnTo>
                          <a:lnTo>
                            <a:pt x="896" y="7"/>
                          </a:lnTo>
                          <a:lnTo>
                            <a:pt x="846" y="16"/>
                          </a:lnTo>
                          <a:lnTo>
                            <a:pt x="794" y="27"/>
                          </a:lnTo>
                          <a:lnTo>
                            <a:pt x="742" y="39"/>
                          </a:lnTo>
                          <a:lnTo>
                            <a:pt x="692" y="54"/>
                          </a:lnTo>
                          <a:lnTo>
                            <a:pt x="602" y="80"/>
                          </a:lnTo>
                          <a:lnTo>
                            <a:pt x="540" y="102"/>
                          </a:lnTo>
                          <a:lnTo>
                            <a:pt x="516" y="111"/>
                          </a:lnTo>
                          <a:close/>
                        </a:path>
                      </a:pathLst>
                    </a:custGeom>
                    <a:solidFill>
                      <a:srgbClr val="474C4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7" name="Freeform 37"/>
                    <p:cNvSpPr/>
                    <p:nvPr/>
                  </p:nvSpPr>
                  <p:spPr bwMode="auto">
                    <a:xfrm>
                      <a:off x="4406287" y="5748885"/>
                      <a:ext cx="1368676" cy="2200292"/>
                    </a:xfrm>
                    <a:custGeom>
                      <a:avLst/>
                      <a:gdLst>
                        <a:gd name="T0" fmla="*/ 516 w 1078"/>
                        <a:gd name="T1" fmla="*/ 111 h 1733"/>
                        <a:gd name="T2" fmla="*/ 511 w 1078"/>
                        <a:gd name="T3" fmla="*/ 118 h 1733"/>
                        <a:gd name="T4" fmla="*/ 500 w 1078"/>
                        <a:gd name="T5" fmla="*/ 147 h 1733"/>
                        <a:gd name="T6" fmla="*/ 495 w 1078"/>
                        <a:gd name="T7" fmla="*/ 213 h 1733"/>
                        <a:gd name="T8" fmla="*/ 504 w 1078"/>
                        <a:gd name="T9" fmla="*/ 328 h 1733"/>
                        <a:gd name="T10" fmla="*/ 507 w 1078"/>
                        <a:gd name="T11" fmla="*/ 364 h 1733"/>
                        <a:gd name="T12" fmla="*/ 509 w 1078"/>
                        <a:gd name="T13" fmla="*/ 441 h 1733"/>
                        <a:gd name="T14" fmla="*/ 507 w 1078"/>
                        <a:gd name="T15" fmla="*/ 520 h 1733"/>
                        <a:gd name="T16" fmla="*/ 495 w 1078"/>
                        <a:gd name="T17" fmla="*/ 638 h 1733"/>
                        <a:gd name="T18" fmla="*/ 472 w 1078"/>
                        <a:gd name="T19" fmla="*/ 780 h 1733"/>
                        <a:gd name="T20" fmla="*/ 445 w 1078"/>
                        <a:gd name="T21" fmla="*/ 885 h 1733"/>
                        <a:gd name="T22" fmla="*/ 434 w 1078"/>
                        <a:gd name="T23" fmla="*/ 918 h 1733"/>
                        <a:gd name="T24" fmla="*/ 393 w 1078"/>
                        <a:gd name="T25" fmla="*/ 1016 h 1733"/>
                        <a:gd name="T26" fmla="*/ 326 w 1078"/>
                        <a:gd name="T27" fmla="*/ 1145 h 1733"/>
                        <a:gd name="T28" fmla="*/ 253 w 1078"/>
                        <a:gd name="T29" fmla="*/ 1267 h 1733"/>
                        <a:gd name="T30" fmla="*/ 179 w 1078"/>
                        <a:gd name="T31" fmla="*/ 1376 h 1733"/>
                        <a:gd name="T32" fmla="*/ 109 w 1078"/>
                        <a:gd name="T33" fmla="*/ 1470 h 1733"/>
                        <a:gd name="T34" fmla="*/ 14 w 1078"/>
                        <a:gd name="T35" fmla="*/ 1588 h 1733"/>
                        <a:gd name="T36" fmla="*/ 0 w 1078"/>
                        <a:gd name="T37" fmla="*/ 1604 h 1733"/>
                        <a:gd name="T38" fmla="*/ 49 w 1078"/>
                        <a:gd name="T39" fmla="*/ 1649 h 1733"/>
                        <a:gd name="T40" fmla="*/ 113 w 1078"/>
                        <a:gd name="T41" fmla="*/ 1699 h 1733"/>
                        <a:gd name="T42" fmla="*/ 147 w 1078"/>
                        <a:gd name="T43" fmla="*/ 1719 h 1733"/>
                        <a:gd name="T44" fmla="*/ 181 w 1078"/>
                        <a:gd name="T45" fmla="*/ 1731 h 1733"/>
                        <a:gd name="T46" fmla="*/ 208 w 1078"/>
                        <a:gd name="T47" fmla="*/ 1731 h 1733"/>
                        <a:gd name="T48" fmla="*/ 215 w 1078"/>
                        <a:gd name="T49" fmla="*/ 1728 h 1733"/>
                        <a:gd name="T50" fmla="*/ 244 w 1078"/>
                        <a:gd name="T51" fmla="*/ 1703 h 1733"/>
                        <a:gd name="T52" fmla="*/ 294 w 1078"/>
                        <a:gd name="T53" fmla="*/ 1638 h 1733"/>
                        <a:gd name="T54" fmla="*/ 355 w 1078"/>
                        <a:gd name="T55" fmla="*/ 1545 h 1733"/>
                        <a:gd name="T56" fmla="*/ 421 w 1078"/>
                        <a:gd name="T57" fmla="*/ 1436 h 1733"/>
                        <a:gd name="T58" fmla="*/ 549 w 1078"/>
                        <a:gd name="T59" fmla="*/ 1206 h 1733"/>
                        <a:gd name="T60" fmla="*/ 599 w 1078"/>
                        <a:gd name="T61" fmla="*/ 1104 h 1733"/>
                        <a:gd name="T62" fmla="*/ 633 w 1078"/>
                        <a:gd name="T63" fmla="*/ 1023 h 1733"/>
                        <a:gd name="T64" fmla="*/ 660 w 1078"/>
                        <a:gd name="T65" fmla="*/ 944 h 1733"/>
                        <a:gd name="T66" fmla="*/ 741 w 1078"/>
                        <a:gd name="T67" fmla="*/ 681 h 1733"/>
                        <a:gd name="T68" fmla="*/ 793 w 1078"/>
                        <a:gd name="T69" fmla="*/ 529 h 1733"/>
                        <a:gd name="T70" fmla="*/ 816 w 1078"/>
                        <a:gd name="T71" fmla="*/ 471 h 1733"/>
                        <a:gd name="T72" fmla="*/ 836 w 1078"/>
                        <a:gd name="T73" fmla="*/ 434 h 1733"/>
                        <a:gd name="T74" fmla="*/ 848 w 1078"/>
                        <a:gd name="T75" fmla="*/ 419 h 1733"/>
                        <a:gd name="T76" fmla="*/ 896 w 1078"/>
                        <a:gd name="T77" fmla="*/ 365 h 1733"/>
                        <a:gd name="T78" fmla="*/ 979 w 1078"/>
                        <a:gd name="T79" fmla="*/ 274 h 1733"/>
                        <a:gd name="T80" fmla="*/ 1018 w 1078"/>
                        <a:gd name="T81" fmla="*/ 224 h 1733"/>
                        <a:gd name="T82" fmla="*/ 1051 w 1078"/>
                        <a:gd name="T83" fmla="*/ 170 h 1733"/>
                        <a:gd name="T84" fmla="*/ 1070 w 1078"/>
                        <a:gd name="T85" fmla="*/ 113 h 1733"/>
                        <a:gd name="T86" fmla="*/ 1078 w 1078"/>
                        <a:gd name="T87" fmla="*/ 71 h 1733"/>
                        <a:gd name="T88" fmla="*/ 1078 w 1078"/>
                        <a:gd name="T89" fmla="*/ 57 h 1733"/>
                        <a:gd name="T90" fmla="*/ 1070 w 1078"/>
                        <a:gd name="T91" fmla="*/ 32 h 1733"/>
                        <a:gd name="T92" fmla="*/ 1051 w 1078"/>
                        <a:gd name="T93" fmla="*/ 16 h 1733"/>
                        <a:gd name="T94" fmla="*/ 1022 w 1078"/>
                        <a:gd name="T95" fmla="*/ 5 h 1733"/>
                        <a:gd name="T96" fmla="*/ 986 w 1078"/>
                        <a:gd name="T97" fmla="*/ 0 h 1733"/>
                        <a:gd name="T98" fmla="*/ 943 w 1078"/>
                        <a:gd name="T99" fmla="*/ 2 h 1733"/>
                        <a:gd name="T100" fmla="*/ 846 w 1078"/>
                        <a:gd name="T101" fmla="*/ 16 h 1733"/>
                        <a:gd name="T102" fmla="*/ 742 w 1078"/>
                        <a:gd name="T103" fmla="*/ 39 h 1733"/>
                        <a:gd name="T104" fmla="*/ 602 w 1078"/>
                        <a:gd name="T105" fmla="*/ 80 h 1733"/>
                        <a:gd name="T106" fmla="*/ 516 w 1078"/>
                        <a:gd name="T107" fmla="*/ 111 h 17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</a:cxnLst>
                      <a:rect l="0" t="0" r="r" b="b"/>
                      <a:pathLst>
                        <a:path w="1078" h="1733">
                          <a:moveTo>
                            <a:pt x="516" y="111"/>
                          </a:moveTo>
                          <a:lnTo>
                            <a:pt x="516" y="111"/>
                          </a:lnTo>
                          <a:lnTo>
                            <a:pt x="515" y="113"/>
                          </a:lnTo>
                          <a:lnTo>
                            <a:pt x="511" y="118"/>
                          </a:lnTo>
                          <a:lnTo>
                            <a:pt x="506" y="129"/>
                          </a:lnTo>
                          <a:lnTo>
                            <a:pt x="500" y="147"/>
                          </a:lnTo>
                          <a:lnTo>
                            <a:pt x="497" y="174"/>
                          </a:lnTo>
                          <a:lnTo>
                            <a:pt x="495" y="213"/>
                          </a:lnTo>
                          <a:lnTo>
                            <a:pt x="497" y="263"/>
                          </a:lnTo>
                          <a:lnTo>
                            <a:pt x="504" y="328"/>
                          </a:lnTo>
                          <a:lnTo>
                            <a:pt x="504" y="328"/>
                          </a:lnTo>
                          <a:lnTo>
                            <a:pt x="507" y="364"/>
                          </a:lnTo>
                          <a:lnTo>
                            <a:pt x="509" y="401"/>
                          </a:lnTo>
                          <a:lnTo>
                            <a:pt x="509" y="441"/>
                          </a:lnTo>
                          <a:lnTo>
                            <a:pt x="509" y="480"/>
                          </a:lnTo>
                          <a:lnTo>
                            <a:pt x="507" y="520"/>
                          </a:lnTo>
                          <a:lnTo>
                            <a:pt x="504" y="559"/>
                          </a:lnTo>
                          <a:lnTo>
                            <a:pt x="495" y="638"/>
                          </a:lnTo>
                          <a:lnTo>
                            <a:pt x="484" y="713"/>
                          </a:lnTo>
                          <a:lnTo>
                            <a:pt x="472" y="780"/>
                          </a:lnTo>
                          <a:lnTo>
                            <a:pt x="457" y="839"/>
                          </a:lnTo>
                          <a:lnTo>
                            <a:pt x="445" y="885"/>
                          </a:lnTo>
                          <a:lnTo>
                            <a:pt x="445" y="885"/>
                          </a:lnTo>
                          <a:lnTo>
                            <a:pt x="434" y="918"/>
                          </a:lnTo>
                          <a:lnTo>
                            <a:pt x="421" y="950"/>
                          </a:lnTo>
                          <a:lnTo>
                            <a:pt x="393" y="1016"/>
                          </a:lnTo>
                          <a:lnTo>
                            <a:pt x="360" y="1081"/>
                          </a:lnTo>
                          <a:lnTo>
                            <a:pt x="326" y="1145"/>
                          </a:lnTo>
                          <a:lnTo>
                            <a:pt x="291" y="1206"/>
                          </a:lnTo>
                          <a:lnTo>
                            <a:pt x="253" y="1267"/>
                          </a:lnTo>
                          <a:lnTo>
                            <a:pt x="215" y="1323"/>
                          </a:lnTo>
                          <a:lnTo>
                            <a:pt x="179" y="1376"/>
                          </a:lnTo>
                          <a:lnTo>
                            <a:pt x="144" y="1425"/>
                          </a:lnTo>
                          <a:lnTo>
                            <a:pt x="109" y="1470"/>
                          </a:lnTo>
                          <a:lnTo>
                            <a:pt x="52" y="1541"/>
                          </a:lnTo>
                          <a:lnTo>
                            <a:pt x="14" y="1588"/>
                          </a:lnTo>
                          <a:lnTo>
                            <a:pt x="0" y="1604"/>
                          </a:lnTo>
                          <a:lnTo>
                            <a:pt x="0" y="1604"/>
                          </a:lnTo>
                          <a:lnTo>
                            <a:pt x="23" y="1627"/>
                          </a:lnTo>
                          <a:lnTo>
                            <a:pt x="49" y="1649"/>
                          </a:lnTo>
                          <a:lnTo>
                            <a:pt x="79" y="1674"/>
                          </a:lnTo>
                          <a:lnTo>
                            <a:pt x="113" y="1699"/>
                          </a:lnTo>
                          <a:lnTo>
                            <a:pt x="131" y="1710"/>
                          </a:lnTo>
                          <a:lnTo>
                            <a:pt x="147" y="1719"/>
                          </a:lnTo>
                          <a:lnTo>
                            <a:pt x="165" y="1726"/>
                          </a:lnTo>
                          <a:lnTo>
                            <a:pt x="181" y="1731"/>
                          </a:lnTo>
                          <a:lnTo>
                            <a:pt x="196" y="1733"/>
                          </a:lnTo>
                          <a:lnTo>
                            <a:pt x="208" y="1731"/>
                          </a:lnTo>
                          <a:lnTo>
                            <a:pt x="208" y="1731"/>
                          </a:lnTo>
                          <a:lnTo>
                            <a:pt x="215" y="1728"/>
                          </a:lnTo>
                          <a:lnTo>
                            <a:pt x="224" y="1722"/>
                          </a:lnTo>
                          <a:lnTo>
                            <a:pt x="244" y="1703"/>
                          </a:lnTo>
                          <a:lnTo>
                            <a:pt x="267" y="1674"/>
                          </a:lnTo>
                          <a:lnTo>
                            <a:pt x="294" y="1638"/>
                          </a:lnTo>
                          <a:lnTo>
                            <a:pt x="323" y="1595"/>
                          </a:lnTo>
                          <a:lnTo>
                            <a:pt x="355" y="1545"/>
                          </a:lnTo>
                          <a:lnTo>
                            <a:pt x="389" y="1493"/>
                          </a:lnTo>
                          <a:lnTo>
                            <a:pt x="421" y="1436"/>
                          </a:lnTo>
                          <a:lnTo>
                            <a:pt x="488" y="1319"/>
                          </a:lnTo>
                          <a:lnTo>
                            <a:pt x="549" y="1206"/>
                          </a:lnTo>
                          <a:lnTo>
                            <a:pt x="576" y="1152"/>
                          </a:lnTo>
                          <a:lnTo>
                            <a:pt x="599" y="1104"/>
                          </a:lnTo>
                          <a:lnTo>
                            <a:pt x="619" y="1059"/>
                          </a:lnTo>
                          <a:lnTo>
                            <a:pt x="633" y="1023"/>
                          </a:lnTo>
                          <a:lnTo>
                            <a:pt x="633" y="1023"/>
                          </a:lnTo>
                          <a:lnTo>
                            <a:pt x="660" y="944"/>
                          </a:lnTo>
                          <a:lnTo>
                            <a:pt x="687" y="858"/>
                          </a:lnTo>
                          <a:lnTo>
                            <a:pt x="741" y="681"/>
                          </a:lnTo>
                          <a:lnTo>
                            <a:pt x="767" y="600"/>
                          </a:lnTo>
                          <a:lnTo>
                            <a:pt x="793" y="529"/>
                          </a:lnTo>
                          <a:lnTo>
                            <a:pt x="803" y="498"/>
                          </a:lnTo>
                          <a:lnTo>
                            <a:pt x="816" y="471"/>
                          </a:lnTo>
                          <a:lnTo>
                            <a:pt x="827" y="450"/>
                          </a:lnTo>
                          <a:lnTo>
                            <a:pt x="836" y="434"/>
                          </a:lnTo>
                          <a:lnTo>
                            <a:pt x="836" y="434"/>
                          </a:lnTo>
                          <a:lnTo>
                            <a:pt x="848" y="419"/>
                          </a:lnTo>
                          <a:lnTo>
                            <a:pt x="862" y="403"/>
                          </a:lnTo>
                          <a:lnTo>
                            <a:pt x="896" y="365"/>
                          </a:lnTo>
                          <a:lnTo>
                            <a:pt x="938" y="322"/>
                          </a:lnTo>
                          <a:lnTo>
                            <a:pt x="979" y="274"/>
                          </a:lnTo>
                          <a:lnTo>
                            <a:pt x="999" y="249"/>
                          </a:lnTo>
                          <a:lnTo>
                            <a:pt x="1018" y="224"/>
                          </a:lnTo>
                          <a:lnTo>
                            <a:pt x="1035" y="197"/>
                          </a:lnTo>
                          <a:lnTo>
                            <a:pt x="1051" y="170"/>
                          </a:lnTo>
                          <a:lnTo>
                            <a:pt x="1061" y="141"/>
                          </a:lnTo>
                          <a:lnTo>
                            <a:pt x="1070" y="113"/>
                          </a:lnTo>
                          <a:lnTo>
                            <a:pt x="1076" y="86"/>
                          </a:lnTo>
                          <a:lnTo>
                            <a:pt x="1078" y="71"/>
                          </a:lnTo>
                          <a:lnTo>
                            <a:pt x="1078" y="57"/>
                          </a:lnTo>
                          <a:lnTo>
                            <a:pt x="1078" y="57"/>
                          </a:lnTo>
                          <a:lnTo>
                            <a:pt x="1076" y="43"/>
                          </a:lnTo>
                          <a:lnTo>
                            <a:pt x="1070" y="32"/>
                          </a:lnTo>
                          <a:lnTo>
                            <a:pt x="1061" y="23"/>
                          </a:lnTo>
                          <a:lnTo>
                            <a:pt x="1051" y="16"/>
                          </a:lnTo>
                          <a:lnTo>
                            <a:pt x="1038" y="9"/>
                          </a:lnTo>
                          <a:lnTo>
                            <a:pt x="1022" y="5"/>
                          </a:lnTo>
                          <a:lnTo>
                            <a:pt x="1006" y="2"/>
                          </a:lnTo>
                          <a:lnTo>
                            <a:pt x="986" y="0"/>
                          </a:lnTo>
                          <a:lnTo>
                            <a:pt x="966" y="0"/>
                          </a:lnTo>
                          <a:lnTo>
                            <a:pt x="943" y="2"/>
                          </a:lnTo>
                          <a:lnTo>
                            <a:pt x="896" y="7"/>
                          </a:lnTo>
                          <a:lnTo>
                            <a:pt x="846" y="16"/>
                          </a:lnTo>
                          <a:lnTo>
                            <a:pt x="794" y="27"/>
                          </a:lnTo>
                          <a:lnTo>
                            <a:pt x="742" y="39"/>
                          </a:lnTo>
                          <a:lnTo>
                            <a:pt x="692" y="54"/>
                          </a:lnTo>
                          <a:lnTo>
                            <a:pt x="602" y="80"/>
                          </a:lnTo>
                          <a:lnTo>
                            <a:pt x="540" y="102"/>
                          </a:lnTo>
                          <a:lnTo>
                            <a:pt x="516" y="111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8" name="Freeform 38"/>
                    <p:cNvSpPr/>
                    <p:nvPr/>
                  </p:nvSpPr>
                  <p:spPr bwMode="auto">
                    <a:xfrm>
                      <a:off x="6454176" y="7029071"/>
                      <a:ext cx="727506" cy="540868"/>
                    </a:xfrm>
                    <a:custGeom>
                      <a:avLst/>
                      <a:gdLst>
                        <a:gd name="T0" fmla="*/ 165 w 573"/>
                        <a:gd name="T1" fmla="*/ 161 h 426"/>
                        <a:gd name="T2" fmla="*/ 184 w 573"/>
                        <a:gd name="T3" fmla="*/ 172 h 426"/>
                        <a:gd name="T4" fmla="*/ 211 w 573"/>
                        <a:gd name="T5" fmla="*/ 182 h 426"/>
                        <a:gd name="T6" fmla="*/ 243 w 573"/>
                        <a:gd name="T7" fmla="*/ 186 h 426"/>
                        <a:gd name="T8" fmla="*/ 260 w 573"/>
                        <a:gd name="T9" fmla="*/ 182 h 426"/>
                        <a:gd name="T10" fmla="*/ 268 w 573"/>
                        <a:gd name="T11" fmla="*/ 177 h 426"/>
                        <a:gd name="T12" fmla="*/ 310 w 573"/>
                        <a:gd name="T13" fmla="*/ 150 h 426"/>
                        <a:gd name="T14" fmla="*/ 378 w 573"/>
                        <a:gd name="T15" fmla="*/ 93 h 426"/>
                        <a:gd name="T16" fmla="*/ 482 w 573"/>
                        <a:gd name="T17" fmla="*/ 1 h 426"/>
                        <a:gd name="T18" fmla="*/ 485 w 573"/>
                        <a:gd name="T19" fmla="*/ 0 h 426"/>
                        <a:gd name="T20" fmla="*/ 498 w 573"/>
                        <a:gd name="T21" fmla="*/ 5 h 426"/>
                        <a:gd name="T22" fmla="*/ 519 w 573"/>
                        <a:gd name="T23" fmla="*/ 26 h 426"/>
                        <a:gd name="T24" fmla="*/ 548 w 573"/>
                        <a:gd name="T25" fmla="*/ 71 h 426"/>
                        <a:gd name="T26" fmla="*/ 570 w 573"/>
                        <a:gd name="T27" fmla="*/ 111 h 426"/>
                        <a:gd name="T28" fmla="*/ 573 w 573"/>
                        <a:gd name="T29" fmla="*/ 123 h 426"/>
                        <a:gd name="T30" fmla="*/ 566 w 573"/>
                        <a:gd name="T31" fmla="*/ 138 h 426"/>
                        <a:gd name="T32" fmla="*/ 502 w 573"/>
                        <a:gd name="T33" fmla="*/ 206 h 426"/>
                        <a:gd name="T34" fmla="*/ 410 w 573"/>
                        <a:gd name="T35" fmla="*/ 290 h 426"/>
                        <a:gd name="T36" fmla="*/ 346 w 573"/>
                        <a:gd name="T37" fmla="*/ 338 h 426"/>
                        <a:gd name="T38" fmla="*/ 315 w 573"/>
                        <a:gd name="T39" fmla="*/ 354 h 426"/>
                        <a:gd name="T40" fmla="*/ 304 w 573"/>
                        <a:gd name="T41" fmla="*/ 356 h 426"/>
                        <a:gd name="T42" fmla="*/ 220 w 573"/>
                        <a:gd name="T43" fmla="*/ 335 h 426"/>
                        <a:gd name="T44" fmla="*/ 218 w 573"/>
                        <a:gd name="T45" fmla="*/ 349 h 426"/>
                        <a:gd name="T46" fmla="*/ 209 w 573"/>
                        <a:gd name="T47" fmla="*/ 367 h 426"/>
                        <a:gd name="T48" fmla="*/ 190 w 573"/>
                        <a:gd name="T49" fmla="*/ 385 h 426"/>
                        <a:gd name="T50" fmla="*/ 175 w 573"/>
                        <a:gd name="T51" fmla="*/ 392 h 426"/>
                        <a:gd name="T52" fmla="*/ 138 w 573"/>
                        <a:gd name="T53" fmla="*/ 405 h 426"/>
                        <a:gd name="T54" fmla="*/ 84 w 573"/>
                        <a:gd name="T55" fmla="*/ 424 h 426"/>
                        <a:gd name="T56" fmla="*/ 52 w 573"/>
                        <a:gd name="T57" fmla="*/ 426 h 426"/>
                        <a:gd name="T58" fmla="*/ 41 w 573"/>
                        <a:gd name="T59" fmla="*/ 421 h 426"/>
                        <a:gd name="T60" fmla="*/ 35 w 573"/>
                        <a:gd name="T61" fmla="*/ 415 h 426"/>
                        <a:gd name="T62" fmla="*/ 25 w 573"/>
                        <a:gd name="T63" fmla="*/ 394 h 426"/>
                        <a:gd name="T64" fmla="*/ 14 w 573"/>
                        <a:gd name="T65" fmla="*/ 344 h 426"/>
                        <a:gd name="T66" fmla="*/ 1 w 573"/>
                        <a:gd name="T67" fmla="*/ 238 h 426"/>
                        <a:gd name="T68" fmla="*/ 165 w 573"/>
                        <a:gd name="T69" fmla="*/ 161 h 42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</a:cxnLst>
                      <a:rect l="0" t="0" r="r" b="b"/>
                      <a:pathLst>
                        <a:path w="573" h="426">
                          <a:moveTo>
                            <a:pt x="165" y="161"/>
                          </a:moveTo>
                          <a:lnTo>
                            <a:pt x="165" y="161"/>
                          </a:lnTo>
                          <a:lnTo>
                            <a:pt x="173" y="166"/>
                          </a:lnTo>
                          <a:lnTo>
                            <a:pt x="184" y="172"/>
                          </a:lnTo>
                          <a:lnTo>
                            <a:pt x="197" y="177"/>
                          </a:lnTo>
                          <a:lnTo>
                            <a:pt x="211" y="182"/>
                          </a:lnTo>
                          <a:lnTo>
                            <a:pt x="227" y="186"/>
                          </a:lnTo>
                          <a:lnTo>
                            <a:pt x="243" y="186"/>
                          </a:lnTo>
                          <a:lnTo>
                            <a:pt x="252" y="184"/>
                          </a:lnTo>
                          <a:lnTo>
                            <a:pt x="260" y="182"/>
                          </a:lnTo>
                          <a:lnTo>
                            <a:pt x="260" y="182"/>
                          </a:lnTo>
                          <a:lnTo>
                            <a:pt x="268" y="177"/>
                          </a:lnTo>
                          <a:lnTo>
                            <a:pt x="281" y="170"/>
                          </a:lnTo>
                          <a:lnTo>
                            <a:pt x="310" y="150"/>
                          </a:lnTo>
                          <a:lnTo>
                            <a:pt x="342" y="123"/>
                          </a:lnTo>
                          <a:lnTo>
                            <a:pt x="378" y="93"/>
                          </a:lnTo>
                          <a:lnTo>
                            <a:pt x="444" y="35"/>
                          </a:lnTo>
                          <a:lnTo>
                            <a:pt x="482" y="1"/>
                          </a:lnTo>
                          <a:lnTo>
                            <a:pt x="482" y="1"/>
                          </a:lnTo>
                          <a:lnTo>
                            <a:pt x="485" y="0"/>
                          </a:lnTo>
                          <a:lnTo>
                            <a:pt x="491" y="1"/>
                          </a:lnTo>
                          <a:lnTo>
                            <a:pt x="498" y="5"/>
                          </a:lnTo>
                          <a:lnTo>
                            <a:pt x="505" y="10"/>
                          </a:lnTo>
                          <a:lnTo>
                            <a:pt x="519" y="26"/>
                          </a:lnTo>
                          <a:lnTo>
                            <a:pt x="534" y="48"/>
                          </a:lnTo>
                          <a:lnTo>
                            <a:pt x="548" y="71"/>
                          </a:lnTo>
                          <a:lnTo>
                            <a:pt x="561" y="93"/>
                          </a:lnTo>
                          <a:lnTo>
                            <a:pt x="570" y="111"/>
                          </a:lnTo>
                          <a:lnTo>
                            <a:pt x="573" y="123"/>
                          </a:lnTo>
                          <a:lnTo>
                            <a:pt x="573" y="123"/>
                          </a:lnTo>
                          <a:lnTo>
                            <a:pt x="571" y="129"/>
                          </a:lnTo>
                          <a:lnTo>
                            <a:pt x="566" y="138"/>
                          </a:lnTo>
                          <a:lnTo>
                            <a:pt x="539" y="168"/>
                          </a:lnTo>
                          <a:lnTo>
                            <a:pt x="502" y="206"/>
                          </a:lnTo>
                          <a:lnTo>
                            <a:pt x="459" y="249"/>
                          </a:lnTo>
                          <a:lnTo>
                            <a:pt x="410" y="290"/>
                          </a:lnTo>
                          <a:lnTo>
                            <a:pt x="365" y="324"/>
                          </a:lnTo>
                          <a:lnTo>
                            <a:pt x="346" y="338"/>
                          </a:lnTo>
                          <a:lnTo>
                            <a:pt x="329" y="347"/>
                          </a:lnTo>
                          <a:lnTo>
                            <a:pt x="315" y="354"/>
                          </a:lnTo>
                          <a:lnTo>
                            <a:pt x="308" y="356"/>
                          </a:lnTo>
                          <a:lnTo>
                            <a:pt x="304" y="356"/>
                          </a:lnTo>
                          <a:lnTo>
                            <a:pt x="220" y="335"/>
                          </a:lnTo>
                          <a:lnTo>
                            <a:pt x="220" y="335"/>
                          </a:lnTo>
                          <a:lnTo>
                            <a:pt x="218" y="342"/>
                          </a:lnTo>
                          <a:lnTo>
                            <a:pt x="218" y="349"/>
                          </a:lnTo>
                          <a:lnTo>
                            <a:pt x="215" y="358"/>
                          </a:lnTo>
                          <a:lnTo>
                            <a:pt x="209" y="367"/>
                          </a:lnTo>
                          <a:lnTo>
                            <a:pt x="202" y="378"/>
                          </a:lnTo>
                          <a:lnTo>
                            <a:pt x="190" y="385"/>
                          </a:lnTo>
                          <a:lnTo>
                            <a:pt x="175" y="392"/>
                          </a:lnTo>
                          <a:lnTo>
                            <a:pt x="175" y="392"/>
                          </a:lnTo>
                          <a:lnTo>
                            <a:pt x="156" y="397"/>
                          </a:lnTo>
                          <a:lnTo>
                            <a:pt x="138" y="405"/>
                          </a:lnTo>
                          <a:lnTo>
                            <a:pt x="100" y="419"/>
                          </a:lnTo>
                          <a:lnTo>
                            <a:pt x="84" y="424"/>
                          </a:lnTo>
                          <a:lnTo>
                            <a:pt x="68" y="426"/>
                          </a:lnTo>
                          <a:lnTo>
                            <a:pt x="52" y="426"/>
                          </a:lnTo>
                          <a:lnTo>
                            <a:pt x="46" y="424"/>
                          </a:lnTo>
                          <a:lnTo>
                            <a:pt x="41" y="421"/>
                          </a:lnTo>
                          <a:lnTo>
                            <a:pt x="41" y="421"/>
                          </a:lnTo>
                          <a:lnTo>
                            <a:pt x="35" y="415"/>
                          </a:lnTo>
                          <a:lnTo>
                            <a:pt x="30" y="406"/>
                          </a:lnTo>
                          <a:lnTo>
                            <a:pt x="25" y="394"/>
                          </a:lnTo>
                          <a:lnTo>
                            <a:pt x="21" y="380"/>
                          </a:lnTo>
                          <a:lnTo>
                            <a:pt x="14" y="344"/>
                          </a:lnTo>
                          <a:lnTo>
                            <a:pt x="9" y="306"/>
                          </a:lnTo>
                          <a:lnTo>
                            <a:pt x="1" y="238"/>
                          </a:lnTo>
                          <a:lnTo>
                            <a:pt x="0" y="206"/>
                          </a:lnTo>
                          <a:lnTo>
                            <a:pt x="165" y="161"/>
                          </a:lnTo>
                          <a:close/>
                        </a:path>
                      </a:pathLst>
                    </a:custGeom>
                    <a:solidFill>
                      <a:srgbClr val="382C1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9" name="Freeform 39"/>
                    <p:cNvSpPr/>
                    <p:nvPr/>
                  </p:nvSpPr>
                  <p:spPr bwMode="auto">
                    <a:xfrm>
                      <a:off x="5482944" y="5807289"/>
                      <a:ext cx="1254532" cy="1477614"/>
                    </a:xfrm>
                    <a:custGeom>
                      <a:avLst/>
                      <a:gdLst>
                        <a:gd name="T0" fmla="*/ 181 w 920"/>
                        <a:gd name="T1" fmla="*/ 2 h 1714"/>
                        <a:gd name="T2" fmla="*/ 360 w 920"/>
                        <a:gd name="T3" fmla="*/ 278 h 1714"/>
                        <a:gd name="T4" fmla="*/ 516 w 920"/>
                        <a:gd name="T5" fmla="*/ 531 h 1714"/>
                        <a:gd name="T6" fmla="*/ 626 w 920"/>
                        <a:gd name="T7" fmla="*/ 719 h 1714"/>
                        <a:gd name="T8" fmla="*/ 656 w 920"/>
                        <a:gd name="T9" fmla="*/ 775 h 1714"/>
                        <a:gd name="T10" fmla="*/ 714 w 920"/>
                        <a:gd name="T11" fmla="*/ 898 h 1714"/>
                        <a:gd name="T12" fmla="*/ 764 w 920"/>
                        <a:gd name="T13" fmla="*/ 1038 h 1714"/>
                        <a:gd name="T14" fmla="*/ 809 w 920"/>
                        <a:gd name="T15" fmla="*/ 1187 h 1714"/>
                        <a:gd name="T16" fmla="*/ 846 w 920"/>
                        <a:gd name="T17" fmla="*/ 1332 h 1714"/>
                        <a:gd name="T18" fmla="*/ 902 w 920"/>
                        <a:gd name="T19" fmla="*/ 1569 h 1714"/>
                        <a:gd name="T20" fmla="*/ 920 w 920"/>
                        <a:gd name="T21" fmla="*/ 1666 h 1714"/>
                        <a:gd name="T22" fmla="*/ 873 w 920"/>
                        <a:gd name="T23" fmla="*/ 1687 h 1714"/>
                        <a:gd name="T24" fmla="*/ 807 w 920"/>
                        <a:gd name="T25" fmla="*/ 1707 h 1714"/>
                        <a:gd name="T26" fmla="*/ 769 w 920"/>
                        <a:gd name="T27" fmla="*/ 1712 h 1714"/>
                        <a:gd name="T28" fmla="*/ 732 w 920"/>
                        <a:gd name="T29" fmla="*/ 1714 h 1714"/>
                        <a:gd name="T30" fmla="*/ 696 w 920"/>
                        <a:gd name="T31" fmla="*/ 1709 h 1714"/>
                        <a:gd name="T32" fmla="*/ 680 w 920"/>
                        <a:gd name="T33" fmla="*/ 1606 h 1714"/>
                        <a:gd name="T34" fmla="*/ 633 w 920"/>
                        <a:gd name="T35" fmla="*/ 1370 h 1714"/>
                        <a:gd name="T36" fmla="*/ 602 w 920"/>
                        <a:gd name="T37" fmla="*/ 1230 h 1714"/>
                        <a:gd name="T38" fmla="*/ 567 w 920"/>
                        <a:gd name="T39" fmla="*/ 1094 h 1714"/>
                        <a:gd name="T40" fmla="*/ 527 w 920"/>
                        <a:gd name="T41" fmla="*/ 974 h 1714"/>
                        <a:gd name="T42" fmla="*/ 495 w 920"/>
                        <a:gd name="T43" fmla="*/ 900 h 1714"/>
                        <a:gd name="T44" fmla="*/ 484 w 920"/>
                        <a:gd name="T45" fmla="*/ 880 h 1714"/>
                        <a:gd name="T46" fmla="*/ 380 w 920"/>
                        <a:gd name="T47" fmla="*/ 708 h 1714"/>
                        <a:gd name="T48" fmla="*/ 255 w 920"/>
                        <a:gd name="T49" fmla="*/ 524 h 1714"/>
                        <a:gd name="T50" fmla="*/ 135 w 920"/>
                        <a:gd name="T51" fmla="*/ 361 h 1714"/>
                        <a:gd name="T52" fmla="*/ 83 w 920"/>
                        <a:gd name="T53" fmla="*/ 300 h 1714"/>
                        <a:gd name="T54" fmla="*/ 41 w 920"/>
                        <a:gd name="T55" fmla="*/ 258 h 1714"/>
                        <a:gd name="T56" fmla="*/ 32 w 920"/>
                        <a:gd name="T57" fmla="*/ 250 h 1714"/>
                        <a:gd name="T58" fmla="*/ 18 w 920"/>
                        <a:gd name="T59" fmla="*/ 233 h 1714"/>
                        <a:gd name="T60" fmla="*/ 5 w 920"/>
                        <a:gd name="T61" fmla="*/ 203 h 1714"/>
                        <a:gd name="T62" fmla="*/ 0 w 920"/>
                        <a:gd name="T63" fmla="*/ 158 h 1714"/>
                        <a:gd name="T64" fmla="*/ 9 w 920"/>
                        <a:gd name="T65" fmla="*/ 113 h 1714"/>
                        <a:gd name="T66" fmla="*/ 31 w 920"/>
                        <a:gd name="T67" fmla="*/ 70 h 1714"/>
                        <a:gd name="T68" fmla="*/ 63 w 920"/>
                        <a:gd name="T69" fmla="*/ 34 h 1714"/>
                        <a:gd name="T70" fmla="*/ 104 w 920"/>
                        <a:gd name="T71" fmla="*/ 9 h 1714"/>
                        <a:gd name="T72" fmla="*/ 127 w 920"/>
                        <a:gd name="T73" fmla="*/ 2 h 1714"/>
                        <a:gd name="T74" fmla="*/ 154 w 920"/>
                        <a:gd name="T75" fmla="*/ 0 h 1714"/>
                        <a:gd name="T76" fmla="*/ 181 w 920"/>
                        <a:gd name="T77" fmla="*/ 2 h 171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</a:cxnLst>
                      <a:rect l="0" t="0" r="r" b="b"/>
                      <a:pathLst>
                        <a:path w="920" h="1714">
                          <a:moveTo>
                            <a:pt x="181" y="2"/>
                          </a:moveTo>
                          <a:lnTo>
                            <a:pt x="181" y="2"/>
                          </a:lnTo>
                          <a:lnTo>
                            <a:pt x="233" y="81"/>
                          </a:lnTo>
                          <a:lnTo>
                            <a:pt x="360" y="278"/>
                          </a:lnTo>
                          <a:lnTo>
                            <a:pt x="438" y="402"/>
                          </a:lnTo>
                          <a:lnTo>
                            <a:pt x="516" y="531"/>
                          </a:lnTo>
                          <a:lnTo>
                            <a:pt x="592" y="658"/>
                          </a:lnTo>
                          <a:lnTo>
                            <a:pt x="626" y="719"/>
                          </a:lnTo>
                          <a:lnTo>
                            <a:pt x="656" y="775"/>
                          </a:lnTo>
                          <a:lnTo>
                            <a:pt x="656" y="775"/>
                          </a:lnTo>
                          <a:lnTo>
                            <a:pt x="685" y="834"/>
                          </a:lnTo>
                          <a:lnTo>
                            <a:pt x="714" y="898"/>
                          </a:lnTo>
                          <a:lnTo>
                            <a:pt x="739" y="967"/>
                          </a:lnTo>
                          <a:lnTo>
                            <a:pt x="764" y="1038"/>
                          </a:lnTo>
                          <a:lnTo>
                            <a:pt x="787" y="1112"/>
                          </a:lnTo>
                          <a:lnTo>
                            <a:pt x="809" y="1187"/>
                          </a:lnTo>
                          <a:lnTo>
                            <a:pt x="828" y="1261"/>
                          </a:lnTo>
                          <a:lnTo>
                            <a:pt x="846" y="1332"/>
                          </a:lnTo>
                          <a:lnTo>
                            <a:pt x="879" y="1463"/>
                          </a:lnTo>
                          <a:lnTo>
                            <a:pt x="902" y="1569"/>
                          </a:lnTo>
                          <a:lnTo>
                            <a:pt x="920" y="1666"/>
                          </a:lnTo>
                          <a:lnTo>
                            <a:pt x="920" y="1666"/>
                          </a:lnTo>
                          <a:lnTo>
                            <a:pt x="898" y="1676"/>
                          </a:lnTo>
                          <a:lnTo>
                            <a:pt x="873" y="1687"/>
                          </a:lnTo>
                          <a:lnTo>
                            <a:pt x="841" y="1698"/>
                          </a:lnTo>
                          <a:lnTo>
                            <a:pt x="807" y="1707"/>
                          </a:lnTo>
                          <a:lnTo>
                            <a:pt x="787" y="1710"/>
                          </a:lnTo>
                          <a:lnTo>
                            <a:pt x="769" y="1712"/>
                          </a:lnTo>
                          <a:lnTo>
                            <a:pt x="749" y="1714"/>
                          </a:lnTo>
                          <a:lnTo>
                            <a:pt x="732" y="1714"/>
                          </a:lnTo>
                          <a:lnTo>
                            <a:pt x="714" y="1712"/>
                          </a:lnTo>
                          <a:lnTo>
                            <a:pt x="696" y="1709"/>
                          </a:lnTo>
                          <a:lnTo>
                            <a:pt x="696" y="1709"/>
                          </a:lnTo>
                          <a:lnTo>
                            <a:pt x="680" y="1606"/>
                          </a:lnTo>
                          <a:lnTo>
                            <a:pt x="660" y="1499"/>
                          </a:lnTo>
                          <a:lnTo>
                            <a:pt x="633" y="1370"/>
                          </a:lnTo>
                          <a:lnTo>
                            <a:pt x="619" y="1300"/>
                          </a:lnTo>
                          <a:lnTo>
                            <a:pt x="602" y="1230"/>
                          </a:lnTo>
                          <a:lnTo>
                            <a:pt x="585" y="1162"/>
                          </a:lnTo>
                          <a:lnTo>
                            <a:pt x="567" y="1094"/>
                          </a:lnTo>
                          <a:lnTo>
                            <a:pt x="547" y="1031"/>
                          </a:lnTo>
                          <a:lnTo>
                            <a:pt x="527" y="974"/>
                          </a:lnTo>
                          <a:lnTo>
                            <a:pt x="506" y="922"/>
                          </a:lnTo>
                          <a:lnTo>
                            <a:pt x="495" y="900"/>
                          </a:lnTo>
                          <a:lnTo>
                            <a:pt x="484" y="880"/>
                          </a:lnTo>
                          <a:lnTo>
                            <a:pt x="484" y="880"/>
                          </a:lnTo>
                          <a:lnTo>
                            <a:pt x="438" y="798"/>
                          </a:lnTo>
                          <a:lnTo>
                            <a:pt x="380" y="708"/>
                          </a:lnTo>
                          <a:lnTo>
                            <a:pt x="319" y="615"/>
                          </a:lnTo>
                          <a:lnTo>
                            <a:pt x="255" y="524"/>
                          </a:lnTo>
                          <a:lnTo>
                            <a:pt x="192" y="438"/>
                          </a:lnTo>
                          <a:lnTo>
                            <a:pt x="135" y="361"/>
                          </a:lnTo>
                          <a:lnTo>
                            <a:pt x="108" y="328"/>
                          </a:lnTo>
                          <a:lnTo>
                            <a:pt x="83" y="300"/>
                          </a:lnTo>
                          <a:lnTo>
                            <a:pt x="59" y="276"/>
                          </a:lnTo>
                          <a:lnTo>
                            <a:pt x="41" y="258"/>
                          </a:lnTo>
                          <a:lnTo>
                            <a:pt x="41" y="258"/>
                          </a:lnTo>
                          <a:lnTo>
                            <a:pt x="32" y="250"/>
                          </a:lnTo>
                          <a:lnTo>
                            <a:pt x="25" y="242"/>
                          </a:lnTo>
                          <a:lnTo>
                            <a:pt x="18" y="233"/>
                          </a:lnTo>
                          <a:lnTo>
                            <a:pt x="13" y="223"/>
                          </a:lnTo>
                          <a:lnTo>
                            <a:pt x="5" y="203"/>
                          </a:lnTo>
                          <a:lnTo>
                            <a:pt x="2" y="181"/>
                          </a:lnTo>
                          <a:lnTo>
                            <a:pt x="0" y="158"/>
                          </a:lnTo>
                          <a:lnTo>
                            <a:pt x="4" y="135"/>
                          </a:lnTo>
                          <a:lnTo>
                            <a:pt x="9" y="113"/>
                          </a:lnTo>
                          <a:lnTo>
                            <a:pt x="18" y="90"/>
                          </a:lnTo>
                          <a:lnTo>
                            <a:pt x="31" y="70"/>
                          </a:lnTo>
                          <a:lnTo>
                            <a:pt x="45" y="51"/>
                          </a:lnTo>
                          <a:lnTo>
                            <a:pt x="63" y="34"/>
                          </a:lnTo>
                          <a:lnTo>
                            <a:pt x="83" y="20"/>
                          </a:lnTo>
                          <a:lnTo>
                            <a:pt x="104" y="9"/>
                          </a:lnTo>
                          <a:lnTo>
                            <a:pt x="115" y="6"/>
                          </a:lnTo>
                          <a:lnTo>
                            <a:pt x="127" y="2"/>
                          </a:lnTo>
                          <a:lnTo>
                            <a:pt x="140" y="0"/>
                          </a:lnTo>
                          <a:lnTo>
                            <a:pt x="154" y="0"/>
                          </a:lnTo>
                          <a:lnTo>
                            <a:pt x="167" y="0"/>
                          </a:lnTo>
                          <a:lnTo>
                            <a:pt x="181" y="2"/>
                          </a:lnTo>
                          <a:close/>
                        </a:path>
                      </a:pathLst>
                    </a:custGeom>
                    <a:solidFill>
                      <a:srgbClr val="474C4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0" name="Freeform 40"/>
                    <p:cNvSpPr/>
                    <p:nvPr/>
                  </p:nvSpPr>
                  <p:spPr bwMode="auto">
                    <a:xfrm>
                      <a:off x="5482944" y="5807288"/>
                      <a:ext cx="1168072" cy="2176169"/>
                    </a:xfrm>
                    <a:custGeom>
                      <a:avLst/>
                      <a:gdLst>
                        <a:gd name="T0" fmla="*/ 181 w 920"/>
                        <a:gd name="T1" fmla="*/ 2 h 1714"/>
                        <a:gd name="T2" fmla="*/ 360 w 920"/>
                        <a:gd name="T3" fmla="*/ 278 h 1714"/>
                        <a:gd name="T4" fmla="*/ 516 w 920"/>
                        <a:gd name="T5" fmla="*/ 531 h 1714"/>
                        <a:gd name="T6" fmla="*/ 626 w 920"/>
                        <a:gd name="T7" fmla="*/ 719 h 1714"/>
                        <a:gd name="T8" fmla="*/ 656 w 920"/>
                        <a:gd name="T9" fmla="*/ 775 h 1714"/>
                        <a:gd name="T10" fmla="*/ 714 w 920"/>
                        <a:gd name="T11" fmla="*/ 898 h 1714"/>
                        <a:gd name="T12" fmla="*/ 764 w 920"/>
                        <a:gd name="T13" fmla="*/ 1038 h 1714"/>
                        <a:gd name="T14" fmla="*/ 809 w 920"/>
                        <a:gd name="T15" fmla="*/ 1187 h 1714"/>
                        <a:gd name="T16" fmla="*/ 846 w 920"/>
                        <a:gd name="T17" fmla="*/ 1332 h 1714"/>
                        <a:gd name="T18" fmla="*/ 902 w 920"/>
                        <a:gd name="T19" fmla="*/ 1569 h 1714"/>
                        <a:gd name="T20" fmla="*/ 920 w 920"/>
                        <a:gd name="T21" fmla="*/ 1666 h 1714"/>
                        <a:gd name="T22" fmla="*/ 873 w 920"/>
                        <a:gd name="T23" fmla="*/ 1687 h 1714"/>
                        <a:gd name="T24" fmla="*/ 807 w 920"/>
                        <a:gd name="T25" fmla="*/ 1707 h 1714"/>
                        <a:gd name="T26" fmla="*/ 769 w 920"/>
                        <a:gd name="T27" fmla="*/ 1712 h 1714"/>
                        <a:gd name="T28" fmla="*/ 732 w 920"/>
                        <a:gd name="T29" fmla="*/ 1714 h 1714"/>
                        <a:gd name="T30" fmla="*/ 696 w 920"/>
                        <a:gd name="T31" fmla="*/ 1709 h 1714"/>
                        <a:gd name="T32" fmla="*/ 680 w 920"/>
                        <a:gd name="T33" fmla="*/ 1606 h 1714"/>
                        <a:gd name="T34" fmla="*/ 633 w 920"/>
                        <a:gd name="T35" fmla="*/ 1370 h 1714"/>
                        <a:gd name="T36" fmla="*/ 602 w 920"/>
                        <a:gd name="T37" fmla="*/ 1230 h 1714"/>
                        <a:gd name="T38" fmla="*/ 567 w 920"/>
                        <a:gd name="T39" fmla="*/ 1094 h 1714"/>
                        <a:gd name="T40" fmla="*/ 527 w 920"/>
                        <a:gd name="T41" fmla="*/ 974 h 1714"/>
                        <a:gd name="T42" fmla="*/ 495 w 920"/>
                        <a:gd name="T43" fmla="*/ 900 h 1714"/>
                        <a:gd name="T44" fmla="*/ 484 w 920"/>
                        <a:gd name="T45" fmla="*/ 880 h 1714"/>
                        <a:gd name="T46" fmla="*/ 380 w 920"/>
                        <a:gd name="T47" fmla="*/ 708 h 1714"/>
                        <a:gd name="T48" fmla="*/ 255 w 920"/>
                        <a:gd name="T49" fmla="*/ 524 h 1714"/>
                        <a:gd name="T50" fmla="*/ 135 w 920"/>
                        <a:gd name="T51" fmla="*/ 361 h 1714"/>
                        <a:gd name="T52" fmla="*/ 83 w 920"/>
                        <a:gd name="T53" fmla="*/ 300 h 1714"/>
                        <a:gd name="T54" fmla="*/ 41 w 920"/>
                        <a:gd name="T55" fmla="*/ 258 h 1714"/>
                        <a:gd name="T56" fmla="*/ 32 w 920"/>
                        <a:gd name="T57" fmla="*/ 250 h 1714"/>
                        <a:gd name="T58" fmla="*/ 18 w 920"/>
                        <a:gd name="T59" fmla="*/ 233 h 1714"/>
                        <a:gd name="T60" fmla="*/ 5 w 920"/>
                        <a:gd name="T61" fmla="*/ 203 h 1714"/>
                        <a:gd name="T62" fmla="*/ 0 w 920"/>
                        <a:gd name="T63" fmla="*/ 158 h 1714"/>
                        <a:gd name="T64" fmla="*/ 9 w 920"/>
                        <a:gd name="T65" fmla="*/ 113 h 1714"/>
                        <a:gd name="T66" fmla="*/ 31 w 920"/>
                        <a:gd name="T67" fmla="*/ 70 h 1714"/>
                        <a:gd name="T68" fmla="*/ 63 w 920"/>
                        <a:gd name="T69" fmla="*/ 34 h 1714"/>
                        <a:gd name="T70" fmla="*/ 104 w 920"/>
                        <a:gd name="T71" fmla="*/ 9 h 1714"/>
                        <a:gd name="T72" fmla="*/ 127 w 920"/>
                        <a:gd name="T73" fmla="*/ 2 h 1714"/>
                        <a:gd name="T74" fmla="*/ 154 w 920"/>
                        <a:gd name="T75" fmla="*/ 0 h 1714"/>
                        <a:gd name="T76" fmla="*/ 181 w 920"/>
                        <a:gd name="T77" fmla="*/ 2 h 171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</a:cxnLst>
                      <a:rect l="0" t="0" r="r" b="b"/>
                      <a:pathLst>
                        <a:path w="920" h="1714">
                          <a:moveTo>
                            <a:pt x="181" y="2"/>
                          </a:moveTo>
                          <a:lnTo>
                            <a:pt x="181" y="2"/>
                          </a:lnTo>
                          <a:lnTo>
                            <a:pt x="233" y="81"/>
                          </a:lnTo>
                          <a:lnTo>
                            <a:pt x="360" y="278"/>
                          </a:lnTo>
                          <a:lnTo>
                            <a:pt x="438" y="402"/>
                          </a:lnTo>
                          <a:lnTo>
                            <a:pt x="516" y="531"/>
                          </a:lnTo>
                          <a:lnTo>
                            <a:pt x="592" y="658"/>
                          </a:lnTo>
                          <a:lnTo>
                            <a:pt x="626" y="719"/>
                          </a:lnTo>
                          <a:lnTo>
                            <a:pt x="656" y="775"/>
                          </a:lnTo>
                          <a:lnTo>
                            <a:pt x="656" y="775"/>
                          </a:lnTo>
                          <a:lnTo>
                            <a:pt x="685" y="834"/>
                          </a:lnTo>
                          <a:lnTo>
                            <a:pt x="714" y="898"/>
                          </a:lnTo>
                          <a:lnTo>
                            <a:pt x="739" y="967"/>
                          </a:lnTo>
                          <a:lnTo>
                            <a:pt x="764" y="1038"/>
                          </a:lnTo>
                          <a:lnTo>
                            <a:pt x="787" y="1112"/>
                          </a:lnTo>
                          <a:lnTo>
                            <a:pt x="809" y="1187"/>
                          </a:lnTo>
                          <a:lnTo>
                            <a:pt x="828" y="1261"/>
                          </a:lnTo>
                          <a:lnTo>
                            <a:pt x="846" y="1332"/>
                          </a:lnTo>
                          <a:lnTo>
                            <a:pt x="879" y="1463"/>
                          </a:lnTo>
                          <a:lnTo>
                            <a:pt x="902" y="1569"/>
                          </a:lnTo>
                          <a:lnTo>
                            <a:pt x="920" y="1666"/>
                          </a:lnTo>
                          <a:lnTo>
                            <a:pt x="920" y="1666"/>
                          </a:lnTo>
                          <a:lnTo>
                            <a:pt x="898" y="1676"/>
                          </a:lnTo>
                          <a:lnTo>
                            <a:pt x="873" y="1687"/>
                          </a:lnTo>
                          <a:lnTo>
                            <a:pt x="841" y="1698"/>
                          </a:lnTo>
                          <a:lnTo>
                            <a:pt x="807" y="1707"/>
                          </a:lnTo>
                          <a:lnTo>
                            <a:pt x="787" y="1710"/>
                          </a:lnTo>
                          <a:lnTo>
                            <a:pt x="769" y="1712"/>
                          </a:lnTo>
                          <a:lnTo>
                            <a:pt x="749" y="1714"/>
                          </a:lnTo>
                          <a:lnTo>
                            <a:pt x="732" y="1714"/>
                          </a:lnTo>
                          <a:lnTo>
                            <a:pt x="714" y="1712"/>
                          </a:lnTo>
                          <a:lnTo>
                            <a:pt x="696" y="1709"/>
                          </a:lnTo>
                          <a:lnTo>
                            <a:pt x="696" y="1709"/>
                          </a:lnTo>
                          <a:lnTo>
                            <a:pt x="680" y="1606"/>
                          </a:lnTo>
                          <a:lnTo>
                            <a:pt x="660" y="1499"/>
                          </a:lnTo>
                          <a:lnTo>
                            <a:pt x="633" y="1370"/>
                          </a:lnTo>
                          <a:lnTo>
                            <a:pt x="619" y="1300"/>
                          </a:lnTo>
                          <a:lnTo>
                            <a:pt x="602" y="1230"/>
                          </a:lnTo>
                          <a:lnTo>
                            <a:pt x="585" y="1162"/>
                          </a:lnTo>
                          <a:lnTo>
                            <a:pt x="567" y="1094"/>
                          </a:lnTo>
                          <a:lnTo>
                            <a:pt x="547" y="1031"/>
                          </a:lnTo>
                          <a:lnTo>
                            <a:pt x="527" y="974"/>
                          </a:lnTo>
                          <a:lnTo>
                            <a:pt x="506" y="922"/>
                          </a:lnTo>
                          <a:lnTo>
                            <a:pt x="495" y="900"/>
                          </a:lnTo>
                          <a:lnTo>
                            <a:pt x="484" y="880"/>
                          </a:lnTo>
                          <a:lnTo>
                            <a:pt x="484" y="880"/>
                          </a:lnTo>
                          <a:lnTo>
                            <a:pt x="438" y="798"/>
                          </a:lnTo>
                          <a:lnTo>
                            <a:pt x="380" y="708"/>
                          </a:lnTo>
                          <a:lnTo>
                            <a:pt x="319" y="615"/>
                          </a:lnTo>
                          <a:lnTo>
                            <a:pt x="255" y="524"/>
                          </a:lnTo>
                          <a:lnTo>
                            <a:pt x="192" y="438"/>
                          </a:lnTo>
                          <a:lnTo>
                            <a:pt x="135" y="361"/>
                          </a:lnTo>
                          <a:lnTo>
                            <a:pt x="108" y="328"/>
                          </a:lnTo>
                          <a:lnTo>
                            <a:pt x="83" y="300"/>
                          </a:lnTo>
                          <a:lnTo>
                            <a:pt x="59" y="276"/>
                          </a:lnTo>
                          <a:lnTo>
                            <a:pt x="41" y="258"/>
                          </a:lnTo>
                          <a:lnTo>
                            <a:pt x="41" y="258"/>
                          </a:lnTo>
                          <a:lnTo>
                            <a:pt x="32" y="250"/>
                          </a:lnTo>
                          <a:lnTo>
                            <a:pt x="25" y="242"/>
                          </a:lnTo>
                          <a:lnTo>
                            <a:pt x="18" y="233"/>
                          </a:lnTo>
                          <a:lnTo>
                            <a:pt x="13" y="223"/>
                          </a:lnTo>
                          <a:lnTo>
                            <a:pt x="5" y="203"/>
                          </a:lnTo>
                          <a:lnTo>
                            <a:pt x="2" y="181"/>
                          </a:lnTo>
                          <a:lnTo>
                            <a:pt x="0" y="158"/>
                          </a:lnTo>
                          <a:lnTo>
                            <a:pt x="4" y="135"/>
                          </a:lnTo>
                          <a:lnTo>
                            <a:pt x="9" y="113"/>
                          </a:lnTo>
                          <a:lnTo>
                            <a:pt x="18" y="90"/>
                          </a:lnTo>
                          <a:lnTo>
                            <a:pt x="31" y="70"/>
                          </a:lnTo>
                          <a:lnTo>
                            <a:pt x="45" y="51"/>
                          </a:lnTo>
                          <a:lnTo>
                            <a:pt x="63" y="34"/>
                          </a:lnTo>
                          <a:lnTo>
                            <a:pt x="83" y="20"/>
                          </a:lnTo>
                          <a:lnTo>
                            <a:pt x="104" y="9"/>
                          </a:lnTo>
                          <a:lnTo>
                            <a:pt x="115" y="6"/>
                          </a:lnTo>
                          <a:lnTo>
                            <a:pt x="127" y="2"/>
                          </a:lnTo>
                          <a:lnTo>
                            <a:pt x="140" y="0"/>
                          </a:lnTo>
                          <a:lnTo>
                            <a:pt x="154" y="0"/>
                          </a:lnTo>
                          <a:lnTo>
                            <a:pt x="167" y="0"/>
                          </a:lnTo>
                          <a:lnTo>
                            <a:pt x="181" y="2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1" name="Freeform 41"/>
                    <p:cNvSpPr/>
                    <p:nvPr/>
                  </p:nvSpPr>
                  <p:spPr bwMode="auto">
                    <a:xfrm>
                      <a:off x="4882403" y="4474163"/>
                      <a:ext cx="933188" cy="1565471"/>
                    </a:xfrm>
                    <a:custGeom>
                      <a:avLst/>
                      <a:gdLst>
                        <a:gd name="T0" fmla="*/ 20 w 735"/>
                        <a:gd name="T1" fmla="*/ 45 h 1233"/>
                        <a:gd name="T2" fmla="*/ 20 w 735"/>
                        <a:gd name="T3" fmla="*/ 45 h 1233"/>
                        <a:gd name="T4" fmla="*/ 75 w 735"/>
                        <a:gd name="T5" fmla="*/ 36 h 1233"/>
                        <a:gd name="T6" fmla="*/ 132 w 735"/>
                        <a:gd name="T7" fmla="*/ 25 h 1233"/>
                        <a:gd name="T8" fmla="*/ 201 w 735"/>
                        <a:gd name="T9" fmla="*/ 16 h 1233"/>
                        <a:gd name="T10" fmla="*/ 272 w 735"/>
                        <a:gd name="T11" fmla="*/ 7 h 1233"/>
                        <a:gd name="T12" fmla="*/ 342 w 735"/>
                        <a:gd name="T13" fmla="*/ 2 h 1233"/>
                        <a:gd name="T14" fmla="*/ 374 w 735"/>
                        <a:gd name="T15" fmla="*/ 0 h 1233"/>
                        <a:gd name="T16" fmla="*/ 403 w 735"/>
                        <a:gd name="T17" fmla="*/ 0 h 1233"/>
                        <a:gd name="T18" fmla="*/ 426 w 735"/>
                        <a:gd name="T19" fmla="*/ 2 h 1233"/>
                        <a:gd name="T20" fmla="*/ 446 w 735"/>
                        <a:gd name="T21" fmla="*/ 4 h 1233"/>
                        <a:gd name="T22" fmla="*/ 446 w 735"/>
                        <a:gd name="T23" fmla="*/ 4 h 1233"/>
                        <a:gd name="T24" fmla="*/ 487 w 735"/>
                        <a:gd name="T25" fmla="*/ 138 h 1233"/>
                        <a:gd name="T26" fmla="*/ 530 w 735"/>
                        <a:gd name="T27" fmla="*/ 283 h 1233"/>
                        <a:gd name="T28" fmla="*/ 581 w 735"/>
                        <a:gd name="T29" fmla="*/ 457 h 1233"/>
                        <a:gd name="T30" fmla="*/ 633 w 735"/>
                        <a:gd name="T31" fmla="*/ 649 h 1233"/>
                        <a:gd name="T32" fmla="*/ 658 w 735"/>
                        <a:gd name="T33" fmla="*/ 744 h 1233"/>
                        <a:gd name="T34" fmla="*/ 679 w 735"/>
                        <a:gd name="T35" fmla="*/ 839 h 1233"/>
                        <a:gd name="T36" fmla="*/ 699 w 735"/>
                        <a:gd name="T37" fmla="*/ 928 h 1233"/>
                        <a:gd name="T38" fmla="*/ 715 w 735"/>
                        <a:gd name="T39" fmla="*/ 1015 h 1233"/>
                        <a:gd name="T40" fmla="*/ 728 w 735"/>
                        <a:gd name="T41" fmla="*/ 1092 h 1233"/>
                        <a:gd name="T42" fmla="*/ 735 w 735"/>
                        <a:gd name="T43" fmla="*/ 1158 h 1233"/>
                        <a:gd name="T44" fmla="*/ 735 w 735"/>
                        <a:gd name="T45" fmla="*/ 1158 h 1233"/>
                        <a:gd name="T46" fmla="*/ 651 w 735"/>
                        <a:gd name="T47" fmla="*/ 1183 h 1233"/>
                        <a:gd name="T48" fmla="*/ 586 w 735"/>
                        <a:gd name="T49" fmla="*/ 1203 h 1233"/>
                        <a:gd name="T50" fmla="*/ 538 w 735"/>
                        <a:gd name="T51" fmla="*/ 1215 h 1233"/>
                        <a:gd name="T52" fmla="*/ 498 w 735"/>
                        <a:gd name="T53" fmla="*/ 1108 h 1233"/>
                        <a:gd name="T54" fmla="*/ 450 w 735"/>
                        <a:gd name="T55" fmla="*/ 1212 h 1233"/>
                        <a:gd name="T56" fmla="*/ 450 w 735"/>
                        <a:gd name="T57" fmla="*/ 1212 h 1233"/>
                        <a:gd name="T58" fmla="*/ 419 w 735"/>
                        <a:gd name="T59" fmla="*/ 1217 h 1233"/>
                        <a:gd name="T60" fmla="*/ 383 w 735"/>
                        <a:gd name="T61" fmla="*/ 1224 h 1233"/>
                        <a:gd name="T62" fmla="*/ 337 w 735"/>
                        <a:gd name="T63" fmla="*/ 1230 h 1233"/>
                        <a:gd name="T64" fmla="*/ 278 w 735"/>
                        <a:gd name="T65" fmla="*/ 1233 h 1233"/>
                        <a:gd name="T66" fmla="*/ 244 w 735"/>
                        <a:gd name="T67" fmla="*/ 1233 h 1233"/>
                        <a:gd name="T68" fmla="*/ 210 w 735"/>
                        <a:gd name="T69" fmla="*/ 1231 h 1233"/>
                        <a:gd name="T70" fmla="*/ 172 w 735"/>
                        <a:gd name="T71" fmla="*/ 1230 h 1233"/>
                        <a:gd name="T72" fmla="*/ 132 w 735"/>
                        <a:gd name="T73" fmla="*/ 1224 h 1233"/>
                        <a:gd name="T74" fmla="*/ 91 w 735"/>
                        <a:gd name="T75" fmla="*/ 1219 h 1233"/>
                        <a:gd name="T76" fmla="*/ 48 w 735"/>
                        <a:gd name="T77" fmla="*/ 1210 h 1233"/>
                        <a:gd name="T78" fmla="*/ 48 w 735"/>
                        <a:gd name="T79" fmla="*/ 1210 h 1233"/>
                        <a:gd name="T80" fmla="*/ 52 w 735"/>
                        <a:gd name="T81" fmla="*/ 1138 h 1233"/>
                        <a:gd name="T82" fmla="*/ 52 w 735"/>
                        <a:gd name="T83" fmla="*/ 1061 h 1233"/>
                        <a:gd name="T84" fmla="*/ 54 w 735"/>
                        <a:gd name="T85" fmla="*/ 966 h 1233"/>
                        <a:gd name="T86" fmla="*/ 52 w 735"/>
                        <a:gd name="T87" fmla="*/ 859 h 1233"/>
                        <a:gd name="T88" fmla="*/ 50 w 735"/>
                        <a:gd name="T89" fmla="*/ 749 h 1233"/>
                        <a:gd name="T90" fmla="*/ 43 w 735"/>
                        <a:gd name="T91" fmla="*/ 643 h 1233"/>
                        <a:gd name="T92" fmla="*/ 39 w 735"/>
                        <a:gd name="T93" fmla="*/ 595 h 1233"/>
                        <a:gd name="T94" fmla="*/ 32 w 735"/>
                        <a:gd name="T95" fmla="*/ 550 h 1233"/>
                        <a:gd name="T96" fmla="*/ 32 w 735"/>
                        <a:gd name="T97" fmla="*/ 550 h 1233"/>
                        <a:gd name="T98" fmla="*/ 21 w 735"/>
                        <a:gd name="T99" fmla="*/ 466 h 1233"/>
                        <a:gd name="T100" fmla="*/ 12 w 735"/>
                        <a:gd name="T101" fmla="*/ 382 h 1233"/>
                        <a:gd name="T102" fmla="*/ 5 w 735"/>
                        <a:gd name="T103" fmla="*/ 301 h 1233"/>
                        <a:gd name="T104" fmla="*/ 2 w 735"/>
                        <a:gd name="T105" fmla="*/ 226 h 1233"/>
                        <a:gd name="T106" fmla="*/ 0 w 735"/>
                        <a:gd name="T107" fmla="*/ 159 h 1233"/>
                        <a:gd name="T108" fmla="*/ 2 w 735"/>
                        <a:gd name="T109" fmla="*/ 131 h 1233"/>
                        <a:gd name="T110" fmla="*/ 3 w 735"/>
                        <a:gd name="T111" fmla="*/ 106 h 1233"/>
                        <a:gd name="T112" fmla="*/ 5 w 735"/>
                        <a:gd name="T113" fmla="*/ 84 h 1233"/>
                        <a:gd name="T114" fmla="*/ 9 w 735"/>
                        <a:gd name="T115" fmla="*/ 66 h 1233"/>
                        <a:gd name="T116" fmla="*/ 14 w 735"/>
                        <a:gd name="T117" fmla="*/ 54 h 1233"/>
                        <a:gd name="T118" fmla="*/ 20 w 735"/>
                        <a:gd name="T119" fmla="*/ 45 h 1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</a:cxnLst>
                      <a:rect l="0" t="0" r="r" b="b"/>
                      <a:pathLst>
                        <a:path w="735" h="1233">
                          <a:moveTo>
                            <a:pt x="20" y="45"/>
                          </a:moveTo>
                          <a:lnTo>
                            <a:pt x="20" y="45"/>
                          </a:lnTo>
                          <a:lnTo>
                            <a:pt x="75" y="36"/>
                          </a:lnTo>
                          <a:lnTo>
                            <a:pt x="132" y="25"/>
                          </a:lnTo>
                          <a:lnTo>
                            <a:pt x="201" y="16"/>
                          </a:lnTo>
                          <a:lnTo>
                            <a:pt x="272" y="7"/>
                          </a:lnTo>
                          <a:lnTo>
                            <a:pt x="342" y="2"/>
                          </a:lnTo>
                          <a:lnTo>
                            <a:pt x="374" y="0"/>
                          </a:lnTo>
                          <a:lnTo>
                            <a:pt x="403" y="0"/>
                          </a:lnTo>
                          <a:lnTo>
                            <a:pt x="426" y="2"/>
                          </a:lnTo>
                          <a:lnTo>
                            <a:pt x="446" y="4"/>
                          </a:lnTo>
                          <a:lnTo>
                            <a:pt x="446" y="4"/>
                          </a:lnTo>
                          <a:lnTo>
                            <a:pt x="487" y="138"/>
                          </a:lnTo>
                          <a:lnTo>
                            <a:pt x="530" y="283"/>
                          </a:lnTo>
                          <a:lnTo>
                            <a:pt x="581" y="457"/>
                          </a:lnTo>
                          <a:lnTo>
                            <a:pt x="633" y="649"/>
                          </a:lnTo>
                          <a:lnTo>
                            <a:pt x="658" y="744"/>
                          </a:lnTo>
                          <a:lnTo>
                            <a:pt x="679" y="839"/>
                          </a:lnTo>
                          <a:lnTo>
                            <a:pt x="699" y="928"/>
                          </a:lnTo>
                          <a:lnTo>
                            <a:pt x="715" y="1015"/>
                          </a:lnTo>
                          <a:lnTo>
                            <a:pt x="728" y="1092"/>
                          </a:lnTo>
                          <a:lnTo>
                            <a:pt x="735" y="1158"/>
                          </a:lnTo>
                          <a:lnTo>
                            <a:pt x="735" y="1158"/>
                          </a:lnTo>
                          <a:lnTo>
                            <a:pt x="651" y="1183"/>
                          </a:lnTo>
                          <a:lnTo>
                            <a:pt x="586" y="1203"/>
                          </a:lnTo>
                          <a:lnTo>
                            <a:pt x="538" y="1215"/>
                          </a:lnTo>
                          <a:lnTo>
                            <a:pt x="498" y="1108"/>
                          </a:lnTo>
                          <a:lnTo>
                            <a:pt x="450" y="1212"/>
                          </a:lnTo>
                          <a:lnTo>
                            <a:pt x="450" y="1212"/>
                          </a:lnTo>
                          <a:lnTo>
                            <a:pt x="419" y="1217"/>
                          </a:lnTo>
                          <a:lnTo>
                            <a:pt x="383" y="1224"/>
                          </a:lnTo>
                          <a:lnTo>
                            <a:pt x="337" y="1230"/>
                          </a:lnTo>
                          <a:lnTo>
                            <a:pt x="278" y="1233"/>
                          </a:lnTo>
                          <a:lnTo>
                            <a:pt x="244" y="1233"/>
                          </a:lnTo>
                          <a:lnTo>
                            <a:pt x="210" y="1231"/>
                          </a:lnTo>
                          <a:lnTo>
                            <a:pt x="172" y="1230"/>
                          </a:lnTo>
                          <a:lnTo>
                            <a:pt x="132" y="1224"/>
                          </a:lnTo>
                          <a:lnTo>
                            <a:pt x="91" y="1219"/>
                          </a:lnTo>
                          <a:lnTo>
                            <a:pt x="48" y="1210"/>
                          </a:lnTo>
                          <a:lnTo>
                            <a:pt x="48" y="1210"/>
                          </a:lnTo>
                          <a:lnTo>
                            <a:pt x="52" y="1138"/>
                          </a:lnTo>
                          <a:lnTo>
                            <a:pt x="52" y="1061"/>
                          </a:lnTo>
                          <a:lnTo>
                            <a:pt x="54" y="966"/>
                          </a:lnTo>
                          <a:lnTo>
                            <a:pt x="52" y="859"/>
                          </a:lnTo>
                          <a:lnTo>
                            <a:pt x="50" y="749"/>
                          </a:lnTo>
                          <a:lnTo>
                            <a:pt x="43" y="643"/>
                          </a:lnTo>
                          <a:lnTo>
                            <a:pt x="39" y="595"/>
                          </a:lnTo>
                          <a:lnTo>
                            <a:pt x="32" y="550"/>
                          </a:lnTo>
                          <a:lnTo>
                            <a:pt x="32" y="550"/>
                          </a:lnTo>
                          <a:lnTo>
                            <a:pt x="21" y="466"/>
                          </a:lnTo>
                          <a:lnTo>
                            <a:pt x="12" y="382"/>
                          </a:lnTo>
                          <a:lnTo>
                            <a:pt x="5" y="301"/>
                          </a:lnTo>
                          <a:lnTo>
                            <a:pt x="2" y="226"/>
                          </a:lnTo>
                          <a:lnTo>
                            <a:pt x="0" y="159"/>
                          </a:lnTo>
                          <a:lnTo>
                            <a:pt x="2" y="131"/>
                          </a:lnTo>
                          <a:lnTo>
                            <a:pt x="3" y="106"/>
                          </a:lnTo>
                          <a:lnTo>
                            <a:pt x="5" y="84"/>
                          </a:lnTo>
                          <a:lnTo>
                            <a:pt x="9" y="66"/>
                          </a:lnTo>
                          <a:lnTo>
                            <a:pt x="14" y="54"/>
                          </a:lnTo>
                          <a:lnTo>
                            <a:pt x="20" y="45"/>
                          </a:lnTo>
                          <a:close/>
                        </a:path>
                      </a:pathLst>
                    </a:custGeom>
                    <a:solidFill>
                      <a:srgbClr val="474C4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2" name="Freeform 42"/>
                    <p:cNvSpPr/>
                    <p:nvPr/>
                  </p:nvSpPr>
                  <p:spPr bwMode="auto">
                    <a:xfrm>
                      <a:off x="4882403" y="4474163"/>
                      <a:ext cx="933188" cy="1565471"/>
                    </a:xfrm>
                    <a:custGeom>
                      <a:avLst/>
                      <a:gdLst>
                        <a:gd name="T0" fmla="*/ 20 w 735"/>
                        <a:gd name="T1" fmla="*/ 45 h 1233"/>
                        <a:gd name="T2" fmla="*/ 20 w 735"/>
                        <a:gd name="T3" fmla="*/ 45 h 1233"/>
                        <a:gd name="T4" fmla="*/ 75 w 735"/>
                        <a:gd name="T5" fmla="*/ 36 h 1233"/>
                        <a:gd name="T6" fmla="*/ 132 w 735"/>
                        <a:gd name="T7" fmla="*/ 25 h 1233"/>
                        <a:gd name="T8" fmla="*/ 201 w 735"/>
                        <a:gd name="T9" fmla="*/ 16 h 1233"/>
                        <a:gd name="T10" fmla="*/ 272 w 735"/>
                        <a:gd name="T11" fmla="*/ 7 h 1233"/>
                        <a:gd name="T12" fmla="*/ 342 w 735"/>
                        <a:gd name="T13" fmla="*/ 2 h 1233"/>
                        <a:gd name="T14" fmla="*/ 374 w 735"/>
                        <a:gd name="T15" fmla="*/ 0 h 1233"/>
                        <a:gd name="T16" fmla="*/ 403 w 735"/>
                        <a:gd name="T17" fmla="*/ 0 h 1233"/>
                        <a:gd name="T18" fmla="*/ 426 w 735"/>
                        <a:gd name="T19" fmla="*/ 2 h 1233"/>
                        <a:gd name="T20" fmla="*/ 446 w 735"/>
                        <a:gd name="T21" fmla="*/ 4 h 1233"/>
                        <a:gd name="T22" fmla="*/ 446 w 735"/>
                        <a:gd name="T23" fmla="*/ 4 h 1233"/>
                        <a:gd name="T24" fmla="*/ 487 w 735"/>
                        <a:gd name="T25" fmla="*/ 138 h 1233"/>
                        <a:gd name="T26" fmla="*/ 530 w 735"/>
                        <a:gd name="T27" fmla="*/ 283 h 1233"/>
                        <a:gd name="T28" fmla="*/ 581 w 735"/>
                        <a:gd name="T29" fmla="*/ 457 h 1233"/>
                        <a:gd name="T30" fmla="*/ 633 w 735"/>
                        <a:gd name="T31" fmla="*/ 649 h 1233"/>
                        <a:gd name="T32" fmla="*/ 658 w 735"/>
                        <a:gd name="T33" fmla="*/ 744 h 1233"/>
                        <a:gd name="T34" fmla="*/ 679 w 735"/>
                        <a:gd name="T35" fmla="*/ 839 h 1233"/>
                        <a:gd name="T36" fmla="*/ 699 w 735"/>
                        <a:gd name="T37" fmla="*/ 928 h 1233"/>
                        <a:gd name="T38" fmla="*/ 715 w 735"/>
                        <a:gd name="T39" fmla="*/ 1015 h 1233"/>
                        <a:gd name="T40" fmla="*/ 728 w 735"/>
                        <a:gd name="T41" fmla="*/ 1092 h 1233"/>
                        <a:gd name="T42" fmla="*/ 735 w 735"/>
                        <a:gd name="T43" fmla="*/ 1158 h 1233"/>
                        <a:gd name="T44" fmla="*/ 735 w 735"/>
                        <a:gd name="T45" fmla="*/ 1158 h 1233"/>
                        <a:gd name="T46" fmla="*/ 651 w 735"/>
                        <a:gd name="T47" fmla="*/ 1183 h 1233"/>
                        <a:gd name="T48" fmla="*/ 586 w 735"/>
                        <a:gd name="T49" fmla="*/ 1203 h 1233"/>
                        <a:gd name="T50" fmla="*/ 538 w 735"/>
                        <a:gd name="T51" fmla="*/ 1215 h 1233"/>
                        <a:gd name="T52" fmla="*/ 498 w 735"/>
                        <a:gd name="T53" fmla="*/ 1108 h 1233"/>
                        <a:gd name="T54" fmla="*/ 450 w 735"/>
                        <a:gd name="T55" fmla="*/ 1212 h 1233"/>
                        <a:gd name="T56" fmla="*/ 450 w 735"/>
                        <a:gd name="T57" fmla="*/ 1212 h 1233"/>
                        <a:gd name="T58" fmla="*/ 419 w 735"/>
                        <a:gd name="T59" fmla="*/ 1217 h 1233"/>
                        <a:gd name="T60" fmla="*/ 383 w 735"/>
                        <a:gd name="T61" fmla="*/ 1224 h 1233"/>
                        <a:gd name="T62" fmla="*/ 337 w 735"/>
                        <a:gd name="T63" fmla="*/ 1230 h 1233"/>
                        <a:gd name="T64" fmla="*/ 278 w 735"/>
                        <a:gd name="T65" fmla="*/ 1233 h 1233"/>
                        <a:gd name="T66" fmla="*/ 244 w 735"/>
                        <a:gd name="T67" fmla="*/ 1233 h 1233"/>
                        <a:gd name="T68" fmla="*/ 210 w 735"/>
                        <a:gd name="T69" fmla="*/ 1231 h 1233"/>
                        <a:gd name="T70" fmla="*/ 172 w 735"/>
                        <a:gd name="T71" fmla="*/ 1230 h 1233"/>
                        <a:gd name="T72" fmla="*/ 132 w 735"/>
                        <a:gd name="T73" fmla="*/ 1224 h 1233"/>
                        <a:gd name="T74" fmla="*/ 91 w 735"/>
                        <a:gd name="T75" fmla="*/ 1219 h 1233"/>
                        <a:gd name="T76" fmla="*/ 48 w 735"/>
                        <a:gd name="T77" fmla="*/ 1210 h 1233"/>
                        <a:gd name="T78" fmla="*/ 48 w 735"/>
                        <a:gd name="T79" fmla="*/ 1210 h 1233"/>
                        <a:gd name="T80" fmla="*/ 52 w 735"/>
                        <a:gd name="T81" fmla="*/ 1138 h 1233"/>
                        <a:gd name="T82" fmla="*/ 52 w 735"/>
                        <a:gd name="T83" fmla="*/ 1061 h 1233"/>
                        <a:gd name="T84" fmla="*/ 54 w 735"/>
                        <a:gd name="T85" fmla="*/ 966 h 1233"/>
                        <a:gd name="T86" fmla="*/ 52 w 735"/>
                        <a:gd name="T87" fmla="*/ 859 h 1233"/>
                        <a:gd name="T88" fmla="*/ 50 w 735"/>
                        <a:gd name="T89" fmla="*/ 749 h 1233"/>
                        <a:gd name="T90" fmla="*/ 43 w 735"/>
                        <a:gd name="T91" fmla="*/ 643 h 1233"/>
                        <a:gd name="T92" fmla="*/ 39 w 735"/>
                        <a:gd name="T93" fmla="*/ 595 h 1233"/>
                        <a:gd name="T94" fmla="*/ 32 w 735"/>
                        <a:gd name="T95" fmla="*/ 550 h 1233"/>
                        <a:gd name="T96" fmla="*/ 32 w 735"/>
                        <a:gd name="T97" fmla="*/ 550 h 1233"/>
                        <a:gd name="T98" fmla="*/ 21 w 735"/>
                        <a:gd name="T99" fmla="*/ 466 h 1233"/>
                        <a:gd name="T100" fmla="*/ 12 w 735"/>
                        <a:gd name="T101" fmla="*/ 382 h 1233"/>
                        <a:gd name="T102" fmla="*/ 5 w 735"/>
                        <a:gd name="T103" fmla="*/ 301 h 1233"/>
                        <a:gd name="T104" fmla="*/ 2 w 735"/>
                        <a:gd name="T105" fmla="*/ 226 h 1233"/>
                        <a:gd name="T106" fmla="*/ 0 w 735"/>
                        <a:gd name="T107" fmla="*/ 159 h 1233"/>
                        <a:gd name="T108" fmla="*/ 2 w 735"/>
                        <a:gd name="T109" fmla="*/ 131 h 1233"/>
                        <a:gd name="T110" fmla="*/ 3 w 735"/>
                        <a:gd name="T111" fmla="*/ 106 h 1233"/>
                        <a:gd name="T112" fmla="*/ 5 w 735"/>
                        <a:gd name="T113" fmla="*/ 84 h 1233"/>
                        <a:gd name="T114" fmla="*/ 9 w 735"/>
                        <a:gd name="T115" fmla="*/ 66 h 1233"/>
                        <a:gd name="T116" fmla="*/ 14 w 735"/>
                        <a:gd name="T117" fmla="*/ 54 h 1233"/>
                        <a:gd name="T118" fmla="*/ 20 w 735"/>
                        <a:gd name="T119" fmla="*/ 45 h 1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</a:cxnLst>
                      <a:rect l="0" t="0" r="r" b="b"/>
                      <a:pathLst>
                        <a:path w="735" h="1233">
                          <a:moveTo>
                            <a:pt x="20" y="45"/>
                          </a:moveTo>
                          <a:lnTo>
                            <a:pt x="20" y="45"/>
                          </a:lnTo>
                          <a:lnTo>
                            <a:pt x="75" y="36"/>
                          </a:lnTo>
                          <a:lnTo>
                            <a:pt x="132" y="25"/>
                          </a:lnTo>
                          <a:lnTo>
                            <a:pt x="201" y="16"/>
                          </a:lnTo>
                          <a:lnTo>
                            <a:pt x="272" y="7"/>
                          </a:lnTo>
                          <a:lnTo>
                            <a:pt x="342" y="2"/>
                          </a:lnTo>
                          <a:lnTo>
                            <a:pt x="374" y="0"/>
                          </a:lnTo>
                          <a:lnTo>
                            <a:pt x="403" y="0"/>
                          </a:lnTo>
                          <a:lnTo>
                            <a:pt x="426" y="2"/>
                          </a:lnTo>
                          <a:lnTo>
                            <a:pt x="446" y="4"/>
                          </a:lnTo>
                          <a:lnTo>
                            <a:pt x="446" y="4"/>
                          </a:lnTo>
                          <a:lnTo>
                            <a:pt x="487" y="138"/>
                          </a:lnTo>
                          <a:lnTo>
                            <a:pt x="530" y="283"/>
                          </a:lnTo>
                          <a:lnTo>
                            <a:pt x="581" y="457"/>
                          </a:lnTo>
                          <a:lnTo>
                            <a:pt x="633" y="649"/>
                          </a:lnTo>
                          <a:lnTo>
                            <a:pt x="658" y="744"/>
                          </a:lnTo>
                          <a:lnTo>
                            <a:pt x="679" y="839"/>
                          </a:lnTo>
                          <a:lnTo>
                            <a:pt x="699" y="928"/>
                          </a:lnTo>
                          <a:lnTo>
                            <a:pt x="715" y="1015"/>
                          </a:lnTo>
                          <a:lnTo>
                            <a:pt x="728" y="1092"/>
                          </a:lnTo>
                          <a:lnTo>
                            <a:pt x="735" y="1158"/>
                          </a:lnTo>
                          <a:lnTo>
                            <a:pt x="735" y="1158"/>
                          </a:lnTo>
                          <a:lnTo>
                            <a:pt x="651" y="1183"/>
                          </a:lnTo>
                          <a:lnTo>
                            <a:pt x="586" y="1203"/>
                          </a:lnTo>
                          <a:lnTo>
                            <a:pt x="538" y="1215"/>
                          </a:lnTo>
                          <a:lnTo>
                            <a:pt x="498" y="1108"/>
                          </a:lnTo>
                          <a:lnTo>
                            <a:pt x="450" y="1212"/>
                          </a:lnTo>
                          <a:lnTo>
                            <a:pt x="450" y="1212"/>
                          </a:lnTo>
                          <a:lnTo>
                            <a:pt x="419" y="1217"/>
                          </a:lnTo>
                          <a:lnTo>
                            <a:pt x="383" y="1224"/>
                          </a:lnTo>
                          <a:lnTo>
                            <a:pt x="337" y="1230"/>
                          </a:lnTo>
                          <a:lnTo>
                            <a:pt x="278" y="1233"/>
                          </a:lnTo>
                          <a:lnTo>
                            <a:pt x="244" y="1233"/>
                          </a:lnTo>
                          <a:lnTo>
                            <a:pt x="210" y="1231"/>
                          </a:lnTo>
                          <a:lnTo>
                            <a:pt x="172" y="1230"/>
                          </a:lnTo>
                          <a:lnTo>
                            <a:pt x="132" y="1224"/>
                          </a:lnTo>
                          <a:lnTo>
                            <a:pt x="91" y="1219"/>
                          </a:lnTo>
                          <a:lnTo>
                            <a:pt x="48" y="1210"/>
                          </a:lnTo>
                          <a:lnTo>
                            <a:pt x="48" y="1210"/>
                          </a:lnTo>
                          <a:lnTo>
                            <a:pt x="52" y="1138"/>
                          </a:lnTo>
                          <a:lnTo>
                            <a:pt x="52" y="1061"/>
                          </a:lnTo>
                          <a:lnTo>
                            <a:pt x="54" y="966"/>
                          </a:lnTo>
                          <a:lnTo>
                            <a:pt x="52" y="859"/>
                          </a:lnTo>
                          <a:lnTo>
                            <a:pt x="50" y="749"/>
                          </a:lnTo>
                          <a:lnTo>
                            <a:pt x="43" y="643"/>
                          </a:lnTo>
                          <a:lnTo>
                            <a:pt x="39" y="595"/>
                          </a:lnTo>
                          <a:lnTo>
                            <a:pt x="32" y="550"/>
                          </a:lnTo>
                          <a:lnTo>
                            <a:pt x="32" y="550"/>
                          </a:lnTo>
                          <a:lnTo>
                            <a:pt x="21" y="466"/>
                          </a:lnTo>
                          <a:lnTo>
                            <a:pt x="12" y="382"/>
                          </a:lnTo>
                          <a:lnTo>
                            <a:pt x="5" y="301"/>
                          </a:lnTo>
                          <a:lnTo>
                            <a:pt x="2" y="226"/>
                          </a:lnTo>
                          <a:lnTo>
                            <a:pt x="0" y="159"/>
                          </a:lnTo>
                          <a:lnTo>
                            <a:pt x="2" y="131"/>
                          </a:lnTo>
                          <a:lnTo>
                            <a:pt x="3" y="106"/>
                          </a:lnTo>
                          <a:lnTo>
                            <a:pt x="5" y="84"/>
                          </a:lnTo>
                          <a:lnTo>
                            <a:pt x="9" y="66"/>
                          </a:lnTo>
                          <a:lnTo>
                            <a:pt x="14" y="54"/>
                          </a:lnTo>
                          <a:lnTo>
                            <a:pt x="20" y="45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3" name="Freeform 43"/>
                    <p:cNvSpPr/>
                    <p:nvPr/>
                  </p:nvSpPr>
                  <p:spPr bwMode="auto">
                    <a:xfrm>
                      <a:off x="5114748" y="4258323"/>
                      <a:ext cx="192986" cy="422792"/>
                    </a:xfrm>
                    <a:custGeom>
                      <a:avLst/>
                      <a:gdLst>
                        <a:gd name="T0" fmla="*/ 152 w 152"/>
                        <a:gd name="T1" fmla="*/ 27 h 333"/>
                        <a:gd name="T2" fmla="*/ 152 w 152"/>
                        <a:gd name="T3" fmla="*/ 27 h 333"/>
                        <a:gd name="T4" fmla="*/ 148 w 152"/>
                        <a:gd name="T5" fmla="*/ 61 h 333"/>
                        <a:gd name="T6" fmla="*/ 141 w 152"/>
                        <a:gd name="T7" fmla="*/ 138 h 333"/>
                        <a:gd name="T8" fmla="*/ 138 w 152"/>
                        <a:gd name="T9" fmla="*/ 184 h 333"/>
                        <a:gd name="T10" fmla="*/ 136 w 152"/>
                        <a:gd name="T11" fmla="*/ 229 h 333"/>
                        <a:gd name="T12" fmla="*/ 136 w 152"/>
                        <a:gd name="T13" fmla="*/ 269 h 333"/>
                        <a:gd name="T14" fmla="*/ 136 w 152"/>
                        <a:gd name="T15" fmla="*/ 285 h 333"/>
                        <a:gd name="T16" fmla="*/ 138 w 152"/>
                        <a:gd name="T17" fmla="*/ 299 h 333"/>
                        <a:gd name="T18" fmla="*/ 138 w 152"/>
                        <a:gd name="T19" fmla="*/ 299 h 333"/>
                        <a:gd name="T20" fmla="*/ 139 w 152"/>
                        <a:gd name="T21" fmla="*/ 310 h 333"/>
                        <a:gd name="T22" fmla="*/ 138 w 152"/>
                        <a:gd name="T23" fmla="*/ 319 h 333"/>
                        <a:gd name="T24" fmla="*/ 136 w 152"/>
                        <a:gd name="T25" fmla="*/ 326 h 333"/>
                        <a:gd name="T26" fmla="*/ 131 w 152"/>
                        <a:gd name="T27" fmla="*/ 329 h 333"/>
                        <a:gd name="T28" fmla="*/ 123 w 152"/>
                        <a:gd name="T29" fmla="*/ 333 h 333"/>
                        <a:gd name="T30" fmla="*/ 116 w 152"/>
                        <a:gd name="T31" fmla="*/ 333 h 333"/>
                        <a:gd name="T32" fmla="*/ 107 w 152"/>
                        <a:gd name="T33" fmla="*/ 333 h 333"/>
                        <a:gd name="T34" fmla="*/ 96 w 152"/>
                        <a:gd name="T35" fmla="*/ 331 h 333"/>
                        <a:gd name="T36" fmla="*/ 77 w 152"/>
                        <a:gd name="T37" fmla="*/ 326 h 333"/>
                        <a:gd name="T38" fmla="*/ 55 w 152"/>
                        <a:gd name="T39" fmla="*/ 315 h 333"/>
                        <a:gd name="T40" fmla="*/ 37 w 152"/>
                        <a:gd name="T41" fmla="*/ 304 h 333"/>
                        <a:gd name="T42" fmla="*/ 23 w 152"/>
                        <a:gd name="T43" fmla="*/ 292 h 333"/>
                        <a:gd name="T44" fmla="*/ 23 w 152"/>
                        <a:gd name="T45" fmla="*/ 292 h 333"/>
                        <a:gd name="T46" fmla="*/ 18 w 152"/>
                        <a:gd name="T47" fmla="*/ 285 h 333"/>
                        <a:gd name="T48" fmla="*/ 14 w 152"/>
                        <a:gd name="T49" fmla="*/ 272 h 333"/>
                        <a:gd name="T50" fmla="*/ 10 w 152"/>
                        <a:gd name="T51" fmla="*/ 258 h 333"/>
                        <a:gd name="T52" fmla="*/ 9 w 152"/>
                        <a:gd name="T53" fmla="*/ 238 h 333"/>
                        <a:gd name="T54" fmla="*/ 5 w 152"/>
                        <a:gd name="T55" fmla="*/ 195 h 333"/>
                        <a:gd name="T56" fmla="*/ 5 w 152"/>
                        <a:gd name="T57" fmla="*/ 147 h 333"/>
                        <a:gd name="T58" fmla="*/ 5 w 152"/>
                        <a:gd name="T59" fmla="*/ 57 h 333"/>
                        <a:gd name="T60" fmla="*/ 3 w 152"/>
                        <a:gd name="T61" fmla="*/ 27 h 333"/>
                        <a:gd name="T62" fmla="*/ 1 w 152"/>
                        <a:gd name="T63" fmla="*/ 16 h 333"/>
                        <a:gd name="T64" fmla="*/ 1 w 152"/>
                        <a:gd name="T65" fmla="*/ 9 h 333"/>
                        <a:gd name="T66" fmla="*/ 1 w 152"/>
                        <a:gd name="T67" fmla="*/ 9 h 333"/>
                        <a:gd name="T68" fmla="*/ 0 w 152"/>
                        <a:gd name="T69" fmla="*/ 7 h 333"/>
                        <a:gd name="T70" fmla="*/ 3 w 152"/>
                        <a:gd name="T71" fmla="*/ 3 h 333"/>
                        <a:gd name="T72" fmla="*/ 9 w 152"/>
                        <a:gd name="T73" fmla="*/ 1 h 333"/>
                        <a:gd name="T74" fmla="*/ 18 w 152"/>
                        <a:gd name="T75" fmla="*/ 0 h 333"/>
                        <a:gd name="T76" fmla="*/ 39 w 152"/>
                        <a:gd name="T77" fmla="*/ 0 h 333"/>
                        <a:gd name="T78" fmla="*/ 64 w 152"/>
                        <a:gd name="T79" fmla="*/ 1 h 333"/>
                        <a:gd name="T80" fmla="*/ 93 w 152"/>
                        <a:gd name="T81" fmla="*/ 5 h 333"/>
                        <a:gd name="T82" fmla="*/ 118 w 152"/>
                        <a:gd name="T83" fmla="*/ 10 h 333"/>
                        <a:gd name="T84" fmla="*/ 139 w 152"/>
                        <a:gd name="T85" fmla="*/ 18 h 333"/>
                        <a:gd name="T86" fmla="*/ 147 w 152"/>
                        <a:gd name="T87" fmla="*/ 23 h 333"/>
                        <a:gd name="T88" fmla="*/ 152 w 152"/>
                        <a:gd name="T89" fmla="*/ 27 h 3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</a:cxnLst>
                      <a:rect l="0" t="0" r="r" b="b"/>
                      <a:pathLst>
                        <a:path w="152" h="333">
                          <a:moveTo>
                            <a:pt x="152" y="27"/>
                          </a:moveTo>
                          <a:lnTo>
                            <a:pt x="152" y="27"/>
                          </a:lnTo>
                          <a:lnTo>
                            <a:pt x="148" y="61"/>
                          </a:lnTo>
                          <a:lnTo>
                            <a:pt x="141" y="138"/>
                          </a:lnTo>
                          <a:lnTo>
                            <a:pt x="138" y="184"/>
                          </a:lnTo>
                          <a:lnTo>
                            <a:pt x="136" y="229"/>
                          </a:lnTo>
                          <a:lnTo>
                            <a:pt x="136" y="269"/>
                          </a:lnTo>
                          <a:lnTo>
                            <a:pt x="136" y="285"/>
                          </a:lnTo>
                          <a:lnTo>
                            <a:pt x="138" y="299"/>
                          </a:lnTo>
                          <a:lnTo>
                            <a:pt x="138" y="299"/>
                          </a:lnTo>
                          <a:lnTo>
                            <a:pt x="139" y="310"/>
                          </a:lnTo>
                          <a:lnTo>
                            <a:pt x="138" y="319"/>
                          </a:lnTo>
                          <a:lnTo>
                            <a:pt x="136" y="326"/>
                          </a:lnTo>
                          <a:lnTo>
                            <a:pt x="131" y="329"/>
                          </a:lnTo>
                          <a:lnTo>
                            <a:pt x="123" y="333"/>
                          </a:lnTo>
                          <a:lnTo>
                            <a:pt x="116" y="333"/>
                          </a:lnTo>
                          <a:lnTo>
                            <a:pt x="107" y="333"/>
                          </a:lnTo>
                          <a:lnTo>
                            <a:pt x="96" y="331"/>
                          </a:lnTo>
                          <a:lnTo>
                            <a:pt x="77" y="326"/>
                          </a:lnTo>
                          <a:lnTo>
                            <a:pt x="55" y="315"/>
                          </a:lnTo>
                          <a:lnTo>
                            <a:pt x="37" y="304"/>
                          </a:lnTo>
                          <a:lnTo>
                            <a:pt x="23" y="292"/>
                          </a:lnTo>
                          <a:lnTo>
                            <a:pt x="23" y="292"/>
                          </a:lnTo>
                          <a:lnTo>
                            <a:pt x="18" y="285"/>
                          </a:lnTo>
                          <a:lnTo>
                            <a:pt x="14" y="272"/>
                          </a:lnTo>
                          <a:lnTo>
                            <a:pt x="10" y="258"/>
                          </a:lnTo>
                          <a:lnTo>
                            <a:pt x="9" y="238"/>
                          </a:lnTo>
                          <a:lnTo>
                            <a:pt x="5" y="195"/>
                          </a:lnTo>
                          <a:lnTo>
                            <a:pt x="5" y="147"/>
                          </a:lnTo>
                          <a:lnTo>
                            <a:pt x="5" y="57"/>
                          </a:lnTo>
                          <a:lnTo>
                            <a:pt x="3" y="27"/>
                          </a:lnTo>
                          <a:lnTo>
                            <a:pt x="1" y="16"/>
                          </a:lnTo>
                          <a:lnTo>
                            <a:pt x="1" y="9"/>
                          </a:lnTo>
                          <a:lnTo>
                            <a:pt x="1" y="9"/>
                          </a:lnTo>
                          <a:lnTo>
                            <a:pt x="0" y="7"/>
                          </a:lnTo>
                          <a:lnTo>
                            <a:pt x="3" y="3"/>
                          </a:lnTo>
                          <a:lnTo>
                            <a:pt x="9" y="1"/>
                          </a:lnTo>
                          <a:lnTo>
                            <a:pt x="18" y="0"/>
                          </a:lnTo>
                          <a:lnTo>
                            <a:pt x="39" y="0"/>
                          </a:lnTo>
                          <a:lnTo>
                            <a:pt x="64" y="1"/>
                          </a:lnTo>
                          <a:lnTo>
                            <a:pt x="93" y="5"/>
                          </a:lnTo>
                          <a:lnTo>
                            <a:pt x="118" y="10"/>
                          </a:lnTo>
                          <a:lnTo>
                            <a:pt x="139" y="18"/>
                          </a:lnTo>
                          <a:lnTo>
                            <a:pt x="147" y="23"/>
                          </a:lnTo>
                          <a:lnTo>
                            <a:pt x="152" y="27"/>
                          </a:lnTo>
                          <a:close/>
                        </a:path>
                      </a:pathLst>
                    </a:custGeom>
                    <a:solidFill>
                      <a:srgbClr val="FEDCB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4" name="Freeform 44"/>
                    <p:cNvSpPr/>
                    <p:nvPr/>
                  </p:nvSpPr>
                  <p:spPr bwMode="auto">
                    <a:xfrm>
                      <a:off x="5114748" y="4258323"/>
                      <a:ext cx="192986" cy="422792"/>
                    </a:xfrm>
                    <a:custGeom>
                      <a:avLst/>
                      <a:gdLst>
                        <a:gd name="T0" fmla="*/ 152 w 152"/>
                        <a:gd name="T1" fmla="*/ 27 h 333"/>
                        <a:gd name="T2" fmla="*/ 152 w 152"/>
                        <a:gd name="T3" fmla="*/ 27 h 333"/>
                        <a:gd name="T4" fmla="*/ 148 w 152"/>
                        <a:gd name="T5" fmla="*/ 61 h 333"/>
                        <a:gd name="T6" fmla="*/ 141 w 152"/>
                        <a:gd name="T7" fmla="*/ 138 h 333"/>
                        <a:gd name="T8" fmla="*/ 138 w 152"/>
                        <a:gd name="T9" fmla="*/ 184 h 333"/>
                        <a:gd name="T10" fmla="*/ 136 w 152"/>
                        <a:gd name="T11" fmla="*/ 229 h 333"/>
                        <a:gd name="T12" fmla="*/ 136 w 152"/>
                        <a:gd name="T13" fmla="*/ 269 h 333"/>
                        <a:gd name="T14" fmla="*/ 136 w 152"/>
                        <a:gd name="T15" fmla="*/ 285 h 333"/>
                        <a:gd name="T16" fmla="*/ 138 w 152"/>
                        <a:gd name="T17" fmla="*/ 299 h 333"/>
                        <a:gd name="T18" fmla="*/ 138 w 152"/>
                        <a:gd name="T19" fmla="*/ 299 h 333"/>
                        <a:gd name="T20" fmla="*/ 139 w 152"/>
                        <a:gd name="T21" fmla="*/ 310 h 333"/>
                        <a:gd name="T22" fmla="*/ 138 w 152"/>
                        <a:gd name="T23" fmla="*/ 319 h 333"/>
                        <a:gd name="T24" fmla="*/ 136 w 152"/>
                        <a:gd name="T25" fmla="*/ 326 h 333"/>
                        <a:gd name="T26" fmla="*/ 131 w 152"/>
                        <a:gd name="T27" fmla="*/ 329 h 333"/>
                        <a:gd name="T28" fmla="*/ 123 w 152"/>
                        <a:gd name="T29" fmla="*/ 333 h 333"/>
                        <a:gd name="T30" fmla="*/ 116 w 152"/>
                        <a:gd name="T31" fmla="*/ 333 h 333"/>
                        <a:gd name="T32" fmla="*/ 107 w 152"/>
                        <a:gd name="T33" fmla="*/ 333 h 333"/>
                        <a:gd name="T34" fmla="*/ 96 w 152"/>
                        <a:gd name="T35" fmla="*/ 331 h 333"/>
                        <a:gd name="T36" fmla="*/ 77 w 152"/>
                        <a:gd name="T37" fmla="*/ 326 h 333"/>
                        <a:gd name="T38" fmla="*/ 55 w 152"/>
                        <a:gd name="T39" fmla="*/ 315 h 333"/>
                        <a:gd name="T40" fmla="*/ 37 w 152"/>
                        <a:gd name="T41" fmla="*/ 304 h 333"/>
                        <a:gd name="T42" fmla="*/ 23 w 152"/>
                        <a:gd name="T43" fmla="*/ 292 h 333"/>
                        <a:gd name="T44" fmla="*/ 23 w 152"/>
                        <a:gd name="T45" fmla="*/ 292 h 333"/>
                        <a:gd name="T46" fmla="*/ 18 w 152"/>
                        <a:gd name="T47" fmla="*/ 285 h 333"/>
                        <a:gd name="T48" fmla="*/ 14 w 152"/>
                        <a:gd name="T49" fmla="*/ 272 h 333"/>
                        <a:gd name="T50" fmla="*/ 10 w 152"/>
                        <a:gd name="T51" fmla="*/ 258 h 333"/>
                        <a:gd name="T52" fmla="*/ 9 w 152"/>
                        <a:gd name="T53" fmla="*/ 238 h 333"/>
                        <a:gd name="T54" fmla="*/ 5 w 152"/>
                        <a:gd name="T55" fmla="*/ 195 h 333"/>
                        <a:gd name="T56" fmla="*/ 5 w 152"/>
                        <a:gd name="T57" fmla="*/ 147 h 333"/>
                        <a:gd name="T58" fmla="*/ 5 w 152"/>
                        <a:gd name="T59" fmla="*/ 57 h 333"/>
                        <a:gd name="T60" fmla="*/ 3 w 152"/>
                        <a:gd name="T61" fmla="*/ 27 h 333"/>
                        <a:gd name="T62" fmla="*/ 1 w 152"/>
                        <a:gd name="T63" fmla="*/ 16 h 333"/>
                        <a:gd name="T64" fmla="*/ 1 w 152"/>
                        <a:gd name="T65" fmla="*/ 9 h 333"/>
                        <a:gd name="T66" fmla="*/ 1 w 152"/>
                        <a:gd name="T67" fmla="*/ 9 h 333"/>
                        <a:gd name="T68" fmla="*/ 0 w 152"/>
                        <a:gd name="T69" fmla="*/ 7 h 333"/>
                        <a:gd name="T70" fmla="*/ 3 w 152"/>
                        <a:gd name="T71" fmla="*/ 3 h 333"/>
                        <a:gd name="T72" fmla="*/ 9 w 152"/>
                        <a:gd name="T73" fmla="*/ 1 h 333"/>
                        <a:gd name="T74" fmla="*/ 18 w 152"/>
                        <a:gd name="T75" fmla="*/ 0 h 333"/>
                        <a:gd name="T76" fmla="*/ 39 w 152"/>
                        <a:gd name="T77" fmla="*/ 0 h 333"/>
                        <a:gd name="T78" fmla="*/ 64 w 152"/>
                        <a:gd name="T79" fmla="*/ 1 h 333"/>
                        <a:gd name="T80" fmla="*/ 93 w 152"/>
                        <a:gd name="T81" fmla="*/ 5 h 333"/>
                        <a:gd name="T82" fmla="*/ 118 w 152"/>
                        <a:gd name="T83" fmla="*/ 10 h 333"/>
                        <a:gd name="T84" fmla="*/ 139 w 152"/>
                        <a:gd name="T85" fmla="*/ 18 h 333"/>
                        <a:gd name="T86" fmla="*/ 147 w 152"/>
                        <a:gd name="T87" fmla="*/ 23 h 333"/>
                        <a:gd name="T88" fmla="*/ 152 w 152"/>
                        <a:gd name="T89" fmla="*/ 27 h 3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</a:cxnLst>
                      <a:rect l="0" t="0" r="r" b="b"/>
                      <a:pathLst>
                        <a:path w="152" h="333">
                          <a:moveTo>
                            <a:pt x="152" y="27"/>
                          </a:moveTo>
                          <a:lnTo>
                            <a:pt x="152" y="27"/>
                          </a:lnTo>
                          <a:lnTo>
                            <a:pt x="148" y="61"/>
                          </a:lnTo>
                          <a:lnTo>
                            <a:pt x="141" y="138"/>
                          </a:lnTo>
                          <a:lnTo>
                            <a:pt x="138" y="184"/>
                          </a:lnTo>
                          <a:lnTo>
                            <a:pt x="136" y="229"/>
                          </a:lnTo>
                          <a:lnTo>
                            <a:pt x="136" y="269"/>
                          </a:lnTo>
                          <a:lnTo>
                            <a:pt x="136" y="285"/>
                          </a:lnTo>
                          <a:lnTo>
                            <a:pt x="138" y="299"/>
                          </a:lnTo>
                          <a:lnTo>
                            <a:pt x="138" y="299"/>
                          </a:lnTo>
                          <a:lnTo>
                            <a:pt x="139" y="310"/>
                          </a:lnTo>
                          <a:lnTo>
                            <a:pt x="138" y="319"/>
                          </a:lnTo>
                          <a:lnTo>
                            <a:pt x="136" y="326"/>
                          </a:lnTo>
                          <a:lnTo>
                            <a:pt x="131" y="329"/>
                          </a:lnTo>
                          <a:lnTo>
                            <a:pt x="123" y="333"/>
                          </a:lnTo>
                          <a:lnTo>
                            <a:pt x="116" y="333"/>
                          </a:lnTo>
                          <a:lnTo>
                            <a:pt x="107" y="333"/>
                          </a:lnTo>
                          <a:lnTo>
                            <a:pt x="96" y="331"/>
                          </a:lnTo>
                          <a:lnTo>
                            <a:pt x="77" y="326"/>
                          </a:lnTo>
                          <a:lnTo>
                            <a:pt x="55" y="315"/>
                          </a:lnTo>
                          <a:lnTo>
                            <a:pt x="37" y="304"/>
                          </a:lnTo>
                          <a:lnTo>
                            <a:pt x="23" y="292"/>
                          </a:lnTo>
                          <a:lnTo>
                            <a:pt x="23" y="292"/>
                          </a:lnTo>
                          <a:lnTo>
                            <a:pt x="18" y="285"/>
                          </a:lnTo>
                          <a:lnTo>
                            <a:pt x="14" y="272"/>
                          </a:lnTo>
                          <a:lnTo>
                            <a:pt x="10" y="258"/>
                          </a:lnTo>
                          <a:lnTo>
                            <a:pt x="9" y="238"/>
                          </a:lnTo>
                          <a:lnTo>
                            <a:pt x="5" y="195"/>
                          </a:lnTo>
                          <a:lnTo>
                            <a:pt x="5" y="147"/>
                          </a:lnTo>
                          <a:lnTo>
                            <a:pt x="5" y="57"/>
                          </a:lnTo>
                          <a:lnTo>
                            <a:pt x="3" y="27"/>
                          </a:lnTo>
                          <a:lnTo>
                            <a:pt x="1" y="16"/>
                          </a:lnTo>
                          <a:lnTo>
                            <a:pt x="1" y="9"/>
                          </a:lnTo>
                          <a:lnTo>
                            <a:pt x="1" y="9"/>
                          </a:lnTo>
                          <a:lnTo>
                            <a:pt x="0" y="7"/>
                          </a:lnTo>
                          <a:lnTo>
                            <a:pt x="3" y="3"/>
                          </a:lnTo>
                          <a:lnTo>
                            <a:pt x="9" y="1"/>
                          </a:lnTo>
                          <a:lnTo>
                            <a:pt x="18" y="0"/>
                          </a:lnTo>
                          <a:lnTo>
                            <a:pt x="39" y="0"/>
                          </a:lnTo>
                          <a:lnTo>
                            <a:pt x="64" y="1"/>
                          </a:lnTo>
                          <a:lnTo>
                            <a:pt x="93" y="5"/>
                          </a:lnTo>
                          <a:lnTo>
                            <a:pt x="118" y="10"/>
                          </a:lnTo>
                          <a:lnTo>
                            <a:pt x="139" y="18"/>
                          </a:lnTo>
                          <a:lnTo>
                            <a:pt x="147" y="23"/>
                          </a:lnTo>
                          <a:lnTo>
                            <a:pt x="152" y="27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5" name="Freeform 45"/>
                    <p:cNvSpPr/>
                    <p:nvPr/>
                  </p:nvSpPr>
                  <p:spPr bwMode="auto">
                    <a:xfrm>
                      <a:off x="5043648" y="4497016"/>
                      <a:ext cx="384702" cy="775752"/>
                    </a:xfrm>
                    <a:custGeom>
                      <a:avLst/>
                      <a:gdLst>
                        <a:gd name="T0" fmla="*/ 142 w 303"/>
                        <a:gd name="T1" fmla="*/ 3 h 611"/>
                        <a:gd name="T2" fmla="*/ 188 w 303"/>
                        <a:gd name="T3" fmla="*/ 106 h 611"/>
                        <a:gd name="T4" fmla="*/ 185 w 303"/>
                        <a:gd name="T5" fmla="*/ 7 h 611"/>
                        <a:gd name="T6" fmla="*/ 271 w 303"/>
                        <a:gd name="T7" fmla="*/ 46 h 611"/>
                        <a:gd name="T8" fmla="*/ 271 w 303"/>
                        <a:gd name="T9" fmla="*/ 46 h 611"/>
                        <a:gd name="T10" fmla="*/ 274 w 303"/>
                        <a:gd name="T11" fmla="*/ 59 h 611"/>
                        <a:gd name="T12" fmla="*/ 283 w 303"/>
                        <a:gd name="T13" fmla="*/ 93 h 611"/>
                        <a:gd name="T14" fmla="*/ 294 w 303"/>
                        <a:gd name="T15" fmla="*/ 145 h 611"/>
                        <a:gd name="T16" fmla="*/ 299 w 303"/>
                        <a:gd name="T17" fmla="*/ 177 h 611"/>
                        <a:gd name="T18" fmla="*/ 303 w 303"/>
                        <a:gd name="T19" fmla="*/ 210 h 611"/>
                        <a:gd name="T20" fmla="*/ 303 w 303"/>
                        <a:gd name="T21" fmla="*/ 210 h 611"/>
                        <a:gd name="T22" fmla="*/ 303 w 303"/>
                        <a:gd name="T23" fmla="*/ 254 h 611"/>
                        <a:gd name="T24" fmla="*/ 303 w 303"/>
                        <a:gd name="T25" fmla="*/ 312 h 611"/>
                        <a:gd name="T26" fmla="*/ 299 w 303"/>
                        <a:gd name="T27" fmla="*/ 378 h 611"/>
                        <a:gd name="T28" fmla="*/ 296 w 303"/>
                        <a:gd name="T29" fmla="*/ 446 h 611"/>
                        <a:gd name="T30" fmla="*/ 287 w 303"/>
                        <a:gd name="T31" fmla="*/ 563 h 611"/>
                        <a:gd name="T32" fmla="*/ 282 w 303"/>
                        <a:gd name="T33" fmla="*/ 611 h 611"/>
                        <a:gd name="T34" fmla="*/ 282 w 303"/>
                        <a:gd name="T35" fmla="*/ 611 h 611"/>
                        <a:gd name="T36" fmla="*/ 247 w 303"/>
                        <a:gd name="T37" fmla="*/ 541 h 611"/>
                        <a:gd name="T38" fmla="*/ 167 w 303"/>
                        <a:gd name="T39" fmla="*/ 380 h 611"/>
                        <a:gd name="T40" fmla="*/ 74 w 303"/>
                        <a:gd name="T41" fmla="*/ 199 h 611"/>
                        <a:gd name="T42" fmla="*/ 32 w 303"/>
                        <a:gd name="T43" fmla="*/ 122 h 611"/>
                        <a:gd name="T44" fmla="*/ 0 w 303"/>
                        <a:gd name="T45" fmla="*/ 68 h 611"/>
                        <a:gd name="T46" fmla="*/ 0 w 303"/>
                        <a:gd name="T47" fmla="*/ 68 h 611"/>
                        <a:gd name="T48" fmla="*/ 13 w 303"/>
                        <a:gd name="T49" fmla="*/ 55 h 611"/>
                        <a:gd name="T50" fmla="*/ 27 w 303"/>
                        <a:gd name="T51" fmla="*/ 41 h 611"/>
                        <a:gd name="T52" fmla="*/ 45 w 303"/>
                        <a:gd name="T53" fmla="*/ 29 h 611"/>
                        <a:gd name="T54" fmla="*/ 66 w 303"/>
                        <a:gd name="T55" fmla="*/ 14 h 611"/>
                        <a:gd name="T56" fmla="*/ 79 w 303"/>
                        <a:gd name="T57" fmla="*/ 9 h 611"/>
                        <a:gd name="T58" fmla="*/ 92 w 303"/>
                        <a:gd name="T59" fmla="*/ 5 h 611"/>
                        <a:gd name="T60" fmla="*/ 104 w 303"/>
                        <a:gd name="T61" fmla="*/ 2 h 611"/>
                        <a:gd name="T62" fmla="*/ 117 w 303"/>
                        <a:gd name="T63" fmla="*/ 0 h 611"/>
                        <a:gd name="T64" fmla="*/ 129 w 303"/>
                        <a:gd name="T65" fmla="*/ 2 h 611"/>
                        <a:gd name="T66" fmla="*/ 142 w 303"/>
                        <a:gd name="T67" fmla="*/ 3 h 6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303" h="611">
                          <a:moveTo>
                            <a:pt x="142" y="3"/>
                          </a:moveTo>
                          <a:lnTo>
                            <a:pt x="188" y="106"/>
                          </a:lnTo>
                          <a:lnTo>
                            <a:pt x="185" y="7"/>
                          </a:lnTo>
                          <a:lnTo>
                            <a:pt x="271" y="46"/>
                          </a:lnTo>
                          <a:lnTo>
                            <a:pt x="271" y="46"/>
                          </a:lnTo>
                          <a:lnTo>
                            <a:pt x="274" y="59"/>
                          </a:lnTo>
                          <a:lnTo>
                            <a:pt x="283" y="93"/>
                          </a:lnTo>
                          <a:lnTo>
                            <a:pt x="294" y="145"/>
                          </a:lnTo>
                          <a:lnTo>
                            <a:pt x="299" y="177"/>
                          </a:lnTo>
                          <a:lnTo>
                            <a:pt x="303" y="210"/>
                          </a:lnTo>
                          <a:lnTo>
                            <a:pt x="303" y="210"/>
                          </a:lnTo>
                          <a:lnTo>
                            <a:pt x="303" y="254"/>
                          </a:lnTo>
                          <a:lnTo>
                            <a:pt x="303" y="312"/>
                          </a:lnTo>
                          <a:lnTo>
                            <a:pt x="299" y="378"/>
                          </a:lnTo>
                          <a:lnTo>
                            <a:pt x="296" y="446"/>
                          </a:lnTo>
                          <a:lnTo>
                            <a:pt x="287" y="563"/>
                          </a:lnTo>
                          <a:lnTo>
                            <a:pt x="282" y="611"/>
                          </a:lnTo>
                          <a:lnTo>
                            <a:pt x="282" y="611"/>
                          </a:lnTo>
                          <a:lnTo>
                            <a:pt x="247" y="541"/>
                          </a:lnTo>
                          <a:lnTo>
                            <a:pt x="167" y="380"/>
                          </a:lnTo>
                          <a:lnTo>
                            <a:pt x="74" y="199"/>
                          </a:lnTo>
                          <a:lnTo>
                            <a:pt x="32" y="122"/>
                          </a:lnTo>
                          <a:lnTo>
                            <a:pt x="0" y="68"/>
                          </a:lnTo>
                          <a:lnTo>
                            <a:pt x="0" y="68"/>
                          </a:lnTo>
                          <a:lnTo>
                            <a:pt x="13" y="55"/>
                          </a:lnTo>
                          <a:lnTo>
                            <a:pt x="27" y="41"/>
                          </a:lnTo>
                          <a:lnTo>
                            <a:pt x="45" y="29"/>
                          </a:lnTo>
                          <a:lnTo>
                            <a:pt x="66" y="14"/>
                          </a:lnTo>
                          <a:lnTo>
                            <a:pt x="79" y="9"/>
                          </a:lnTo>
                          <a:lnTo>
                            <a:pt x="92" y="5"/>
                          </a:lnTo>
                          <a:lnTo>
                            <a:pt x="104" y="2"/>
                          </a:lnTo>
                          <a:lnTo>
                            <a:pt x="117" y="0"/>
                          </a:lnTo>
                          <a:lnTo>
                            <a:pt x="129" y="2"/>
                          </a:lnTo>
                          <a:lnTo>
                            <a:pt x="142" y="3"/>
                          </a:lnTo>
                          <a:close/>
                        </a:path>
                      </a:pathLst>
                    </a:custGeom>
                    <a:solidFill>
                      <a:srgbClr val="E5E5E5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6" name="Freeform 46"/>
                    <p:cNvSpPr/>
                    <p:nvPr/>
                  </p:nvSpPr>
                  <p:spPr bwMode="auto">
                    <a:xfrm>
                      <a:off x="5043648" y="4497016"/>
                      <a:ext cx="384702" cy="775752"/>
                    </a:xfrm>
                    <a:custGeom>
                      <a:avLst/>
                      <a:gdLst>
                        <a:gd name="T0" fmla="*/ 142 w 303"/>
                        <a:gd name="T1" fmla="*/ 3 h 611"/>
                        <a:gd name="T2" fmla="*/ 188 w 303"/>
                        <a:gd name="T3" fmla="*/ 106 h 611"/>
                        <a:gd name="T4" fmla="*/ 185 w 303"/>
                        <a:gd name="T5" fmla="*/ 7 h 611"/>
                        <a:gd name="T6" fmla="*/ 271 w 303"/>
                        <a:gd name="T7" fmla="*/ 46 h 611"/>
                        <a:gd name="T8" fmla="*/ 271 w 303"/>
                        <a:gd name="T9" fmla="*/ 46 h 611"/>
                        <a:gd name="T10" fmla="*/ 274 w 303"/>
                        <a:gd name="T11" fmla="*/ 59 h 611"/>
                        <a:gd name="T12" fmla="*/ 283 w 303"/>
                        <a:gd name="T13" fmla="*/ 93 h 611"/>
                        <a:gd name="T14" fmla="*/ 294 w 303"/>
                        <a:gd name="T15" fmla="*/ 145 h 611"/>
                        <a:gd name="T16" fmla="*/ 299 w 303"/>
                        <a:gd name="T17" fmla="*/ 177 h 611"/>
                        <a:gd name="T18" fmla="*/ 303 w 303"/>
                        <a:gd name="T19" fmla="*/ 210 h 611"/>
                        <a:gd name="T20" fmla="*/ 303 w 303"/>
                        <a:gd name="T21" fmla="*/ 210 h 611"/>
                        <a:gd name="T22" fmla="*/ 303 w 303"/>
                        <a:gd name="T23" fmla="*/ 254 h 611"/>
                        <a:gd name="T24" fmla="*/ 303 w 303"/>
                        <a:gd name="T25" fmla="*/ 312 h 611"/>
                        <a:gd name="T26" fmla="*/ 299 w 303"/>
                        <a:gd name="T27" fmla="*/ 378 h 611"/>
                        <a:gd name="T28" fmla="*/ 296 w 303"/>
                        <a:gd name="T29" fmla="*/ 446 h 611"/>
                        <a:gd name="T30" fmla="*/ 287 w 303"/>
                        <a:gd name="T31" fmla="*/ 563 h 611"/>
                        <a:gd name="T32" fmla="*/ 282 w 303"/>
                        <a:gd name="T33" fmla="*/ 611 h 611"/>
                        <a:gd name="T34" fmla="*/ 282 w 303"/>
                        <a:gd name="T35" fmla="*/ 611 h 611"/>
                        <a:gd name="T36" fmla="*/ 247 w 303"/>
                        <a:gd name="T37" fmla="*/ 541 h 611"/>
                        <a:gd name="T38" fmla="*/ 167 w 303"/>
                        <a:gd name="T39" fmla="*/ 380 h 611"/>
                        <a:gd name="T40" fmla="*/ 74 w 303"/>
                        <a:gd name="T41" fmla="*/ 199 h 611"/>
                        <a:gd name="T42" fmla="*/ 32 w 303"/>
                        <a:gd name="T43" fmla="*/ 122 h 611"/>
                        <a:gd name="T44" fmla="*/ 0 w 303"/>
                        <a:gd name="T45" fmla="*/ 68 h 611"/>
                        <a:gd name="T46" fmla="*/ 0 w 303"/>
                        <a:gd name="T47" fmla="*/ 68 h 611"/>
                        <a:gd name="T48" fmla="*/ 13 w 303"/>
                        <a:gd name="T49" fmla="*/ 55 h 611"/>
                        <a:gd name="T50" fmla="*/ 27 w 303"/>
                        <a:gd name="T51" fmla="*/ 41 h 611"/>
                        <a:gd name="T52" fmla="*/ 45 w 303"/>
                        <a:gd name="T53" fmla="*/ 29 h 611"/>
                        <a:gd name="T54" fmla="*/ 66 w 303"/>
                        <a:gd name="T55" fmla="*/ 14 h 611"/>
                        <a:gd name="T56" fmla="*/ 79 w 303"/>
                        <a:gd name="T57" fmla="*/ 9 h 611"/>
                        <a:gd name="T58" fmla="*/ 92 w 303"/>
                        <a:gd name="T59" fmla="*/ 5 h 611"/>
                        <a:gd name="T60" fmla="*/ 104 w 303"/>
                        <a:gd name="T61" fmla="*/ 2 h 611"/>
                        <a:gd name="T62" fmla="*/ 117 w 303"/>
                        <a:gd name="T63" fmla="*/ 0 h 611"/>
                        <a:gd name="T64" fmla="*/ 129 w 303"/>
                        <a:gd name="T65" fmla="*/ 2 h 611"/>
                        <a:gd name="T66" fmla="*/ 142 w 303"/>
                        <a:gd name="T67" fmla="*/ 3 h 6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303" h="611">
                          <a:moveTo>
                            <a:pt x="142" y="3"/>
                          </a:moveTo>
                          <a:lnTo>
                            <a:pt x="188" y="106"/>
                          </a:lnTo>
                          <a:lnTo>
                            <a:pt x="185" y="7"/>
                          </a:lnTo>
                          <a:lnTo>
                            <a:pt x="271" y="46"/>
                          </a:lnTo>
                          <a:lnTo>
                            <a:pt x="271" y="46"/>
                          </a:lnTo>
                          <a:lnTo>
                            <a:pt x="274" y="59"/>
                          </a:lnTo>
                          <a:lnTo>
                            <a:pt x="283" y="93"/>
                          </a:lnTo>
                          <a:lnTo>
                            <a:pt x="294" y="145"/>
                          </a:lnTo>
                          <a:lnTo>
                            <a:pt x="299" y="177"/>
                          </a:lnTo>
                          <a:lnTo>
                            <a:pt x="303" y="210"/>
                          </a:lnTo>
                          <a:lnTo>
                            <a:pt x="303" y="210"/>
                          </a:lnTo>
                          <a:lnTo>
                            <a:pt x="303" y="254"/>
                          </a:lnTo>
                          <a:lnTo>
                            <a:pt x="303" y="312"/>
                          </a:lnTo>
                          <a:lnTo>
                            <a:pt x="299" y="378"/>
                          </a:lnTo>
                          <a:lnTo>
                            <a:pt x="296" y="446"/>
                          </a:lnTo>
                          <a:lnTo>
                            <a:pt x="287" y="563"/>
                          </a:lnTo>
                          <a:lnTo>
                            <a:pt x="282" y="611"/>
                          </a:lnTo>
                          <a:lnTo>
                            <a:pt x="282" y="611"/>
                          </a:lnTo>
                          <a:lnTo>
                            <a:pt x="247" y="541"/>
                          </a:lnTo>
                          <a:lnTo>
                            <a:pt x="167" y="380"/>
                          </a:lnTo>
                          <a:lnTo>
                            <a:pt x="74" y="199"/>
                          </a:lnTo>
                          <a:lnTo>
                            <a:pt x="32" y="122"/>
                          </a:lnTo>
                          <a:lnTo>
                            <a:pt x="0" y="68"/>
                          </a:lnTo>
                          <a:lnTo>
                            <a:pt x="0" y="68"/>
                          </a:lnTo>
                          <a:lnTo>
                            <a:pt x="13" y="55"/>
                          </a:lnTo>
                          <a:lnTo>
                            <a:pt x="27" y="41"/>
                          </a:lnTo>
                          <a:lnTo>
                            <a:pt x="45" y="29"/>
                          </a:lnTo>
                          <a:lnTo>
                            <a:pt x="66" y="14"/>
                          </a:lnTo>
                          <a:lnTo>
                            <a:pt x="79" y="9"/>
                          </a:lnTo>
                          <a:lnTo>
                            <a:pt x="92" y="5"/>
                          </a:lnTo>
                          <a:lnTo>
                            <a:pt x="104" y="2"/>
                          </a:lnTo>
                          <a:lnTo>
                            <a:pt x="117" y="0"/>
                          </a:lnTo>
                          <a:lnTo>
                            <a:pt x="129" y="2"/>
                          </a:lnTo>
                          <a:lnTo>
                            <a:pt x="142" y="3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7" name="Freeform 47"/>
                    <p:cNvSpPr/>
                    <p:nvPr/>
                  </p:nvSpPr>
                  <p:spPr bwMode="auto">
                    <a:xfrm>
                      <a:off x="5227746" y="4655722"/>
                      <a:ext cx="109189" cy="123156"/>
                    </a:xfrm>
                    <a:custGeom>
                      <a:avLst/>
                      <a:gdLst>
                        <a:gd name="T0" fmla="*/ 0 w 86"/>
                        <a:gd name="T1" fmla="*/ 8 h 97"/>
                        <a:gd name="T2" fmla="*/ 0 w 86"/>
                        <a:gd name="T3" fmla="*/ 8 h 97"/>
                        <a:gd name="T4" fmla="*/ 33 w 86"/>
                        <a:gd name="T5" fmla="*/ 4 h 97"/>
                        <a:gd name="T6" fmla="*/ 58 w 86"/>
                        <a:gd name="T7" fmla="*/ 0 h 97"/>
                        <a:gd name="T8" fmla="*/ 74 w 86"/>
                        <a:gd name="T9" fmla="*/ 2 h 97"/>
                        <a:gd name="T10" fmla="*/ 74 w 86"/>
                        <a:gd name="T11" fmla="*/ 2 h 97"/>
                        <a:gd name="T12" fmla="*/ 81 w 86"/>
                        <a:gd name="T13" fmla="*/ 45 h 97"/>
                        <a:gd name="T14" fmla="*/ 85 w 86"/>
                        <a:gd name="T15" fmla="*/ 76 h 97"/>
                        <a:gd name="T16" fmla="*/ 86 w 86"/>
                        <a:gd name="T17" fmla="*/ 94 h 97"/>
                        <a:gd name="T18" fmla="*/ 86 w 86"/>
                        <a:gd name="T19" fmla="*/ 94 h 97"/>
                        <a:gd name="T20" fmla="*/ 85 w 86"/>
                        <a:gd name="T21" fmla="*/ 95 h 97"/>
                        <a:gd name="T22" fmla="*/ 81 w 86"/>
                        <a:gd name="T23" fmla="*/ 97 h 97"/>
                        <a:gd name="T24" fmla="*/ 67 w 86"/>
                        <a:gd name="T25" fmla="*/ 97 h 97"/>
                        <a:gd name="T26" fmla="*/ 49 w 86"/>
                        <a:gd name="T27" fmla="*/ 95 h 97"/>
                        <a:gd name="T28" fmla="*/ 31 w 86"/>
                        <a:gd name="T29" fmla="*/ 90 h 97"/>
                        <a:gd name="T30" fmla="*/ 0 w 86"/>
                        <a:gd name="T31" fmla="*/ 8 h 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86" h="97">
                          <a:moveTo>
                            <a:pt x="0" y="8"/>
                          </a:moveTo>
                          <a:lnTo>
                            <a:pt x="0" y="8"/>
                          </a:lnTo>
                          <a:lnTo>
                            <a:pt x="33" y="4"/>
                          </a:lnTo>
                          <a:lnTo>
                            <a:pt x="58" y="0"/>
                          </a:lnTo>
                          <a:lnTo>
                            <a:pt x="74" y="2"/>
                          </a:lnTo>
                          <a:lnTo>
                            <a:pt x="74" y="2"/>
                          </a:lnTo>
                          <a:lnTo>
                            <a:pt x="81" y="45"/>
                          </a:lnTo>
                          <a:lnTo>
                            <a:pt x="85" y="76"/>
                          </a:lnTo>
                          <a:lnTo>
                            <a:pt x="86" y="94"/>
                          </a:lnTo>
                          <a:lnTo>
                            <a:pt x="86" y="94"/>
                          </a:lnTo>
                          <a:lnTo>
                            <a:pt x="85" y="95"/>
                          </a:lnTo>
                          <a:lnTo>
                            <a:pt x="81" y="97"/>
                          </a:lnTo>
                          <a:lnTo>
                            <a:pt x="67" y="97"/>
                          </a:lnTo>
                          <a:lnTo>
                            <a:pt x="49" y="95"/>
                          </a:lnTo>
                          <a:lnTo>
                            <a:pt x="31" y="90"/>
                          </a:lnTo>
                          <a:lnTo>
                            <a:pt x="0" y="8"/>
                          </a:lnTo>
                          <a:close/>
                        </a:path>
                      </a:pathLst>
                    </a:custGeom>
                    <a:solidFill>
                      <a:srgbClr val="161616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8" name="Freeform 48"/>
                    <p:cNvSpPr/>
                    <p:nvPr/>
                  </p:nvSpPr>
                  <p:spPr bwMode="auto">
                    <a:xfrm>
                      <a:off x="5273453" y="4769990"/>
                      <a:ext cx="146009" cy="502779"/>
                    </a:xfrm>
                    <a:custGeom>
                      <a:avLst/>
                      <a:gdLst>
                        <a:gd name="T0" fmla="*/ 0 w 115"/>
                        <a:gd name="T1" fmla="*/ 194 h 396"/>
                        <a:gd name="T2" fmla="*/ 0 w 115"/>
                        <a:gd name="T3" fmla="*/ 0 h 396"/>
                        <a:gd name="T4" fmla="*/ 50 w 115"/>
                        <a:gd name="T5" fmla="*/ 4 h 396"/>
                        <a:gd name="T6" fmla="*/ 50 w 115"/>
                        <a:gd name="T7" fmla="*/ 4 h 396"/>
                        <a:gd name="T8" fmla="*/ 115 w 115"/>
                        <a:gd name="T9" fmla="*/ 237 h 396"/>
                        <a:gd name="T10" fmla="*/ 101 w 115"/>
                        <a:gd name="T11" fmla="*/ 396 h 396"/>
                        <a:gd name="T12" fmla="*/ 0 w 115"/>
                        <a:gd name="T13" fmla="*/ 194 h 39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15" h="396">
                          <a:moveTo>
                            <a:pt x="0" y="194"/>
                          </a:moveTo>
                          <a:lnTo>
                            <a:pt x="0" y="0"/>
                          </a:lnTo>
                          <a:lnTo>
                            <a:pt x="50" y="4"/>
                          </a:lnTo>
                          <a:lnTo>
                            <a:pt x="50" y="4"/>
                          </a:lnTo>
                          <a:lnTo>
                            <a:pt x="115" y="237"/>
                          </a:lnTo>
                          <a:lnTo>
                            <a:pt x="101" y="396"/>
                          </a:lnTo>
                          <a:lnTo>
                            <a:pt x="0" y="194"/>
                          </a:lnTo>
                          <a:close/>
                        </a:path>
                      </a:pathLst>
                    </a:custGeom>
                    <a:solidFill>
                      <a:srgbClr val="161616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9" name="Freeform 49"/>
                    <p:cNvSpPr/>
                    <p:nvPr/>
                  </p:nvSpPr>
                  <p:spPr bwMode="auto">
                    <a:xfrm>
                      <a:off x="4945885" y="4491938"/>
                      <a:ext cx="459611" cy="853200"/>
                    </a:xfrm>
                    <a:custGeom>
                      <a:avLst/>
                      <a:gdLst>
                        <a:gd name="T0" fmla="*/ 65 w 362"/>
                        <a:gd name="T1" fmla="*/ 0 h 672"/>
                        <a:gd name="T2" fmla="*/ 65 w 362"/>
                        <a:gd name="T3" fmla="*/ 0 h 672"/>
                        <a:gd name="T4" fmla="*/ 38 w 362"/>
                        <a:gd name="T5" fmla="*/ 86 h 672"/>
                        <a:gd name="T6" fmla="*/ 16 w 362"/>
                        <a:gd name="T7" fmla="*/ 151 h 672"/>
                        <a:gd name="T8" fmla="*/ 7 w 362"/>
                        <a:gd name="T9" fmla="*/ 176 h 672"/>
                        <a:gd name="T10" fmla="*/ 0 w 362"/>
                        <a:gd name="T11" fmla="*/ 190 h 672"/>
                        <a:gd name="T12" fmla="*/ 0 w 362"/>
                        <a:gd name="T13" fmla="*/ 190 h 672"/>
                        <a:gd name="T14" fmla="*/ 0 w 362"/>
                        <a:gd name="T15" fmla="*/ 192 h 672"/>
                        <a:gd name="T16" fmla="*/ 0 w 362"/>
                        <a:gd name="T17" fmla="*/ 196 h 672"/>
                        <a:gd name="T18" fmla="*/ 5 w 362"/>
                        <a:gd name="T19" fmla="*/ 201 h 672"/>
                        <a:gd name="T20" fmla="*/ 13 w 362"/>
                        <a:gd name="T21" fmla="*/ 206 h 672"/>
                        <a:gd name="T22" fmla="*/ 23 w 362"/>
                        <a:gd name="T23" fmla="*/ 214 h 672"/>
                        <a:gd name="T24" fmla="*/ 50 w 362"/>
                        <a:gd name="T25" fmla="*/ 228 h 672"/>
                        <a:gd name="T26" fmla="*/ 82 w 362"/>
                        <a:gd name="T27" fmla="*/ 242 h 672"/>
                        <a:gd name="T28" fmla="*/ 143 w 362"/>
                        <a:gd name="T29" fmla="*/ 266 h 672"/>
                        <a:gd name="T30" fmla="*/ 172 w 362"/>
                        <a:gd name="T31" fmla="*/ 276 h 672"/>
                        <a:gd name="T32" fmla="*/ 172 w 362"/>
                        <a:gd name="T33" fmla="*/ 276 h 672"/>
                        <a:gd name="T34" fmla="*/ 127 w 362"/>
                        <a:gd name="T35" fmla="*/ 348 h 672"/>
                        <a:gd name="T36" fmla="*/ 95 w 362"/>
                        <a:gd name="T37" fmla="*/ 402 h 672"/>
                        <a:gd name="T38" fmla="*/ 82 w 362"/>
                        <a:gd name="T39" fmla="*/ 423 h 672"/>
                        <a:gd name="T40" fmla="*/ 75 w 362"/>
                        <a:gd name="T41" fmla="*/ 438 h 672"/>
                        <a:gd name="T42" fmla="*/ 75 w 362"/>
                        <a:gd name="T43" fmla="*/ 438 h 672"/>
                        <a:gd name="T44" fmla="*/ 212 w 362"/>
                        <a:gd name="T45" fmla="*/ 545 h 672"/>
                        <a:gd name="T46" fmla="*/ 308 w 362"/>
                        <a:gd name="T47" fmla="*/ 626 h 672"/>
                        <a:gd name="T48" fmla="*/ 344 w 362"/>
                        <a:gd name="T49" fmla="*/ 655 h 672"/>
                        <a:gd name="T50" fmla="*/ 362 w 362"/>
                        <a:gd name="T51" fmla="*/ 672 h 672"/>
                        <a:gd name="T52" fmla="*/ 359 w 362"/>
                        <a:gd name="T53" fmla="*/ 615 h 672"/>
                        <a:gd name="T54" fmla="*/ 359 w 362"/>
                        <a:gd name="T55" fmla="*/ 615 h 672"/>
                        <a:gd name="T56" fmla="*/ 226 w 362"/>
                        <a:gd name="T57" fmla="*/ 343 h 672"/>
                        <a:gd name="T58" fmla="*/ 131 w 362"/>
                        <a:gd name="T59" fmla="*/ 149 h 672"/>
                        <a:gd name="T60" fmla="*/ 97 w 362"/>
                        <a:gd name="T61" fmla="*/ 81 h 672"/>
                        <a:gd name="T62" fmla="*/ 79 w 362"/>
                        <a:gd name="T63" fmla="*/ 47 h 672"/>
                        <a:gd name="T64" fmla="*/ 79 w 362"/>
                        <a:gd name="T65" fmla="*/ 47 h 672"/>
                        <a:gd name="T66" fmla="*/ 73 w 362"/>
                        <a:gd name="T67" fmla="*/ 36 h 672"/>
                        <a:gd name="T68" fmla="*/ 68 w 362"/>
                        <a:gd name="T69" fmla="*/ 27 h 672"/>
                        <a:gd name="T70" fmla="*/ 65 w 362"/>
                        <a:gd name="T71" fmla="*/ 13 h 672"/>
                        <a:gd name="T72" fmla="*/ 65 w 362"/>
                        <a:gd name="T73" fmla="*/ 4 h 672"/>
                        <a:gd name="T74" fmla="*/ 65 w 362"/>
                        <a:gd name="T75" fmla="*/ 0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</a:cxnLst>
                      <a:rect l="0" t="0" r="r" b="b"/>
                      <a:pathLst>
                        <a:path w="362" h="672">
                          <a:moveTo>
                            <a:pt x="65" y="0"/>
                          </a:moveTo>
                          <a:lnTo>
                            <a:pt x="65" y="0"/>
                          </a:lnTo>
                          <a:lnTo>
                            <a:pt x="38" y="86"/>
                          </a:lnTo>
                          <a:lnTo>
                            <a:pt x="16" y="151"/>
                          </a:lnTo>
                          <a:lnTo>
                            <a:pt x="7" y="176"/>
                          </a:lnTo>
                          <a:lnTo>
                            <a:pt x="0" y="190"/>
                          </a:lnTo>
                          <a:lnTo>
                            <a:pt x="0" y="190"/>
                          </a:lnTo>
                          <a:lnTo>
                            <a:pt x="0" y="192"/>
                          </a:lnTo>
                          <a:lnTo>
                            <a:pt x="0" y="196"/>
                          </a:lnTo>
                          <a:lnTo>
                            <a:pt x="5" y="201"/>
                          </a:lnTo>
                          <a:lnTo>
                            <a:pt x="13" y="206"/>
                          </a:lnTo>
                          <a:lnTo>
                            <a:pt x="23" y="214"/>
                          </a:lnTo>
                          <a:lnTo>
                            <a:pt x="50" y="228"/>
                          </a:lnTo>
                          <a:lnTo>
                            <a:pt x="82" y="242"/>
                          </a:lnTo>
                          <a:lnTo>
                            <a:pt x="143" y="266"/>
                          </a:lnTo>
                          <a:lnTo>
                            <a:pt x="172" y="276"/>
                          </a:lnTo>
                          <a:lnTo>
                            <a:pt x="172" y="276"/>
                          </a:lnTo>
                          <a:lnTo>
                            <a:pt x="127" y="348"/>
                          </a:lnTo>
                          <a:lnTo>
                            <a:pt x="95" y="402"/>
                          </a:lnTo>
                          <a:lnTo>
                            <a:pt x="82" y="423"/>
                          </a:lnTo>
                          <a:lnTo>
                            <a:pt x="75" y="438"/>
                          </a:lnTo>
                          <a:lnTo>
                            <a:pt x="75" y="438"/>
                          </a:lnTo>
                          <a:lnTo>
                            <a:pt x="212" y="545"/>
                          </a:lnTo>
                          <a:lnTo>
                            <a:pt x="308" y="626"/>
                          </a:lnTo>
                          <a:lnTo>
                            <a:pt x="344" y="655"/>
                          </a:lnTo>
                          <a:lnTo>
                            <a:pt x="362" y="672"/>
                          </a:lnTo>
                          <a:lnTo>
                            <a:pt x="359" y="615"/>
                          </a:lnTo>
                          <a:lnTo>
                            <a:pt x="359" y="615"/>
                          </a:lnTo>
                          <a:lnTo>
                            <a:pt x="226" y="343"/>
                          </a:lnTo>
                          <a:lnTo>
                            <a:pt x="131" y="149"/>
                          </a:lnTo>
                          <a:lnTo>
                            <a:pt x="97" y="81"/>
                          </a:lnTo>
                          <a:lnTo>
                            <a:pt x="79" y="47"/>
                          </a:lnTo>
                          <a:lnTo>
                            <a:pt x="79" y="47"/>
                          </a:lnTo>
                          <a:lnTo>
                            <a:pt x="73" y="36"/>
                          </a:lnTo>
                          <a:lnTo>
                            <a:pt x="68" y="27"/>
                          </a:lnTo>
                          <a:lnTo>
                            <a:pt x="65" y="13"/>
                          </a:lnTo>
                          <a:lnTo>
                            <a:pt x="65" y="4"/>
                          </a:lnTo>
                          <a:lnTo>
                            <a:pt x="65" y="0"/>
                          </a:lnTo>
                          <a:close/>
                        </a:path>
                      </a:pathLst>
                    </a:custGeom>
                    <a:solidFill>
                      <a:srgbClr val="676C6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0" name="Freeform 50"/>
                    <p:cNvSpPr/>
                    <p:nvPr/>
                  </p:nvSpPr>
                  <p:spPr bwMode="auto">
                    <a:xfrm>
                      <a:off x="4945885" y="4491938"/>
                      <a:ext cx="459611" cy="853200"/>
                    </a:xfrm>
                    <a:custGeom>
                      <a:avLst/>
                      <a:gdLst>
                        <a:gd name="T0" fmla="*/ 65 w 362"/>
                        <a:gd name="T1" fmla="*/ 0 h 672"/>
                        <a:gd name="T2" fmla="*/ 65 w 362"/>
                        <a:gd name="T3" fmla="*/ 0 h 672"/>
                        <a:gd name="T4" fmla="*/ 38 w 362"/>
                        <a:gd name="T5" fmla="*/ 86 h 672"/>
                        <a:gd name="T6" fmla="*/ 16 w 362"/>
                        <a:gd name="T7" fmla="*/ 151 h 672"/>
                        <a:gd name="T8" fmla="*/ 7 w 362"/>
                        <a:gd name="T9" fmla="*/ 176 h 672"/>
                        <a:gd name="T10" fmla="*/ 0 w 362"/>
                        <a:gd name="T11" fmla="*/ 190 h 672"/>
                        <a:gd name="T12" fmla="*/ 0 w 362"/>
                        <a:gd name="T13" fmla="*/ 190 h 672"/>
                        <a:gd name="T14" fmla="*/ 0 w 362"/>
                        <a:gd name="T15" fmla="*/ 192 h 672"/>
                        <a:gd name="T16" fmla="*/ 0 w 362"/>
                        <a:gd name="T17" fmla="*/ 196 h 672"/>
                        <a:gd name="T18" fmla="*/ 5 w 362"/>
                        <a:gd name="T19" fmla="*/ 201 h 672"/>
                        <a:gd name="T20" fmla="*/ 13 w 362"/>
                        <a:gd name="T21" fmla="*/ 206 h 672"/>
                        <a:gd name="T22" fmla="*/ 23 w 362"/>
                        <a:gd name="T23" fmla="*/ 214 h 672"/>
                        <a:gd name="T24" fmla="*/ 50 w 362"/>
                        <a:gd name="T25" fmla="*/ 228 h 672"/>
                        <a:gd name="T26" fmla="*/ 82 w 362"/>
                        <a:gd name="T27" fmla="*/ 242 h 672"/>
                        <a:gd name="T28" fmla="*/ 143 w 362"/>
                        <a:gd name="T29" fmla="*/ 266 h 672"/>
                        <a:gd name="T30" fmla="*/ 172 w 362"/>
                        <a:gd name="T31" fmla="*/ 276 h 672"/>
                        <a:gd name="T32" fmla="*/ 172 w 362"/>
                        <a:gd name="T33" fmla="*/ 276 h 672"/>
                        <a:gd name="T34" fmla="*/ 127 w 362"/>
                        <a:gd name="T35" fmla="*/ 348 h 672"/>
                        <a:gd name="T36" fmla="*/ 95 w 362"/>
                        <a:gd name="T37" fmla="*/ 402 h 672"/>
                        <a:gd name="T38" fmla="*/ 82 w 362"/>
                        <a:gd name="T39" fmla="*/ 423 h 672"/>
                        <a:gd name="T40" fmla="*/ 75 w 362"/>
                        <a:gd name="T41" fmla="*/ 438 h 672"/>
                        <a:gd name="T42" fmla="*/ 75 w 362"/>
                        <a:gd name="T43" fmla="*/ 438 h 672"/>
                        <a:gd name="T44" fmla="*/ 212 w 362"/>
                        <a:gd name="T45" fmla="*/ 545 h 672"/>
                        <a:gd name="T46" fmla="*/ 308 w 362"/>
                        <a:gd name="T47" fmla="*/ 626 h 672"/>
                        <a:gd name="T48" fmla="*/ 344 w 362"/>
                        <a:gd name="T49" fmla="*/ 655 h 672"/>
                        <a:gd name="T50" fmla="*/ 362 w 362"/>
                        <a:gd name="T51" fmla="*/ 672 h 672"/>
                        <a:gd name="T52" fmla="*/ 359 w 362"/>
                        <a:gd name="T53" fmla="*/ 615 h 672"/>
                        <a:gd name="T54" fmla="*/ 359 w 362"/>
                        <a:gd name="T55" fmla="*/ 615 h 672"/>
                        <a:gd name="T56" fmla="*/ 226 w 362"/>
                        <a:gd name="T57" fmla="*/ 343 h 672"/>
                        <a:gd name="T58" fmla="*/ 131 w 362"/>
                        <a:gd name="T59" fmla="*/ 149 h 672"/>
                        <a:gd name="T60" fmla="*/ 97 w 362"/>
                        <a:gd name="T61" fmla="*/ 81 h 672"/>
                        <a:gd name="T62" fmla="*/ 79 w 362"/>
                        <a:gd name="T63" fmla="*/ 47 h 672"/>
                        <a:gd name="T64" fmla="*/ 79 w 362"/>
                        <a:gd name="T65" fmla="*/ 47 h 672"/>
                        <a:gd name="T66" fmla="*/ 73 w 362"/>
                        <a:gd name="T67" fmla="*/ 36 h 672"/>
                        <a:gd name="T68" fmla="*/ 68 w 362"/>
                        <a:gd name="T69" fmla="*/ 27 h 672"/>
                        <a:gd name="T70" fmla="*/ 65 w 362"/>
                        <a:gd name="T71" fmla="*/ 13 h 672"/>
                        <a:gd name="T72" fmla="*/ 65 w 362"/>
                        <a:gd name="T73" fmla="*/ 4 h 672"/>
                        <a:gd name="T74" fmla="*/ 65 w 362"/>
                        <a:gd name="T75" fmla="*/ 0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</a:cxnLst>
                      <a:rect l="0" t="0" r="r" b="b"/>
                      <a:pathLst>
                        <a:path w="362" h="672">
                          <a:moveTo>
                            <a:pt x="65" y="0"/>
                          </a:moveTo>
                          <a:lnTo>
                            <a:pt x="65" y="0"/>
                          </a:lnTo>
                          <a:lnTo>
                            <a:pt x="38" y="86"/>
                          </a:lnTo>
                          <a:lnTo>
                            <a:pt x="16" y="151"/>
                          </a:lnTo>
                          <a:lnTo>
                            <a:pt x="7" y="176"/>
                          </a:lnTo>
                          <a:lnTo>
                            <a:pt x="0" y="190"/>
                          </a:lnTo>
                          <a:lnTo>
                            <a:pt x="0" y="190"/>
                          </a:lnTo>
                          <a:lnTo>
                            <a:pt x="0" y="192"/>
                          </a:lnTo>
                          <a:lnTo>
                            <a:pt x="0" y="196"/>
                          </a:lnTo>
                          <a:lnTo>
                            <a:pt x="5" y="201"/>
                          </a:lnTo>
                          <a:lnTo>
                            <a:pt x="13" y="206"/>
                          </a:lnTo>
                          <a:lnTo>
                            <a:pt x="23" y="214"/>
                          </a:lnTo>
                          <a:lnTo>
                            <a:pt x="50" y="228"/>
                          </a:lnTo>
                          <a:lnTo>
                            <a:pt x="82" y="242"/>
                          </a:lnTo>
                          <a:lnTo>
                            <a:pt x="143" y="266"/>
                          </a:lnTo>
                          <a:lnTo>
                            <a:pt x="172" y="276"/>
                          </a:lnTo>
                          <a:lnTo>
                            <a:pt x="172" y="276"/>
                          </a:lnTo>
                          <a:lnTo>
                            <a:pt x="127" y="348"/>
                          </a:lnTo>
                          <a:lnTo>
                            <a:pt x="95" y="402"/>
                          </a:lnTo>
                          <a:lnTo>
                            <a:pt x="82" y="423"/>
                          </a:lnTo>
                          <a:lnTo>
                            <a:pt x="75" y="438"/>
                          </a:lnTo>
                          <a:lnTo>
                            <a:pt x="75" y="438"/>
                          </a:lnTo>
                          <a:lnTo>
                            <a:pt x="212" y="545"/>
                          </a:lnTo>
                          <a:lnTo>
                            <a:pt x="308" y="626"/>
                          </a:lnTo>
                          <a:lnTo>
                            <a:pt x="344" y="655"/>
                          </a:lnTo>
                          <a:lnTo>
                            <a:pt x="362" y="672"/>
                          </a:lnTo>
                          <a:lnTo>
                            <a:pt x="359" y="615"/>
                          </a:lnTo>
                          <a:lnTo>
                            <a:pt x="359" y="615"/>
                          </a:lnTo>
                          <a:lnTo>
                            <a:pt x="226" y="343"/>
                          </a:lnTo>
                          <a:lnTo>
                            <a:pt x="131" y="149"/>
                          </a:lnTo>
                          <a:lnTo>
                            <a:pt x="97" y="81"/>
                          </a:lnTo>
                          <a:lnTo>
                            <a:pt x="79" y="47"/>
                          </a:lnTo>
                          <a:lnTo>
                            <a:pt x="79" y="47"/>
                          </a:lnTo>
                          <a:lnTo>
                            <a:pt x="73" y="36"/>
                          </a:lnTo>
                          <a:lnTo>
                            <a:pt x="68" y="27"/>
                          </a:lnTo>
                          <a:lnTo>
                            <a:pt x="65" y="13"/>
                          </a:lnTo>
                          <a:lnTo>
                            <a:pt x="65" y="4"/>
                          </a:lnTo>
                          <a:lnTo>
                            <a:pt x="65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1" name="Freeform 51"/>
                    <p:cNvSpPr/>
                    <p:nvPr/>
                  </p:nvSpPr>
                  <p:spPr bwMode="auto">
                    <a:xfrm>
                      <a:off x="5376294" y="4519870"/>
                      <a:ext cx="184099" cy="893829"/>
                    </a:xfrm>
                    <a:custGeom>
                      <a:avLst/>
                      <a:gdLst>
                        <a:gd name="T0" fmla="*/ 0 w 145"/>
                        <a:gd name="T1" fmla="*/ 0 h 704"/>
                        <a:gd name="T2" fmla="*/ 0 w 145"/>
                        <a:gd name="T3" fmla="*/ 0 h 704"/>
                        <a:gd name="T4" fmla="*/ 7 w 145"/>
                        <a:gd name="T5" fmla="*/ 48 h 704"/>
                        <a:gd name="T6" fmla="*/ 14 w 145"/>
                        <a:gd name="T7" fmla="*/ 107 h 704"/>
                        <a:gd name="T8" fmla="*/ 20 w 145"/>
                        <a:gd name="T9" fmla="*/ 190 h 704"/>
                        <a:gd name="T10" fmla="*/ 25 w 145"/>
                        <a:gd name="T11" fmla="*/ 290 h 704"/>
                        <a:gd name="T12" fmla="*/ 27 w 145"/>
                        <a:gd name="T13" fmla="*/ 410 h 704"/>
                        <a:gd name="T14" fmla="*/ 25 w 145"/>
                        <a:gd name="T15" fmla="*/ 478 h 704"/>
                        <a:gd name="T16" fmla="*/ 23 w 145"/>
                        <a:gd name="T17" fmla="*/ 550 h 704"/>
                        <a:gd name="T18" fmla="*/ 20 w 145"/>
                        <a:gd name="T19" fmla="*/ 625 h 704"/>
                        <a:gd name="T20" fmla="*/ 14 w 145"/>
                        <a:gd name="T21" fmla="*/ 704 h 704"/>
                        <a:gd name="T22" fmla="*/ 14 w 145"/>
                        <a:gd name="T23" fmla="*/ 704 h 704"/>
                        <a:gd name="T24" fmla="*/ 79 w 145"/>
                        <a:gd name="T25" fmla="*/ 536 h 704"/>
                        <a:gd name="T26" fmla="*/ 122 w 145"/>
                        <a:gd name="T27" fmla="*/ 419 h 704"/>
                        <a:gd name="T28" fmla="*/ 145 w 145"/>
                        <a:gd name="T29" fmla="*/ 362 h 704"/>
                        <a:gd name="T30" fmla="*/ 145 w 145"/>
                        <a:gd name="T31" fmla="*/ 362 h 704"/>
                        <a:gd name="T32" fmla="*/ 145 w 145"/>
                        <a:gd name="T33" fmla="*/ 358 h 704"/>
                        <a:gd name="T34" fmla="*/ 143 w 145"/>
                        <a:gd name="T35" fmla="*/ 353 h 704"/>
                        <a:gd name="T36" fmla="*/ 138 w 145"/>
                        <a:gd name="T37" fmla="*/ 337 h 704"/>
                        <a:gd name="T38" fmla="*/ 127 w 145"/>
                        <a:gd name="T39" fmla="*/ 313 h 704"/>
                        <a:gd name="T40" fmla="*/ 113 w 145"/>
                        <a:gd name="T41" fmla="*/ 290 h 704"/>
                        <a:gd name="T42" fmla="*/ 98 w 145"/>
                        <a:gd name="T43" fmla="*/ 265 h 704"/>
                        <a:gd name="T44" fmla="*/ 84 w 145"/>
                        <a:gd name="T45" fmla="*/ 244 h 704"/>
                        <a:gd name="T46" fmla="*/ 72 w 145"/>
                        <a:gd name="T47" fmla="*/ 227 h 704"/>
                        <a:gd name="T48" fmla="*/ 66 w 145"/>
                        <a:gd name="T49" fmla="*/ 222 h 704"/>
                        <a:gd name="T50" fmla="*/ 63 w 145"/>
                        <a:gd name="T51" fmla="*/ 220 h 704"/>
                        <a:gd name="T52" fmla="*/ 63 w 145"/>
                        <a:gd name="T53" fmla="*/ 220 h 704"/>
                        <a:gd name="T54" fmla="*/ 84 w 145"/>
                        <a:gd name="T55" fmla="*/ 170 h 704"/>
                        <a:gd name="T56" fmla="*/ 102 w 145"/>
                        <a:gd name="T57" fmla="*/ 134 h 704"/>
                        <a:gd name="T58" fmla="*/ 109 w 145"/>
                        <a:gd name="T59" fmla="*/ 122 h 704"/>
                        <a:gd name="T60" fmla="*/ 115 w 145"/>
                        <a:gd name="T61" fmla="*/ 115 h 704"/>
                        <a:gd name="T62" fmla="*/ 0 w 145"/>
                        <a:gd name="T63" fmla="*/ 0 h 7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145" h="704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7" y="48"/>
                          </a:lnTo>
                          <a:lnTo>
                            <a:pt x="14" y="107"/>
                          </a:lnTo>
                          <a:lnTo>
                            <a:pt x="20" y="190"/>
                          </a:lnTo>
                          <a:lnTo>
                            <a:pt x="25" y="290"/>
                          </a:lnTo>
                          <a:lnTo>
                            <a:pt x="27" y="410"/>
                          </a:lnTo>
                          <a:lnTo>
                            <a:pt x="25" y="478"/>
                          </a:lnTo>
                          <a:lnTo>
                            <a:pt x="23" y="550"/>
                          </a:lnTo>
                          <a:lnTo>
                            <a:pt x="20" y="625"/>
                          </a:lnTo>
                          <a:lnTo>
                            <a:pt x="14" y="704"/>
                          </a:lnTo>
                          <a:lnTo>
                            <a:pt x="14" y="704"/>
                          </a:lnTo>
                          <a:lnTo>
                            <a:pt x="79" y="536"/>
                          </a:lnTo>
                          <a:lnTo>
                            <a:pt x="122" y="419"/>
                          </a:lnTo>
                          <a:lnTo>
                            <a:pt x="145" y="362"/>
                          </a:lnTo>
                          <a:lnTo>
                            <a:pt x="145" y="362"/>
                          </a:lnTo>
                          <a:lnTo>
                            <a:pt x="145" y="358"/>
                          </a:lnTo>
                          <a:lnTo>
                            <a:pt x="143" y="353"/>
                          </a:lnTo>
                          <a:lnTo>
                            <a:pt x="138" y="337"/>
                          </a:lnTo>
                          <a:lnTo>
                            <a:pt x="127" y="313"/>
                          </a:lnTo>
                          <a:lnTo>
                            <a:pt x="113" y="290"/>
                          </a:lnTo>
                          <a:lnTo>
                            <a:pt x="98" y="265"/>
                          </a:lnTo>
                          <a:lnTo>
                            <a:pt x="84" y="244"/>
                          </a:lnTo>
                          <a:lnTo>
                            <a:pt x="72" y="227"/>
                          </a:lnTo>
                          <a:lnTo>
                            <a:pt x="66" y="222"/>
                          </a:lnTo>
                          <a:lnTo>
                            <a:pt x="63" y="220"/>
                          </a:lnTo>
                          <a:lnTo>
                            <a:pt x="63" y="220"/>
                          </a:lnTo>
                          <a:lnTo>
                            <a:pt x="84" y="170"/>
                          </a:lnTo>
                          <a:lnTo>
                            <a:pt x="102" y="134"/>
                          </a:lnTo>
                          <a:lnTo>
                            <a:pt x="109" y="122"/>
                          </a:lnTo>
                          <a:lnTo>
                            <a:pt x="115" y="11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76C6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2" name="Freeform 52"/>
                    <p:cNvSpPr/>
                    <p:nvPr/>
                  </p:nvSpPr>
                  <p:spPr bwMode="auto">
                    <a:xfrm>
                      <a:off x="5018255" y="4419569"/>
                      <a:ext cx="205682" cy="241232"/>
                    </a:xfrm>
                    <a:custGeom>
                      <a:avLst/>
                      <a:gdLst>
                        <a:gd name="T0" fmla="*/ 25 w 162"/>
                        <a:gd name="T1" fmla="*/ 0 h 190"/>
                        <a:gd name="T2" fmla="*/ 25 w 162"/>
                        <a:gd name="T3" fmla="*/ 0 h 190"/>
                        <a:gd name="T4" fmla="*/ 94 w 162"/>
                        <a:gd name="T5" fmla="*/ 30 h 190"/>
                        <a:gd name="T6" fmla="*/ 140 w 162"/>
                        <a:gd name="T7" fmla="*/ 52 h 190"/>
                        <a:gd name="T8" fmla="*/ 156 w 162"/>
                        <a:gd name="T9" fmla="*/ 61 h 190"/>
                        <a:gd name="T10" fmla="*/ 162 w 162"/>
                        <a:gd name="T11" fmla="*/ 64 h 190"/>
                        <a:gd name="T12" fmla="*/ 162 w 162"/>
                        <a:gd name="T13" fmla="*/ 64 h 190"/>
                        <a:gd name="T14" fmla="*/ 155 w 162"/>
                        <a:gd name="T15" fmla="*/ 88 h 190"/>
                        <a:gd name="T16" fmla="*/ 138 w 162"/>
                        <a:gd name="T17" fmla="*/ 131 h 190"/>
                        <a:gd name="T18" fmla="*/ 113 w 162"/>
                        <a:gd name="T19" fmla="*/ 190 h 190"/>
                        <a:gd name="T20" fmla="*/ 113 w 162"/>
                        <a:gd name="T21" fmla="*/ 190 h 190"/>
                        <a:gd name="T22" fmla="*/ 0 w 162"/>
                        <a:gd name="T23" fmla="*/ 115 h 190"/>
                        <a:gd name="T24" fmla="*/ 0 w 162"/>
                        <a:gd name="T25" fmla="*/ 115 h 190"/>
                        <a:gd name="T26" fmla="*/ 2 w 162"/>
                        <a:gd name="T27" fmla="*/ 99 h 190"/>
                        <a:gd name="T28" fmla="*/ 6 w 162"/>
                        <a:gd name="T29" fmla="*/ 63 h 190"/>
                        <a:gd name="T30" fmla="*/ 11 w 162"/>
                        <a:gd name="T31" fmla="*/ 41 h 190"/>
                        <a:gd name="T32" fmla="*/ 15 w 162"/>
                        <a:gd name="T33" fmla="*/ 23 h 190"/>
                        <a:gd name="T34" fmla="*/ 20 w 162"/>
                        <a:gd name="T35" fmla="*/ 9 h 190"/>
                        <a:gd name="T36" fmla="*/ 22 w 162"/>
                        <a:gd name="T37" fmla="*/ 4 h 190"/>
                        <a:gd name="T38" fmla="*/ 25 w 162"/>
                        <a:gd name="T39" fmla="*/ 0 h 1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62" h="190">
                          <a:moveTo>
                            <a:pt x="25" y="0"/>
                          </a:moveTo>
                          <a:lnTo>
                            <a:pt x="25" y="0"/>
                          </a:lnTo>
                          <a:lnTo>
                            <a:pt x="94" y="30"/>
                          </a:lnTo>
                          <a:lnTo>
                            <a:pt x="140" y="52"/>
                          </a:lnTo>
                          <a:lnTo>
                            <a:pt x="156" y="61"/>
                          </a:lnTo>
                          <a:lnTo>
                            <a:pt x="162" y="64"/>
                          </a:lnTo>
                          <a:lnTo>
                            <a:pt x="162" y="64"/>
                          </a:lnTo>
                          <a:lnTo>
                            <a:pt x="155" y="88"/>
                          </a:lnTo>
                          <a:lnTo>
                            <a:pt x="138" y="131"/>
                          </a:lnTo>
                          <a:lnTo>
                            <a:pt x="113" y="190"/>
                          </a:lnTo>
                          <a:lnTo>
                            <a:pt x="113" y="190"/>
                          </a:lnTo>
                          <a:lnTo>
                            <a:pt x="0" y="115"/>
                          </a:lnTo>
                          <a:lnTo>
                            <a:pt x="0" y="115"/>
                          </a:lnTo>
                          <a:lnTo>
                            <a:pt x="2" y="99"/>
                          </a:lnTo>
                          <a:lnTo>
                            <a:pt x="6" y="63"/>
                          </a:lnTo>
                          <a:lnTo>
                            <a:pt x="11" y="41"/>
                          </a:lnTo>
                          <a:lnTo>
                            <a:pt x="15" y="23"/>
                          </a:lnTo>
                          <a:lnTo>
                            <a:pt x="20" y="9"/>
                          </a:lnTo>
                          <a:lnTo>
                            <a:pt x="22" y="4"/>
                          </a:lnTo>
                          <a:lnTo>
                            <a:pt x="25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3" name="Freeform 53"/>
                    <p:cNvSpPr/>
                    <p:nvPr/>
                  </p:nvSpPr>
                  <p:spPr bwMode="auto">
                    <a:xfrm>
                      <a:off x="5018255" y="4419569"/>
                      <a:ext cx="205682" cy="241232"/>
                    </a:xfrm>
                    <a:custGeom>
                      <a:avLst/>
                      <a:gdLst>
                        <a:gd name="T0" fmla="*/ 25 w 162"/>
                        <a:gd name="T1" fmla="*/ 0 h 190"/>
                        <a:gd name="T2" fmla="*/ 25 w 162"/>
                        <a:gd name="T3" fmla="*/ 0 h 190"/>
                        <a:gd name="T4" fmla="*/ 94 w 162"/>
                        <a:gd name="T5" fmla="*/ 30 h 190"/>
                        <a:gd name="T6" fmla="*/ 140 w 162"/>
                        <a:gd name="T7" fmla="*/ 52 h 190"/>
                        <a:gd name="T8" fmla="*/ 156 w 162"/>
                        <a:gd name="T9" fmla="*/ 61 h 190"/>
                        <a:gd name="T10" fmla="*/ 162 w 162"/>
                        <a:gd name="T11" fmla="*/ 64 h 190"/>
                        <a:gd name="T12" fmla="*/ 162 w 162"/>
                        <a:gd name="T13" fmla="*/ 64 h 190"/>
                        <a:gd name="T14" fmla="*/ 155 w 162"/>
                        <a:gd name="T15" fmla="*/ 88 h 190"/>
                        <a:gd name="T16" fmla="*/ 138 w 162"/>
                        <a:gd name="T17" fmla="*/ 131 h 190"/>
                        <a:gd name="T18" fmla="*/ 113 w 162"/>
                        <a:gd name="T19" fmla="*/ 190 h 190"/>
                        <a:gd name="T20" fmla="*/ 113 w 162"/>
                        <a:gd name="T21" fmla="*/ 190 h 190"/>
                        <a:gd name="T22" fmla="*/ 0 w 162"/>
                        <a:gd name="T23" fmla="*/ 115 h 190"/>
                        <a:gd name="T24" fmla="*/ 0 w 162"/>
                        <a:gd name="T25" fmla="*/ 115 h 190"/>
                        <a:gd name="T26" fmla="*/ 2 w 162"/>
                        <a:gd name="T27" fmla="*/ 99 h 190"/>
                        <a:gd name="T28" fmla="*/ 6 w 162"/>
                        <a:gd name="T29" fmla="*/ 63 h 190"/>
                        <a:gd name="T30" fmla="*/ 11 w 162"/>
                        <a:gd name="T31" fmla="*/ 41 h 190"/>
                        <a:gd name="T32" fmla="*/ 15 w 162"/>
                        <a:gd name="T33" fmla="*/ 23 h 190"/>
                        <a:gd name="T34" fmla="*/ 20 w 162"/>
                        <a:gd name="T35" fmla="*/ 9 h 190"/>
                        <a:gd name="T36" fmla="*/ 22 w 162"/>
                        <a:gd name="T37" fmla="*/ 4 h 190"/>
                        <a:gd name="T38" fmla="*/ 25 w 162"/>
                        <a:gd name="T39" fmla="*/ 0 h 1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162" h="190">
                          <a:moveTo>
                            <a:pt x="25" y="0"/>
                          </a:moveTo>
                          <a:lnTo>
                            <a:pt x="25" y="0"/>
                          </a:lnTo>
                          <a:lnTo>
                            <a:pt x="94" y="30"/>
                          </a:lnTo>
                          <a:lnTo>
                            <a:pt x="140" y="52"/>
                          </a:lnTo>
                          <a:lnTo>
                            <a:pt x="156" y="61"/>
                          </a:lnTo>
                          <a:lnTo>
                            <a:pt x="162" y="64"/>
                          </a:lnTo>
                          <a:lnTo>
                            <a:pt x="162" y="64"/>
                          </a:lnTo>
                          <a:lnTo>
                            <a:pt x="155" y="88"/>
                          </a:lnTo>
                          <a:lnTo>
                            <a:pt x="138" y="131"/>
                          </a:lnTo>
                          <a:lnTo>
                            <a:pt x="113" y="190"/>
                          </a:lnTo>
                          <a:lnTo>
                            <a:pt x="113" y="190"/>
                          </a:lnTo>
                          <a:lnTo>
                            <a:pt x="0" y="115"/>
                          </a:lnTo>
                          <a:lnTo>
                            <a:pt x="0" y="115"/>
                          </a:lnTo>
                          <a:lnTo>
                            <a:pt x="2" y="99"/>
                          </a:lnTo>
                          <a:lnTo>
                            <a:pt x="6" y="63"/>
                          </a:lnTo>
                          <a:lnTo>
                            <a:pt x="11" y="41"/>
                          </a:lnTo>
                          <a:lnTo>
                            <a:pt x="15" y="23"/>
                          </a:lnTo>
                          <a:lnTo>
                            <a:pt x="20" y="9"/>
                          </a:lnTo>
                          <a:lnTo>
                            <a:pt x="22" y="4"/>
                          </a:lnTo>
                          <a:lnTo>
                            <a:pt x="25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4" name="Freeform 54"/>
                    <p:cNvSpPr/>
                    <p:nvPr/>
                  </p:nvSpPr>
                  <p:spPr bwMode="auto">
                    <a:xfrm>
                      <a:off x="5278531" y="4433534"/>
                      <a:ext cx="118077" cy="167593"/>
                    </a:xfrm>
                    <a:custGeom>
                      <a:avLst/>
                      <a:gdLst>
                        <a:gd name="T0" fmla="*/ 10 w 93"/>
                        <a:gd name="T1" fmla="*/ 0 h 132"/>
                        <a:gd name="T2" fmla="*/ 0 w 93"/>
                        <a:gd name="T3" fmla="*/ 57 h 132"/>
                        <a:gd name="T4" fmla="*/ 0 w 93"/>
                        <a:gd name="T5" fmla="*/ 57 h 132"/>
                        <a:gd name="T6" fmla="*/ 34 w 93"/>
                        <a:gd name="T7" fmla="*/ 93 h 132"/>
                        <a:gd name="T8" fmla="*/ 59 w 93"/>
                        <a:gd name="T9" fmla="*/ 120 h 132"/>
                        <a:gd name="T10" fmla="*/ 70 w 93"/>
                        <a:gd name="T11" fmla="*/ 129 h 132"/>
                        <a:gd name="T12" fmla="*/ 75 w 93"/>
                        <a:gd name="T13" fmla="*/ 132 h 132"/>
                        <a:gd name="T14" fmla="*/ 93 w 93"/>
                        <a:gd name="T15" fmla="*/ 68 h 132"/>
                        <a:gd name="T16" fmla="*/ 10 w 93"/>
                        <a:gd name="T17" fmla="*/ 0 h 1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93" h="132">
                          <a:moveTo>
                            <a:pt x="10" y="0"/>
                          </a:moveTo>
                          <a:lnTo>
                            <a:pt x="0" y="57"/>
                          </a:lnTo>
                          <a:lnTo>
                            <a:pt x="0" y="57"/>
                          </a:lnTo>
                          <a:lnTo>
                            <a:pt x="34" y="93"/>
                          </a:lnTo>
                          <a:lnTo>
                            <a:pt x="59" y="120"/>
                          </a:lnTo>
                          <a:lnTo>
                            <a:pt x="70" y="129"/>
                          </a:lnTo>
                          <a:lnTo>
                            <a:pt x="75" y="132"/>
                          </a:lnTo>
                          <a:lnTo>
                            <a:pt x="93" y="68"/>
                          </a:lnTo>
                          <a:lnTo>
                            <a:pt x="1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5" name="Freeform 55"/>
                    <p:cNvSpPr/>
                    <p:nvPr/>
                  </p:nvSpPr>
                  <p:spPr bwMode="auto">
                    <a:xfrm>
                      <a:off x="5422001" y="5416238"/>
                      <a:ext cx="81257" cy="427870"/>
                    </a:xfrm>
                    <a:custGeom>
                      <a:avLst/>
                      <a:gdLst>
                        <a:gd name="T0" fmla="*/ 0 w 64"/>
                        <a:gd name="T1" fmla="*/ 0 h 337"/>
                        <a:gd name="T2" fmla="*/ 0 w 64"/>
                        <a:gd name="T3" fmla="*/ 0 h 337"/>
                        <a:gd name="T4" fmla="*/ 9 w 64"/>
                        <a:gd name="T5" fmla="*/ 39 h 337"/>
                        <a:gd name="T6" fmla="*/ 30 w 64"/>
                        <a:gd name="T7" fmla="*/ 133 h 337"/>
                        <a:gd name="T8" fmla="*/ 41 w 64"/>
                        <a:gd name="T9" fmla="*/ 190 h 337"/>
                        <a:gd name="T10" fmla="*/ 52 w 64"/>
                        <a:gd name="T11" fmla="*/ 246 h 337"/>
                        <a:gd name="T12" fmla="*/ 59 w 64"/>
                        <a:gd name="T13" fmla="*/ 296 h 337"/>
                        <a:gd name="T14" fmla="*/ 62 w 64"/>
                        <a:gd name="T15" fmla="*/ 337 h 337"/>
                        <a:gd name="T16" fmla="*/ 62 w 64"/>
                        <a:gd name="T17" fmla="*/ 337 h 337"/>
                        <a:gd name="T18" fmla="*/ 64 w 64"/>
                        <a:gd name="T19" fmla="*/ 301 h 337"/>
                        <a:gd name="T20" fmla="*/ 64 w 64"/>
                        <a:gd name="T21" fmla="*/ 262 h 337"/>
                        <a:gd name="T22" fmla="*/ 62 w 64"/>
                        <a:gd name="T23" fmla="*/ 213 h 337"/>
                        <a:gd name="T24" fmla="*/ 61 w 64"/>
                        <a:gd name="T25" fmla="*/ 186 h 337"/>
                        <a:gd name="T26" fmla="*/ 57 w 64"/>
                        <a:gd name="T27" fmla="*/ 158 h 337"/>
                        <a:gd name="T28" fmla="*/ 52 w 64"/>
                        <a:gd name="T29" fmla="*/ 131 h 337"/>
                        <a:gd name="T30" fmla="*/ 46 w 64"/>
                        <a:gd name="T31" fmla="*/ 102 h 337"/>
                        <a:gd name="T32" fmla="*/ 37 w 64"/>
                        <a:gd name="T33" fmla="*/ 75 h 337"/>
                        <a:gd name="T34" fmla="*/ 27 w 64"/>
                        <a:gd name="T35" fmla="*/ 48 h 337"/>
                        <a:gd name="T36" fmla="*/ 14 w 64"/>
                        <a:gd name="T37" fmla="*/ 23 h 337"/>
                        <a:gd name="T38" fmla="*/ 0 w 64"/>
                        <a:gd name="T39" fmla="*/ 0 h 3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64" h="337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9" y="39"/>
                          </a:lnTo>
                          <a:lnTo>
                            <a:pt x="30" y="133"/>
                          </a:lnTo>
                          <a:lnTo>
                            <a:pt x="41" y="190"/>
                          </a:lnTo>
                          <a:lnTo>
                            <a:pt x="52" y="246"/>
                          </a:lnTo>
                          <a:lnTo>
                            <a:pt x="59" y="296"/>
                          </a:lnTo>
                          <a:lnTo>
                            <a:pt x="62" y="337"/>
                          </a:lnTo>
                          <a:lnTo>
                            <a:pt x="62" y="337"/>
                          </a:lnTo>
                          <a:lnTo>
                            <a:pt x="64" y="301"/>
                          </a:lnTo>
                          <a:lnTo>
                            <a:pt x="64" y="262"/>
                          </a:lnTo>
                          <a:lnTo>
                            <a:pt x="62" y="213"/>
                          </a:lnTo>
                          <a:lnTo>
                            <a:pt x="61" y="186"/>
                          </a:lnTo>
                          <a:lnTo>
                            <a:pt x="57" y="158"/>
                          </a:lnTo>
                          <a:lnTo>
                            <a:pt x="52" y="131"/>
                          </a:lnTo>
                          <a:lnTo>
                            <a:pt x="46" y="102"/>
                          </a:lnTo>
                          <a:lnTo>
                            <a:pt x="37" y="75"/>
                          </a:lnTo>
                          <a:lnTo>
                            <a:pt x="27" y="48"/>
                          </a:lnTo>
                          <a:lnTo>
                            <a:pt x="14" y="2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24272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6" name="Freeform 56"/>
                    <p:cNvSpPr/>
                    <p:nvPr/>
                  </p:nvSpPr>
                  <p:spPr bwMode="auto">
                    <a:xfrm>
                      <a:off x="5422001" y="5416238"/>
                      <a:ext cx="81257" cy="427870"/>
                    </a:xfrm>
                    <a:custGeom>
                      <a:avLst/>
                      <a:gdLst>
                        <a:gd name="T0" fmla="*/ 0 w 64"/>
                        <a:gd name="T1" fmla="*/ 0 h 337"/>
                        <a:gd name="T2" fmla="*/ 0 w 64"/>
                        <a:gd name="T3" fmla="*/ 0 h 337"/>
                        <a:gd name="T4" fmla="*/ 9 w 64"/>
                        <a:gd name="T5" fmla="*/ 39 h 337"/>
                        <a:gd name="T6" fmla="*/ 30 w 64"/>
                        <a:gd name="T7" fmla="*/ 133 h 337"/>
                        <a:gd name="T8" fmla="*/ 41 w 64"/>
                        <a:gd name="T9" fmla="*/ 190 h 337"/>
                        <a:gd name="T10" fmla="*/ 52 w 64"/>
                        <a:gd name="T11" fmla="*/ 246 h 337"/>
                        <a:gd name="T12" fmla="*/ 59 w 64"/>
                        <a:gd name="T13" fmla="*/ 296 h 337"/>
                        <a:gd name="T14" fmla="*/ 62 w 64"/>
                        <a:gd name="T15" fmla="*/ 337 h 337"/>
                        <a:gd name="T16" fmla="*/ 62 w 64"/>
                        <a:gd name="T17" fmla="*/ 337 h 337"/>
                        <a:gd name="T18" fmla="*/ 64 w 64"/>
                        <a:gd name="T19" fmla="*/ 301 h 337"/>
                        <a:gd name="T20" fmla="*/ 64 w 64"/>
                        <a:gd name="T21" fmla="*/ 262 h 337"/>
                        <a:gd name="T22" fmla="*/ 62 w 64"/>
                        <a:gd name="T23" fmla="*/ 213 h 337"/>
                        <a:gd name="T24" fmla="*/ 61 w 64"/>
                        <a:gd name="T25" fmla="*/ 186 h 337"/>
                        <a:gd name="T26" fmla="*/ 57 w 64"/>
                        <a:gd name="T27" fmla="*/ 158 h 337"/>
                        <a:gd name="T28" fmla="*/ 52 w 64"/>
                        <a:gd name="T29" fmla="*/ 131 h 337"/>
                        <a:gd name="T30" fmla="*/ 46 w 64"/>
                        <a:gd name="T31" fmla="*/ 102 h 337"/>
                        <a:gd name="T32" fmla="*/ 37 w 64"/>
                        <a:gd name="T33" fmla="*/ 75 h 337"/>
                        <a:gd name="T34" fmla="*/ 27 w 64"/>
                        <a:gd name="T35" fmla="*/ 48 h 337"/>
                        <a:gd name="T36" fmla="*/ 14 w 64"/>
                        <a:gd name="T37" fmla="*/ 23 h 337"/>
                        <a:gd name="T38" fmla="*/ 0 w 64"/>
                        <a:gd name="T39" fmla="*/ 0 h 3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64" h="337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9" y="39"/>
                          </a:lnTo>
                          <a:lnTo>
                            <a:pt x="30" y="133"/>
                          </a:lnTo>
                          <a:lnTo>
                            <a:pt x="41" y="190"/>
                          </a:lnTo>
                          <a:lnTo>
                            <a:pt x="52" y="246"/>
                          </a:lnTo>
                          <a:lnTo>
                            <a:pt x="59" y="296"/>
                          </a:lnTo>
                          <a:lnTo>
                            <a:pt x="62" y="337"/>
                          </a:lnTo>
                          <a:lnTo>
                            <a:pt x="62" y="337"/>
                          </a:lnTo>
                          <a:lnTo>
                            <a:pt x="64" y="301"/>
                          </a:lnTo>
                          <a:lnTo>
                            <a:pt x="64" y="262"/>
                          </a:lnTo>
                          <a:lnTo>
                            <a:pt x="62" y="213"/>
                          </a:lnTo>
                          <a:lnTo>
                            <a:pt x="61" y="186"/>
                          </a:lnTo>
                          <a:lnTo>
                            <a:pt x="57" y="158"/>
                          </a:lnTo>
                          <a:lnTo>
                            <a:pt x="52" y="131"/>
                          </a:lnTo>
                          <a:lnTo>
                            <a:pt x="46" y="102"/>
                          </a:lnTo>
                          <a:lnTo>
                            <a:pt x="37" y="75"/>
                          </a:lnTo>
                          <a:lnTo>
                            <a:pt x="27" y="48"/>
                          </a:lnTo>
                          <a:lnTo>
                            <a:pt x="14" y="2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7" name="Freeform 57"/>
                    <p:cNvSpPr/>
                    <p:nvPr/>
                  </p:nvSpPr>
                  <p:spPr bwMode="auto">
                    <a:xfrm>
                      <a:off x="5353441" y="5477181"/>
                      <a:ext cx="43168" cy="71100"/>
                    </a:xfrm>
                    <a:custGeom>
                      <a:avLst/>
                      <a:gdLst>
                        <a:gd name="T0" fmla="*/ 34 w 34"/>
                        <a:gd name="T1" fmla="*/ 26 h 56"/>
                        <a:gd name="T2" fmla="*/ 34 w 34"/>
                        <a:gd name="T3" fmla="*/ 26 h 56"/>
                        <a:gd name="T4" fmla="*/ 34 w 34"/>
                        <a:gd name="T5" fmla="*/ 36 h 56"/>
                        <a:gd name="T6" fmla="*/ 30 w 34"/>
                        <a:gd name="T7" fmla="*/ 47 h 56"/>
                        <a:gd name="T8" fmla="*/ 27 w 34"/>
                        <a:gd name="T9" fmla="*/ 52 h 56"/>
                        <a:gd name="T10" fmla="*/ 23 w 34"/>
                        <a:gd name="T11" fmla="*/ 54 h 56"/>
                        <a:gd name="T12" fmla="*/ 20 w 34"/>
                        <a:gd name="T13" fmla="*/ 56 h 56"/>
                        <a:gd name="T14" fmla="*/ 20 w 34"/>
                        <a:gd name="T15" fmla="*/ 56 h 56"/>
                        <a:gd name="T16" fmla="*/ 16 w 34"/>
                        <a:gd name="T17" fmla="*/ 56 h 56"/>
                        <a:gd name="T18" fmla="*/ 12 w 34"/>
                        <a:gd name="T19" fmla="*/ 54 h 56"/>
                        <a:gd name="T20" fmla="*/ 7 w 34"/>
                        <a:gd name="T21" fmla="*/ 49 h 56"/>
                        <a:gd name="T22" fmla="*/ 2 w 34"/>
                        <a:gd name="T23" fmla="*/ 42 h 56"/>
                        <a:gd name="T24" fmla="*/ 0 w 34"/>
                        <a:gd name="T25" fmla="*/ 31 h 56"/>
                        <a:gd name="T26" fmla="*/ 0 w 34"/>
                        <a:gd name="T27" fmla="*/ 31 h 56"/>
                        <a:gd name="T28" fmla="*/ 0 w 34"/>
                        <a:gd name="T29" fmla="*/ 20 h 56"/>
                        <a:gd name="T30" fmla="*/ 2 w 34"/>
                        <a:gd name="T31" fmla="*/ 11 h 56"/>
                        <a:gd name="T32" fmla="*/ 7 w 34"/>
                        <a:gd name="T33" fmla="*/ 4 h 56"/>
                        <a:gd name="T34" fmla="*/ 11 w 34"/>
                        <a:gd name="T35" fmla="*/ 2 h 56"/>
                        <a:gd name="T36" fmla="*/ 12 w 34"/>
                        <a:gd name="T37" fmla="*/ 0 h 56"/>
                        <a:gd name="T38" fmla="*/ 12 w 34"/>
                        <a:gd name="T39" fmla="*/ 0 h 56"/>
                        <a:gd name="T40" fmla="*/ 16 w 34"/>
                        <a:gd name="T41" fmla="*/ 0 h 56"/>
                        <a:gd name="T42" fmla="*/ 20 w 34"/>
                        <a:gd name="T43" fmla="*/ 2 h 56"/>
                        <a:gd name="T44" fmla="*/ 27 w 34"/>
                        <a:gd name="T45" fmla="*/ 8 h 56"/>
                        <a:gd name="T46" fmla="*/ 30 w 34"/>
                        <a:gd name="T47" fmla="*/ 15 h 56"/>
                        <a:gd name="T48" fmla="*/ 34 w 34"/>
                        <a:gd name="T49" fmla="*/ 26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34" h="56">
                          <a:moveTo>
                            <a:pt x="34" y="26"/>
                          </a:moveTo>
                          <a:lnTo>
                            <a:pt x="34" y="26"/>
                          </a:lnTo>
                          <a:lnTo>
                            <a:pt x="34" y="36"/>
                          </a:lnTo>
                          <a:lnTo>
                            <a:pt x="30" y="47"/>
                          </a:lnTo>
                          <a:lnTo>
                            <a:pt x="27" y="52"/>
                          </a:lnTo>
                          <a:lnTo>
                            <a:pt x="23" y="54"/>
                          </a:lnTo>
                          <a:lnTo>
                            <a:pt x="20" y="56"/>
                          </a:lnTo>
                          <a:lnTo>
                            <a:pt x="20" y="56"/>
                          </a:lnTo>
                          <a:lnTo>
                            <a:pt x="16" y="56"/>
                          </a:lnTo>
                          <a:lnTo>
                            <a:pt x="12" y="54"/>
                          </a:lnTo>
                          <a:lnTo>
                            <a:pt x="7" y="49"/>
                          </a:lnTo>
                          <a:lnTo>
                            <a:pt x="2" y="42"/>
                          </a:lnTo>
                          <a:lnTo>
                            <a:pt x="0" y="31"/>
                          </a:lnTo>
                          <a:lnTo>
                            <a:pt x="0" y="31"/>
                          </a:lnTo>
                          <a:lnTo>
                            <a:pt x="0" y="20"/>
                          </a:lnTo>
                          <a:lnTo>
                            <a:pt x="2" y="11"/>
                          </a:lnTo>
                          <a:lnTo>
                            <a:pt x="7" y="4"/>
                          </a:lnTo>
                          <a:lnTo>
                            <a:pt x="11" y="2"/>
                          </a:lnTo>
                          <a:lnTo>
                            <a:pt x="12" y="0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20" y="2"/>
                          </a:lnTo>
                          <a:lnTo>
                            <a:pt x="27" y="8"/>
                          </a:lnTo>
                          <a:lnTo>
                            <a:pt x="30" y="15"/>
                          </a:lnTo>
                          <a:lnTo>
                            <a:pt x="34" y="26"/>
                          </a:lnTo>
                          <a:close/>
                        </a:path>
                      </a:pathLst>
                    </a:custGeom>
                    <a:solidFill>
                      <a:srgbClr val="24272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8" name="Freeform 58"/>
                    <p:cNvSpPr/>
                    <p:nvPr/>
                  </p:nvSpPr>
                  <p:spPr bwMode="auto">
                    <a:xfrm>
                      <a:off x="5353441" y="5477181"/>
                      <a:ext cx="43168" cy="71100"/>
                    </a:xfrm>
                    <a:custGeom>
                      <a:avLst/>
                      <a:gdLst>
                        <a:gd name="T0" fmla="*/ 34 w 34"/>
                        <a:gd name="T1" fmla="*/ 26 h 56"/>
                        <a:gd name="T2" fmla="*/ 34 w 34"/>
                        <a:gd name="T3" fmla="*/ 26 h 56"/>
                        <a:gd name="T4" fmla="*/ 34 w 34"/>
                        <a:gd name="T5" fmla="*/ 36 h 56"/>
                        <a:gd name="T6" fmla="*/ 30 w 34"/>
                        <a:gd name="T7" fmla="*/ 47 h 56"/>
                        <a:gd name="T8" fmla="*/ 27 w 34"/>
                        <a:gd name="T9" fmla="*/ 52 h 56"/>
                        <a:gd name="T10" fmla="*/ 23 w 34"/>
                        <a:gd name="T11" fmla="*/ 54 h 56"/>
                        <a:gd name="T12" fmla="*/ 20 w 34"/>
                        <a:gd name="T13" fmla="*/ 56 h 56"/>
                        <a:gd name="T14" fmla="*/ 20 w 34"/>
                        <a:gd name="T15" fmla="*/ 56 h 56"/>
                        <a:gd name="T16" fmla="*/ 16 w 34"/>
                        <a:gd name="T17" fmla="*/ 56 h 56"/>
                        <a:gd name="T18" fmla="*/ 12 w 34"/>
                        <a:gd name="T19" fmla="*/ 54 h 56"/>
                        <a:gd name="T20" fmla="*/ 7 w 34"/>
                        <a:gd name="T21" fmla="*/ 49 h 56"/>
                        <a:gd name="T22" fmla="*/ 2 w 34"/>
                        <a:gd name="T23" fmla="*/ 42 h 56"/>
                        <a:gd name="T24" fmla="*/ 0 w 34"/>
                        <a:gd name="T25" fmla="*/ 31 h 56"/>
                        <a:gd name="T26" fmla="*/ 0 w 34"/>
                        <a:gd name="T27" fmla="*/ 31 h 56"/>
                        <a:gd name="T28" fmla="*/ 0 w 34"/>
                        <a:gd name="T29" fmla="*/ 20 h 56"/>
                        <a:gd name="T30" fmla="*/ 2 w 34"/>
                        <a:gd name="T31" fmla="*/ 11 h 56"/>
                        <a:gd name="T32" fmla="*/ 7 w 34"/>
                        <a:gd name="T33" fmla="*/ 4 h 56"/>
                        <a:gd name="T34" fmla="*/ 11 w 34"/>
                        <a:gd name="T35" fmla="*/ 2 h 56"/>
                        <a:gd name="T36" fmla="*/ 12 w 34"/>
                        <a:gd name="T37" fmla="*/ 0 h 56"/>
                        <a:gd name="T38" fmla="*/ 12 w 34"/>
                        <a:gd name="T39" fmla="*/ 0 h 56"/>
                        <a:gd name="T40" fmla="*/ 16 w 34"/>
                        <a:gd name="T41" fmla="*/ 0 h 56"/>
                        <a:gd name="T42" fmla="*/ 20 w 34"/>
                        <a:gd name="T43" fmla="*/ 2 h 56"/>
                        <a:gd name="T44" fmla="*/ 27 w 34"/>
                        <a:gd name="T45" fmla="*/ 8 h 56"/>
                        <a:gd name="T46" fmla="*/ 30 w 34"/>
                        <a:gd name="T47" fmla="*/ 15 h 56"/>
                        <a:gd name="T48" fmla="*/ 34 w 34"/>
                        <a:gd name="T49" fmla="*/ 26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34" h="56">
                          <a:moveTo>
                            <a:pt x="34" y="26"/>
                          </a:moveTo>
                          <a:lnTo>
                            <a:pt x="34" y="26"/>
                          </a:lnTo>
                          <a:lnTo>
                            <a:pt x="34" y="36"/>
                          </a:lnTo>
                          <a:lnTo>
                            <a:pt x="30" y="47"/>
                          </a:lnTo>
                          <a:lnTo>
                            <a:pt x="27" y="52"/>
                          </a:lnTo>
                          <a:lnTo>
                            <a:pt x="23" y="54"/>
                          </a:lnTo>
                          <a:lnTo>
                            <a:pt x="20" y="56"/>
                          </a:lnTo>
                          <a:lnTo>
                            <a:pt x="20" y="56"/>
                          </a:lnTo>
                          <a:lnTo>
                            <a:pt x="16" y="56"/>
                          </a:lnTo>
                          <a:lnTo>
                            <a:pt x="12" y="54"/>
                          </a:lnTo>
                          <a:lnTo>
                            <a:pt x="7" y="49"/>
                          </a:lnTo>
                          <a:lnTo>
                            <a:pt x="2" y="42"/>
                          </a:lnTo>
                          <a:lnTo>
                            <a:pt x="0" y="31"/>
                          </a:lnTo>
                          <a:lnTo>
                            <a:pt x="0" y="31"/>
                          </a:lnTo>
                          <a:lnTo>
                            <a:pt x="0" y="20"/>
                          </a:lnTo>
                          <a:lnTo>
                            <a:pt x="2" y="11"/>
                          </a:lnTo>
                          <a:lnTo>
                            <a:pt x="7" y="4"/>
                          </a:lnTo>
                          <a:lnTo>
                            <a:pt x="11" y="2"/>
                          </a:lnTo>
                          <a:lnTo>
                            <a:pt x="12" y="0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20" y="2"/>
                          </a:lnTo>
                          <a:lnTo>
                            <a:pt x="27" y="8"/>
                          </a:lnTo>
                          <a:lnTo>
                            <a:pt x="30" y="15"/>
                          </a:lnTo>
                          <a:lnTo>
                            <a:pt x="34" y="26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9" name="Freeform 59"/>
                    <p:cNvSpPr/>
                    <p:nvPr/>
                  </p:nvSpPr>
                  <p:spPr bwMode="auto">
                    <a:xfrm>
                      <a:off x="5399148" y="5657470"/>
                      <a:ext cx="43168" cy="68561"/>
                    </a:xfrm>
                    <a:custGeom>
                      <a:avLst/>
                      <a:gdLst>
                        <a:gd name="T0" fmla="*/ 34 w 34"/>
                        <a:gd name="T1" fmla="*/ 25 h 54"/>
                        <a:gd name="T2" fmla="*/ 34 w 34"/>
                        <a:gd name="T3" fmla="*/ 25 h 54"/>
                        <a:gd name="T4" fmla="*/ 34 w 34"/>
                        <a:gd name="T5" fmla="*/ 36 h 54"/>
                        <a:gd name="T6" fmla="*/ 32 w 34"/>
                        <a:gd name="T7" fmla="*/ 45 h 54"/>
                        <a:gd name="T8" fmla="*/ 27 w 34"/>
                        <a:gd name="T9" fmla="*/ 52 h 54"/>
                        <a:gd name="T10" fmla="*/ 25 w 34"/>
                        <a:gd name="T11" fmla="*/ 54 h 54"/>
                        <a:gd name="T12" fmla="*/ 21 w 34"/>
                        <a:gd name="T13" fmla="*/ 54 h 54"/>
                        <a:gd name="T14" fmla="*/ 21 w 34"/>
                        <a:gd name="T15" fmla="*/ 54 h 54"/>
                        <a:gd name="T16" fmla="*/ 18 w 34"/>
                        <a:gd name="T17" fmla="*/ 54 h 54"/>
                        <a:gd name="T18" fmla="*/ 14 w 34"/>
                        <a:gd name="T19" fmla="*/ 54 h 54"/>
                        <a:gd name="T20" fmla="*/ 7 w 34"/>
                        <a:gd name="T21" fmla="*/ 48 h 54"/>
                        <a:gd name="T22" fmla="*/ 3 w 34"/>
                        <a:gd name="T23" fmla="*/ 39 h 54"/>
                        <a:gd name="T24" fmla="*/ 0 w 34"/>
                        <a:gd name="T25" fmla="*/ 29 h 54"/>
                        <a:gd name="T26" fmla="*/ 0 w 34"/>
                        <a:gd name="T27" fmla="*/ 29 h 54"/>
                        <a:gd name="T28" fmla="*/ 0 w 34"/>
                        <a:gd name="T29" fmla="*/ 18 h 54"/>
                        <a:gd name="T30" fmla="*/ 3 w 34"/>
                        <a:gd name="T31" fmla="*/ 9 h 54"/>
                        <a:gd name="T32" fmla="*/ 7 w 34"/>
                        <a:gd name="T33" fmla="*/ 2 h 54"/>
                        <a:gd name="T34" fmla="*/ 11 w 34"/>
                        <a:gd name="T35" fmla="*/ 0 h 54"/>
                        <a:gd name="T36" fmla="*/ 14 w 34"/>
                        <a:gd name="T37" fmla="*/ 0 h 54"/>
                        <a:gd name="T38" fmla="*/ 14 w 34"/>
                        <a:gd name="T39" fmla="*/ 0 h 54"/>
                        <a:gd name="T40" fmla="*/ 18 w 34"/>
                        <a:gd name="T41" fmla="*/ 0 h 54"/>
                        <a:gd name="T42" fmla="*/ 21 w 34"/>
                        <a:gd name="T43" fmla="*/ 0 h 54"/>
                        <a:gd name="T44" fmla="*/ 27 w 34"/>
                        <a:gd name="T45" fmla="*/ 5 h 54"/>
                        <a:gd name="T46" fmla="*/ 32 w 34"/>
                        <a:gd name="T47" fmla="*/ 14 h 54"/>
                        <a:gd name="T48" fmla="*/ 34 w 34"/>
                        <a:gd name="T49" fmla="*/ 25 h 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34" h="54">
                          <a:moveTo>
                            <a:pt x="34" y="25"/>
                          </a:moveTo>
                          <a:lnTo>
                            <a:pt x="34" y="25"/>
                          </a:lnTo>
                          <a:lnTo>
                            <a:pt x="34" y="36"/>
                          </a:lnTo>
                          <a:lnTo>
                            <a:pt x="32" y="45"/>
                          </a:lnTo>
                          <a:lnTo>
                            <a:pt x="27" y="52"/>
                          </a:lnTo>
                          <a:lnTo>
                            <a:pt x="25" y="54"/>
                          </a:lnTo>
                          <a:lnTo>
                            <a:pt x="21" y="54"/>
                          </a:lnTo>
                          <a:lnTo>
                            <a:pt x="21" y="54"/>
                          </a:lnTo>
                          <a:lnTo>
                            <a:pt x="18" y="54"/>
                          </a:lnTo>
                          <a:lnTo>
                            <a:pt x="14" y="54"/>
                          </a:lnTo>
                          <a:lnTo>
                            <a:pt x="7" y="48"/>
                          </a:lnTo>
                          <a:lnTo>
                            <a:pt x="3" y="39"/>
                          </a:lnTo>
                          <a:lnTo>
                            <a:pt x="0" y="29"/>
                          </a:lnTo>
                          <a:lnTo>
                            <a:pt x="0" y="29"/>
                          </a:lnTo>
                          <a:lnTo>
                            <a:pt x="0" y="18"/>
                          </a:lnTo>
                          <a:lnTo>
                            <a:pt x="3" y="9"/>
                          </a:lnTo>
                          <a:lnTo>
                            <a:pt x="7" y="2"/>
                          </a:lnTo>
                          <a:lnTo>
                            <a:pt x="11" y="0"/>
                          </a:lnTo>
                          <a:lnTo>
                            <a:pt x="14" y="0"/>
                          </a:lnTo>
                          <a:lnTo>
                            <a:pt x="14" y="0"/>
                          </a:lnTo>
                          <a:lnTo>
                            <a:pt x="18" y="0"/>
                          </a:lnTo>
                          <a:lnTo>
                            <a:pt x="21" y="0"/>
                          </a:lnTo>
                          <a:lnTo>
                            <a:pt x="27" y="5"/>
                          </a:lnTo>
                          <a:lnTo>
                            <a:pt x="32" y="14"/>
                          </a:lnTo>
                          <a:lnTo>
                            <a:pt x="34" y="25"/>
                          </a:lnTo>
                          <a:close/>
                        </a:path>
                      </a:pathLst>
                    </a:custGeom>
                    <a:solidFill>
                      <a:srgbClr val="24272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0" name="Freeform 60"/>
                    <p:cNvSpPr/>
                    <p:nvPr/>
                  </p:nvSpPr>
                  <p:spPr bwMode="auto">
                    <a:xfrm>
                      <a:off x="5399148" y="5657470"/>
                      <a:ext cx="43168" cy="68561"/>
                    </a:xfrm>
                    <a:custGeom>
                      <a:avLst/>
                      <a:gdLst>
                        <a:gd name="T0" fmla="*/ 34 w 34"/>
                        <a:gd name="T1" fmla="*/ 25 h 54"/>
                        <a:gd name="T2" fmla="*/ 34 w 34"/>
                        <a:gd name="T3" fmla="*/ 25 h 54"/>
                        <a:gd name="T4" fmla="*/ 34 w 34"/>
                        <a:gd name="T5" fmla="*/ 36 h 54"/>
                        <a:gd name="T6" fmla="*/ 32 w 34"/>
                        <a:gd name="T7" fmla="*/ 45 h 54"/>
                        <a:gd name="T8" fmla="*/ 27 w 34"/>
                        <a:gd name="T9" fmla="*/ 52 h 54"/>
                        <a:gd name="T10" fmla="*/ 25 w 34"/>
                        <a:gd name="T11" fmla="*/ 54 h 54"/>
                        <a:gd name="T12" fmla="*/ 21 w 34"/>
                        <a:gd name="T13" fmla="*/ 54 h 54"/>
                        <a:gd name="T14" fmla="*/ 21 w 34"/>
                        <a:gd name="T15" fmla="*/ 54 h 54"/>
                        <a:gd name="T16" fmla="*/ 18 w 34"/>
                        <a:gd name="T17" fmla="*/ 54 h 54"/>
                        <a:gd name="T18" fmla="*/ 14 w 34"/>
                        <a:gd name="T19" fmla="*/ 54 h 54"/>
                        <a:gd name="T20" fmla="*/ 7 w 34"/>
                        <a:gd name="T21" fmla="*/ 48 h 54"/>
                        <a:gd name="T22" fmla="*/ 3 w 34"/>
                        <a:gd name="T23" fmla="*/ 39 h 54"/>
                        <a:gd name="T24" fmla="*/ 0 w 34"/>
                        <a:gd name="T25" fmla="*/ 29 h 54"/>
                        <a:gd name="T26" fmla="*/ 0 w 34"/>
                        <a:gd name="T27" fmla="*/ 29 h 54"/>
                        <a:gd name="T28" fmla="*/ 0 w 34"/>
                        <a:gd name="T29" fmla="*/ 18 h 54"/>
                        <a:gd name="T30" fmla="*/ 3 w 34"/>
                        <a:gd name="T31" fmla="*/ 9 h 54"/>
                        <a:gd name="T32" fmla="*/ 7 w 34"/>
                        <a:gd name="T33" fmla="*/ 2 h 54"/>
                        <a:gd name="T34" fmla="*/ 11 w 34"/>
                        <a:gd name="T35" fmla="*/ 0 h 54"/>
                        <a:gd name="T36" fmla="*/ 14 w 34"/>
                        <a:gd name="T37" fmla="*/ 0 h 54"/>
                        <a:gd name="T38" fmla="*/ 14 w 34"/>
                        <a:gd name="T39" fmla="*/ 0 h 54"/>
                        <a:gd name="T40" fmla="*/ 18 w 34"/>
                        <a:gd name="T41" fmla="*/ 0 h 54"/>
                        <a:gd name="T42" fmla="*/ 21 w 34"/>
                        <a:gd name="T43" fmla="*/ 0 h 54"/>
                        <a:gd name="T44" fmla="*/ 27 w 34"/>
                        <a:gd name="T45" fmla="*/ 5 h 54"/>
                        <a:gd name="T46" fmla="*/ 32 w 34"/>
                        <a:gd name="T47" fmla="*/ 14 h 54"/>
                        <a:gd name="T48" fmla="*/ 34 w 34"/>
                        <a:gd name="T49" fmla="*/ 25 h 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</a:cxnLst>
                      <a:rect l="0" t="0" r="r" b="b"/>
                      <a:pathLst>
                        <a:path w="34" h="54">
                          <a:moveTo>
                            <a:pt x="34" y="25"/>
                          </a:moveTo>
                          <a:lnTo>
                            <a:pt x="34" y="25"/>
                          </a:lnTo>
                          <a:lnTo>
                            <a:pt x="34" y="36"/>
                          </a:lnTo>
                          <a:lnTo>
                            <a:pt x="32" y="45"/>
                          </a:lnTo>
                          <a:lnTo>
                            <a:pt x="27" y="52"/>
                          </a:lnTo>
                          <a:lnTo>
                            <a:pt x="25" y="54"/>
                          </a:lnTo>
                          <a:lnTo>
                            <a:pt x="21" y="54"/>
                          </a:lnTo>
                          <a:lnTo>
                            <a:pt x="21" y="54"/>
                          </a:lnTo>
                          <a:lnTo>
                            <a:pt x="18" y="54"/>
                          </a:lnTo>
                          <a:lnTo>
                            <a:pt x="14" y="54"/>
                          </a:lnTo>
                          <a:lnTo>
                            <a:pt x="7" y="48"/>
                          </a:lnTo>
                          <a:lnTo>
                            <a:pt x="3" y="39"/>
                          </a:lnTo>
                          <a:lnTo>
                            <a:pt x="0" y="29"/>
                          </a:lnTo>
                          <a:lnTo>
                            <a:pt x="0" y="29"/>
                          </a:lnTo>
                          <a:lnTo>
                            <a:pt x="0" y="18"/>
                          </a:lnTo>
                          <a:lnTo>
                            <a:pt x="3" y="9"/>
                          </a:lnTo>
                          <a:lnTo>
                            <a:pt x="7" y="2"/>
                          </a:lnTo>
                          <a:lnTo>
                            <a:pt x="11" y="0"/>
                          </a:lnTo>
                          <a:lnTo>
                            <a:pt x="14" y="0"/>
                          </a:lnTo>
                          <a:lnTo>
                            <a:pt x="14" y="0"/>
                          </a:lnTo>
                          <a:lnTo>
                            <a:pt x="18" y="0"/>
                          </a:lnTo>
                          <a:lnTo>
                            <a:pt x="21" y="0"/>
                          </a:lnTo>
                          <a:lnTo>
                            <a:pt x="27" y="5"/>
                          </a:lnTo>
                          <a:lnTo>
                            <a:pt x="32" y="14"/>
                          </a:lnTo>
                          <a:lnTo>
                            <a:pt x="34" y="25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1" name="Freeform 61"/>
                    <p:cNvSpPr/>
                    <p:nvPr/>
                  </p:nvSpPr>
                  <p:spPr bwMode="auto">
                    <a:xfrm>
                      <a:off x="5046187" y="5905051"/>
                      <a:ext cx="735124" cy="134582"/>
                    </a:xfrm>
                    <a:custGeom>
                      <a:avLst/>
                      <a:gdLst>
                        <a:gd name="T0" fmla="*/ 0 w 579"/>
                        <a:gd name="T1" fmla="*/ 97 h 106"/>
                        <a:gd name="T2" fmla="*/ 0 w 579"/>
                        <a:gd name="T3" fmla="*/ 97 h 106"/>
                        <a:gd name="T4" fmla="*/ 14 w 579"/>
                        <a:gd name="T5" fmla="*/ 94 h 106"/>
                        <a:gd name="T6" fmla="*/ 43 w 579"/>
                        <a:gd name="T7" fmla="*/ 90 h 106"/>
                        <a:gd name="T8" fmla="*/ 129 w 579"/>
                        <a:gd name="T9" fmla="*/ 86 h 106"/>
                        <a:gd name="T10" fmla="*/ 229 w 579"/>
                        <a:gd name="T11" fmla="*/ 85 h 106"/>
                        <a:gd name="T12" fmla="*/ 315 w 579"/>
                        <a:gd name="T13" fmla="*/ 85 h 106"/>
                        <a:gd name="T14" fmla="*/ 367 w 579"/>
                        <a:gd name="T15" fmla="*/ 0 h 106"/>
                        <a:gd name="T16" fmla="*/ 403 w 579"/>
                        <a:gd name="T17" fmla="*/ 70 h 106"/>
                        <a:gd name="T18" fmla="*/ 403 w 579"/>
                        <a:gd name="T19" fmla="*/ 70 h 106"/>
                        <a:gd name="T20" fmla="*/ 425 w 579"/>
                        <a:gd name="T21" fmla="*/ 70 h 106"/>
                        <a:gd name="T22" fmla="*/ 475 w 579"/>
                        <a:gd name="T23" fmla="*/ 65 h 106"/>
                        <a:gd name="T24" fmla="*/ 505 w 579"/>
                        <a:gd name="T25" fmla="*/ 60 h 106"/>
                        <a:gd name="T26" fmla="*/ 534 w 579"/>
                        <a:gd name="T27" fmla="*/ 54 h 106"/>
                        <a:gd name="T28" fmla="*/ 559 w 579"/>
                        <a:gd name="T29" fmla="*/ 47 h 106"/>
                        <a:gd name="T30" fmla="*/ 570 w 579"/>
                        <a:gd name="T31" fmla="*/ 43 h 106"/>
                        <a:gd name="T32" fmla="*/ 579 w 579"/>
                        <a:gd name="T33" fmla="*/ 40 h 106"/>
                        <a:gd name="T34" fmla="*/ 579 w 579"/>
                        <a:gd name="T35" fmla="*/ 40 h 106"/>
                        <a:gd name="T36" fmla="*/ 565 w 579"/>
                        <a:gd name="T37" fmla="*/ 47 h 106"/>
                        <a:gd name="T38" fmla="*/ 523 w 579"/>
                        <a:gd name="T39" fmla="*/ 63 h 106"/>
                        <a:gd name="T40" fmla="*/ 495 w 579"/>
                        <a:gd name="T41" fmla="*/ 74 h 106"/>
                        <a:gd name="T42" fmla="*/ 464 w 579"/>
                        <a:gd name="T43" fmla="*/ 83 h 106"/>
                        <a:gd name="T44" fmla="*/ 430 w 579"/>
                        <a:gd name="T45" fmla="*/ 92 h 106"/>
                        <a:gd name="T46" fmla="*/ 394 w 579"/>
                        <a:gd name="T47" fmla="*/ 95 h 106"/>
                        <a:gd name="T48" fmla="*/ 394 w 579"/>
                        <a:gd name="T49" fmla="*/ 95 h 106"/>
                        <a:gd name="T50" fmla="*/ 384 w 579"/>
                        <a:gd name="T51" fmla="*/ 72 h 106"/>
                        <a:gd name="T52" fmla="*/ 369 w 579"/>
                        <a:gd name="T53" fmla="*/ 40 h 106"/>
                        <a:gd name="T54" fmla="*/ 369 w 579"/>
                        <a:gd name="T55" fmla="*/ 40 h 106"/>
                        <a:gd name="T56" fmla="*/ 353 w 579"/>
                        <a:gd name="T57" fmla="*/ 72 h 106"/>
                        <a:gd name="T58" fmla="*/ 339 w 579"/>
                        <a:gd name="T59" fmla="*/ 94 h 106"/>
                        <a:gd name="T60" fmla="*/ 333 w 579"/>
                        <a:gd name="T61" fmla="*/ 103 h 106"/>
                        <a:gd name="T62" fmla="*/ 328 w 579"/>
                        <a:gd name="T63" fmla="*/ 106 h 106"/>
                        <a:gd name="T64" fmla="*/ 328 w 579"/>
                        <a:gd name="T65" fmla="*/ 106 h 106"/>
                        <a:gd name="T66" fmla="*/ 310 w 579"/>
                        <a:gd name="T67" fmla="*/ 106 h 106"/>
                        <a:gd name="T68" fmla="*/ 271 w 579"/>
                        <a:gd name="T69" fmla="*/ 106 h 106"/>
                        <a:gd name="T70" fmla="*/ 159 w 579"/>
                        <a:gd name="T71" fmla="*/ 103 h 106"/>
                        <a:gd name="T72" fmla="*/ 0 w 579"/>
                        <a:gd name="T73" fmla="*/ 97 h 1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579" h="106">
                          <a:moveTo>
                            <a:pt x="0" y="97"/>
                          </a:moveTo>
                          <a:lnTo>
                            <a:pt x="0" y="97"/>
                          </a:lnTo>
                          <a:lnTo>
                            <a:pt x="14" y="94"/>
                          </a:lnTo>
                          <a:lnTo>
                            <a:pt x="43" y="90"/>
                          </a:lnTo>
                          <a:lnTo>
                            <a:pt x="129" y="86"/>
                          </a:lnTo>
                          <a:lnTo>
                            <a:pt x="229" y="85"/>
                          </a:lnTo>
                          <a:lnTo>
                            <a:pt x="315" y="85"/>
                          </a:lnTo>
                          <a:lnTo>
                            <a:pt x="367" y="0"/>
                          </a:lnTo>
                          <a:lnTo>
                            <a:pt x="403" y="70"/>
                          </a:lnTo>
                          <a:lnTo>
                            <a:pt x="403" y="70"/>
                          </a:lnTo>
                          <a:lnTo>
                            <a:pt x="425" y="70"/>
                          </a:lnTo>
                          <a:lnTo>
                            <a:pt x="475" y="65"/>
                          </a:lnTo>
                          <a:lnTo>
                            <a:pt x="505" y="60"/>
                          </a:lnTo>
                          <a:lnTo>
                            <a:pt x="534" y="54"/>
                          </a:lnTo>
                          <a:lnTo>
                            <a:pt x="559" y="47"/>
                          </a:lnTo>
                          <a:lnTo>
                            <a:pt x="570" y="43"/>
                          </a:lnTo>
                          <a:lnTo>
                            <a:pt x="579" y="40"/>
                          </a:lnTo>
                          <a:lnTo>
                            <a:pt x="579" y="40"/>
                          </a:lnTo>
                          <a:lnTo>
                            <a:pt x="565" y="47"/>
                          </a:lnTo>
                          <a:lnTo>
                            <a:pt x="523" y="63"/>
                          </a:lnTo>
                          <a:lnTo>
                            <a:pt x="495" y="74"/>
                          </a:lnTo>
                          <a:lnTo>
                            <a:pt x="464" y="83"/>
                          </a:lnTo>
                          <a:lnTo>
                            <a:pt x="430" y="92"/>
                          </a:lnTo>
                          <a:lnTo>
                            <a:pt x="394" y="95"/>
                          </a:lnTo>
                          <a:lnTo>
                            <a:pt x="394" y="95"/>
                          </a:lnTo>
                          <a:lnTo>
                            <a:pt x="384" y="72"/>
                          </a:lnTo>
                          <a:lnTo>
                            <a:pt x="369" y="40"/>
                          </a:lnTo>
                          <a:lnTo>
                            <a:pt x="369" y="40"/>
                          </a:lnTo>
                          <a:lnTo>
                            <a:pt x="353" y="72"/>
                          </a:lnTo>
                          <a:lnTo>
                            <a:pt x="339" y="94"/>
                          </a:lnTo>
                          <a:lnTo>
                            <a:pt x="333" y="103"/>
                          </a:lnTo>
                          <a:lnTo>
                            <a:pt x="328" y="106"/>
                          </a:lnTo>
                          <a:lnTo>
                            <a:pt x="328" y="106"/>
                          </a:lnTo>
                          <a:lnTo>
                            <a:pt x="310" y="106"/>
                          </a:lnTo>
                          <a:lnTo>
                            <a:pt x="271" y="106"/>
                          </a:lnTo>
                          <a:lnTo>
                            <a:pt x="159" y="103"/>
                          </a:lnTo>
                          <a:lnTo>
                            <a:pt x="0" y="97"/>
                          </a:lnTo>
                          <a:close/>
                        </a:path>
                      </a:pathLst>
                    </a:custGeom>
                    <a:solidFill>
                      <a:srgbClr val="24272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2" name="Freeform 62"/>
                    <p:cNvSpPr/>
                    <p:nvPr/>
                  </p:nvSpPr>
                  <p:spPr bwMode="auto">
                    <a:xfrm>
                      <a:off x="5046187" y="5905051"/>
                      <a:ext cx="735124" cy="134582"/>
                    </a:xfrm>
                    <a:custGeom>
                      <a:avLst/>
                      <a:gdLst>
                        <a:gd name="T0" fmla="*/ 0 w 579"/>
                        <a:gd name="T1" fmla="*/ 97 h 106"/>
                        <a:gd name="T2" fmla="*/ 0 w 579"/>
                        <a:gd name="T3" fmla="*/ 97 h 106"/>
                        <a:gd name="T4" fmla="*/ 14 w 579"/>
                        <a:gd name="T5" fmla="*/ 94 h 106"/>
                        <a:gd name="T6" fmla="*/ 43 w 579"/>
                        <a:gd name="T7" fmla="*/ 90 h 106"/>
                        <a:gd name="T8" fmla="*/ 129 w 579"/>
                        <a:gd name="T9" fmla="*/ 86 h 106"/>
                        <a:gd name="T10" fmla="*/ 229 w 579"/>
                        <a:gd name="T11" fmla="*/ 85 h 106"/>
                        <a:gd name="T12" fmla="*/ 315 w 579"/>
                        <a:gd name="T13" fmla="*/ 85 h 106"/>
                        <a:gd name="T14" fmla="*/ 367 w 579"/>
                        <a:gd name="T15" fmla="*/ 0 h 106"/>
                        <a:gd name="T16" fmla="*/ 403 w 579"/>
                        <a:gd name="T17" fmla="*/ 70 h 106"/>
                        <a:gd name="T18" fmla="*/ 403 w 579"/>
                        <a:gd name="T19" fmla="*/ 70 h 106"/>
                        <a:gd name="T20" fmla="*/ 425 w 579"/>
                        <a:gd name="T21" fmla="*/ 70 h 106"/>
                        <a:gd name="T22" fmla="*/ 475 w 579"/>
                        <a:gd name="T23" fmla="*/ 65 h 106"/>
                        <a:gd name="T24" fmla="*/ 505 w 579"/>
                        <a:gd name="T25" fmla="*/ 60 h 106"/>
                        <a:gd name="T26" fmla="*/ 534 w 579"/>
                        <a:gd name="T27" fmla="*/ 54 h 106"/>
                        <a:gd name="T28" fmla="*/ 559 w 579"/>
                        <a:gd name="T29" fmla="*/ 47 h 106"/>
                        <a:gd name="T30" fmla="*/ 570 w 579"/>
                        <a:gd name="T31" fmla="*/ 43 h 106"/>
                        <a:gd name="T32" fmla="*/ 579 w 579"/>
                        <a:gd name="T33" fmla="*/ 40 h 106"/>
                        <a:gd name="T34" fmla="*/ 579 w 579"/>
                        <a:gd name="T35" fmla="*/ 40 h 106"/>
                        <a:gd name="T36" fmla="*/ 565 w 579"/>
                        <a:gd name="T37" fmla="*/ 47 h 106"/>
                        <a:gd name="T38" fmla="*/ 523 w 579"/>
                        <a:gd name="T39" fmla="*/ 63 h 106"/>
                        <a:gd name="T40" fmla="*/ 495 w 579"/>
                        <a:gd name="T41" fmla="*/ 74 h 106"/>
                        <a:gd name="T42" fmla="*/ 464 w 579"/>
                        <a:gd name="T43" fmla="*/ 83 h 106"/>
                        <a:gd name="T44" fmla="*/ 430 w 579"/>
                        <a:gd name="T45" fmla="*/ 92 h 106"/>
                        <a:gd name="T46" fmla="*/ 394 w 579"/>
                        <a:gd name="T47" fmla="*/ 95 h 106"/>
                        <a:gd name="T48" fmla="*/ 394 w 579"/>
                        <a:gd name="T49" fmla="*/ 95 h 106"/>
                        <a:gd name="T50" fmla="*/ 384 w 579"/>
                        <a:gd name="T51" fmla="*/ 72 h 106"/>
                        <a:gd name="T52" fmla="*/ 369 w 579"/>
                        <a:gd name="T53" fmla="*/ 40 h 106"/>
                        <a:gd name="T54" fmla="*/ 369 w 579"/>
                        <a:gd name="T55" fmla="*/ 40 h 106"/>
                        <a:gd name="T56" fmla="*/ 353 w 579"/>
                        <a:gd name="T57" fmla="*/ 72 h 106"/>
                        <a:gd name="T58" fmla="*/ 339 w 579"/>
                        <a:gd name="T59" fmla="*/ 94 h 106"/>
                        <a:gd name="T60" fmla="*/ 333 w 579"/>
                        <a:gd name="T61" fmla="*/ 103 h 106"/>
                        <a:gd name="T62" fmla="*/ 328 w 579"/>
                        <a:gd name="T63" fmla="*/ 106 h 106"/>
                        <a:gd name="T64" fmla="*/ 328 w 579"/>
                        <a:gd name="T65" fmla="*/ 106 h 106"/>
                        <a:gd name="T66" fmla="*/ 310 w 579"/>
                        <a:gd name="T67" fmla="*/ 106 h 106"/>
                        <a:gd name="T68" fmla="*/ 271 w 579"/>
                        <a:gd name="T69" fmla="*/ 106 h 106"/>
                        <a:gd name="T70" fmla="*/ 159 w 579"/>
                        <a:gd name="T71" fmla="*/ 103 h 106"/>
                        <a:gd name="T72" fmla="*/ 0 w 579"/>
                        <a:gd name="T73" fmla="*/ 97 h 1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579" h="106">
                          <a:moveTo>
                            <a:pt x="0" y="97"/>
                          </a:moveTo>
                          <a:lnTo>
                            <a:pt x="0" y="97"/>
                          </a:lnTo>
                          <a:lnTo>
                            <a:pt x="14" y="94"/>
                          </a:lnTo>
                          <a:lnTo>
                            <a:pt x="43" y="90"/>
                          </a:lnTo>
                          <a:lnTo>
                            <a:pt x="129" y="86"/>
                          </a:lnTo>
                          <a:lnTo>
                            <a:pt x="229" y="85"/>
                          </a:lnTo>
                          <a:lnTo>
                            <a:pt x="315" y="85"/>
                          </a:lnTo>
                          <a:lnTo>
                            <a:pt x="367" y="0"/>
                          </a:lnTo>
                          <a:lnTo>
                            <a:pt x="403" y="70"/>
                          </a:lnTo>
                          <a:lnTo>
                            <a:pt x="403" y="70"/>
                          </a:lnTo>
                          <a:lnTo>
                            <a:pt x="425" y="70"/>
                          </a:lnTo>
                          <a:lnTo>
                            <a:pt x="475" y="65"/>
                          </a:lnTo>
                          <a:lnTo>
                            <a:pt x="505" y="60"/>
                          </a:lnTo>
                          <a:lnTo>
                            <a:pt x="534" y="54"/>
                          </a:lnTo>
                          <a:lnTo>
                            <a:pt x="559" y="47"/>
                          </a:lnTo>
                          <a:lnTo>
                            <a:pt x="570" y="43"/>
                          </a:lnTo>
                          <a:lnTo>
                            <a:pt x="579" y="40"/>
                          </a:lnTo>
                          <a:lnTo>
                            <a:pt x="579" y="40"/>
                          </a:lnTo>
                          <a:lnTo>
                            <a:pt x="565" y="47"/>
                          </a:lnTo>
                          <a:lnTo>
                            <a:pt x="523" y="63"/>
                          </a:lnTo>
                          <a:lnTo>
                            <a:pt x="495" y="74"/>
                          </a:lnTo>
                          <a:lnTo>
                            <a:pt x="464" y="83"/>
                          </a:lnTo>
                          <a:lnTo>
                            <a:pt x="430" y="92"/>
                          </a:lnTo>
                          <a:lnTo>
                            <a:pt x="394" y="95"/>
                          </a:lnTo>
                          <a:lnTo>
                            <a:pt x="394" y="95"/>
                          </a:lnTo>
                          <a:lnTo>
                            <a:pt x="384" y="72"/>
                          </a:lnTo>
                          <a:lnTo>
                            <a:pt x="369" y="40"/>
                          </a:lnTo>
                          <a:lnTo>
                            <a:pt x="369" y="40"/>
                          </a:lnTo>
                          <a:lnTo>
                            <a:pt x="353" y="72"/>
                          </a:lnTo>
                          <a:lnTo>
                            <a:pt x="339" y="94"/>
                          </a:lnTo>
                          <a:lnTo>
                            <a:pt x="333" y="103"/>
                          </a:lnTo>
                          <a:lnTo>
                            <a:pt x="328" y="106"/>
                          </a:lnTo>
                          <a:lnTo>
                            <a:pt x="328" y="106"/>
                          </a:lnTo>
                          <a:lnTo>
                            <a:pt x="310" y="106"/>
                          </a:lnTo>
                          <a:lnTo>
                            <a:pt x="271" y="106"/>
                          </a:lnTo>
                          <a:lnTo>
                            <a:pt x="159" y="103"/>
                          </a:lnTo>
                          <a:lnTo>
                            <a:pt x="0" y="97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3" name="Freeform 63"/>
                    <p:cNvSpPr/>
                    <p:nvPr/>
                  </p:nvSpPr>
                  <p:spPr bwMode="auto">
                    <a:xfrm>
                      <a:off x="4709731" y="3161352"/>
                      <a:ext cx="991592" cy="1217588"/>
                    </a:xfrm>
                    <a:custGeom>
                      <a:avLst/>
                      <a:gdLst>
                        <a:gd name="T0" fmla="*/ 512 w 781"/>
                        <a:gd name="T1" fmla="*/ 10 h 959"/>
                        <a:gd name="T2" fmla="*/ 606 w 781"/>
                        <a:gd name="T3" fmla="*/ 267 h 959"/>
                        <a:gd name="T4" fmla="*/ 708 w 781"/>
                        <a:gd name="T5" fmla="*/ 570 h 959"/>
                        <a:gd name="T6" fmla="*/ 751 w 781"/>
                        <a:gd name="T7" fmla="*/ 706 h 959"/>
                        <a:gd name="T8" fmla="*/ 776 w 781"/>
                        <a:gd name="T9" fmla="*/ 806 h 959"/>
                        <a:gd name="T10" fmla="*/ 781 w 781"/>
                        <a:gd name="T11" fmla="*/ 839 h 959"/>
                        <a:gd name="T12" fmla="*/ 778 w 781"/>
                        <a:gd name="T13" fmla="*/ 855 h 959"/>
                        <a:gd name="T14" fmla="*/ 769 w 781"/>
                        <a:gd name="T15" fmla="*/ 864 h 959"/>
                        <a:gd name="T16" fmla="*/ 729 w 781"/>
                        <a:gd name="T17" fmla="*/ 883 h 959"/>
                        <a:gd name="T18" fmla="*/ 670 w 781"/>
                        <a:gd name="T19" fmla="*/ 905 h 959"/>
                        <a:gd name="T20" fmla="*/ 598 w 781"/>
                        <a:gd name="T21" fmla="*/ 926 h 959"/>
                        <a:gd name="T22" fmla="*/ 521 w 781"/>
                        <a:gd name="T23" fmla="*/ 943 h 959"/>
                        <a:gd name="T24" fmla="*/ 448 w 781"/>
                        <a:gd name="T25" fmla="*/ 955 h 959"/>
                        <a:gd name="T26" fmla="*/ 381 w 781"/>
                        <a:gd name="T27" fmla="*/ 959 h 959"/>
                        <a:gd name="T28" fmla="*/ 331 w 781"/>
                        <a:gd name="T29" fmla="*/ 951 h 959"/>
                        <a:gd name="T30" fmla="*/ 313 w 781"/>
                        <a:gd name="T31" fmla="*/ 943 h 959"/>
                        <a:gd name="T32" fmla="*/ 306 w 781"/>
                        <a:gd name="T33" fmla="*/ 937 h 959"/>
                        <a:gd name="T34" fmla="*/ 279 w 781"/>
                        <a:gd name="T35" fmla="*/ 903 h 959"/>
                        <a:gd name="T36" fmla="*/ 238 w 781"/>
                        <a:gd name="T37" fmla="*/ 833 h 959"/>
                        <a:gd name="T38" fmla="*/ 188 w 781"/>
                        <a:gd name="T39" fmla="*/ 740 h 959"/>
                        <a:gd name="T40" fmla="*/ 91 w 781"/>
                        <a:gd name="T41" fmla="*/ 532 h 959"/>
                        <a:gd name="T42" fmla="*/ 17 w 781"/>
                        <a:gd name="T43" fmla="*/ 358 h 959"/>
                        <a:gd name="T44" fmla="*/ 1 w 781"/>
                        <a:gd name="T45" fmla="*/ 308 h 959"/>
                        <a:gd name="T46" fmla="*/ 0 w 781"/>
                        <a:gd name="T47" fmla="*/ 290 h 959"/>
                        <a:gd name="T48" fmla="*/ 7 w 781"/>
                        <a:gd name="T49" fmla="*/ 243 h 959"/>
                        <a:gd name="T50" fmla="*/ 30 w 781"/>
                        <a:gd name="T51" fmla="*/ 188 h 959"/>
                        <a:gd name="T52" fmla="*/ 73 w 781"/>
                        <a:gd name="T53" fmla="*/ 129 h 959"/>
                        <a:gd name="T54" fmla="*/ 102 w 781"/>
                        <a:gd name="T55" fmla="*/ 102 h 959"/>
                        <a:gd name="T56" fmla="*/ 136 w 781"/>
                        <a:gd name="T57" fmla="*/ 75 h 959"/>
                        <a:gd name="T58" fmla="*/ 173 w 781"/>
                        <a:gd name="T59" fmla="*/ 52 h 959"/>
                        <a:gd name="T60" fmla="*/ 216 w 781"/>
                        <a:gd name="T61" fmla="*/ 32 h 959"/>
                        <a:gd name="T62" fmla="*/ 265 w 781"/>
                        <a:gd name="T63" fmla="*/ 16 h 959"/>
                        <a:gd name="T64" fmla="*/ 319 w 781"/>
                        <a:gd name="T65" fmla="*/ 5 h 959"/>
                        <a:gd name="T66" fmla="*/ 378 w 781"/>
                        <a:gd name="T67" fmla="*/ 0 h 959"/>
                        <a:gd name="T68" fmla="*/ 442 w 781"/>
                        <a:gd name="T69" fmla="*/ 1 h 959"/>
                        <a:gd name="T70" fmla="*/ 512 w 781"/>
                        <a:gd name="T71" fmla="*/ 10 h 9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781" h="959">
                          <a:moveTo>
                            <a:pt x="512" y="10"/>
                          </a:moveTo>
                          <a:lnTo>
                            <a:pt x="512" y="10"/>
                          </a:lnTo>
                          <a:lnTo>
                            <a:pt x="559" y="138"/>
                          </a:lnTo>
                          <a:lnTo>
                            <a:pt x="606" y="267"/>
                          </a:lnTo>
                          <a:lnTo>
                            <a:pt x="657" y="417"/>
                          </a:lnTo>
                          <a:lnTo>
                            <a:pt x="708" y="570"/>
                          </a:lnTo>
                          <a:lnTo>
                            <a:pt x="731" y="641"/>
                          </a:lnTo>
                          <a:lnTo>
                            <a:pt x="751" y="706"/>
                          </a:lnTo>
                          <a:lnTo>
                            <a:pt x="765" y="761"/>
                          </a:lnTo>
                          <a:lnTo>
                            <a:pt x="776" y="806"/>
                          </a:lnTo>
                          <a:lnTo>
                            <a:pt x="779" y="824"/>
                          </a:lnTo>
                          <a:lnTo>
                            <a:pt x="781" y="839"/>
                          </a:lnTo>
                          <a:lnTo>
                            <a:pt x="779" y="849"/>
                          </a:lnTo>
                          <a:lnTo>
                            <a:pt x="778" y="855"/>
                          </a:lnTo>
                          <a:lnTo>
                            <a:pt x="778" y="855"/>
                          </a:lnTo>
                          <a:lnTo>
                            <a:pt x="769" y="864"/>
                          </a:lnTo>
                          <a:lnTo>
                            <a:pt x="751" y="874"/>
                          </a:lnTo>
                          <a:lnTo>
                            <a:pt x="729" y="883"/>
                          </a:lnTo>
                          <a:lnTo>
                            <a:pt x="701" y="894"/>
                          </a:lnTo>
                          <a:lnTo>
                            <a:pt x="670" y="905"/>
                          </a:lnTo>
                          <a:lnTo>
                            <a:pt x="636" y="916"/>
                          </a:lnTo>
                          <a:lnTo>
                            <a:pt x="598" y="926"/>
                          </a:lnTo>
                          <a:lnTo>
                            <a:pt x="561" y="935"/>
                          </a:lnTo>
                          <a:lnTo>
                            <a:pt x="521" y="943"/>
                          </a:lnTo>
                          <a:lnTo>
                            <a:pt x="484" y="950"/>
                          </a:lnTo>
                          <a:lnTo>
                            <a:pt x="448" y="955"/>
                          </a:lnTo>
                          <a:lnTo>
                            <a:pt x="412" y="957"/>
                          </a:lnTo>
                          <a:lnTo>
                            <a:pt x="381" y="959"/>
                          </a:lnTo>
                          <a:lnTo>
                            <a:pt x="353" y="955"/>
                          </a:lnTo>
                          <a:lnTo>
                            <a:pt x="331" y="951"/>
                          </a:lnTo>
                          <a:lnTo>
                            <a:pt x="320" y="948"/>
                          </a:lnTo>
                          <a:lnTo>
                            <a:pt x="313" y="943"/>
                          </a:lnTo>
                          <a:lnTo>
                            <a:pt x="313" y="943"/>
                          </a:lnTo>
                          <a:lnTo>
                            <a:pt x="306" y="937"/>
                          </a:lnTo>
                          <a:lnTo>
                            <a:pt x="299" y="928"/>
                          </a:lnTo>
                          <a:lnTo>
                            <a:pt x="279" y="903"/>
                          </a:lnTo>
                          <a:lnTo>
                            <a:pt x="259" y="873"/>
                          </a:lnTo>
                          <a:lnTo>
                            <a:pt x="238" y="833"/>
                          </a:lnTo>
                          <a:lnTo>
                            <a:pt x="213" y="788"/>
                          </a:lnTo>
                          <a:lnTo>
                            <a:pt x="188" y="740"/>
                          </a:lnTo>
                          <a:lnTo>
                            <a:pt x="139" y="638"/>
                          </a:lnTo>
                          <a:lnTo>
                            <a:pt x="91" y="532"/>
                          </a:lnTo>
                          <a:lnTo>
                            <a:pt x="50" y="435"/>
                          </a:lnTo>
                          <a:lnTo>
                            <a:pt x="17" y="358"/>
                          </a:lnTo>
                          <a:lnTo>
                            <a:pt x="1" y="308"/>
                          </a:lnTo>
                          <a:lnTo>
                            <a:pt x="1" y="308"/>
                          </a:lnTo>
                          <a:lnTo>
                            <a:pt x="0" y="299"/>
                          </a:lnTo>
                          <a:lnTo>
                            <a:pt x="0" y="290"/>
                          </a:lnTo>
                          <a:lnTo>
                            <a:pt x="0" y="269"/>
                          </a:lnTo>
                          <a:lnTo>
                            <a:pt x="7" y="243"/>
                          </a:lnTo>
                          <a:lnTo>
                            <a:pt x="16" y="217"/>
                          </a:lnTo>
                          <a:lnTo>
                            <a:pt x="30" y="188"/>
                          </a:lnTo>
                          <a:lnTo>
                            <a:pt x="50" y="159"/>
                          </a:lnTo>
                          <a:lnTo>
                            <a:pt x="73" y="129"/>
                          </a:lnTo>
                          <a:lnTo>
                            <a:pt x="87" y="114"/>
                          </a:lnTo>
                          <a:lnTo>
                            <a:pt x="102" y="102"/>
                          </a:lnTo>
                          <a:lnTo>
                            <a:pt x="118" y="87"/>
                          </a:lnTo>
                          <a:lnTo>
                            <a:pt x="136" y="75"/>
                          </a:lnTo>
                          <a:lnTo>
                            <a:pt x="154" y="62"/>
                          </a:lnTo>
                          <a:lnTo>
                            <a:pt x="173" y="52"/>
                          </a:lnTo>
                          <a:lnTo>
                            <a:pt x="195" y="41"/>
                          </a:lnTo>
                          <a:lnTo>
                            <a:pt x="216" y="32"/>
                          </a:lnTo>
                          <a:lnTo>
                            <a:pt x="240" y="23"/>
                          </a:lnTo>
                          <a:lnTo>
                            <a:pt x="265" y="16"/>
                          </a:lnTo>
                          <a:lnTo>
                            <a:pt x="292" y="9"/>
                          </a:lnTo>
                          <a:lnTo>
                            <a:pt x="319" y="5"/>
                          </a:lnTo>
                          <a:lnTo>
                            <a:pt x="347" y="1"/>
                          </a:lnTo>
                          <a:lnTo>
                            <a:pt x="378" y="0"/>
                          </a:lnTo>
                          <a:lnTo>
                            <a:pt x="408" y="0"/>
                          </a:lnTo>
                          <a:lnTo>
                            <a:pt x="442" y="1"/>
                          </a:lnTo>
                          <a:lnTo>
                            <a:pt x="476" y="5"/>
                          </a:lnTo>
                          <a:lnTo>
                            <a:pt x="512" y="10"/>
                          </a:lnTo>
                          <a:close/>
                        </a:path>
                      </a:pathLst>
                    </a:custGeom>
                    <a:solidFill>
                      <a:srgbClr val="FEDCB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4" name="Freeform 64"/>
                    <p:cNvSpPr/>
                    <p:nvPr/>
                  </p:nvSpPr>
                  <p:spPr bwMode="auto">
                    <a:xfrm>
                      <a:off x="4709731" y="3161352"/>
                      <a:ext cx="991592" cy="1217588"/>
                    </a:xfrm>
                    <a:custGeom>
                      <a:avLst/>
                      <a:gdLst>
                        <a:gd name="T0" fmla="*/ 512 w 781"/>
                        <a:gd name="T1" fmla="*/ 10 h 959"/>
                        <a:gd name="T2" fmla="*/ 606 w 781"/>
                        <a:gd name="T3" fmla="*/ 267 h 959"/>
                        <a:gd name="T4" fmla="*/ 708 w 781"/>
                        <a:gd name="T5" fmla="*/ 570 h 959"/>
                        <a:gd name="T6" fmla="*/ 751 w 781"/>
                        <a:gd name="T7" fmla="*/ 706 h 959"/>
                        <a:gd name="T8" fmla="*/ 776 w 781"/>
                        <a:gd name="T9" fmla="*/ 806 h 959"/>
                        <a:gd name="T10" fmla="*/ 781 w 781"/>
                        <a:gd name="T11" fmla="*/ 839 h 959"/>
                        <a:gd name="T12" fmla="*/ 778 w 781"/>
                        <a:gd name="T13" fmla="*/ 855 h 959"/>
                        <a:gd name="T14" fmla="*/ 769 w 781"/>
                        <a:gd name="T15" fmla="*/ 864 h 959"/>
                        <a:gd name="T16" fmla="*/ 729 w 781"/>
                        <a:gd name="T17" fmla="*/ 883 h 959"/>
                        <a:gd name="T18" fmla="*/ 670 w 781"/>
                        <a:gd name="T19" fmla="*/ 905 h 959"/>
                        <a:gd name="T20" fmla="*/ 598 w 781"/>
                        <a:gd name="T21" fmla="*/ 926 h 959"/>
                        <a:gd name="T22" fmla="*/ 521 w 781"/>
                        <a:gd name="T23" fmla="*/ 943 h 959"/>
                        <a:gd name="T24" fmla="*/ 448 w 781"/>
                        <a:gd name="T25" fmla="*/ 955 h 959"/>
                        <a:gd name="T26" fmla="*/ 381 w 781"/>
                        <a:gd name="T27" fmla="*/ 959 h 959"/>
                        <a:gd name="T28" fmla="*/ 331 w 781"/>
                        <a:gd name="T29" fmla="*/ 951 h 959"/>
                        <a:gd name="T30" fmla="*/ 313 w 781"/>
                        <a:gd name="T31" fmla="*/ 943 h 959"/>
                        <a:gd name="T32" fmla="*/ 306 w 781"/>
                        <a:gd name="T33" fmla="*/ 937 h 959"/>
                        <a:gd name="T34" fmla="*/ 279 w 781"/>
                        <a:gd name="T35" fmla="*/ 903 h 959"/>
                        <a:gd name="T36" fmla="*/ 238 w 781"/>
                        <a:gd name="T37" fmla="*/ 833 h 959"/>
                        <a:gd name="T38" fmla="*/ 188 w 781"/>
                        <a:gd name="T39" fmla="*/ 740 h 959"/>
                        <a:gd name="T40" fmla="*/ 91 w 781"/>
                        <a:gd name="T41" fmla="*/ 532 h 959"/>
                        <a:gd name="T42" fmla="*/ 17 w 781"/>
                        <a:gd name="T43" fmla="*/ 358 h 959"/>
                        <a:gd name="T44" fmla="*/ 1 w 781"/>
                        <a:gd name="T45" fmla="*/ 308 h 959"/>
                        <a:gd name="T46" fmla="*/ 0 w 781"/>
                        <a:gd name="T47" fmla="*/ 290 h 959"/>
                        <a:gd name="T48" fmla="*/ 7 w 781"/>
                        <a:gd name="T49" fmla="*/ 243 h 959"/>
                        <a:gd name="T50" fmla="*/ 30 w 781"/>
                        <a:gd name="T51" fmla="*/ 188 h 959"/>
                        <a:gd name="T52" fmla="*/ 73 w 781"/>
                        <a:gd name="T53" fmla="*/ 129 h 959"/>
                        <a:gd name="T54" fmla="*/ 102 w 781"/>
                        <a:gd name="T55" fmla="*/ 102 h 959"/>
                        <a:gd name="T56" fmla="*/ 136 w 781"/>
                        <a:gd name="T57" fmla="*/ 75 h 959"/>
                        <a:gd name="T58" fmla="*/ 173 w 781"/>
                        <a:gd name="T59" fmla="*/ 52 h 959"/>
                        <a:gd name="T60" fmla="*/ 216 w 781"/>
                        <a:gd name="T61" fmla="*/ 32 h 959"/>
                        <a:gd name="T62" fmla="*/ 265 w 781"/>
                        <a:gd name="T63" fmla="*/ 16 h 959"/>
                        <a:gd name="T64" fmla="*/ 319 w 781"/>
                        <a:gd name="T65" fmla="*/ 5 h 959"/>
                        <a:gd name="T66" fmla="*/ 378 w 781"/>
                        <a:gd name="T67" fmla="*/ 0 h 959"/>
                        <a:gd name="T68" fmla="*/ 442 w 781"/>
                        <a:gd name="T69" fmla="*/ 1 h 959"/>
                        <a:gd name="T70" fmla="*/ 512 w 781"/>
                        <a:gd name="T71" fmla="*/ 10 h 9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781" h="959">
                          <a:moveTo>
                            <a:pt x="512" y="10"/>
                          </a:moveTo>
                          <a:lnTo>
                            <a:pt x="512" y="10"/>
                          </a:lnTo>
                          <a:lnTo>
                            <a:pt x="559" y="138"/>
                          </a:lnTo>
                          <a:lnTo>
                            <a:pt x="606" y="267"/>
                          </a:lnTo>
                          <a:lnTo>
                            <a:pt x="657" y="417"/>
                          </a:lnTo>
                          <a:lnTo>
                            <a:pt x="708" y="570"/>
                          </a:lnTo>
                          <a:lnTo>
                            <a:pt x="731" y="641"/>
                          </a:lnTo>
                          <a:lnTo>
                            <a:pt x="751" y="706"/>
                          </a:lnTo>
                          <a:lnTo>
                            <a:pt x="765" y="761"/>
                          </a:lnTo>
                          <a:lnTo>
                            <a:pt x="776" y="806"/>
                          </a:lnTo>
                          <a:lnTo>
                            <a:pt x="779" y="824"/>
                          </a:lnTo>
                          <a:lnTo>
                            <a:pt x="781" y="839"/>
                          </a:lnTo>
                          <a:lnTo>
                            <a:pt x="779" y="849"/>
                          </a:lnTo>
                          <a:lnTo>
                            <a:pt x="778" y="855"/>
                          </a:lnTo>
                          <a:lnTo>
                            <a:pt x="778" y="855"/>
                          </a:lnTo>
                          <a:lnTo>
                            <a:pt x="769" y="864"/>
                          </a:lnTo>
                          <a:lnTo>
                            <a:pt x="751" y="874"/>
                          </a:lnTo>
                          <a:lnTo>
                            <a:pt x="729" y="883"/>
                          </a:lnTo>
                          <a:lnTo>
                            <a:pt x="701" y="894"/>
                          </a:lnTo>
                          <a:lnTo>
                            <a:pt x="670" y="905"/>
                          </a:lnTo>
                          <a:lnTo>
                            <a:pt x="636" y="916"/>
                          </a:lnTo>
                          <a:lnTo>
                            <a:pt x="598" y="926"/>
                          </a:lnTo>
                          <a:lnTo>
                            <a:pt x="561" y="935"/>
                          </a:lnTo>
                          <a:lnTo>
                            <a:pt x="521" y="943"/>
                          </a:lnTo>
                          <a:lnTo>
                            <a:pt x="484" y="950"/>
                          </a:lnTo>
                          <a:lnTo>
                            <a:pt x="448" y="955"/>
                          </a:lnTo>
                          <a:lnTo>
                            <a:pt x="412" y="957"/>
                          </a:lnTo>
                          <a:lnTo>
                            <a:pt x="381" y="959"/>
                          </a:lnTo>
                          <a:lnTo>
                            <a:pt x="353" y="955"/>
                          </a:lnTo>
                          <a:lnTo>
                            <a:pt x="331" y="951"/>
                          </a:lnTo>
                          <a:lnTo>
                            <a:pt x="320" y="948"/>
                          </a:lnTo>
                          <a:lnTo>
                            <a:pt x="313" y="943"/>
                          </a:lnTo>
                          <a:lnTo>
                            <a:pt x="313" y="943"/>
                          </a:lnTo>
                          <a:lnTo>
                            <a:pt x="306" y="937"/>
                          </a:lnTo>
                          <a:lnTo>
                            <a:pt x="299" y="928"/>
                          </a:lnTo>
                          <a:lnTo>
                            <a:pt x="279" y="903"/>
                          </a:lnTo>
                          <a:lnTo>
                            <a:pt x="259" y="873"/>
                          </a:lnTo>
                          <a:lnTo>
                            <a:pt x="238" y="833"/>
                          </a:lnTo>
                          <a:lnTo>
                            <a:pt x="213" y="788"/>
                          </a:lnTo>
                          <a:lnTo>
                            <a:pt x="188" y="740"/>
                          </a:lnTo>
                          <a:lnTo>
                            <a:pt x="139" y="638"/>
                          </a:lnTo>
                          <a:lnTo>
                            <a:pt x="91" y="532"/>
                          </a:lnTo>
                          <a:lnTo>
                            <a:pt x="50" y="435"/>
                          </a:lnTo>
                          <a:lnTo>
                            <a:pt x="17" y="358"/>
                          </a:lnTo>
                          <a:lnTo>
                            <a:pt x="1" y="308"/>
                          </a:lnTo>
                          <a:lnTo>
                            <a:pt x="1" y="308"/>
                          </a:lnTo>
                          <a:lnTo>
                            <a:pt x="0" y="299"/>
                          </a:lnTo>
                          <a:lnTo>
                            <a:pt x="0" y="290"/>
                          </a:lnTo>
                          <a:lnTo>
                            <a:pt x="0" y="269"/>
                          </a:lnTo>
                          <a:lnTo>
                            <a:pt x="7" y="243"/>
                          </a:lnTo>
                          <a:lnTo>
                            <a:pt x="16" y="217"/>
                          </a:lnTo>
                          <a:lnTo>
                            <a:pt x="30" y="188"/>
                          </a:lnTo>
                          <a:lnTo>
                            <a:pt x="50" y="159"/>
                          </a:lnTo>
                          <a:lnTo>
                            <a:pt x="73" y="129"/>
                          </a:lnTo>
                          <a:lnTo>
                            <a:pt x="87" y="114"/>
                          </a:lnTo>
                          <a:lnTo>
                            <a:pt x="102" y="102"/>
                          </a:lnTo>
                          <a:lnTo>
                            <a:pt x="118" y="87"/>
                          </a:lnTo>
                          <a:lnTo>
                            <a:pt x="136" y="75"/>
                          </a:lnTo>
                          <a:lnTo>
                            <a:pt x="154" y="62"/>
                          </a:lnTo>
                          <a:lnTo>
                            <a:pt x="173" y="52"/>
                          </a:lnTo>
                          <a:lnTo>
                            <a:pt x="195" y="41"/>
                          </a:lnTo>
                          <a:lnTo>
                            <a:pt x="216" y="32"/>
                          </a:lnTo>
                          <a:lnTo>
                            <a:pt x="240" y="23"/>
                          </a:lnTo>
                          <a:lnTo>
                            <a:pt x="265" y="16"/>
                          </a:lnTo>
                          <a:lnTo>
                            <a:pt x="292" y="9"/>
                          </a:lnTo>
                          <a:lnTo>
                            <a:pt x="319" y="5"/>
                          </a:lnTo>
                          <a:lnTo>
                            <a:pt x="347" y="1"/>
                          </a:lnTo>
                          <a:lnTo>
                            <a:pt x="378" y="0"/>
                          </a:lnTo>
                          <a:lnTo>
                            <a:pt x="408" y="0"/>
                          </a:lnTo>
                          <a:lnTo>
                            <a:pt x="442" y="1"/>
                          </a:lnTo>
                          <a:lnTo>
                            <a:pt x="476" y="5"/>
                          </a:lnTo>
                          <a:lnTo>
                            <a:pt x="512" y="1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5" name="Freeform 65"/>
                    <p:cNvSpPr/>
                    <p:nvPr/>
                  </p:nvSpPr>
                  <p:spPr bwMode="auto">
                    <a:xfrm>
                      <a:off x="4358040" y="2871873"/>
                      <a:ext cx="1175690" cy="1212510"/>
                    </a:xfrm>
                    <a:custGeom>
                      <a:avLst/>
                      <a:gdLst>
                        <a:gd name="T0" fmla="*/ 438 w 926"/>
                        <a:gd name="T1" fmla="*/ 916 h 955"/>
                        <a:gd name="T2" fmla="*/ 452 w 926"/>
                        <a:gd name="T3" fmla="*/ 821 h 955"/>
                        <a:gd name="T4" fmla="*/ 436 w 926"/>
                        <a:gd name="T5" fmla="*/ 697 h 955"/>
                        <a:gd name="T6" fmla="*/ 395 w 926"/>
                        <a:gd name="T7" fmla="*/ 618 h 955"/>
                        <a:gd name="T8" fmla="*/ 354 w 926"/>
                        <a:gd name="T9" fmla="*/ 574 h 955"/>
                        <a:gd name="T10" fmla="*/ 490 w 926"/>
                        <a:gd name="T11" fmla="*/ 577 h 955"/>
                        <a:gd name="T12" fmla="*/ 558 w 926"/>
                        <a:gd name="T13" fmla="*/ 559 h 955"/>
                        <a:gd name="T14" fmla="*/ 565 w 926"/>
                        <a:gd name="T15" fmla="*/ 538 h 955"/>
                        <a:gd name="T16" fmla="*/ 542 w 926"/>
                        <a:gd name="T17" fmla="*/ 500 h 955"/>
                        <a:gd name="T18" fmla="*/ 510 w 926"/>
                        <a:gd name="T19" fmla="*/ 479 h 955"/>
                        <a:gd name="T20" fmla="*/ 612 w 926"/>
                        <a:gd name="T21" fmla="*/ 498 h 955"/>
                        <a:gd name="T22" fmla="*/ 680 w 926"/>
                        <a:gd name="T23" fmla="*/ 488 h 955"/>
                        <a:gd name="T24" fmla="*/ 719 w 926"/>
                        <a:gd name="T25" fmla="*/ 459 h 955"/>
                        <a:gd name="T26" fmla="*/ 735 w 926"/>
                        <a:gd name="T27" fmla="*/ 418 h 955"/>
                        <a:gd name="T28" fmla="*/ 719 w 926"/>
                        <a:gd name="T29" fmla="*/ 400 h 955"/>
                        <a:gd name="T30" fmla="*/ 680 w 926"/>
                        <a:gd name="T31" fmla="*/ 396 h 955"/>
                        <a:gd name="T32" fmla="*/ 822 w 926"/>
                        <a:gd name="T33" fmla="*/ 382 h 955"/>
                        <a:gd name="T34" fmla="*/ 875 w 926"/>
                        <a:gd name="T35" fmla="*/ 360 h 955"/>
                        <a:gd name="T36" fmla="*/ 883 w 926"/>
                        <a:gd name="T37" fmla="*/ 346 h 955"/>
                        <a:gd name="T38" fmla="*/ 861 w 926"/>
                        <a:gd name="T39" fmla="*/ 308 h 955"/>
                        <a:gd name="T40" fmla="*/ 845 w 926"/>
                        <a:gd name="T41" fmla="*/ 305 h 955"/>
                        <a:gd name="T42" fmla="*/ 891 w 926"/>
                        <a:gd name="T43" fmla="*/ 260 h 955"/>
                        <a:gd name="T44" fmla="*/ 922 w 926"/>
                        <a:gd name="T45" fmla="*/ 203 h 955"/>
                        <a:gd name="T46" fmla="*/ 917 w 926"/>
                        <a:gd name="T47" fmla="*/ 127 h 955"/>
                        <a:gd name="T48" fmla="*/ 877 w 926"/>
                        <a:gd name="T49" fmla="*/ 66 h 955"/>
                        <a:gd name="T50" fmla="*/ 795 w 926"/>
                        <a:gd name="T51" fmla="*/ 11 h 955"/>
                        <a:gd name="T52" fmla="*/ 703 w 926"/>
                        <a:gd name="T53" fmla="*/ 4 h 955"/>
                        <a:gd name="T54" fmla="*/ 664 w 926"/>
                        <a:gd name="T55" fmla="*/ 22 h 955"/>
                        <a:gd name="T56" fmla="*/ 633 w 926"/>
                        <a:gd name="T57" fmla="*/ 59 h 955"/>
                        <a:gd name="T58" fmla="*/ 614 w 926"/>
                        <a:gd name="T59" fmla="*/ 117 h 955"/>
                        <a:gd name="T60" fmla="*/ 563 w 926"/>
                        <a:gd name="T61" fmla="*/ 68 h 955"/>
                        <a:gd name="T62" fmla="*/ 497 w 926"/>
                        <a:gd name="T63" fmla="*/ 29 h 955"/>
                        <a:gd name="T64" fmla="*/ 450 w 926"/>
                        <a:gd name="T65" fmla="*/ 18 h 955"/>
                        <a:gd name="T66" fmla="*/ 375 w 926"/>
                        <a:gd name="T67" fmla="*/ 38 h 955"/>
                        <a:gd name="T68" fmla="*/ 325 w 926"/>
                        <a:gd name="T69" fmla="*/ 84 h 955"/>
                        <a:gd name="T70" fmla="*/ 320 w 926"/>
                        <a:gd name="T71" fmla="*/ 122 h 955"/>
                        <a:gd name="T72" fmla="*/ 339 w 926"/>
                        <a:gd name="T73" fmla="*/ 151 h 955"/>
                        <a:gd name="T74" fmla="*/ 397 w 926"/>
                        <a:gd name="T75" fmla="*/ 183 h 955"/>
                        <a:gd name="T76" fmla="*/ 389 w 926"/>
                        <a:gd name="T77" fmla="*/ 204 h 955"/>
                        <a:gd name="T78" fmla="*/ 266 w 926"/>
                        <a:gd name="T79" fmla="*/ 255 h 955"/>
                        <a:gd name="T80" fmla="*/ 171 w 926"/>
                        <a:gd name="T81" fmla="*/ 333 h 955"/>
                        <a:gd name="T82" fmla="*/ 142 w 926"/>
                        <a:gd name="T83" fmla="*/ 389 h 955"/>
                        <a:gd name="T84" fmla="*/ 130 w 926"/>
                        <a:gd name="T85" fmla="*/ 403 h 955"/>
                        <a:gd name="T86" fmla="*/ 99 w 926"/>
                        <a:gd name="T87" fmla="*/ 350 h 955"/>
                        <a:gd name="T88" fmla="*/ 60 w 926"/>
                        <a:gd name="T89" fmla="*/ 332 h 955"/>
                        <a:gd name="T90" fmla="*/ 24 w 926"/>
                        <a:gd name="T91" fmla="*/ 344 h 955"/>
                        <a:gd name="T92" fmla="*/ 9 w 926"/>
                        <a:gd name="T93" fmla="*/ 380 h 955"/>
                        <a:gd name="T94" fmla="*/ 35 w 926"/>
                        <a:gd name="T95" fmla="*/ 432 h 955"/>
                        <a:gd name="T96" fmla="*/ 49 w 926"/>
                        <a:gd name="T97" fmla="*/ 466 h 955"/>
                        <a:gd name="T98" fmla="*/ 6 w 926"/>
                        <a:gd name="T99" fmla="*/ 495 h 955"/>
                        <a:gd name="T100" fmla="*/ 4 w 926"/>
                        <a:gd name="T101" fmla="*/ 523 h 955"/>
                        <a:gd name="T102" fmla="*/ 36 w 926"/>
                        <a:gd name="T103" fmla="*/ 561 h 955"/>
                        <a:gd name="T104" fmla="*/ 85 w 926"/>
                        <a:gd name="T105" fmla="*/ 579 h 955"/>
                        <a:gd name="T106" fmla="*/ 101 w 926"/>
                        <a:gd name="T107" fmla="*/ 624 h 955"/>
                        <a:gd name="T108" fmla="*/ 142 w 926"/>
                        <a:gd name="T109" fmla="*/ 730 h 955"/>
                        <a:gd name="T110" fmla="*/ 225 w 926"/>
                        <a:gd name="T111" fmla="*/ 841 h 955"/>
                        <a:gd name="T112" fmla="*/ 300 w 926"/>
                        <a:gd name="T113" fmla="*/ 898 h 955"/>
                        <a:gd name="T114" fmla="*/ 397 w 926"/>
                        <a:gd name="T115" fmla="*/ 945 h 95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</a:cxnLst>
                      <a:rect l="0" t="0" r="r" b="b"/>
                      <a:pathLst>
                        <a:path w="926" h="955">
                          <a:moveTo>
                            <a:pt x="425" y="955"/>
                          </a:moveTo>
                          <a:lnTo>
                            <a:pt x="425" y="955"/>
                          </a:lnTo>
                          <a:lnTo>
                            <a:pt x="429" y="945"/>
                          </a:lnTo>
                          <a:lnTo>
                            <a:pt x="438" y="916"/>
                          </a:lnTo>
                          <a:lnTo>
                            <a:pt x="443" y="896"/>
                          </a:lnTo>
                          <a:lnTo>
                            <a:pt x="447" y="875"/>
                          </a:lnTo>
                          <a:lnTo>
                            <a:pt x="450" y="848"/>
                          </a:lnTo>
                          <a:lnTo>
                            <a:pt x="452" y="821"/>
                          </a:lnTo>
                          <a:lnTo>
                            <a:pt x="452" y="791"/>
                          </a:lnTo>
                          <a:lnTo>
                            <a:pt x="450" y="760"/>
                          </a:lnTo>
                          <a:lnTo>
                            <a:pt x="445" y="730"/>
                          </a:lnTo>
                          <a:lnTo>
                            <a:pt x="436" y="697"/>
                          </a:lnTo>
                          <a:lnTo>
                            <a:pt x="424" y="665"/>
                          </a:lnTo>
                          <a:lnTo>
                            <a:pt x="415" y="649"/>
                          </a:lnTo>
                          <a:lnTo>
                            <a:pt x="406" y="633"/>
                          </a:lnTo>
                          <a:lnTo>
                            <a:pt x="395" y="618"/>
                          </a:lnTo>
                          <a:lnTo>
                            <a:pt x="382" y="602"/>
                          </a:lnTo>
                          <a:lnTo>
                            <a:pt x="368" y="588"/>
                          </a:lnTo>
                          <a:lnTo>
                            <a:pt x="354" y="574"/>
                          </a:lnTo>
                          <a:lnTo>
                            <a:pt x="354" y="574"/>
                          </a:lnTo>
                          <a:lnTo>
                            <a:pt x="384" y="575"/>
                          </a:lnTo>
                          <a:lnTo>
                            <a:pt x="416" y="577"/>
                          </a:lnTo>
                          <a:lnTo>
                            <a:pt x="452" y="579"/>
                          </a:lnTo>
                          <a:lnTo>
                            <a:pt x="490" y="577"/>
                          </a:lnTo>
                          <a:lnTo>
                            <a:pt x="524" y="574"/>
                          </a:lnTo>
                          <a:lnTo>
                            <a:pt x="538" y="570"/>
                          </a:lnTo>
                          <a:lnTo>
                            <a:pt x="549" y="565"/>
                          </a:lnTo>
                          <a:lnTo>
                            <a:pt x="558" y="559"/>
                          </a:lnTo>
                          <a:lnTo>
                            <a:pt x="563" y="552"/>
                          </a:lnTo>
                          <a:lnTo>
                            <a:pt x="563" y="552"/>
                          </a:lnTo>
                          <a:lnTo>
                            <a:pt x="565" y="545"/>
                          </a:lnTo>
                          <a:lnTo>
                            <a:pt x="565" y="538"/>
                          </a:lnTo>
                          <a:lnTo>
                            <a:pt x="563" y="531"/>
                          </a:lnTo>
                          <a:lnTo>
                            <a:pt x="562" y="523"/>
                          </a:lnTo>
                          <a:lnTo>
                            <a:pt x="553" y="513"/>
                          </a:lnTo>
                          <a:lnTo>
                            <a:pt x="542" y="500"/>
                          </a:lnTo>
                          <a:lnTo>
                            <a:pt x="531" y="491"/>
                          </a:lnTo>
                          <a:lnTo>
                            <a:pt x="520" y="486"/>
                          </a:lnTo>
                          <a:lnTo>
                            <a:pt x="510" y="479"/>
                          </a:lnTo>
                          <a:lnTo>
                            <a:pt x="510" y="479"/>
                          </a:lnTo>
                          <a:lnTo>
                            <a:pt x="535" y="486"/>
                          </a:lnTo>
                          <a:lnTo>
                            <a:pt x="562" y="493"/>
                          </a:lnTo>
                          <a:lnTo>
                            <a:pt x="596" y="497"/>
                          </a:lnTo>
                          <a:lnTo>
                            <a:pt x="612" y="498"/>
                          </a:lnTo>
                          <a:lnTo>
                            <a:pt x="630" y="498"/>
                          </a:lnTo>
                          <a:lnTo>
                            <a:pt x="648" y="497"/>
                          </a:lnTo>
                          <a:lnTo>
                            <a:pt x="664" y="493"/>
                          </a:lnTo>
                          <a:lnTo>
                            <a:pt x="680" y="488"/>
                          </a:lnTo>
                          <a:lnTo>
                            <a:pt x="696" y="480"/>
                          </a:lnTo>
                          <a:lnTo>
                            <a:pt x="709" y="471"/>
                          </a:lnTo>
                          <a:lnTo>
                            <a:pt x="719" y="459"/>
                          </a:lnTo>
                          <a:lnTo>
                            <a:pt x="719" y="459"/>
                          </a:lnTo>
                          <a:lnTo>
                            <a:pt x="728" y="446"/>
                          </a:lnTo>
                          <a:lnTo>
                            <a:pt x="734" y="434"/>
                          </a:lnTo>
                          <a:lnTo>
                            <a:pt x="735" y="425"/>
                          </a:lnTo>
                          <a:lnTo>
                            <a:pt x="735" y="418"/>
                          </a:lnTo>
                          <a:lnTo>
                            <a:pt x="734" y="410"/>
                          </a:lnTo>
                          <a:lnTo>
                            <a:pt x="730" y="405"/>
                          </a:lnTo>
                          <a:lnTo>
                            <a:pt x="725" y="402"/>
                          </a:lnTo>
                          <a:lnTo>
                            <a:pt x="719" y="400"/>
                          </a:lnTo>
                          <a:lnTo>
                            <a:pt x="707" y="396"/>
                          </a:lnTo>
                          <a:lnTo>
                            <a:pt x="692" y="394"/>
                          </a:lnTo>
                          <a:lnTo>
                            <a:pt x="680" y="396"/>
                          </a:lnTo>
                          <a:lnTo>
                            <a:pt x="680" y="396"/>
                          </a:lnTo>
                          <a:lnTo>
                            <a:pt x="712" y="394"/>
                          </a:lnTo>
                          <a:lnTo>
                            <a:pt x="746" y="393"/>
                          </a:lnTo>
                          <a:lnTo>
                            <a:pt x="784" y="387"/>
                          </a:lnTo>
                          <a:lnTo>
                            <a:pt x="822" y="382"/>
                          </a:lnTo>
                          <a:lnTo>
                            <a:pt x="839" y="378"/>
                          </a:lnTo>
                          <a:lnTo>
                            <a:pt x="854" y="373"/>
                          </a:lnTo>
                          <a:lnTo>
                            <a:pt x="866" y="367"/>
                          </a:lnTo>
                          <a:lnTo>
                            <a:pt x="875" y="360"/>
                          </a:lnTo>
                          <a:lnTo>
                            <a:pt x="881" y="355"/>
                          </a:lnTo>
                          <a:lnTo>
                            <a:pt x="883" y="350"/>
                          </a:lnTo>
                          <a:lnTo>
                            <a:pt x="883" y="346"/>
                          </a:lnTo>
                          <a:lnTo>
                            <a:pt x="883" y="346"/>
                          </a:lnTo>
                          <a:lnTo>
                            <a:pt x="879" y="332"/>
                          </a:lnTo>
                          <a:lnTo>
                            <a:pt x="874" y="321"/>
                          </a:lnTo>
                          <a:lnTo>
                            <a:pt x="866" y="314"/>
                          </a:lnTo>
                          <a:lnTo>
                            <a:pt x="861" y="308"/>
                          </a:lnTo>
                          <a:lnTo>
                            <a:pt x="854" y="307"/>
                          </a:lnTo>
                          <a:lnTo>
                            <a:pt x="848" y="305"/>
                          </a:lnTo>
                          <a:lnTo>
                            <a:pt x="845" y="305"/>
                          </a:lnTo>
                          <a:lnTo>
                            <a:pt x="845" y="305"/>
                          </a:lnTo>
                          <a:lnTo>
                            <a:pt x="850" y="301"/>
                          </a:lnTo>
                          <a:lnTo>
                            <a:pt x="863" y="290"/>
                          </a:lnTo>
                          <a:lnTo>
                            <a:pt x="881" y="272"/>
                          </a:lnTo>
                          <a:lnTo>
                            <a:pt x="891" y="260"/>
                          </a:lnTo>
                          <a:lnTo>
                            <a:pt x="900" y="247"/>
                          </a:lnTo>
                          <a:lnTo>
                            <a:pt x="908" y="235"/>
                          </a:lnTo>
                          <a:lnTo>
                            <a:pt x="917" y="219"/>
                          </a:lnTo>
                          <a:lnTo>
                            <a:pt x="922" y="203"/>
                          </a:lnTo>
                          <a:lnTo>
                            <a:pt x="926" y="185"/>
                          </a:lnTo>
                          <a:lnTo>
                            <a:pt x="926" y="167"/>
                          </a:lnTo>
                          <a:lnTo>
                            <a:pt x="924" y="147"/>
                          </a:lnTo>
                          <a:lnTo>
                            <a:pt x="917" y="127"/>
                          </a:lnTo>
                          <a:lnTo>
                            <a:pt x="908" y="106"/>
                          </a:lnTo>
                          <a:lnTo>
                            <a:pt x="908" y="106"/>
                          </a:lnTo>
                          <a:lnTo>
                            <a:pt x="893" y="84"/>
                          </a:lnTo>
                          <a:lnTo>
                            <a:pt x="877" y="66"/>
                          </a:lnTo>
                          <a:lnTo>
                            <a:pt x="859" y="48"/>
                          </a:lnTo>
                          <a:lnTo>
                            <a:pt x="839" y="34"/>
                          </a:lnTo>
                          <a:lnTo>
                            <a:pt x="818" y="22"/>
                          </a:lnTo>
                          <a:lnTo>
                            <a:pt x="795" y="11"/>
                          </a:lnTo>
                          <a:lnTo>
                            <a:pt x="771" y="4"/>
                          </a:lnTo>
                          <a:lnTo>
                            <a:pt x="748" y="0"/>
                          </a:lnTo>
                          <a:lnTo>
                            <a:pt x="727" y="0"/>
                          </a:lnTo>
                          <a:lnTo>
                            <a:pt x="703" y="4"/>
                          </a:lnTo>
                          <a:lnTo>
                            <a:pt x="694" y="5"/>
                          </a:lnTo>
                          <a:lnTo>
                            <a:pt x="684" y="11"/>
                          </a:lnTo>
                          <a:lnTo>
                            <a:pt x="673" y="16"/>
                          </a:lnTo>
                          <a:lnTo>
                            <a:pt x="664" y="22"/>
                          </a:lnTo>
                          <a:lnTo>
                            <a:pt x="655" y="29"/>
                          </a:lnTo>
                          <a:lnTo>
                            <a:pt x="648" y="38"/>
                          </a:lnTo>
                          <a:lnTo>
                            <a:pt x="640" y="48"/>
                          </a:lnTo>
                          <a:lnTo>
                            <a:pt x="633" y="59"/>
                          </a:lnTo>
                          <a:lnTo>
                            <a:pt x="628" y="72"/>
                          </a:lnTo>
                          <a:lnTo>
                            <a:pt x="623" y="84"/>
                          </a:lnTo>
                          <a:lnTo>
                            <a:pt x="617" y="100"/>
                          </a:lnTo>
                          <a:lnTo>
                            <a:pt x="614" y="117"/>
                          </a:lnTo>
                          <a:lnTo>
                            <a:pt x="614" y="117"/>
                          </a:lnTo>
                          <a:lnTo>
                            <a:pt x="601" y="100"/>
                          </a:lnTo>
                          <a:lnTo>
                            <a:pt x="585" y="86"/>
                          </a:lnTo>
                          <a:lnTo>
                            <a:pt x="563" y="68"/>
                          </a:lnTo>
                          <a:lnTo>
                            <a:pt x="538" y="50"/>
                          </a:lnTo>
                          <a:lnTo>
                            <a:pt x="526" y="41"/>
                          </a:lnTo>
                          <a:lnTo>
                            <a:pt x="511" y="34"/>
                          </a:lnTo>
                          <a:lnTo>
                            <a:pt x="497" y="29"/>
                          </a:lnTo>
                          <a:lnTo>
                            <a:pt x="481" y="23"/>
                          </a:lnTo>
                          <a:lnTo>
                            <a:pt x="467" y="20"/>
                          </a:lnTo>
                          <a:lnTo>
                            <a:pt x="450" y="18"/>
                          </a:lnTo>
                          <a:lnTo>
                            <a:pt x="450" y="18"/>
                          </a:lnTo>
                          <a:lnTo>
                            <a:pt x="431" y="20"/>
                          </a:lnTo>
                          <a:lnTo>
                            <a:pt x="413" y="23"/>
                          </a:lnTo>
                          <a:lnTo>
                            <a:pt x="393" y="30"/>
                          </a:lnTo>
                          <a:lnTo>
                            <a:pt x="375" y="38"/>
                          </a:lnTo>
                          <a:lnTo>
                            <a:pt x="359" y="48"/>
                          </a:lnTo>
                          <a:lnTo>
                            <a:pt x="345" y="59"/>
                          </a:lnTo>
                          <a:lnTo>
                            <a:pt x="334" y="72"/>
                          </a:lnTo>
                          <a:lnTo>
                            <a:pt x="325" y="84"/>
                          </a:lnTo>
                          <a:lnTo>
                            <a:pt x="320" y="99"/>
                          </a:lnTo>
                          <a:lnTo>
                            <a:pt x="318" y="106"/>
                          </a:lnTo>
                          <a:lnTo>
                            <a:pt x="318" y="113"/>
                          </a:lnTo>
                          <a:lnTo>
                            <a:pt x="320" y="122"/>
                          </a:lnTo>
                          <a:lnTo>
                            <a:pt x="323" y="129"/>
                          </a:lnTo>
                          <a:lnTo>
                            <a:pt x="327" y="136"/>
                          </a:lnTo>
                          <a:lnTo>
                            <a:pt x="332" y="143"/>
                          </a:lnTo>
                          <a:lnTo>
                            <a:pt x="339" y="151"/>
                          </a:lnTo>
                          <a:lnTo>
                            <a:pt x="346" y="158"/>
                          </a:lnTo>
                          <a:lnTo>
                            <a:pt x="357" y="163"/>
                          </a:lnTo>
                          <a:lnTo>
                            <a:pt x="368" y="170"/>
                          </a:lnTo>
                          <a:lnTo>
                            <a:pt x="397" y="183"/>
                          </a:lnTo>
                          <a:lnTo>
                            <a:pt x="433" y="194"/>
                          </a:lnTo>
                          <a:lnTo>
                            <a:pt x="433" y="194"/>
                          </a:lnTo>
                          <a:lnTo>
                            <a:pt x="420" y="197"/>
                          </a:lnTo>
                          <a:lnTo>
                            <a:pt x="389" y="204"/>
                          </a:lnTo>
                          <a:lnTo>
                            <a:pt x="345" y="219"/>
                          </a:lnTo>
                          <a:lnTo>
                            <a:pt x="320" y="229"/>
                          </a:lnTo>
                          <a:lnTo>
                            <a:pt x="293" y="242"/>
                          </a:lnTo>
                          <a:lnTo>
                            <a:pt x="266" y="255"/>
                          </a:lnTo>
                          <a:lnTo>
                            <a:pt x="239" y="272"/>
                          </a:lnTo>
                          <a:lnTo>
                            <a:pt x="214" y="290"/>
                          </a:lnTo>
                          <a:lnTo>
                            <a:pt x="190" y="310"/>
                          </a:lnTo>
                          <a:lnTo>
                            <a:pt x="171" y="333"/>
                          </a:lnTo>
                          <a:lnTo>
                            <a:pt x="162" y="348"/>
                          </a:lnTo>
                          <a:lnTo>
                            <a:pt x="155" y="360"/>
                          </a:lnTo>
                          <a:lnTo>
                            <a:pt x="147" y="375"/>
                          </a:lnTo>
                          <a:lnTo>
                            <a:pt x="142" y="389"/>
                          </a:lnTo>
                          <a:lnTo>
                            <a:pt x="137" y="405"/>
                          </a:lnTo>
                          <a:lnTo>
                            <a:pt x="133" y="421"/>
                          </a:lnTo>
                          <a:lnTo>
                            <a:pt x="133" y="421"/>
                          </a:lnTo>
                          <a:lnTo>
                            <a:pt x="130" y="403"/>
                          </a:lnTo>
                          <a:lnTo>
                            <a:pt x="122" y="385"/>
                          </a:lnTo>
                          <a:lnTo>
                            <a:pt x="112" y="367"/>
                          </a:lnTo>
                          <a:lnTo>
                            <a:pt x="106" y="359"/>
                          </a:lnTo>
                          <a:lnTo>
                            <a:pt x="99" y="350"/>
                          </a:lnTo>
                          <a:lnTo>
                            <a:pt x="90" y="342"/>
                          </a:lnTo>
                          <a:lnTo>
                            <a:pt x="81" y="337"/>
                          </a:lnTo>
                          <a:lnTo>
                            <a:pt x="70" y="333"/>
                          </a:lnTo>
                          <a:lnTo>
                            <a:pt x="60" y="332"/>
                          </a:lnTo>
                          <a:lnTo>
                            <a:pt x="49" y="333"/>
                          </a:lnTo>
                          <a:lnTo>
                            <a:pt x="35" y="337"/>
                          </a:lnTo>
                          <a:lnTo>
                            <a:pt x="35" y="337"/>
                          </a:lnTo>
                          <a:lnTo>
                            <a:pt x="24" y="344"/>
                          </a:lnTo>
                          <a:lnTo>
                            <a:pt x="15" y="353"/>
                          </a:lnTo>
                          <a:lnTo>
                            <a:pt x="11" y="360"/>
                          </a:lnTo>
                          <a:lnTo>
                            <a:pt x="9" y="371"/>
                          </a:lnTo>
                          <a:lnTo>
                            <a:pt x="9" y="380"/>
                          </a:lnTo>
                          <a:lnTo>
                            <a:pt x="11" y="391"/>
                          </a:lnTo>
                          <a:lnTo>
                            <a:pt x="17" y="402"/>
                          </a:lnTo>
                          <a:lnTo>
                            <a:pt x="22" y="412"/>
                          </a:lnTo>
                          <a:lnTo>
                            <a:pt x="35" y="432"/>
                          </a:lnTo>
                          <a:lnTo>
                            <a:pt x="49" y="448"/>
                          </a:lnTo>
                          <a:lnTo>
                            <a:pt x="63" y="462"/>
                          </a:lnTo>
                          <a:lnTo>
                            <a:pt x="63" y="462"/>
                          </a:lnTo>
                          <a:lnTo>
                            <a:pt x="49" y="466"/>
                          </a:lnTo>
                          <a:lnTo>
                            <a:pt x="36" y="471"/>
                          </a:lnTo>
                          <a:lnTo>
                            <a:pt x="22" y="479"/>
                          </a:lnTo>
                          <a:lnTo>
                            <a:pt x="11" y="489"/>
                          </a:lnTo>
                          <a:lnTo>
                            <a:pt x="6" y="495"/>
                          </a:lnTo>
                          <a:lnTo>
                            <a:pt x="2" y="500"/>
                          </a:lnTo>
                          <a:lnTo>
                            <a:pt x="0" y="507"/>
                          </a:lnTo>
                          <a:lnTo>
                            <a:pt x="2" y="516"/>
                          </a:lnTo>
                          <a:lnTo>
                            <a:pt x="4" y="523"/>
                          </a:lnTo>
                          <a:lnTo>
                            <a:pt x="9" y="534"/>
                          </a:lnTo>
                          <a:lnTo>
                            <a:pt x="9" y="534"/>
                          </a:lnTo>
                          <a:lnTo>
                            <a:pt x="24" y="550"/>
                          </a:lnTo>
                          <a:lnTo>
                            <a:pt x="36" y="561"/>
                          </a:lnTo>
                          <a:lnTo>
                            <a:pt x="51" y="570"/>
                          </a:lnTo>
                          <a:lnTo>
                            <a:pt x="65" y="575"/>
                          </a:lnTo>
                          <a:lnTo>
                            <a:pt x="76" y="577"/>
                          </a:lnTo>
                          <a:lnTo>
                            <a:pt x="85" y="579"/>
                          </a:lnTo>
                          <a:lnTo>
                            <a:pt x="94" y="579"/>
                          </a:lnTo>
                          <a:lnTo>
                            <a:pt x="94" y="579"/>
                          </a:lnTo>
                          <a:lnTo>
                            <a:pt x="94" y="590"/>
                          </a:lnTo>
                          <a:lnTo>
                            <a:pt x="101" y="624"/>
                          </a:lnTo>
                          <a:lnTo>
                            <a:pt x="108" y="645"/>
                          </a:lnTo>
                          <a:lnTo>
                            <a:pt x="115" y="672"/>
                          </a:lnTo>
                          <a:lnTo>
                            <a:pt x="128" y="701"/>
                          </a:lnTo>
                          <a:lnTo>
                            <a:pt x="142" y="730"/>
                          </a:lnTo>
                          <a:lnTo>
                            <a:pt x="160" y="762"/>
                          </a:lnTo>
                          <a:lnTo>
                            <a:pt x="183" y="792"/>
                          </a:lnTo>
                          <a:lnTo>
                            <a:pt x="210" y="825"/>
                          </a:lnTo>
                          <a:lnTo>
                            <a:pt x="225" y="841"/>
                          </a:lnTo>
                          <a:lnTo>
                            <a:pt x="242" y="855"/>
                          </a:lnTo>
                          <a:lnTo>
                            <a:pt x="259" y="869"/>
                          </a:lnTo>
                          <a:lnTo>
                            <a:pt x="278" y="884"/>
                          </a:lnTo>
                          <a:lnTo>
                            <a:pt x="300" y="898"/>
                          </a:lnTo>
                          <a:lnTo>
                            <a:pt x="321" y="911"/>
                          </a:lnTo>
                          <a:lnTo>
                            <a:pt x="345" y="923"/>
                          </a:lnTo>
                          <a:lnTo>
                            <a:pt x="370" y="934"/>
                          </a:lnTo>
                          <a:lnTo>
                            <a:pt x="397" y="945"/>
                          </a:lnTo>
                          <a:lnTo>
                            <a:pt x="425" y="955"/>
                          </a:lnTo>
                          <a:close/>
                        </a:path>
                      </a:pathLst>
                    </a:custGeom>
                    <a:solidFill>
                      <a:srgbClr val="735D2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6" name="Freeform 66"/>
                    <p:cNvSpPr/>
                    <p:nvPr/>
                  </p:nvSpPr>
                  <p:spPr bwMode="auto">
                    <a:xfrm>
                      <a:off x="4358040" y="2871873"/>
                      <a:ext cx="1175690" cy="1212510"/>
                    </a:xfrm>
                    <a:custGeom>
                      <a:avLst/>
                      <a:gdLst>
                        <a:gd name="T0" fmla="*/ 438 w 926"/>
                        <a:gd name="T1" fmla="*/ 916 h 955"/>
                        <a:gd name="T2" fmla="*/ 452 w 926"/>
                        <a:gd name="T3" fmla="*/ 821 h 955"/>
                        <a:gd name="T4" fmla="*/ 436 w 926"/>
                        <a:gd name="T5" fmla="*/ 697 h 955"/>
                        <a:gd name="T6" fmla="*/ 395 w 926"/>
                        <a:gd name="T7" fmla="*/ 618 h 955"/>
                        <a:gd name="T8" fmla="*/ 354 w 926"/>
                        <a:gd name="T9" fmla="*/ 574 h 955"/>
                        <a:gd name="T10" fmla="*/ 490 w 926"/>
                        <a:gd name="T11" fmla="*/ 577 h 955"/>
                        <a:gd name="T12" fmla="*/ 558 w 926"/>
                        <a:gd name="T13" fmla="*/ 559 h 955"/>
                        <a:gd name="T14" fmla="*/ 565 w 926"/>
                        <a:gd name="T15" fmla="*/ 538 h 955"/>
                        <a:gd name="T16" fmla="*/ 542 w 926"/>
                        <a:gd name="T17" fmla="*/ 500 h 955"/>
                        <a:gd name="T18" fmla="*/ 510 w 926"/>
                        <a:gd name="T19" fmla="*/ 479 h 955"/>
                        <a:gd name="T20" fmla="*/ 612 w 926"/>
                        <a:gd name="T21" fmla="*/ 498 h 955"/>
                        <a:gd name="T22" fmla="*/ 680 w 926"/>
                        <a:gd name="T23" fmla="*/ 488 h 955"/>
                        <a:gd name="T24" fmla="*/ 719 w 926"/>
                        <a:gd name="T25" fmla="*/ 459 h 955"/>
                        <a:gd name="T26" fmla="*/ 735 w 926"/>
                        <a:gd name="T27" fmla="*/ 418 h 955"/>
                        <a:gd name="T28" fmla="*/ 719 w 926"/>
                        <a:gd name="T29" fmla="*/ 400 h 955"/>
                        <a:gd name="T30" fmla="*/ 680 w 926"/>
                        <a:gd name="T31" fmla="*/ 396 h 955"/>
                        <a:gd name="T32" fmla="*/ 822 w 926"/>
                        <a:gd name="T33" fmla="*/ 382 h 955"/>
                        <a:gd name="T34" fmla="*/ 875 w 926"/>
                        <a:gd name="T35" fmla="*/ 360 h 955"/>
                        <a:gd name="T36" fmla="*/ 883 w 926"/>
                        <a:gd name="T37" fmla="*/ 346 h 955"/>
                        <a:gd name="T38" fmla="*/ 861 w 926"/>
                        <a:gd name="T39" fmla="*/ 308 h 955"/>
                        <a:gd name="T40" fmla="*/ 845 w 926"/>
                        <a:gd name="T41" fmla="*/ 305 h 955"/>
                        <a:gd name="T42" fmla="*/ 891 w 926"/>
                        <a:gd name="T43" fmla="*/ 260 h 955"/>
                        <a:gd name="T44" fmla="*/ 922 w 926"/>
                        <a:gd name="T45" fmla="*/ 203 h 955"/>
                        <a:gd name="T46" fmla="*/ 917 w 926"/>
                        <a:gd name="T47" fmla="*/ 127 h 955"/>
                        <a:gd name="T48" fmla="*/ 877 w 926"/>
                        <a:gd name="T49" fmla="*/ 66 h 955"/>
                        <a:gd name="T50" fmla="*/ 795 w 926"/>
                        <a:gd name="T51" fmla="*/ 11 h 955"/>
                        <a:gd name="T52" fmla="*/ 703 w 926"/>
                        <a:gd name="T53" fmla="*/ 4 h 955"/>
                        <a:gd name="T54" fmla="*/ 664 w 926"/>
                        <a:gd name="T55" fmla="*/ 22 h 955"/>
                        <a:gd name="T56" fmla="*/ 633 w 926"/>
                        <a:gd name="T57" fmla="*/ 59 h 955"/>
                        <a:gd name="T58" fmla="*/ 614 w 926"/>
                        <a:gd name="T59" fmla="*/ 117 h 955"/>
                        <a:gd name="T60" fmla="*/ 563 w 926"/>
                        <a:gd name="T61" fmla="*/ 68 h 955"/>
                        <a:gd name="T62" fmla="*/ 497 w 926"/>
                        <a:gd name="T63" fmla="*/ 29 h 955"/>
                        <a:gd name="T64" fmla="*/ 450 w 926"/>
                        <a:gd name="T65" fmla="*/ 18 h 955"/>
                        <a:gd name="T66" fmla="*/ 375 w 926"/>
                        <a:gd name="T67" fmla="*/ 38 h 955"/>
                        <a:gd name="T68" fmla="*/ 325 w 926"/>
                        <a:gd name="T69" fmla="*/ 84 h 955"/>
                        <a:gd name="T70" fmla="*/ 320 w 926"/>
                        <a:gd name="T71" fmla="*/ 122 h 955"/>
                        <a:gd name="T72" fmla="*/ 339 w 926"/>
                        <a:gd name="T73" fmla="*/ 151 h 955"/>
                        <a:gd name="T74" fmla="*/ 397 w 926"/>
                        <a:gd name="T75" fmla="*/ 183 h 955"/>
                        <a:gd name="T76" fmla="*/ 389 w 926"/>
                        <a:gd name="T77" fmla="*/ 204 h 955"/>
                        <a:gd name="T78" fmla="*/ 266 w 926"/>
                        <a:gd name="T79" fmla="*/ 255 h 955"/>
                        <a:gd name="T80" fmla="*/ 171 w 926"/>
                        <a:gd name="T81" fmla="*/ 333 h 955"/>
                        <a:gd name="T82" fmla="*/ 142 w 926"/>
                        <a:gd name="T83" fmla="*/ 389 h 955"/>
                        <a:gd name="T84" fmla="*/ 130 w 926"/>
                        <a:gd name="T85" fmla="*/ 403 h 955"/>
                        <a:gd name="T86" fmla="*/ 99 w 926"/>
                        <a:gd name="T87" fmla="*/ 350 h 955"/>
                        <a:gd name="T88" fmla="*/ 60 w 926"/>
                        <a:gd name="T89" fmla="*/ 332 h 955"/>
                        <a:gd name="T90" fmla="*/ 24 w 926"/>
                        <a:gd name="T91" fmla="*/ 344 h 955"/>
                        <a:gd name="T92" fmla="*/ 9 w 926"/>
                        <a:gd name="T93" fmla="*/ 380 h 955"/>
                        <a:gd name="T94" fmla="*/ 35 w 926"/>
                        <a:gd name="T95" fmla="*/ 432 h 955"/>
                        <a:gd name="T96" fmla="*/ 49 w 926"/>
                        <a:gd name="T97" fmla="*/ 466 h 955"/>
                        <a:gd name="T98" fmla="*/ 6 w 926"/>
                        <a:gd name="T99" fmla="*/ 495 h 955"/>
                        <a:gd name="T100" fmla="*/ 4 w 926"/>
                        <a:gd name="T101" fmla="*/ 523 h 955"/>
                        <a:gd name="T102" fmla="*/ 36 w 926"/>
                        <a:gd name="T103" fmla="*/ 561 h 955"/>
                        <a:gd name="T104" fmla="*/ 85 w 926"/>
                        <a:gd name="T105" fmla="*/ 579 h 955"/>
                        <a:gd name="T106" fmla="*/ 101 w 926"/>
                        <a:gd name="T107" fmla="*/ 624 h 955"/>
                        <a:gd name="T108" fmla="*/ 142 w 926"/>
                        <a:gd name="T109" fmla="*/ 730 h 955"/>
                        <a:gd name="T110" fmla="*/ 225 w 926"/>
                        <a:gd name="T111" fmla="*/ 841 h 955"/>
                        <a:gd name="T112" fmla="*/ 300 w 926"/>
                        <a:gd name="T113" fmla="*/ 898 h 955"/>
                        <a:gd name="T114" fmla="*/ 397 w 926"/>
                        <a:gd name="T115" fmla="*/ 945 h 95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</a:cxnLst>
                      <a:rect l="0" t="0" r="r" b="b"/>
                      <a:pathLst>
                        <a:path w="926" h="955">
                          <a:moveTo>
                            <a:pt x="425" y="955"/>
                          </a:moveTo>
                          <a:lnTo>
                            <a:pt x="425" y="955"/>
                          </a:lnTo>
                          <a:lnTo>
                            <a:pt x="429" y="945"/>
                          </a:lnTo>
                          <a:lnTo>
                            <a:pt x="438" y="916"/>
                          </a:lnTo>
                          <a:lnTo>
                            <a:pt x="443" y="896"/>
                          </a:lnTo>
                          <a:lnTo>
                            <a:pt x="447" y="875"/>
                          </a:lnTo>
                          <a:lnTo>
                            <a:pt x="450" y="848"/>
                          </a:lnTo>
                          <a:lnTo>
                            <a:pt x="452" y="821"/>
                          </a:lnTo>
                          <a:lnTo>
                            <a:pt x="452" y="791"/>
                          </a:lnTo>
                          <a:lnTo>
                            <a:pt x="450" y="760"/>
                          </a:lnTo>
                          <a:lnTo>
                            <a:pt x="445" y="730"/>
                          </a:lnTo>
                          <a:lnTo>
                            <a:pt x="436" y="697"/>
                          </a:lnTo>
                          <a:lnTo>
                            <a:pt x="424" y="665"/>
                          </a:lnTo>
                          <a:lnTo>
                            <a:pt x="415" y="649"/>
                          </a:lnTo>
                          <a:lnTo>
                            <a:pt x="406" y="633"/>
                          </a:lnTo>
                          <a:lnTo>
                            <a:pt x="395" y="618"/>
                          </a:lnTo>
                          <a:lnTo>
                            <a:pt x="382" y="602"/>
                          </a:lnTo>
                          <a:lnTo>
                            <a:pt x="368" y="588"/>
                          </a:lnTo>
                          <a:lnTo>
                            <a:pt x="354" y="574"/>
                          </a:lnTo>
                          <a:lnTo>
                            <a:pt x="354" y="574"/>
                          </a:lnTo>
                          <a:lnTo>
                            <a:pt x="384" y="575"/>
                          </a:lnTo>
                          <a:lnTo>
                            <a:pt x="416" y="577"/>
                          </a:lnTo>
                          <a:lnTo>
                            <a:pt x="452" y="579"/>
                          </a:lnTo>
                          <a:lnTo>
                            <a:pt x="490" y="577"/>
                          </a:lnTo>
                          <a:lnTo>
                            <a:pt x="524" y="574"/>
                          </a:lnTo>
                          <a:lnTo>
                            <a:pt x="538" y="570"/>
                          </a:lnTo>
                          <a:lnTo>
                            <a:pt x="549" y="565"/>
                          </a:lnTo>
                          <a:lnTo>
                            <a:pt x="558" y="559"/>
                          </a:lnTo>
                          <a:lnTo>
                            <a:pt x="563" y="552"/>
                          </a:lnTo>
                          <a:lnTo>
                            <a:pt x="563" y="552"/>
                          </a:lnTo>
                          <a:lnTo>
                            <a:pt x="565" y="545"/>
                          </a:lnTo>
                          <a:lnTo>
                            <a:pt x="565" y="538"/>
                          </a:lnTo>
                          <a:lnTo>
                            <a:pt x="563" y="531"/>
                          </a:lnTo>
                          <a:lnTo>
                            <a:pt x="562" y="523"/>
                          </a:lnTo>
                          <a:lnTo>
                            <a:pt x="553" y="513"/>
                          </a:lnTo>
                          <a:lnTo>
                            <a:pt x="542" y="500"/>
                          </a:lnTo>
                          <a:lnTo>
                            <a:pt x="531" y="491"/>
                          </a:lnTo>
                          <a:lnTo>
                            <a:pt x="520" y="486"/>
                          </a:lnTo>
                          <a:lnTo>
                            <a:pt x="510" y="479"/>
                          </a:lnTo>
                          <a:lnTo>
                            <a:pt x="510" y="479"/>
                          </a:lnTo>
                          <a:lnTo>
                            <a:pt x="535" y="486"/>
                          </a:lnTo>
                          <a:lnTo>
                            <a:pt x="562" y="493"/>
                          </a:lnTo>
                          <a:lnTo>
                            <a:pt x="596" y="497"/>
                          </a:lnTo>
                          <a:lnTo>
                            <a:pt x="612" y="498"/>
                          </a:lnTo>
                          <a:lnTo>
                            <a:pt x="630" y="498"/>
                          </a:lnTo>
                          <a:lnTo>
                            <a:pt x="648" y="497"/>
                          </a:lnTo>
                          <a:lnTo>
                            <a:pt x="664" y="493"/>
                          </a:lnTo>
                          <a:lnTo>
                            <a:pt x="680" y="488"/>
                          </a:lnTo>
                          <a:lnTo>
                            <a:pt x="696" y="480"/>
                          </a:lnTo>
                          <a:lnTo>
                            <a:pt x="709" y="471"/>
                          </a:lnTo>
                          <a:lnTo>
                            <a:pt x="719" y="459"/>
                          </a:lnTo>
                          <a:lnTo>
                            <a:pt x="719" y="459"/>
                          </a:lnTo>
                          <a:lnTo>
                            <a:pt x="728" y="446"/>
                          </a:lnTo>
                          <a:lnTo>
                            <a:pt x="734" y="434"/>
                          </a:lnTo>
                          <a:lnTo>
                            <a:pt x="735" y="425"/>
                          </a:lnTo>
                          <a:lnTo>
                            <a:pt x="735" y="418"/>
                          </a:lnTo>
                          <a:lnTo>
                            <a:pt x="734" y="410"/>
                          </a:lnTo>
                          <a:lnTo>
                            <a:pt x="730" y="405"/>
                          </a:lnTo>
                          <a:lnTo>
                            <a:pt x="725" y="402"/>
                          </a:lnTo>
                          <a:lnTo>
                            <a:pt x="719" y="400"/>
                          </a:lnTo>
                          <a:lnTo>
                            <a:pt x="707" y="396"/>
                          </a:lnTo>
                          <a:lnTo>
                            <a:pt x="692" y="394"/>
                          </a:lnTo>
                          <a:lnTo>
                            <a:pt x="680" y="396"/>
                          </a:lnTo>
                          <a:lnTo>
                            <a:pt x="680" y="396"/>
                          </a:lnTo>
                          <a:lnTo>
                            <a:pt x="712" y="394"/>
                          </a:lnTo>
                          <a:lnTo>
                            <a:pt x="746" y="393"/>
                          </a:lnTo>
                          <a:lnTo>
                            <a:pt x="784" y="387"/>
                          </a:lnTo>
                          <a:lnTo>
                            <a:pt x="822" y="382"/>
                          </a:lnTo>
                          <a:lnTo>
                            <a:pt x="839" y="378"/>
                          </a:lnTo>
                          <a:lnTo>
                            <a:pt x="854" y="373"/>
                          </a:lnTo>
                          <a:lnTo>
                            <a:pt x="866" y="367"/>
                          </a:lnTo>
                          <a:lnTo>
                            <a:pt x="875" y="360"/>
                          </a:lnTo>
                          <a:lnTo>
                            <a:pt x="881" y="355"/>
                          </a:lnTo>
                          <a:lnTo>
                            <a:pt x="883" y="350"/>
                          </a:lnTo>
                          <a:lnTo>
                            <a:pt x="883" y="346"/>
                          </a:lnTo>
                          <a:lnTo>
                            <a:pt x="883" y="346"/>
                          </a:lnTo>
                          <a:lnTo>
                            <a:pt x="879" y="332"/>
                          </a:lnTo>
                          <a:lnTo>
                            <a:pt x="874" y="321"/>
                          </a:lnTo>
                          <a:lnTo>
                            <a:pt x="866" y="314"/>
                          </a:lnTo>
                          <a:lnTo>
                            <a:pt x="861" y="308"/>
                          </a:lnTo>
                          <a:lnTo>
                            <a:pt x="854" y="307"/>
                          </a:lnTo>
                          <a:lnTo>
                            <a:pt x="848" y="305"/>
                          </a:lnTo>
                          <a:lnTo>
                            <a:pt x="845" y="305"/>
                          </a:lnTo>
                          <a:lnTo>
                            <a:pt x="845" y="305"/>
                          </a:lnTo>
                          <a:lnTo>
                            <a:pt x="850" y="301"/>
                          </a:lnTo>
                          <a:lnTo>
                            <a:pt x="863" y="290"/>
                          </a:lnTo>
                          <a:lnTo>
                            <a:pt x="881" y="272"/>
                          </a:lnTo>
                          <a:lnTo>
                            <a:pt x="891" y="260"/>
                          </a:lnTo>
                          <a:lnTo>
                            <a:pt x="900" y="247"/>
                          </a:lnTo>
                          <a:lnTo>
                            <a:pt x="908" y="235"/>
                          </a:lnTo>
                          <a:lnTo>
                            <a:pt x="917" y="219"/>
                          </a:lnTo>
                          <a:lnTo>
                            <a:pt x="922" y="203"/>
                          </a:lnTo>
                          <a:lnTo>
                            <a:pt x="926" y="185"/>
                          </a:lnTo>
                          <a:lnTo>
                            <a:pt x="926" y="167"/>
                          </a:lnTo>
                          <a:lnTo>
                            <a:pt x="924" y="147"/>
                          </a:lnTo>
                          <a:lnTo>
                            <a:pt x="917" y="127"/>
                          </a:lnTo>
                          <a:lnTo>
                            <a:pt x="908" y="106"/>
                          </a:lnTo>
                          <a:lnTo>
                            <a:pt x="908" y="106"/>
                          </a:lnTo>
                          <a:lnTo>
                            <a:pt x="893" y="84"/>
                          </a:lnTo>
                          <a:lnTo>
                            <a:pt x="877" y="66"/>
                          </a:lnTo>
                          <a:lnTo>
                            <a:pt x="859" y="48"/>
                          </a:lnTo>
                          <a:lnTo>
                            <a:pt x="839" y="34"/>
                          </a:lnTo>
                          <a:lnTo>
                            <a:pt x="818" y="22"/>
                          </a:lnTo>
                          <a:lnTo>
                            <a:pt x="795" y="11"/>
                          </a:lnTo>
                          <a:lnTo>
                            <a:pt x="771" y="4"/>
                          </a:lnTo>
                          <a:lnTo>
                            <a:pt x="748" y="0"/>
                          </a:lnTo>
                          <a:lnTo>
                            <a:pt x="727" y="0"/>
                          </a:lnTo>
                          <a:lnTo>
                            <a:pt x="703" y="4"/>
                          </a:lnTo>
                          <a:lnTo>
                            <a:pt x="694" y="5"/>
                          </a:lnTo>
                          <a:lnTo>
                            <a:pt x="684" y="11"/>
                          </a:lnTo>
                          <a:lnTo>
                            <a:pt x="673" y="16"/>
                          </a:lnTo>
                          <a:lnTo>
                            <a:pt x="664" y="22"/>
                          </a:lnTo>
                          <a:lnTo>
                            <a:pt x="655" y="29"/>
                          </a:lnTo>
                          <a:lnTo>
                            <a:pt x="648" y="38"/>
                          </a:lnTo>
                          <a:lnTo>
                            <a:pt x="640" y="48"/>
                          </a:lnTo>
                          <a:lnTo>
                            <a:pt x="633" y="59"/>
                          </a:lnTo>
                          <a:lnTo>
                            <a:pt x="628" y="72"/>
                          </a:lnTo>
                          <a:lnTo>
                            <a:pt x="623" y="84"/>
                          </a:lnTo>
                          <a:lnTo>
                            <a:pt x="617" y="100"/>
                          </a:lnTo>
                          <a:lnTo>
                            <a:pt x="614" y="117"/>
                          </a:lnTo>
                          <a:lnTo>
                            <a:pt x="614" y="117"/>
                          </a:lnTo>
                          <a:lnTo>
                            <a:pt x="601" y="100"/>
                          </a:lnTo>
                          <a:lnTo>
                            <a:pt x="585" y="86"/>
                          </a:lnTo>
                          <a:lnTo>
                            <a:pt x="563" y="68"/>
                          </a:lnTo>
                          <a:lnTo>
                            <a:pt x="538" y="50"/>
                          </a:lnTo>
                          <a:lnTo>
                            <a:pt x="526" y="41"/>
                          </a:lnTo>
                          <a:lnTo>
                            <a:pt x="511" y="34"/>
                          </a:lnTo>
                          <a:lnTo>
                            <a:pt x="497" y="29"/>
                          </a:lnTo>
                          <a:lnTo>
                            <a:pt x="481" y="23"/>
                          </a:lnTo>
                          <a:lnTo>
                            <a:pt x="467" y="20"/>
                          </a:lnTo>
                          <a:lnTo>
                            <a:pt x="450" y="18"/>
                          </a:lnTo>
                          <a:lnTo>
                            <a:pt x="450" y="18"/>
                          </a:lnTo>
                          <a:lnTo>
                            <a:pt x="431" y="20"/>
                          </a:lnTo>
                          <a:lnTo>
                            <a:pt x="413" y="23"/>
                          </a:lnTo>
                          <a:lnTo>
                            <a:pt x="393" y="30"/>
                          </a:lnTo>
                          <a:lnTo>
                            <a:pt x="375" y="38"/>
                          </a:lnTo>
                          <a:lnTo>
                            <a:pt x="359" y="48"/>
                          </a:lnTo>
                          <a:lnTo>
                            <a:pt x="345" y="59"/>
                          </a:lnTo>
                          <a:lnTo>
                            <a:pt x="334" y="72"/>
                          </a:lnTo>
                          <a:lnTo>
                            <a:pt x="325" y="84"/>
                          </a:lnTo>
                          <a:lnTo>
                            <a:pt x="320" y="99"/>
                          </a:lnTo>
                          <a:lnTo>
                            <a:pt x="318" y="106"/>
                          </a:lnTo>
                          <a:lnTo>
                            <a:pt x="318" y="113"/>
                          </a:lnTo>
                          <a:lnTo>
                            <a:pt x="320" y="122"/>
                          </a:lnTo>
                          <a:lnTo>
                            <a:pt x="323" y="129"/>
                          </a:lnTo>
                          <a:lnTo>
                            <a:pt x="327" y="136"/>
                          </a:lnTo>
                          <a:lnTo>
                            <a:pt x="332" y="143"/>
                          </a:lnTo>
                          <a:lnTo>
                            <a:pt x="339" y="151"/>
                          </a:lnTo>
                          <a:lnTo>
                            <a:pt x="346" y="158"/>
                          </a:lnTo>
                          <a:lnTo>
                            <a:pt x="357" y="163"/>
                          </a:lnTo>
                          <a:lnTo>
                            <a:pt x="368" y="170"/>
                          </a:lnTo>
                          <a:lnTo>
                            <a:pt x="397" y="183"/>
                          </a:lnTo>
                          <a:lnTo>
                            <a:pt x="433" y="194"/>
                          </a:lnTo>
                          <a:lnTo>
                            <a:pt x="433" y="194"/>
                          </a:lnTo>
                          <a:lnTo>
                            <a:pt x="420" y="197"/>
                          </a:lnTo>
                          <a:lnTo>
                            <a:pt x="389" y="204"/>
                          </a:lnTo>
                          <a:lnTo>
                            <a:pt x="345" y="219"/>
                          </a:lnTo>
                          <a:lnTo>
                            <a:pt x="320" y="229"/>
                          </a:lnTo>
                          <a:lnTo>
                            <a:pt x="293" y="242"/>
                          </a:lnTo>
                          <a:lnTo>
                            <a:pt x="266" y="255"/>
                          </a:lnTo>
                          <a:lnTo>
                            <a:pt x="239" y="272"/>
                          </a:lnTo>
                          <a:lnTo>
                            <a:pt x="214" y="290"/>
                          </a:lnTo>
                          <a:lnTo>
                            <a:pt x="190" y="310"/>
                          </a:lnTo>
                          <a:lnTo>
                            <a:pt x="171" y="333"/>
                          </a:lnTo>
                          <a:lnTo>
                            <a:pt x="162" y="348"/>
                          </a:lnTo>
                          <a:lnTo>
                            <a:pt x="155" y="360"/>
                          </a:lnTo>
                          <a:lnTo>
                            <a:pt x="147" y="375"/>
                          </a:lnTo>
                          <a:lnTo>
                            <a:pt x="142" y="389"/>
                          </a:lnTo>
                          <a:lnTo>
                            <a:pt x="137" y="405"/>
                          </a:lnTo>
                          <a:lnTo>
                            <a:pt x="133" y="421"/>
                          </a:lnTo>
                          <a:lnTo>
                            <a:pt x="133" y="421"/>
                          </a:lnTo>
                          <a:lnTo>
                            <a:pt x="130" y="403"/>
                          </a:lnTo>
                          <a:lnTo>
                            <a:pt x="122" y="385"/>
                          </a:lnTo>
                          <a:lnTo>
                            <a:pt x="112" y="367"/>
                          </a:lnTo>
                          <a:lnTo>
                            <a:pt x="106" y="359"/>
                          </a:lnTo>
                          <a:lnTo>
                            <a:pt x="99" y="350"/>
                          </a:lnTo>
                          <a:lnTo>
                            <a:pt x="90" y="342"/>
                          </a:lnTo>
                          <a:lnTo>
                            <a:pt x="81" y="337"/>
                          </a:lnTo>
                          <a:lnTo>
                            <a:pt x="70" y="333"/>
                          </a:lnTo>
                          <a:lnTo>
                            <a:pt x="60" y="332"/>
                          </a:lnTo>
                          <a:lnTo>
                            <a:pt x="49" y="333"/>
                          </a:lnTo>
                          <a:lnTo>
                            <a:pt x="35" y="337"/>
                          </a:lnTo>
                          <a:lnTo>
                            <a:pt x="35" y="337"/>
                          </a:lnTo>
                          <a:lnTo>
                            <a:pt x="24" y="344"/>
                          </a:lnTo>
                          <a:lnTo>
                            <a:pt x="15" y="353"/>
                          </a:lnTo>
                          <a:lnTo>
                            <a:pt x="11" y="360"/>
                          </a:lnTo>
                          <a:lnTo>
                            <a:pt x="9" y="371"/>
                          </a:lnTo>
                          <a:lnTo>
                            <a:pt x="9" y="380"/>
                          </a:lnTo>
                          <a:lnTo>
                            <a:pt x="11" y="391"/>
                          </a:lnTo>
                          <a:lnTo>
                            <a:pt x="17" y="402"/>
                          </a:lnTo>
                          <a:lnTo>
                            <a:pt x="22" y="412"/>
                          </a:lnTo>
                          <a:lnTo>
                            <a:pt x="35" y="432"/>
                          </a:lnTo>
                          <a:lnTo>
                            <a:pt x="49" y="448"/>
                          </a:lnTo>
                          <a:lnTo>
                            <a:pt x="63" y="462"/>
                          </a:lnTo>
                          <a:lnTo>
                            <a:pt x="63" y="462"/>
                          </a:lnTo>
                          <a:lnTo>
                            <a:pt x="49" y="466"/>
                          </a:lnTo>
                          <a:lnTo>
                            <a:pt x="36" y="471"/>
                          </a:lnTo>
                          <a:lnTo>
                            <a:pt x="22" y="479"/>
                          </a:lnTo>
                          <a:lnTo>
                            <a:pt x="11" y="489"/>
                          </a:lnTo>
                          <a:lnTo>
                            <a:pt x="6" y="495"/>
                          </a:lnTo>
                          <a:lnTo>
                            <a:pt x="2" y="500"/>
                          </a:lnTo>
                          <a:lnTo>
                            <a:pt x="0" y="507"/>
                          </a:lnTo>
                          <a:lnTo>
                            <a:pt x="2" y="516"/>
                          </a:lnTo>
                          <a:lnTo>
                            <a:pt x="4" y="523"/>
                          </a:lnTo>
                          <a:lnTo>
                            <a:pt x="9" y="534"/>
                          </a:lnTo>
                          <a:lnTo>
                            <a:pt x="9" y="534"/>
                          </a:lnTo>
                          <a:lnTo>
                            <a:pt x="24" y="550"/>
                          </a:lnTo>
                          <a:lnTo>
                            <a:pt x="36" y="561"/>
                          </a:lnTo>
                          <a:lnTo>
                            <a:pt x="51" y="570"/>
                          </a:lnTo>
                          <a:lnTo>
                            <a:pt x="65" y="575"/>
                          </a:lnTo>
                          <a:lnTo>
                            <a:pt x="76" y="577"/>
                          </a:lnTo>
                          <a:lnTo>
                            <a:pt x="85" y="579"/>
                          </a:lnTo>
                          <a:lnTo>
                            <a:pt x="94" y="579"/>
                          </a:lnTo>
                          <a:lnTo>
                            <a:pt x="94" y="579"/>
                          </a:lnTo>
                          <a:lnTo>
                            <a:pt x="94" y="590"/>
                          </a:lnTo>
                          <a:lnTo>
                            <a:pt x="101" y="624"/>
                          </a:lnTo>
                          <a:lnTo>
                            <a:pt x="108" y="645"/>
                          </a:lnTo>
                          <a:lnTo>
                            <a:pt x="115" y="672"/>
                          </a:lnTo>
                          <a:lnTo>
                            <a:pt x="128" y="701"/>
                          </a:lnTo>
                          <a:lnTo>
                            <a:pt x="142" y="730"/>
                          </a:lnTo>
                          <a:lnTo>
                            <a:pt x="160" y="762"/>
                          </a:lnTo>
                          <a:lnTo>
                            <a:pt x="183" y="792"/>
                          </a:lnTo>
                          <a:lnTo>
                            <a:pt x="210" y="825"/>
                          </a:lnTo>
                          <a:lnTo>
                            <a:pt x="225" y="841"/>
                          </a:lnTo>
                          <a:lnTo>
                            <a:pt x="242" y="855"/>
                          </a:lnTo>
                          <a:lnTo>
                            <a:pt x="259" y="869"/>
                          </a:lnTo>
                          <a:lnTo>
                            <a:pt x="278" y="884"/>
                          </a:lnTo>
                          <a:lnTo>
                            <a:pt x="300" y="898"/>
                          </a:lnTo>
                          <a:lnTo>
                            <a:pt x="321" y="911"/>
                          </a:lnTo>
                          <a:lnTo>
                            <a:pt x="345" y="923"/>
                          </a:lnTo>
                          <a:lnTo>
                            <a:pt x="370" y="934"/>
                          </a:lnTo>
                          <a:lnTo>
                            <a:pt x="397" y="945"/>
                          </a:lnTo>
                          <a:lnTo>
                            <a:pt x="425" y="955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7" name="Freeform 67"/>
                    <p:cNvSpPr/>
                    <p:nvPr/>
                  </p:nvSpPr>
                  <p:spPr bwMode="auto">
                    <a:xfrm>
                      <a:off x="4738933" y="3952340"/>
                      <a:ext cx="267895" cy="295827"/>
                    </a:xfrm>
                    <a:custGeom>
                      <a:avLst/>
                      <a:gdLst>
                        <a:gd name="T0" fmla="*/ 172 w 211"/>
                        <a:gd name="T1" fmla="*/ 36 h 233"/>
                        <a:gd name="T2" fmla="*/ 172 w 211"/>
                        <a:gd name="T3" fmla="*/ 36 h 233"/>
                        <a:gd name="T4" fmla="*/ 159 w 211"/>
                        <a:gd name="T5" fmla="*/ 27 h 233"/>
                        <a:gd name="T6" fmla="*/ 145 w 211"/>
                        <a:gd name="T7" fmla="*/ 18 h 233"/>
                        <a:gd name="T8" fmla="*/ 127 w 211"/>
                        <a:gd name="T9" fmla="*/ 9 h 233"/>
                        <a:gd name="T10" fmla="*/ 106 w 211"/>
                        <a:gd name="T11" fmla="*/ 4 h 233"/>
                        <a:gd name="T12" fmla="*/ 93 w 211"/>
                        <a:gd name="T13" fmla="*/ 0 h 233"/>
                        <a:gd name="T14" fmla="*/ 81 w 211"/>
                        <a:gd name="T15" fmla="*/ 0 h 233"/>
                        <a:gd name="T16" fmla="*/ 68 w 211"/>
                        <a:gd name="T17" fmla="*/ 0 h 233"/>
                        <a:gd name="T18" fmla="*/ 54 w 211"/>
                        <a:gd name="T19" fmla="*/ 4 h 233"/>
                        <a:gd name="T20" fmla="*/ 39 w 211"/>
                        <a:gd name="T21" fmla="*/ 8 h 233"/>
                        <a:gd name="T22" fmla="*/ 27 w 211"/>
                        <a:gd name="T23" fmla="*/ 15 h 233"/>
                        <a:gd name="T24" fmla="*/ 27 w 211"/>
                        <a:gd name="T25" fmla="*/ 15 h 233"/>
                        <a:gd name="T26" fmla="*/ 20 w 211"/>
                        <a:gd name="T27" fmla="*/ 18 h 233"/>
                        <a:gd name="T28" fmla="*/ 14 w 211"/>
                        <a:gd name="T29" fmla="*/ 24 h 233"/>
                        <a:gd name="T30" fmla="*/ 9 w 211"/>
                        <a:gd name="T31" fmla="*/ 31 h 233"/>
                        <a:gd name="T32" fmla="*/ 5 w 211"/>
                        <a:gd name="T33" fmla="*/ 38 h 233"/>
                        <a:gd name="T34" fmla="*/ 2 w 211"/>
                        <a:gd name="T35" fmla="*/ 52 h 233"/>
                        <a:gd name="T36" fmla="*/ 0 w 211"/>
                        <a:gd name="T37" fmla="*/ 72 h 233"/>
                        <a:gd name="T38" fmla="*/ 2 w 211"/>
                        <a:gd name="T39" fmla="*/ 92 h 233"/>
                        <a:gd name="T40" fmla="*/ 7 w 211"/>
                        <a:gd name="T41" fmla="*/ 112 h 233"/>
                        <a:gd name="T42" fmla="*/ 14 w 211"/>
                        <a:gd name="T43" fmla="*/ 133 h 233"/>
                        <a:gd name="T44" fmla="*/ 25 w 211"/>
                        <a:gd name="T45" fmla="*/ 153 h 233"/>
                        <a:gd name="T46" fmla="*/ 36 w 211"/>
                        <a:gd name="T47" fmla="*/ 173 h 233"/>
                        <a:gd name="T48" fmla="*/ 50 w 211"/>
                        <a:gd name="T49" fmla="*/ 190 h 233"/>
                        <a:gd name="T50" fmla="*/ 66 w 211"/>
                        <a:gd name="T51" fmla="*/ 207 h 233"/>
                        <a:gd name="T52" fmla="*/ 82 w 211"/>
                        <a:gd name="T53" fmla="*/ 219 h 233"/>
                        <a:gd name="T54" fmla="*/ 102 w 211"/>
                        <a:gd name="T55" fmla="*/ 228 h 233"/>
                        <a:gd name="T56" fmla="*/ 111 w 211"/>
                        <a:gd name="T57" fmla="*/ 232 h 233"/>
                        <a:gd name="T58" fmla="*/ 120 w 211"/>
                        <a:gd name="T59" fmla="*/ 233 h 233"/>
                        <a:gd name="T60" fmla="*/ 131 w 211"/>
                        <a:gd name="T61" fmla="*/ 233 h 233"/>
                        <a:gd name="T62" fmla="*/ 140 w 211"/>
                        <a:gd name="T63" fmla="*/ 233 h 233"/>
                        <a:gd name="T64" fmla="*/ 150 w 211"/>
                        <a:gd name="T65" fmla="*/ 230 h 233"/>
                        <a:gd name="T66" fmla="*/ 161 w 211"/>
                        <a:gd name="T67" fmla="*/ 228 h 233"/>
                        <a:gd name="T68" fmla="*/ 161 w 211"/>
                        <a:gd name="T69" fmla="*/ 228 h 233"/>
                        <a:gd name="T70" fmla="*/ 179 w 211"/>
                        <a:gd name="T71" fmla="*/ 217 h 233"/>
                        <a:gd name="T72" fmla="*/ 192 w 211"/>
                        <a:gd name="T73" fmla="*/ 207 h 233"/>
                        <a:gd name="T74" fmla="*/ 202 w 211"/>
                        <a:gd name="T75" fmla="*/ 192 h 233"/>
                        <a:gd name="T76" fmla="*/ 208 w 211"/>
                        <a:gd name="T77" fmla="*/ 178 h 233"/>
                        <a:gd name="T78" fmla="*/ 211 w 211"/>
                        <a:gd name="T79" fmla="*/ 164 h 233"/>
                        <a:gd name="T80" fmla="*/ 211 w 211"/>
                        <a:gd name="T81" fmla="*/ 147 h 233"/>
                        <a:gd name="T82" fmla="*/ 210 w 211"/>
                        <a:gd name="T83" fmla="*/ 131 h 233"/>
                        <a:gd name="T84" fmla="*/ 206 w 211"/>
                        <a:gd name="T85" fmla="*/ 115 h 233"/>
                        <a:gd name="T86" fmla="*/ 202 w 211"/>
                        <a:gd name="T87" fmla="*/ 99 h 233"/>
                        <a:gd name="T88" fmla="*/ 197 w 211"/>
                        <a:gd name="T89" fmla="*/ 85 h 233"/>
                        <a:gd name="T90" fmla="*/ 185 w 211"/>
                        <a:gd name="T91" fmla="*/ 60 h 233"/>
                        <a:gd name="T92" fmla="*/ 176 w 211"/>
                        <a:gd name="T93" fmla="*/ 42 h 233"/>
                        <a:gd name="T94" fmla="*/ 172 w 211"/>
                        <a:gd name="T95" fmla="*/ 36 h 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</a:cxnLst>
                      <a:rect l="0" t="0" r="r" b="b"/>
                      <a:pathLst>
                        <a:path w="211" h="233">
                          <a:moveTo>
                            <a:pt x="172" y="36"/>
                          </a:moveTo>
                          <a:lnTo>
                            <a:pt x="172" y="36"/>
                          </a:lnTo>
                          <a:lnTo>
                            <a:pt x="159" y="27"/>
                          </a:lnTo>
                          <a:lnTo>
                            <a:pt x="145" y="18"/>
                          </a:lnTo>
                          <a:lnTo>
                            <a:pt x="127" y="9"/>
                          </a:lnTo>
                          <a:lnTo>
                            <a:pt x="106" y="4"/>
                          </a:lnTo>
                          <a:lnTo>
                            <a:pt x="93" y="0"/>
                          </a:lnTo>
                          <a:lnTo>
                            <a:pt x="81" y="0"/>
                          </a:lnTo>
                          <a:lnTo>
                            <a:pt x="68" y="0"/>
                          </a:lnTo>
                          <a:lnTo>
                            <a:pt x="54" y="4"/>
                          </a:lnTo>
                          <a:lnTo>
                            <a:pt x="39" y="8"/>
                          </a:lnTo>
                          <a:lnTo>
                            <a:pt x="27" y="15"/>
                          </a:lnTo>
                          <a:lnTo>
                            <a:pt x="27" y="15"/>
                          </a:lnTo>
                          <a:lnTo>
                            <a:pt x="20" y="18"/>
                          </a:lnTo>
                          <a:lnTo>
                            <a:pt x="14" y="24"/>
                          </a:lnTo>
                          <a:lnTo>
                            <a:pt x="9" y="31"/>
                          </a:lnTo>
                          <a:lnTo>
                            <a:pt x="5" y="38"/>
                          </a:lnTo>
                          <a:lnTo>
                            <a:pt x="2" y="52"/>
                          </a:lnTo>
                          <a:lnTo>
                            <a:pt x="0" y="72"/>
                          </a:lnTo>
                          <a:lnTo>
                            <a:pt x="2" y="92"/>
                          </a:lnTo>
                          <a:lnTo>
                            <a:pt x="7" y="112"/>
                          </a:lnTo>
                          <a:lnTo>
                            <a:pt x="14" y="133"/>
                          </a:lnTo>
                          <a:lnTo>
                            <a:pt x="25" y="153"/>
                          </a:lnTo>
                          <a:lnTo>
                            <a:pt x="36" y="173"/>
                          </a:lnTo>
                          <a:lnTo>
                            <a:pt x="50" y="190"/>
                          </a:lnTo>
                          <a:lnTo>
                            <a:pt x="66" y="207"/>
                          </a:lnTo>
                          <a:lnTo>
                            <a:pt x="82" y="219"/>
                          </a:lnTo>
                          <a:lnTo>
                            <a:pt x="102" y="228"/>
                          </a:lnTo>
                          <a:lnTo>
                            <a:pt x="111" y="232"/>
                          </a:lnTo>
                          <a:lnTo>
                            <a:pt x="120" y="233"/>
                          </a:lnTo>
                          <a:lnTo>
                            <a:pt x="131" y="233"/>
                          </a:lnTo>
                          <a:lnTo>
                            <a:pt x="140" y="233"/>
                          </a:lnTo>
                          <a:lnTo>
                            <a:pt x="150" y="230"/>
                          </a:lnTo>
                          <a:lnTo>
                            <a:pt x="161" y="228"/>
                          </a:lnTo>
                          <a:lnTo>
                            <a:pt x="161" y="228"/>
                          </a:lnTo>
                          <a:lnTo>
                            <a:pt x="179" y="217"/>
                          </a:lnTo>
                          <a:lnTo>
                            <a:pt x="192" y="207"/>
                          </a:lnTo>
                          <a:lnTo>
                            <a:pt x="202" y="192"/>
                          </a:lnTo>
                          <a:lnTo>
                            <a:pt x="208" y="178"/>
                          </a:lnTo>
                          <a:lnTo>
                            <a:pt x="211" y="164"/>
                          </a:lnTo>
                          <a:lnTo>
                            <a:pt x="211" y="147"/>
                          </a:lnTo>
                          <a:lnTo>
                            <a:pt x="210" y="131"/>
                          </a:lnTo>
                          <a:lnTo>
                            <a:pt x="206" y="115"/>
                          </a:lnTo>
                          <a:lnTo>
                            <a:pt x="202" y="99"/>
                          </a:lnTo>
                          <a:lnTo>
                            <a:pt x="197" y="85"/>
                          </a:lnTo>
                          <a:lnTo>
                            <a:pt x="185" y="60"/>
                          </a:lnTo>
                          <a:lnTo>
                            <a:pt x="176" y="42"/>
                          </a:lnTo>
                          <a:lnTo>
                            <a:pt x="172" y="36"/>
                          </a:lnTo>
                          <a:close/>
                        </a:path>
                      </a:pathLst>
                    </a:custGeom>
                    <a:solidFill>
                      <a:srgbClr val="FEDCB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8" name="Freeform 68"/>
                    <p:cNvSpPr/>
                    <p:nvPr/>
                  </p:nvSpPr>
                  <p:spPr bwMode="auto">
                    <a:xfrm>
                      <a:off x="4738933" y="3952340"/>
                      <a:ext cx="267895" cy="295827"/>
                    </a:xfrm>
                    <a:custGeom>
                      <a:avLst/>
                      <a:gdLst>
                        <a:gd name="T0" fmla="*/ 172 w 211"/>
                        <a:gd name="T1" fmla="*/ 36 h 233"/>
                        <a:gd name="T2" fmla="*/ 172 w 211"/>
                        <a:gd name="T3" fmla="*/ 36 h 233"/>
                        <a:gd name="T4" fmla="*/ 159 w 211"/>
                        <a:gd name="T5" fmla="*/ 27 h 233"/>
                        <a:gd name="T6" fmla="*/ 145 w 211"/>
                        <a:gd name="T7" fmla="*/ 18 h 233"/>
                        <a:gd name="T8" fmla="*/ 127 w 211"/>
                        <a:gd name="T9" fmla="*/ 9 h 233"/>
                        <a:gd name="T10" fmla="*/ 106 w 211"/>
                        <a:gd name="T11" fmla="*/ 4 h 233"/>
                        <a:gd name="T12" fmla="*/ 93 w 211"/>
                        <a:gd name="T13" fmla="*/ 0 h 233"/>
                        <a:gd name="T14" fmla="*/ 81 w 211"/>
                        <a:gd name="T15" fmla="*/ 0 h 233"/>
                        <a:gd name="T16" fmla="*/ 68 w 211"/>
                        <a:gd name="T17" fmla="*/ 0 h 233"/>
                        <a:gd name="T18" fmla="*/ 54 w 211"/>
                        <a:gd name="T19" fmla="*/ 4 h 233"/>
                        <a:gd name="T20" fmla="*/ 39 w 211"/>
                        <a:gd name="T21" fmla="*/ 8 h 233"/>
                        <a:gd name="T22" fmla="*/ 27 w 211"/>
                        <a:gd name="T23" fmla="*/ 15 h 233"/>
                        <a:gd name="T24" fmla="*/ 27 w 211"/>
                        <a:gd name="T25" fmla="*/ 15 h 233"/>
                        <a:gd name="T26" fmla="*/ 20 w 211"/>
                        <a:gd name="T27" fmla="*/ 18 h 233"/>
                        <a:gd name="T28" fmla="*/ 14 w 211"/>
                        <a:gd name="T29" fmla="*/ 24 h 233"/>
                        <a:gd name="T30" fmla="*/ 9 w 211"/>
                        <a:gd name="T31" fmla="*/ 31 h 233"/>
                        <a:gd name="T32" fmla="*/ 5 w 211"/>
                        <a:gd name="T33" fmla="*/ 38 h 233"/>
                        <a:gd name="T34" fmla="*/ 2 w 211"/>
                        <a:gd name="T35" fmla="*/ 52 h 233"/>
                        <a:gd name="T36" fmla="*/ 0 w 211"/>
                        <a:gd name="T37" fmla="*/ 72 h 233"/>
                        <a:gd name="T38" fmla="*/ 2 w 211"/>
                        <a:gd name="T39" fmla="*/ 92 h 233"/>
                        <a:gd name="T40" fmla="*/ 7 w 211"/>
                        <a:gd name="T41" fmla="*/ 112 h 233"/>
                        <a:gd name="T42" fmla="*/ 14 w 211"/>
                        <a:gd name="T43" fmla="*/ 133 h 233"/>
                        <a:gd name="T44" fmla="*/ 25 w 211"/>
                        <a:gd name="T45" fmla="*/ 153 h 233"/>
                        <a:gd name="T46" fmla="*/ 36 w 211"/>
                        <a:gd name="T47" fmla="*/ 173 h 233"/>
                        <a:gd name="T48" fmla="*/ 50 w 211"/>
                        <a:gd name="T49" fmla="*/ 190 h 233"/>
                        <a:gd name="T50" fmla="*/ 66 w 211"/>
                        <a:gd name="T51" fmla="*/ 207 h 233"/>
                        <a:gd name="T52" fmla="*/ 82 w 211"/>
                        <a:gd name="T53" fmla="*/ 219 h 233"/>
                        <a:gd name="T54" fmla="*/ 102 w 211"/>
                        <a:gd name="T55" fmla="*/ 228 h 233"/>
                        <a:gd name="T56" fmla="*/ 111 w 211"/>
                        <a:gd name="T57" fmla="*/ 232 h 233"/>
                        <a:gd name="T58" fmla="*/ 120 w 211"/>
                        <a:gd name="T59" fmla="*/ 233 h 233"/>
                        <a:gd name="T60" fmla="*/ 131 w 211"/>
                        <a:gd name="T61" fmla="*/ 233 h 233"/>
                        <a:gd name="T62" fmla="*/ 140 w 211"/>
                        <a:gd name="T63" fmla="*/ 233 h 233"/>
                        <a:gd name="T64" fmla="*/ 150 w 211"/>
                        <a:gd name="T65" fmla="*/ 230 h 233"/>
                        <a:gd name="T66" fmla="*/ 161 w 211"/>
                        <a:gd name="T67" fmla="*/ 228 h 233"/>
                        <a:gd name="T68" fmla="*/ 161 w 211"/>
                        <a:gd name="T69" fmla="*/ 228 h 233"/>
                        <a:gd name="T70" fmla="*/ 179 w 211"/>
                        <a:gd name="T71" fmla="*/ 217 h 233"/>
                        <a:gd name="T72" fmla="*/ 192 w 211"/>
                        <a:gd name="T73" fmla="*/ 207 h 233"/>
                        <a:gd name="T74" fmla="*/ 202 w 211"/>
                        <a:gd name="T75" fmla="*/ 192 h 233"/>
                        <a:gd name="T76" fmla="*/ 208 w 211"/>
                        <a:gd name="T77" fmla="*/ 178 h 233"/>
                        <a:gd name="T78" fmla="*/ 211 w 211"/>
                        <a:gd name="T79" fmla="*/ 164 h 233"/>
                        <a:gd name="T80" fmla="*/ 211 w 211"/>
                        <a:gd name="T81" fmla="*/ 147 h 233"/>
                        <a:gd name="T82" fmla="*/ 210 w 211"/>
                        <a:gd name="T83" fmla="*/ 131 h 233"/>
                        <a:gd name="T84" fmla="*/ 206 w 211"/>
                        <a:gd name="T85" fmla="*/ 115 h 233"/>
                        <a:gd name="T86" fmla="*/ 202 w 211"/>
                        <a:gd name="T87" fmla="*/ 99 h 233"/>
                        <a:gd name="T88" fmla="*/ 197 w 211"/>
                        <a:gd name="T89" fmla="*/ 85 h 233"/>
                        <a:gd name="T90" fmla="*/ 185 w 211"/>
                        <a:gd name="T91" fmla="*/ 60 h 233"/>
                        <a:gd name="T92" fmla="*/ 176 w 211"/>
                        <a:gd name="T93" fmla="*/ 42 h 233"/>
                        <a:gd name="T94" fmla="*/ 172 w 211"/>
                        <a:gd name="T95" fmla="*/ 36 h 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</a:cxnLst>
                      <a:rect l="0" t="0" r="r" b="b"/>
                      <a:pathLst>
                        <a:path w="211" h="233">
                          <a:moveTo>
                            <a:pt x="172" y="36"/>
                          </a:moveTo>
                          <a:lnTo>
                            <a:pt x="172" y="36"/>
                          </a:lnTo>
                          <a:lnTo>
                            <a:pt x="159" y="27"/>
                          </a:lnTo>
                          <a:lnTo>
                            <a:pt x="145" y="18"/>
                          </a:lnTo>
                          <a:lnTo>
                            <a:pt x="127" y="9"/>
                          </a:lnTo>
                          <a:lnTo>
                            <a:pt x="106" y="4"/>
                          </a:lnTo>
                          <a:lnTo>
                            <a:pt x="93" y="0"/>
                          </a:lnTo>
                          <a:lnTo>
                            <a:pt x="81" y="0"/>
                          </a:lnTo>
                          <a:lnTo>
                            <a:pt x="68" y="0"/>
                          </a:lnTo>
                          <a:lnTo>
                            <a:pt x="54" y="4"/>
                          </a:lnTo>
                          <a:lnTo>
                            <a:pt x="39" y="8"/>
                          </a:lnTo>
                          <a:lnTo>
                            <a:pt x="27" y="15"/>
                          </a:lnTo>
                          <a:lnTo>
                            <a:pt x="27" y="15"/>
                          </a:lnTo>
                          <a:lnTo>
                            <a:pt x="20" y="18"/>
                          </a:lnTo>
                          <a:lnTo>
                            <a:pt x="14" y="24"/>
                          </a:lnTo>
                          <a:lnTo>
                            <a:pt x="9" y="31"/>
                          </a:lnTo>
                          <a:lnTo>
                            <a:pt x="5" y="38"/>
                          </a:lnTo>
                          <a:lnTo>
                            <a:pt x="2" y="52"/>
                          </a:lnTo>
                          <a:lnTo>
                            <a:pt x="0" y="72"/>
                          </a:lnTo>
                          <a:lnTo>
                            <a:pt x="2" y="92"/>
                          </a:lnTo>
                          <a:lnTo>
                            <a:pt x="7" y="112"/>
                          </a:lnTo>
                          <a:lnTo>
                            <a:pt x="14" y="133"/>
                          </a:lnTo>
                          <a:lnTo>
                            <a:pt x="25" y="153"/>
                          </a:lnTo>
                          <a:lnTo>
                            <a:pt x="36" y="173"/>
                          </a:lnTo>
                          <a:lnTo>
                            <a:pt x="50" y="190"/>
                          </a:lnTo>
                          <a:lnTo>
                            <a:pt x="66" y="207"/>
                          </a:lnTo>
                          <a:lnTo>
                            <a:pt x="82" y="219"/>
                          </a:lnTo>
                          <a:lnTo>
                            <a:pt x="102" y="228"/>
                          </a:lnTo>
                          <a:lnTo>
                            <a:pt x="111" y="232"/>
                          </a:lnTo>
                          <a:lnTo>
                            <a:pt x="120" y="233"/>
                          </a:lnTo>
                          <a:lnTo>
                            <a:pt x="131" y="233"/>
                          </a:lnTo>
                          <a:lnTo>
                            <a:pt x="140" y="233"/>
                          </a:lnTo>
                          <a:lnTo>
                            <a:pt x="150" y="230"/>
                          </a:lnTo>
                          <a:lnTo>
                            <a:pt x="161" y="228"/>
                          </a:lnTo>
                          <a:lnTo>
                            <a:pt x="161" y="228"/>
                          </a:lnTo>
                          <a:lnTo>
                            <a:pt x="179" y="217"/>
                          </a:lnTo>
                          <a:lnTo>
                            <a:pt x="192" y="207"/>
                          </a:lnTo>
                          <a:lnTo>
                            <a:pt x="202" y="192"/>
                          </a:lnTo>
                          <a:lnTo>
                            <a:pt x="208" y="178"/>
                          </a:lnTo>
                          <a:lnTo>
                            <a:pt x="211" y="164"/>
                          </a:lnTo>
                          <a:lnTo>
                            <a:pt x="211" y="147"/>
                          </a:lnTo>
                          <a:lnTo>
                            <a:pt x="210" y="131"/>
                          </a:lnTo>
                          <a:lnTo>
                            <a:pt x="206" y="115"/>
                          </a:lnTo>
                          <a:lnTo>
                            <a:pt x="202" y="99"/>
                          </a:lnTo>
                          <a:lnTo>
                            <a:pt x="197" y="85"/>
                          </a:lnTo>
                          <a:lnTo>
                            <a:pt x="185" y="60"/>
                          </a:lnTo>
                          <a:lnTo>
                            <a:pt x="176" y="42"/>
                          </a:lnTo>
                          <a:lnTo>
                            <a:pt x="172" y="36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9" name="Freeform 69"/>
                    <p:cNvSpPr/>
                    <p:nvPr/>
                  </p:nvSpPr>
                  <p:spPr bwMode="auto">
                    <a:xfrm>
                      <a:off x="5278531" y="3690793"/>
                      <a:ext cx="198064" cy="171402"/>
                    </a:xfrm>
                    <a:custGeom>
                      <a:avLst/>
                      <a:gdLst>
                        <a:gd name="T0" fmla="*/ 0 w 156"/>
                        <a:gd name="T1" fmla="*/ 0 h 135"/>
                        <a:gd name="T2" fmla="*/ 16 w 156"/>
                        <a:gd name="T3" fmla="*/ 40 h 135"/>
                        <a:gd name="T4" fmla="*/ 32 w 156"/>
                        <a:gd name="T5" fmla="*/ 67 h 135"/>
                        <a:gd name="T6" fmla="*/ 41 w 156"/>
                        <a:gd name="T7" fmla="*/ 74 h 135"/>
                        <a:gd name="T8" fmla="*/ 52 w 156"/>
                        <a:gd name="T9" fmla="*/ 77 h 135"/>
                        <a:gd name="T10" fmla="*/ 57 w 156"/>
                        <a:gd name="T11" fmla="*/ 76 h 135"/>
                        <a:gd name="T12" fmla="*/ 68 w 156"/>
                        <a:gd name="T13" fmla="*/ 68 h 135"/>
                        <a:gd name="T14" fmla="*/ 88 w 156"/>
                        <a:gd name="T15" fmla="*/ 45 h 135"/>
                        <a:gd name="T16" fmla="*/ 102 w 156"/>
                        <a:gd name="T17" fmla="*/ 40 h 135"/>
                        <a:gd name="T18" fmla="*/ 113 w 156"/>
                        <a:gd name="T19" fmla="*/ 43 h 135"/>
                        <a:gd name="T20" fmla="*/ 120 w 156"/>
                        <a:gd name="T21" fmla="*/ 47 h 135"/>
                        <a:gd name="T22" fmla="*/ 132 w 156"/>
                        <a:gd name="T23" fmla="*/ 58 h 135"/>
                        <a:gd name="T24" fmla="*/ 138 w 156"/>
                        <a:gd name="T25" fmla="*/ 68 h 135"/>
                        <a:gd name="T26" fmla="*/ 138 w 156"/>
                        <a:gd name="T27" fmla="*/ 81 h 135"/>
                        <a:gd name="T28" fmla="*/ 123 w 156"/>
                        <a:gd name="T29" fmla="*/ 106 h 135"/>
                        <a:gd name="T30" fmla="*/ 98 w 156"/>
                        <a:gd name="T31" fmla="*/ 128 h 135"/>
                        <a:gd name="T32" fmla="*/ 82 w 156"/>
                        <a:gd name="T33" fmla="*/ 135 h 135"/>
                        <a:gd name="T34" fmla="*/ 113 w 156"/>
                        <a:gd name="T35" fmla="*/ 120 h 135"/>
                        <a:gd name="T36" fmla="*/ 136 w 156"/>
                        <a:gd name="T37" fmla="*/ 106 h 135"/>
                        <a:gd name="T38" fmla="*/ 149 w 156"/>
                        <a:gd name="T39" fmla="*/ 92 h 135"/>
                        <a:gd name="T40" fmla="*/ 156 w 156"/>
                        <a:gd name="T41" fmla="*/ 74 h 135"/>
                        <a:gd name="T42" fmla="*/ 152 w 156"/>
                        <a:gd name="T43" fmla="*/ 56 h 135"/>
                        <a:gd name="T44" fmla="*/ 147 w 156"/>
                        <a:gd name="T45" fmla="*/ 45 h 135"/>
                        <a:gd name="T46" fmla="*/ 132 w 156"/>
                        <a:gd name="T47" fmla="*/ 27 h 135"/>
                        <a:gd name="T48" fmla="*/ 118 w 156"/>
                        <a:gd name="T49" fmla="*/ 20 h 135"/>
                        <a:gd name="T50" fmla="*/ 104 w 156"/>
                        <a:gd name="T51" fmla="*/ 20 h 135"/>
                        <a:gd name="T52" fmla="*/ 91 w 156"/>
                        <a:gd name="T53" fmla="*/ 25 h 135"/>
                        <a:gd name="T54" fmla="*/ 68 w 156"/>
                        <a:gd name="T55" fmla="*/ 42 h 135"/>
                        <a:gd name="T56" fmla="*/ 50 w 156"/>
                        <a:gd name="T57" fmla="*/ 54 h 135"/>
                        <a:gd name="T58" fmla="*/ 45 w 156"/>
                        <a:gd name="T59" fmla="*/ 54 h 135"/>
                        <a:gd name="T60" fmla="*/ 32 w 156"/>
                        <a:gd name="T61" fmla="*/ 49 h 135"/>
                        <a:gd name="T62" fmla="*/ 18 w 156"/>
                        <a:gd name="T63" fmla="*/ 31 h 135"/>
                        <a:gd name="T64" fmla="*/ 0 w 156"/>
                        <a:gd name="T65" fmla="*/ 0 h 1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</a:cxnLst>
                      <a:rect l="0" t="0" r="r" b="b"/>
                      <a:pathLst>
                        <a:path w="156" h="13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5" y="13"/>
                          </a:lnTo>
                          <a:lnTo>
                            <a:pt x="16" y="40"/>
                          </a:lnTo>
                          <a:lnTo>
                            <a:pt x="23" y="54"/>
                          </a:lnTo>
                          <a:lnTo>
                            <a:pt x="32" y="67"/>
                          </a:lnTo>
                          <a:lnTo>
                            <a:pt x="36" y="70"/>
                          </a:lnTo>
                          <a:lnTo>
                            <a:pt x="41" y="74"/>
                          </a:lnTo>
                          <a:lnTo>
                            <a:pt x="46" y="77"/>
                          </a:lnTo>
                          <a:lnTo>
                            <a:pt x="52" y="77"/>
                          </a:lnTo>
                          <a:lnTo>
                            <a:pt x="52" y="77"/>
                          </a:lnTo>
                          <a:lnTo>
                            <a:pt x="57" y="76"/>
                          </a:lnTo>
                          <a:lnTo>
                            <a:pt x="61" y="74"/>
                          </a:lnTo>
                          <a:lnTo>
                            <a:pt x="68" y="68"/>
                          </a:lnTo>
                          <a:lnTo>
                            <a:pt x="80" y="52"/>
                          </a:lnTo>
                          <a:lnTo>
                            <a:pt x="88" y="45"/>
                          </a:lnTo>
                          <a:lnTo>
                            <a:pt x="97" y="42"/>
                          </a:lnTo>
                          <a:lnTo>
                            <a:pt x="102" y="40"/>
                          </a:lnTo>
                          <a:lnTo>
                            <a:pt x="107" y="42"/>
                          </a:lnTo>
                          <a:lnTo>
                            <a:pt x="113" y="43"/>
                          </a:lnTo>
                          <a:lnTo>
                            <a:pt x="120" y="47"/>
                          </a:lnTo>
                          <a:lnTo>
                            <a:pt x="120" y="47"/>
                          </a:lnTo>
                          <a:lnTo>
                            <a:pt x="127" y="52"/>
                          </a:lnTo>
                          <a:lnTo>
                            <a:pt x="132" y="58"/>
                          </a:lnTo>
                          <a:lnTo>
                            <a:pt x="136" y="63"/>
                          </a:lnTo>
                          <a:lnTo>
                            <a:pt x="138" y="68"/>
                          </a:lnTo>
                          <a:lnTo>
                            <a:pt x="138" y="76"/>
                          </a:lnTo>
                          <a:lnTo>
                            <a:pt x="138" y="81"/>
                          </a:lnTo>
                          <a:lnTo>
                            <a:pt x="132" y="94"/>
                          </a:lnTo>
                          <a:lnTo>
                            <a:pt x="123" y="106"/>
                          </a:lnTo>
                          <a:lnTo>
                            <a:pt x="113" y="117"/>
                          </a:lnTo>
                          <a:lnTo>
                            <a:pt x="98" y="128"/>
                          </a:lnTo>
                          <a:lnTo>
                            <a:pt x="82" y="135"/>
                          </a:lnTo>
                          <a:lnTo>
                            <a:pt x="82" y="135"/>
                          </a:lnTo>
                          <a:lnTo>
                            <a:pt x="97" y="129"/>
                          </a:lnTo>
                          <a:lnTo>
                            <a:pt x="113" y="120"/>
                          </a:lnTo>
                          <a:lnTo>
                            <a:pt x="129" y="111"/>
                          </a:lnTo>
                          <a:lnTo>
                            <a:pt x="136" y="106"/>
                          </a:lnTo>
                          <a:lnTo>
                            <a:pt x="143" y="99"/>
                          </a:lnTo>
                          <a:lnTo>
                            <a:pt x="149" y="92"/>
                          </a:lnTo>
                          <a:lnTo>
                            <a:pt x="154" y="83"/>
                          </a:lnTo>
                          <a:lnTo>
                            <a:pt x="156" y="74"/>
                          </a:lnTo>
                          <a:lnTo>
                            <a:pt x="156" y="65"/>
                          </a:lnTo>
                          <a:lnTo>
                            <a:pt x="152" y="56"/>
                          </a:lnTo>
                          <a:lnTo>
                            <a:pt x="147" y="45"/>
                          </a:lnTo>
                          <a:lnTo>
                            <a:pt x="147" y="45"/>
                          </a:lnTo>
                          <a:lnTo>
                            <a:pt x="140" y="34"/>
                          </a:lnTo>
                          <a:lnTo>
                            <a:pt x="132" y="27"/>
                          </a:lnTo>
                          <a:lnTo>
                            <a:pt x="125" y="24"/>
                          </a:lnTo>
                          <a:lnTo>
                            <a:pt x="118" y="20"/>
                          </a:lnTo>
                          <a:lnTo>
                            <a:pt x="111" y="20"/>
                          </a:lnTo>
                          <a:lnTo>
                            <a:pt x="104" y="20"/>
                          </a:lnTo>
                          <a:lnTo>
                            <a:pt x="97" y="22"/>
                          </a:lnTo>
                          <a:lnTo>
                            <a:pt x="91" y="25"/>
                          </a:lnTo>
                          <a:lnTo>
                            <a:pt x="79" y="33"/>
                          </a:lnTo>
                          <a:lnTo>
                            <a:pt x="68" y="42"/>
                          </a:lnTo>
                          <a:lnTo>
                            <a:pt x="57" y="49"/>
                          </a:lnTo>
                          <a:lnTo>
                            <a:pt x="50" y="54"/>
                          </a:lnTo>
                          <a:lnTo>
                            <a:pt x="50" y="54"/>
                          </a:lnTo>
                          <a:lnTo>
                            <a:pt x="45" y="54"/>
                          </a:lnTo>
                          <a:lnTo>
                            <a:pt x="41" y="54"/>
                          </a:lnTo>
                          <a:lnTo>
                            <a:pt x="32" y="49"/>
                          </a:lnTo>
                          <a:lnTo>
                            <a:pt x="25" y="42"/>
                          </a:lnTo>
                          <a:lnTo>
                            <a:pt x="18" y="31"/>
                          </a:lnTo>
                          <a:lnTo>
                            <a:pt x="5" y="1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B8F5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0" name="Freeform 70"/>
                    <p:cNvSpPr/>
                    <p:nvPr/>
                  </p:nvSpPr>
                  <p:spPr bwMode="auto">
                    <a:xfrm>
                      <a:off x="5278531" y="3690793"/>
                      <a:ext cx="198064" cy="171402"/>
                    </a:xfrm>
                    <a:custGeom>
                      <a:avLst/>
                      <a:gdLst>
                        <a:gd name="T0" fmla="*/ 0 w 156"/>
                        <a:gd name="T1" fmla="*/ 0 h 135"/>
                        <a:gd name="T2" fmla="*/ 16 w 156"/>
                        <a:gd name="T3" fmla="*/ 40 h 135"/>
                        <a:gd name="T4" fmla="*/ 32 w 156"/>
                        <a:gd name="T5" fmla="*/ 67 h 135"/>
                        <a:gd name="T6" fmla="*/ 41 w 156"/>
                        <a:gd name="T7" fmla="*/ 74 h 135"/>
                        <a:gd name="T8" fmla="*/ 52 w 156"/>
                        <a:gd name="T9" fmla="*/ 77 h 135"/>
                        <a:gd name="T10" fmla="*/ 57 w 156"/>
                        <a:gd name="T11" fmla="*/ 76 h 135"/>
                        <a:gd name="T12" fmla="*/ 68 w 156"/>
                        <a:gd name="T13" fmla="*/ 68 h 135"/>
                        <a:gd name="T14" fmla="*/ 88 w 156"/>
                        <a:gd name="T15" fmla="*/ 45 h 135"/>
                        <a:gd name="T16" fmla="*/ 102 w 156"/>
                        <a:gd name="T17" fmla="*/ 40 h 135"/>
                        <a:gd name="T18" fmla="*/ 113 w 156"/>
                        <a:gd name="T19" fmla="*/ 43 h 135"/>
                        <a:gd name="T20" fmla="*/ 120 w 156"/>
                        <a:gd name="T21" fmla="*/ 47 h 135"/>
                        <a:gd name="T22" fmla="*/ 132 w 156"/>
                        <a:gd name="T23" fmla="*/ 58 h 135"/>
                        <a:gd name="T24" fmla="*/ 138 w 156"/>
                        <a:gd name="T25" fmla="*/ 68 h 135"/>
                        <a:gd name="T26" fmla="*/ 138 w 156"/>
                        <a:gd name="T27" fmla="*/ 81 h 135"/>
                        <a:gd name="T28" fmla="*/ 123 w 156"/>
                        <a:gd name="T29" fmla="*/ 106 h 135"/>
                        <a:gd name="T30" fmla="*/ 98 w 156"/>
                        <a:gd name="T31" fmla="*/ 128 h 135"/>
                        <a:gd name="T32" fmla="*/ 82 w 156"/>
                        <a:gd name="T33" fmla="*/ 135 h 135"/>
                        <a:gd name="T34" fmla="*/ 113 w 156"/>
                        <a:gd name="T35" fmla="*/ 120 h 135"/>
                        <a:gd name="T36" fmla="*/ 136 w 156"/>
                        <a:gd name="T37" fmla="*/ 106 h 135"/>
                        <a:gd name="T38" fmla="*/ 149 w 156"/>
                        <a:gd name="T39" fmla="*/ 92 h 135"/>
                        <a:gd name="T40" fmla="*/ 156 w 156"/>
                        <a:gd name="T41" fmla="*/ 74 h 135"/>
                        <a:gd name="T42" fmla="*/ 152 w 156"/>
                        <a:gd name="T43" fmla="*/ 56 h 135"/>
                        <a:gd name="T44" fmla="*/ 147 w 156"/>
                        <a:gd name="T45" fmla="*/ 45 h 135"/>
                        <a:gd name="T46" fmla="*/ 132 w 156"/>
                        <a:gd name="T47" fmla="*/ 27 h 135"/>
                        <a:gd name="T48" fmla="*/ 118 w 156"/>
                        <a:gd name="T49" fmla="*/ 20 h 135"/>
                        <a:gd name="T50" fmla="*/ 104 w 156"/>
                        <a:gd name="T51" fmla="*/ 20 h 135"/>
                        <a:gd name="T52" fmla="*/ 91 w 156"/>
                        <a:gd name="T53" fmla="*/ 25 h 135"/>
                        <a:gd name="T54" fmla="*/ 68 w 156"/>
                        <a:gd name="T55" fmla="*/ 42 h 135"/>
                        <a:gd name="T56" fmla="*/ 50 w 156"/>
                        <a:gd name="T57" fmla="*/ 54 h 135"/>
                        <a:gd name="T58" fmla="*/ 45 w 156"/>
                        <a:gd name="T59" fmla="*/ 54 h 135"/>
                        <a:gd name="T60" fmla="*/ 32 w 156"/>
                        <a:gd name="T61" fmla="*/ 49 h 135"/>
                        <a:gd name="T62" fmla="*/ 18 w 156"/>
                        <a:gd name="T63" fmla="*/ 31 h 135"/>
                        <a:gd name="T64" fmla="*/ 0 w 156"/>
                        <a:gd name="T65" fmla="*/ 0 h 1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</a:cxnLst>
                      <a:rect l="0" t="0" r="r" b="b"/>
                      <a:pathLst>
                        <a:path w="156" h="13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5" y="13"/>
                          </a:lnTo>
                          <a:lnTo>
                            <a:pt x="16" y="40"/>
                          </a:lnTo>
                          <a:lnTo>
                            <a:pt x="23" y="54"/>
                          </a:lnTo>
                          <a:lnTo>
                            <a:pt x="32" y="67"/>
                          </a:lnTo>
                          <a:lnTo>
                            <a:pt x="36" y="70"/>
                          </a:lnTo>
                          <a:lnTo>
                            <a:pt x="41" y="74"/>
                          </a:lnTo>
                          <a:lnTo>
                            <a:pt x="46" y="77"/>
                          </a:lnTo>
                          <a:lnTo>
                            <a:pt x="52" y="77"/>
                          </a:lnTo>
                          <a:lnTo>
                            <a:pt x="52" y="77"/>
                          </a:lnTo>
                          <a:lnTo>
                            <a:pt x="57" y="76"/>
                          </a:lnTo>
                          <a:lnTo>
                            <a:pt x="61" y="74"/>
                          </a:lnTo>
                          <a:lnTo>
                            <a:pt x="68" y="68"/>
                          </a:lnTo>
                          <a:lnTo>
                            <a:pt x="80" y="52"/>
                          </a:lnTo>
                          <a:lnTo>
                            <a:pt x="88" y="45"/>
                          </a:lnTo>
                          <a:lnTo>
                            <a:pt x="97" y="42"/>
                          </a:lnTo>
                          <a:lnTo>
                            <a:pt x="102" y="40"/>
                          </a:lnTo>
                          <a:lnTo>
                            <a:pt x="107" y="42"/>
                          </a:lnTo>
                          <a:lnTo>
                            <a:pt x="113" y="43"/>
                          </a:lnTo>
                          <a:lnTo>
                            <a:pt x="120" y="47"/>
                          </a:lnTo>
                          <a:lnTo>
                            <a:pt x="120" y="47"/>
                          </a:lnTo>
                          <a:lnTo>
                            <a:pt x="127" y="52"/>
                          </a:lnTo>
                          <a:lnTo>
                            <a:pt x="132" y="58"/>
                          </a:lnTo>
                          <a:lnTo>
                            <a:pt x="136" y="63"/>
                          </a:lnTo>
                          <a:lnTo>
                            <a:pt x="138" y="68"/>
                          </a:lnTo>
                          <a:lnTo>
                            <a:pt x="138" y="76"/>
                          </a:lnTo>
                          <a:lnTo>
                            <a:pt x="138" y="81"/>
                          </a:lnTo>
                          <a:lnTo>
                            <a:pt x="132" y="94"/>
                          </a:lnTo>
                          <a:lnTo>
                            <a:pt x="123" y="106"/>
                          </a:lnTo>
                          <a:lnTo>
                            <a:pt x="113" y="117"/>
                          </a:lnTo>
                          <a:lnTo>
                            <a:pt x="98" y="128"/>
                          </a:lnTo>
                          <a:lnTo>
                            <a:pt x="82" y="135"/>
                          </a:lnTo>
                          <a:lnTo>
                            <a:pt x="82" y="135"/>
                          </a:lnTo>
                          <a:lnTo>
                            <a:pt x="97" y="129"/>
                          </a:lnTo>
                          <a:lnTo>
                            <a:pt x="113" y="120"/>
                          </a:lnTo>
                          <a:lnTo>
                            <a:pt x="129" y="111"/>
                          </a:lnTo>
                          <a:lnTo>
                            <a:pt x="136" y="106"/>
                          </a:lnTo>
                          <a:lnTo>
                            <a:pt x="143" y="99"/>
                          </a:lnTo>
                          <a:lnTo>
                            <a:pt x="149" y="92"/>
                          </a:lnTo>
                          <a:lnTo>
                            <a:pt x="154" y="83"/>
                          </a:lnTo>
                          <a:lnTo>
                            <a:pt x="156" y="74"/>
                          </a:lnTo>
                          <a:lnTo>
                            <a:pt x="156" y="65"/>
                          </a:lnTo>
                          <a:lnTo>
                            <a:pt x="152" y="56"/>
                          </a:lnTo>
                          <a:lnTo>
                            <a:pt x="147" y="45"/>
                          </a:lnTo>
                          <a:lnTo>
                            <a:pt x="147" y="45"/>
                          </a:lnTo>
                          <a:lnTo>
                            <a:pt x="140" y="34"/>
                          </a:lnTo>
                          <a:lnTo>
                            <a:pt x="132" y="27"/>
                          </a:lnTo>
                          <a:lnTo>
                            <a:pt x="125" y="24"/>
                          </a:lnTo>
                          <a:lnTo>
                            <a:pt x="118" y="20"/>
                          </a:lnTo>
                          <a:lnTo>
                            <a:pt x="111" y="20"/>
                          </a:lnTo>
                          <a:lnTo>
                            <a:pt x="104" y="20"/>
                          </a:lnTo>
                          <a:lnTo>
                            <a:pt x="97" y="22"/>
                          </a:lnTo>
                          <a:lnTo>
                            <a:pt x="91" y="25"/>
                          </a:lnTo>
                          <a:lnTo>
                            <a:pt x="79" y="33"/>
                          </a:lnTo>
                          <a:lnTo>
                            <a:pt x="68" y="42"/>
                          </a:lnTo>
                          <a:lnTo>
                            <a:pt x="57" y="49"/>
                          </a:lnTo>
                          <a:lnTo>
                            <a:pt x="50" y="54"/>
                          </a:lnTo>
                          <a:lnTo>
                            <a:pt x="50" y="54"/>
                          </a:lnTo>
                          <a:lnTo>
                            <a:pt x="45" y="54"/>
                          </a:lnTo>
                          <a:lnTo>
                            <a:pt x="41" y="54"/>
                          </a:lnTo>
                          <a:lnTo>
                            <a:pt x="32" y="49"/>
                          </a:lnTo>
                          <a:lnTo>
                            <a:pt x="25" y="42"/>
                          </a:lnTo>
                          <a:lnTo>
                            <a:pt x="18" y="31"/>
                          </a:lnTo>
                          <a:lnTo>
                            <a:pt x="5" y="11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1" name="Freeform 71"/>
                    <p:cNvSpPr/>
                    <p:nvPr/>
                  </p:nvSpPr>
                  <p:spPr bwMode="auto">
                    <a:xfrm>
                      <a:off x="5132523" y="4132629"/>
                      <a:ext cx="286939" cy="161245"/>
                    </a:xfrm>
                    <a:custGeom>
                      <a:avLst/>
                      <a:gdLst>
                        <a:gd name="T0" fmla="*/ 0 w 226"/>
                        <a:gd name="T1" fmla="*/ 13 h 127"/>
                        <a:gd name="T2" fmla="*/ 0 w 226"/>
                        <a:gd name="T3" fmla="*/ 13 h 127"/>
                        <a:gd name="T4" fmla="*/ 20 w 226"/>
                        <a:gd name="T5" fmla="*/ 39 h 127"/>
                        <a:gd name="T6" fmla="*/ 43 w 226"/>
                        <a:gd name="T7" fmla="*/ 63 h 127"/>
                        <a:gd name="T8" fmla="*/ 68 w 226"/>
                        <a:gd name="T9" fmla="*/ 84 h 127"/>
                        <a:gd name="T10" fmla="*/ 93 w 226"/>
                        <a:gd name="T11" fmla="*/ 102 h 127"/>
                        <a:gd name="T12" fmla="*/ 120 w 226"/>
                        <a:gd name="T13" fmla="*/ 115 h 127"/>
                        <a:gd name="T14" fmla="*/ 134 w 226"/>
                        <a:gd name="T15" fmla="*/ 120 h 127"/>
                        <a:gd name="T16" fmla="*/ 147 w 226"/>
                        <a:gd name="T17" fmla="*/ 124 h 127"/>
                        <a:gd name="T18" fmla="*/ 161 w 226"/>
                        <a:gd name="T19" fmla="*/ 126 h 127"/>
                        <a:gd name="T20" fmla="*/ 174 w 226"/>
                        <a:gd name="T21" fmla="*/ 127 h 127"/>
                        <a:gd name="T22" fmla="*/ 186 w 226"/>
                        <a:gd name="T23" fmla="*/ 126 h 127"/>
                        <a:gd name="T24" fmla="*/ 201 w 226"/>
                        <a:gd name="T25" fmla="*/ 124 h 127"/>
                        <a:gd name="T26" fmla="*/ 201 w 226"/>
                        <a:gd name="T27" fmla="*/ 124 h 127"/>
                        <a:gd name="T28" fmla="*/ 213 w 226"/>
                        <a:gd name="T29" fmla="*/ 120 h 127"/>
                        <a:gd name="T30" fmla="*/ 226 w 226"/>
                        <a:gd name="T31" fmla="*/ 113 h 127"/>
                        <a:gd name="T32" fmla="*/ 226 w 226"/>
                        <a:gd name="T33" fmla="*/ 113 h 127"/>
                        <a:gd name="T34" fmla="*/ 215 w 226"/>
                        <a:gd name="T35" fmla="*/ 90 h 127"/>
                        <a:gd name="T36" fmla="*/ 203 w 226"/>
                        <a:gd name="T37" fmla="*/ 70 h 127"/>
                        <a:gd name="T38" fmla="*/ 190 w 226"/>
                        <a:gd name="T39" fmla="*/ 52 h 127"/>
                        <a:gd name="T40" fmla="*/ 176 w 226"/>
                        <a:gd name="T41" fmla="*/ 38 h 127"/>
                        <a:gd name="T42" fmla="*/ 161 w 226"/>
                        <a:gd name="T43" fmla="*/ 27 h 127"/>
                        <a:gd name="T44" fmla="*/ 145 w 226"/>
                        <a:gd name="T45" fmla="*/ 18 h 127"/>
                        <a:gd name="T46" fmla="*/ 131 w 226"/>
                        <a:gd name="T47" fmla="*/ 11 h 127"/>
                        <a:gd name="T48" fmla="*/ 115 w 226"/>
                        <a:gd name="T49" fmla="*/ 5 h 127"/>
                        <a:gd name="T50" fmla="*/ 99 w 226"/>
                        <a:gd name="T51" fmla="*/ 2 h 127"/>
                        <a:gd name="T52" fmla="*/ 84 w 226"/>
                        <a:gd name="T53" fmla="*/ 0 h 127"/>
                        <a:gd name="T54" fmla="*/ 68 w 226"/>
                        <a:gd name="T55" fmla="*/ 0 h 127"/>
                        <a:gd name="T56" fmla="*/ 54 w 226"/>
                        <a:gd name="T57" fmla="*/ 0 h 127"/>
                        <a:gd name="T58" fmla="*/ 25 w 226"/>
                        <a:gd name="T59" fmla="*/ 5 h 127"/>
                        <a:gd name="T60" fmla="*/ 0 w 226"/>
                        <a:gd name="T61" fmla="*/ 13 h 12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</a:cxnLst>
                      <a:rect l="0" t="0" r="r" b="b"/>
                      <a:pathLst>
                        <a:path w="226" h="127">
                          <a:moveTo>
                            <a:pt x="0" y="13"/>
                          </a:moveTo>
                          <a:lnTo>
                            <a:pt x="0" y="13"/>
                          </a:lnTo>
                          <a:lnTo>
                            <a:pt x="20" y="39"/>
                          </a:lnTo>
                          <a:lnTo>
                            <a:pt x="43" y="63"/>
                          </a:lnTo>
                          <a:lnTo>
                            <a:pt x="68" y="84"/>
                          </a:lnTo>
                          <a:lnTo>
                            <a:pt x="93" y="102"/>
                          </a:lnTo>
                          <a:lnTo>
                            <a:pt x="120" y="115"/>
                          </a:lnTo>
                          <a:lnTo>
                            <a:pt x="134" y="120"/>
                          </a:lnTo>
                          <a:lnTo>
                            <a:pt x="147" y="124"/>
                          </a:lnTo>
                          <a:lnTo>
                            <a:pt x="161" y="126"/>
                          </a:lnTo>
                          <a:lnTo>
                            <a:pt x="174" y="127"/>
                          </a:lnTo>
                          <a:lnTo>
                            <a:pt x="186" y="126"/>
                          </a:lnTo>
                          <a:lnTo>
                            <a:pt x="201" y="124"/>
                          </a:lnTo>
                          <a:lnTo>
                            <a:pt x="201" y="124"/>
                          </a:lnTo>
                          <a:lnTo>
                            <a:pt x="213" y="120"/>
                          </a:lnTo>
                          <a:lnTo>
                            <a:pt x="226" y="113"/>
                          </a:lnTo>
                          <a:lnTo>
                            <a:pt x="226" y="113"/>
                          </a:lnTo>
                          <a:lnTo>
                            <a:pt x="215" y="90"/>
                          </a:lnTo>
                          <a:lnTo>
                            <a:pt x="203" y="70"/>
                          </a:lnTo>
                          <a:lnTo>
                            <a:pt x="190" y="52"/>
                          </a:lnTo>
                          <a:lnTo>
                            <a:pt x="176" y="38"/>
                          </a:lnTo>
                          <a:lnTo>
                            <a:pt x="161" y="27"/>
                          </a:lnTo>
                          <a:lnTo>
                            <a:pt x="145" y="18"/>
                          </a:lnTo>
                          <a:lnTo>
                            <a:pt x="131" y="11"/>
                          </a:lnTo>
                          <a:lnTo>
                            <a:pt x="115" y="5"/>
                          </a:lnTo>
                          <a:lnTo>
                            <a:pt x="99" y="2"/>
                          </a:lnTo>
                          <a:lnTo>
                            <a:pt x="84" y="0"/>
                          </a:lnTo>
                          <a:lnTo>
                            <a:pt x="68" y="0"/>
                          </a:lnTo>
                          <a:lnTo>
                            <a:pt x="54" y="0"/>
                          </a:lnTo>
                          <a:lnTo>
                            <a:pt x="25" y="5"/>
                          </a:lnTo>
                          <a:lnTo>
                            <a:pt x="0" y="13"/>
                          </a:lnTo>
                          <a:close/>
                        </a:path>
                      </a:pathLst>
                    </a:custGeom>
                    <a:solidFill>
                      <a:srgbClr val="EDA6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2" name="Freeform 72"/>
                    <p:cNvSpPr/>
                    <p:nvPr/>
                  </p:nvSpPr>
                  <p:spPr bwMode="auto">
                    <a:xfrm>
                      <a:off x="5132523" y="4132629"/>
                      <a:ext cx="286939" cy="161245"/>
                    </a:xfrm>
                    <a:custGeom>
                      <a:avLst/>
                      <a:gdLst>
                        <a:gd name="T0" fmla="*/ 0 w 226"/>
                        <a:gd name="T1" fmla="*/ 13 h 127"/>
                        <a:gd name="T2" fmla="*/ 0 w 226"/>
                        <a:gd name="T3" fmla="*/ 13 h 127"/>
                        <a:gd name="T4" fmla="*/ 20 w 226"/>
                        <a:gd name="T5" fmla="*/ 39 h 127"/>
                        <a:gd name="T6" fmla="*/ 43 w 226"/>
                        <a:gd name="T7" fmla="*/ 63 h 127"/>
                        <a:gd name="T8" fmla="*/ 68 w 226"/>
                        <a:gd name="T9" fmla="*/ 84 h 127"/>
                        <a:gd name="T10" fmla="*/ 93 w 226"/>
                        <a:gd name="T11" fmla="*/ 102 h 127"/>
                        <a:gd name="T12" fmla="*/ 120 w 226"/>
                        <a:gd name="T13" fmla="*/ 115 h 127"/>
                        <a:gd name="T14" fmla="*/ 134 w 226"/>
                        <a:gd name="T15" fmla="*/ 120 h 127"/>
                        <a:gd name="T16" fmla="*/ 147 w 226"/>
                        <a:gd name="T17" fmla="*/ 124 h 127"/>
                        <a:gd name="T18" fmla="*/ 161 w 226"/>
                        <a:gd name="T19" fmla="*/ 126 h 127"/>
                        <a:gd name="T20" fmla="*/ 174 w 226"/>
                        <a:gd name="T21" fmla="*/ 127 h 127"/>
                        <a:gd name="T22" fmla="*/ 186 w 226"/>
                        <a:gd name="T23" fmla="*/ 126 h 127"/>
                        <a:gd name="T24" fmla="*/ 201 w 226"/>
                        <a:gd name="T25" fmla="*/ 124 h 127"/>
                        <a:gd name="T26" fmla="*/ 201 w 226"/>
                        <a:gd name="T27" fmla="*/ 124 h 127"/>
                        <a:gd name="T28" fmla="*/ 213 w 226"/>
                        <a:gd name="T29" fmla="*/ 120 h 127"/>
                        <a:gd name="T30" fmla="*/ 226 w 226"/>
                        <a:gd name="T31" fmla="*/ 113 h 127"/>
                        <a:gd name="T32" fmla="*/ 226 w 226"/>
                        <a:gd name="T33" fmla="*/ 113 h 127"/>
                        <a:gd name="T34" fmla="*/ 215 w 226"/>
                        <a:gd name="T35" fmla="*/ 90 h 127"/>
                        <a:gd name="T36" fmla="*/ 203 w 226"/>
                        <a:gd name="T37" fmla="*/ 70 h 127"/>
                        <a:gd name="T38" fmla="*/ 190 w 226"/>
                        <a:gd name="T39" fmla="*/ 52 h 127"/>
                        <a:gd name="T40" fmla="*/ 176 w 226"/>
                        <a:gd name="T41" fmla="*/ 38 h 127"/>
                        <a:gd name="T42" fmla="*/ 161 w 226"/>
                        <a:gd name="T43" fmla="*/ 27 h 127"/>
                        <a:gd name="T44" fmla="*/ 145 w 226"/>
                        <a:gd name="T45" fmla="*/ 18 h 127"/>
                        <a:gd name="T46" fmla="*/ 131 w 226"/>
                        <a:gd name="T47" fmla="*/ 11 h 127"/>
                        <a:gd name="T48" fmla="*/ 115 w 226"/>
                        <a:gd name="T49" fmla="*/ 5 h 127"/>
                        <a:gd name="T50" fmla="*/ 99 w 226"/>
                        <a:gd name="T51" fmla="*/ 2 h 127"/>
                        <a:gd name="T52" fmla="*/ 84 w 226"/>
                        <a:gd name="T53" fmla="*/ 0 h 127"/>
                        <a:gd name="T54" fmla="*/ 68 w 226"/>
                        <a:gd name="T55" fmla="*/ 0 h 127"/>
                        <a:gd name="T56" fmla="*/ 54 w 226"/>
                        <a:gd name="T57" fmla="*/ 0 h 127"/>
                        <a:gd name="T58" fmla="*/ 25 w 226"/>
                        <a:gd name="T59" fmla="*/ 5 h 127"/>
                        <a:gd name="T60" fmla="*/ 0 w 226"/>
                        <a:gd name="T61" fmla="*/ 13 h 12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</a:cxnLst>
                      <a:rect l="0" t="0" r="r" b="b"/>
                      <a:pathLst>
                        <a:path w="226" h="127">
                          <a:moveTo>
                            <a:pt x="0" y="13"/>
                          </a:moveTo>
                          <a:lnTo>
                            <a:pt x="0" y="13"/>
                          </a:lnTo>
                          <a:lnTo>
                            <a:pt x="20" y="39"/>
                          </a:lnTo>
                          <a:lnTo>
                            <a:pt x="43" y="63"/>
                          </a:lnTo>
                          <a:lnTo>
                            <a:pt x="68" y="84"/>
                          </a:lnTo>
                          <a:lnTo>
                            <a:pt x="93" y="102"/>
                          </a:lnTo>
                          <a:lnTo>
                            <a:pt x="120" y="115"/>
                          </a:lnTo>
                          <a:lnTo>
                            <a:pt x="134" y="120"/>
                          </a:lnTo>
                          <a:lnTo>
                            <a:pt x="147" y="124"/>
                          </a:lnTo>
                          <a:lnTo>
                            <a:pt x="161" y="126"/>
                          </a:lnTo>
                          <a:lnTo>
                            <a:pt x="174" y="127"/>
                          </a:lnTo>
                          <a:lnTo>
                            <a:pt x="186" y="126"/>
                          </a:lnTo>
                          <a:lnTo>
                            <a:pt x="201" y="124"/>
                          </a:lnTo>
                          <a:lnTo>
                            <a:pt x="201" y="124"/>
                          </a:lnTo>
                          <a:lnTo>
                            <a:pt x="213" y="120"/>
                          </a:lnTo>
                          <a:lnTo>
                            <a:pt x="226" y="113"/>
                          </a:lnTo>
                          <a:lnTo>
                            <a:pt x="226" y="113"/>
                          </a:lnTo>
                          <a:lnTo>
                            <a:pt x="215" y="90"/>
                          </a:lnTo>
                          <a:lnTo>
                            <a:pt x="203" y="70"/>
                          </a:lnTo>
                          <a:lnTo>
                            <a:pt x="190" y="52"/>
                          </a:lnTo>
                          <a:lnTo>
                            <a:pt x="176" y="38"/>
                          </a:lnTo>
                          <a:lnTo>
                            <a:pt x="161" y="27"/>
                          </a:lnTo>
                          <a:lnTo>
                            <a:pt x="145" y="18"/>
                          </a:lnTo>
                          <a:lnTo>
                            <a:pt x="131" y="11"/>
                          </a:lnTo>
                          <a:lnTo>
                            <a:pt x="115" y="5"/>
                          </a:lnTo>
                          <a:lnTo>
                            <a:pt x="99" y="2"/>
                          </a:lnTo>
                          <a:lnTo>
                            <a:pt x="84" y="0"/>
                          </a:lnTo>
                          <a:lnTo>
                            <a:pt x="68" y="0"/>
                          </a:lnTo>
                          <a:lnTo>
                            <a:pt x="54" y="0"/>
                          </a:lnTo>
                          <a:lnTo>
                            <a:pt x="25" y="5"/>
                          </a:lnTo>
                          <a:lnTo>
                            <a:pt x="0" y="13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3" name="Freeform 73"/>
                    <p:cNvSpPr/>
                    <p:nvPr/>
                  </p:nvSpPr>
                  <p:spPr bwMode="auto">
                    <a:xfrm>
                      <a:off x="5061423" y="3937104"/>
                      <a:ext cx="460881" cy="338995"/>
                    </a:xfrm>
                    <a:custGeom>
                      <a:avLst/>
                      <a:gdLst>
                        <a:gd name="T0" fmla="*/ 363 w 363"/>
                        <a:gd name="T1" fmla="*/ 0 h 267"/>
                        <a:gd name="T2" fmla="*/ 363 w 363"/>
                        <a:gd name="T3" fmla="*/ 0 h 267"/>
                        <a:gd name="T4" fmla="*/ 350 w 363"/>
                        <a:gd name="T5" fmla="*/ 3 h 267"/>
                        <a:gd name="T6" fmla="*/ 334 w 363"/>
                        <a:gd name="T7" fmla="*/ 5 h 267"/>
                        <a:gd name="T8" fmla="*/ 287 w 363"/>
                        <a:gd name="T9" fmla="*/ 12 h 267"/>
                        <a:gd name="T10" fmla="*/ 228 w 363"/>
                        <a:gd name="T11" fmla="*/ 18 h 267"/>
                        <a:gd name="T12" fmla="*/ 164 w 363"/>
                        <a:gd name="T13" fmla="*/ 25 h 267"/>
                        <a:gd name="T14" fmla="*/ 51 w 363"/>
                        <a:gd name="T15" fmla="*/ 32 h 267"/>
                        <a:gd name="T16" fmla="*/ 0 w 363"/>
                        <a:gd name="T17" fmla="*/ 36 h 267"/>
                        <a:gd name="T18" fmla="*/ 0 w 363"/>
                        <a:gd name="T19" fmla="*/ 36 h 267"/>
                        <a:gd name="T20" fmla="*/ 2 w 363"/>
                        <a:gd name="T21" fmla="*/ 52 h 267"/>
                        <a:gd name="T22" fmla="*/ 8 w 363"/>
                        <a:gd name="T23" fmla="*/ 70 h 267"/>
                        <a:gd name="T24" fmla="*/ 20 w 363"/>
                        <a:gd name="T25" fmla="*/ 102 h 267"/>
                        <a:gd name="T26" fmla="*/ 36 w 363"/>
                        <a:gd name="T27" fmla="*/ 134 h 267"/>
                        <a:gd name="T28" fmla="*/ 56 w 363"/>
                        <a:gd name="T29" fmla="*/ 167 h 267"/>
                        <a:gd name="T30" fmla="*/ 56 w 363"/>
                        <a:gd name="T31" fmla="*/ 167 h 267"/>
                        <a:gd name="T32" fmla="*/ 81 w 363"/>
                        <a:gd name="T33" fmla="*/ 159 h 267"/>
                        <a:gd name="T34" fmla="*/ 110 w 363"/>
                        <a:gd name="T35" fmla="*/ 154 h 267"/>
                        <a:gd name="T36" fmla="*/ 124 w 363"/>
                        <a:gd name="T37" fmla="*/ 154 h 267"/>
                        <a:gd name="T38" fmla="*/ 140 w 363"/>
                        <a:gd name="T39" fmla="*/ 154 h 267"/>
                        <a:gd name="T40" fmla="*/ 155 w 363"/>
                        <a:gd name="T41" fmla="*/ 156 h 267"/>
                        <a:gd name="T42" fmla="*/ 171 w 363"/>
                        <a:gd name="T43" fmla="*/ 159 h 267"/>
                        <a:gd name="T44" fmla="*/ 187 w 363"/>
                        <a:gd name="T45" fmla="*/ 165 h 267"/>
                        <a:gd name="T46" fmla="*/ 201 w 363"/>
                        <a:gd name="T47" fmla="*/ 172 h 267"/>
                        <a:gd name="T48" fmla="*/ 217 w 363"/>
                        <a:gd name="T49" fmla="*/ 181 h 267"/>
                        <a:gd name="T50" fmla="*/ 232 w 363"/>
                        <a:gd name="T51" fmla="*/ 192 h 267"/>
                        <a:gd name="T52" fmla="*/ 246 w 363"/>
                        <a:gd name="T53" fmla="*/ 206 h 267"/>
                        <a:gd name="T54" fmla="*/ 259 w 363"/>
                        <a:gd name="T55" fmla="*/ 224 h 267"/>
                        <a:gd name="T56" fmla="*/ 271 w 363"/>
                        <a:gd name="T57" fmla="*/ 244 h 267"/>
                        <a:gd name="T58" fmla="*/ 282 w 363"/>
                        <a:gd name="T59" fmla="*/ 267 h 267"/>
                        <a:gd name="T60" fmla="*/ 282 w 363"/>
                        <a:gd name="T61" fmla="*/ 267 h 267"/>
                        <a:gd name="T62" fmla="*/ 296 w 363"/>
                        <a:gd name="T63" fmla="*/ 254 h 267"/>
                        <a:gd name="T64" fmla="*/ 309 w 363"/>
                        <a:gd name="T65" fmla="*/ 238 h 267"/>
                        <a:gd name="T66" fmla="*/ 320 w 363"/>
                        <a:gd name="T67" fmla="*/ 220 h 267"/>
                        <a:gd name="T68" fmla="*/ 329 w 363"/>
                        <a:gd name="T69" fmla="*/ 201 h 267"/>
                        <a:gd name="T70" fmla="*/ 336 w 363"/>
                        <a:gd name="T71" fmla="*/ 179 h 267"/>
                        <a:gd name="T72" fmla="*/ 343 w 363"/>
                        <a:gd name="T73" fmla="*/ 158 h 267"/>
                        <a:gd name="T74" fmla="*/ 352 w 363"/>
                        <a:gd name="T75" fmla="*/ 111 h 267"/>
                        <a:gd name="T76" fmla="*/ 357 w 363"/>
                        <a:gd name="T77" fmla="*/ 70 h 267"/>
                        <a:gd name="T78" fmla="*/ 361 w 363"/>
                        <a:gd name="T79" fmla="*/ 34 h 267"/>
                        <a:gd name="T80" fmla="*/ 363 w 363"/>
                        <a:gd name="T81" fmla="*/ 0 h 26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</a:cxnLst>
                      <a:rect l="0" t="0" r="r" b="b"/>
                      <a:pathLst>
                        <a:path w="363" h="267">
                          <a:moveTo>
                            <a:pt x="363" y="0"/>
                          </a:moveTo>
                          <a:lnTo>
                            <a:pt x="363" y="0"/>
                          </a:lnTo>
                          <a:lnTo>
                            <a:pt x="350" y="3"/>
                          </a:lnTo>
                          <a:lnTo>
                            <a:pt x="334" y="5"/>
                          </a:lnTo>
                          <a:lnTo>
                            <a:pt x="287" y="12"/>
                          </a:lnTo>
                          <a:lnTo>
                            <a:pt x="228" y="18"/>
                          </a:lnTo>
                          <a:lnTo>
                            <a:pt x="164" y="25"/>
                          </a:lnTo>
                          <a:lnTo>
                            <a:pt x="51" y="32"/>
                          </a:lnTo>
                          <a:lnTo>
                            <a:pt x="0" y="36"/>
                          </a:lnTo>
                          <a:lnTo>
                            <a:pt x="0" y="36"/>
                          </a:lnTo>
                          <a:lnTo>
                            <a:pt x="2" y="52"/>
                          </a:lnTo>
                          <a:lnTo>
                            <a:pt x="8" y="70"/>
                          </a:lnTo>
                          <a:lnTo>
                            <a:pt x="20" y="102"/>
                          </a:lnTo>
                          <a:lnTo>
                            <a:pt x="36" y="134"/>
                          </a:lnTo>
                          <a:lnTo>
                            <a:pt x="56" y="167"/>
                          </a:lnTo>
                          <a:lnTo>
                            <a:pt x="56" y="167"/>
                          </a:lnTo>
                          <a:lnTo>
                            <a:pt x="81" y="159"/>
                          </a:lnTo>
                          <a:lnTo>
                            <a:pt x="110" y="154"/>
                          </a:lnTo>
                          <a:lnTo>
                            <a:pt x="124" y="154"/>
                          </a:lnTo>
                          <a:lnTo>
                            <a:pt x="140" y="154"/>
                          </a:lnTo>
                          <a:lnTo>
                            <a:pt x="155" y="156"/>
                          </a:lnTo>
                          <a:lnTo>
                            <a:pt x="171" y="159"/>
                          </a:lnTo>
                          <a:lnTo>
                            <a:pt x="187" y="165"/>
                          </a:lnTo>
                          <a:lnTo>
                            <a:pt x="201" y="172"/>
                          </a:lnTo>
                          <a:lnTo>
                            <a:pt x="217" y="181"/>
                          </a:lnTo>
                          <a:lnTo>
                            <a:pt x="232" y="192"/>
                          </a:lnTo>
                          <a:lnTo>
                            <a:pt x="246" y="206"/>
                          </a:lnTo>
                          <a:lnTo>
                            <a:pt x="259" y="224"/>
                          </a:lnTo>
                          <a:lnTo>
                            <a:pt x="271" y="244"/>
                          </a:lnTo>
                          <a:lnTo>
                            <a:pt x="282" y="267"/>
                          </a:lnTo>
                          <a:lnTo>
                            <a:pt x="282" y="267"/>
                          </a:lnTo>
                          <a:lnTo>
                            <a:pt x="296" y="254"/>
                          </a:lnTo>
                          <a:lnTo>
                            <a:pt x="309" y="238"/>
                          </a:lnTo>
                          <a:lnTo>
                            <a:pt x="320" y="220"/>
                          </a:lnTo>
                          <a:lnTo>
                            <a:pt x="329" y="201"/>
                          </a:lnTo>
                          <a:lnTo>
                            <a:pt x="336" y="179"/>
                          </a:lnTo>
                          <a:lnTo>
                            <a:pt x="343" y="158"/>
                          </a:lnTo>
                          <a:lnTo>
                            <a:pt x="352" y="111"/>
                          </a:lnTo>
                          <a:lnTo>
                            <a:pt x="357" y="70"/>
                          </a:lnTo>
                          <a:lnTo>
                            <a:pt x="361" y="34"/>
                          </a:lnTo>
                          <a:lnTo>
                            <a:pt x="363" y="0"/>
                          </a:lnTo>
                          <a:close/>
                        </a:path>
                      </a:pathLst>
                    </a:custGeom>
                    <a:solidFill>
                      <a:srgbClr val="76352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4" name="Freeform 74"/>
                    <p:cNvSpPr/>
                    <p:nvPr/>
                  </p:nvSpPr>
                  <p:spPr bwMode="auto">
                    <a:xfrm>
                      <a:off x="5061423" y="3937104"/>
                      <a:ext cx="460881" cy="338995"/>
                    </a:xfrm>
                    <a:custGeom>
                      <a:avLst/>
                      <a:gdLst>
                        <a:gd name="T0" fmla="*/ 363 w 363"/>
                        <a:gd name="T1" fmla="*/ 0 h 267"/>
                        <a:gd name="T2" fmla="*/ 363 w 363"/>
                        <a:gd name="T3" fmla="*/ 0 h 267"/>
                        <a:gd name="T4" fmla="*/ 350 w 363"/>
                        <a:gd name="T5" fmla="*/ 3 h 267"/>
                        <a:gd name="T6" fmla="*/ 334 w 363"/>
                        <a:gd name="T7" fmla="*/ 5 h 267"/>
                        <a:gd name="T8" fmla="*/ 287 w 363"/>
                        <a:gd name="T9" fmla="*/ 12 h 267"/>
                        <a:gd name="T10" fmla="*/ 228 w 363"/>
                        <a:gd name="T11" fmla="*/ 18 h 267"/>
                        <a:gd name="T12" fmla="*/ 164 w 363"/>
                        <a:gd name="T13" fmla="*/ 25 h 267"/>
                        <a:gd name="T14" fmla="*/ 51 w 363"/>
                        <a:gd name="T15" fmla="*/ 32 h 267"/>
                        <a:gd name="T16" fmla="*/ 0 w 363"/>
                        <a:gd name="T17" fmla="*/ 36 h 267"/>
                        <a:gd name="T18" fmla="*/ 0 w 363"/>
                        <a:gd name="T19" fmla="*/ 36 h 267"/>
                        <a:gd name="T20" fmla="*/ 2 w 363"/>
                        <a:gd name="T21" fmla="*/ 52 h 267"/>
                        <a:gd name="T22" fmla="*/ 8 w 363"/>
                        <a:gd name="T23" fmla="*/ 70 h 267"/>
                        <a:gd name="T24" fmla="*/ 20 w 363"/>
                        <a:gd name="T25" fmla="*/ 102 h 267"/>
                        <a:gd name="T26" fmla="*/ 36 w 363"/>
                        <a:gd name="T27" fmla="*/ 134 h 267"/>
                        <a:gd name="T28" fmla="*/ 56 w 363"/>
                        <a:gd name="T29" fmla="*/ 167 h 267"/>
                        <a:gd name="T30" fmla="*/ 56 w 363"/>
                        <a:gd name="T31" fmla="*/ 167 h 267"/>
                        <a:gd name="T32" fmla="*/ 81 w 363"/>
                        <a:gd name="T33" fmla="*/ 159 h 267"/>
                        <a:gd name="T34" fmla="*/ 110 w 363"/>
                        <a:gd name="T35" fmla="*/ 154 h 267"/>
                        <a:gd name="T36" fmla="*/ 124 w 363"/>
                        <a:gd name="T37" fmla="*/ 154 h 267"/>
                        <a:gd name="T38" fmla="*/ 140 w 363"/>
                        <a:gd name="T39" fmla="*/ 154 h 267"/>
                        <a:gd name="T40" fmla="*/ 155 w 363"/>
                        <a:gd name="T41" fmla="*/ 156 h 267"/>
                        <a:gd name="T42" fmla="*/ 171 w 363"/>
                        <a:gd name="T43" fmla="*/ 159 h 267"/>
                        <a:gd name="T44" fmla="*/ 187 w 363"/>
                        <a:gd name="T45" fmla="*/ 165 h 267"/>
                        <a:gd name="T46" fmla="*/ 201 w 363"/>
                        <a:gd name="T47" fmla="*/ 172 h 267"/>
                        <a:gd name="T48" fmla="*/ 217 w 363"/>
                        <a:gd name="T49" fmla="*/ 181 h 267"/>
                        <a:gd name="T50" fmla="*/ 232 w 363"/>
                        <a:gd name="T51" fmla="*/ 192 h 267"/>
                        <a:gd name="T52" fmla="*/ 246 w 363"/>
                        <a:gd name="T53" fmla="*/ 206 h 267"/>
                        <a:gd name="T54" fmla="*/ 259 w 363"/>
                        <a:gd name="T55" fmla="*/ 224 h 267"/>
                        <a:gd name="T56" fmla="*/ 271 w 363"/>
                        <a:gd name="T57" fmla="*/ 244 h 267"/>
                        <a:gd name="T58" fmla="*/ 282 w 363"/>
                        <a:gd name="T59" fmla="*/ 267 h 267"/>
                        <a:gd name="T60" fmla="*/ 282 w 363"/>
                        <a:gd name="T61" fmla="*/ 267 h 267"/>
                        <a:gd name="T62" fmla="*/ 296 w 363"/>
                        <a:gd name="T63" fmla="*/ 254 h 267"/>
                        <a:gd name="T64" fmla="*/ 309 w 363"/>
                        <a:gd name="T65" fmla="*/ 238 h 267"/>
                        <a:gd name="T66" fmla="*/ 320 w 363"/>
                        <a:gd name="T67" fmla="*/ 220 h 267"/>
                        <a:gd name="T68" fmla="*/ 329 w 363"/>
                        <a:gd name="T69" fmla="*/ 201 h 267"/>
                        <a:gd name="T70" fmla="*/ 336 w 363"/>
                        <a:gd name="T71" fmla="*/ 179 h 267"/>
                        <a:gd name="T72" fmla="*/ 343 w 363"/>
                        <a:gd name="T73" fmla="*/ 158 h 267"/>
                        <a:gd name="T74" fmla="*/ 352 w 363"/>
                        <a:gd name="T75" fmla="*/ 111 h 267"/>
                        <a:gd name="T76" fmla="*/ 357 w 363"/>
                        <a:gd name="T77" fmla="*/ 70 h 267"/>
                        <a:gd name="T78" fmla="*/ 361 w 363"/>
                        <a:gd name="T79" fmla="*/ 34 h 267"/>
                        <a:gd name="T80" fmla="*/ 363 w 363"/>
                        <a:gd name="T81" fmla="*/ 0 h 26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</a:cxnLst>
                      <a:rect l="0" t="0" r="r" b="b"/>
                      <a:pathLst>
                        <a:path w="363" h="267">
                          <a:moveTo>
                            <a:pt x="363" y="0"/>
                          </a:moveTo>
                          <a:lnTo>
                            <a:pt x="363" y="0"/>
                          </a:lnTo>
                          <a:lnTo>
                            <a:pt x="350" y="3"/>
                          </a:lnTo>
                          <a:lnTo>
                            <a:pt x="334" y="5"/>
                          </a:lnTo>
                          <a:lnTo>
                            <a:pt x="287" y="12"/>
                          </a:lnTo>
                          <a:lnTo>
                            <a:pt x="228" y="18"/>
                          </a:lnTo>
                          <a:lnTo>
                            <a:pt x="164" y="25"/>
                          </a:lnTo>
                          <a:lnTo>
                            <a:pt x="51" y="32"/>
                          </a:lnTo>
                          <a:lnTo>
                            <a:pt x="0" y="36"/>
                          </a:lnTo>
                          <a:lnTo>
                            <a:pt x="0" y="36"/>
                          </a:lnTo>
                          <a:lnTo>
                            <a:pt x="2" y="52"/>
                          </a:lnTo>
                          <a:lnTo>
                            <a:pt x="8" y="70"/>
                          </a:lnTo>
                          <a:lnTo>
                            <a:pt x="20" y="102"/>
                          </a:lnTo>
                          <a:lnTo>
                            <a:pt x="36" y="134"/>
                          </a:lnTo>
                          <a:lnTo>
                            <a:pt x="56" y="167"/>
                          </a:lnTo>
                          <a:lnTo>
                            <a:pt x="56" y="167"/>
                          </a:lnTo>
                          <a:lnTo>
                            <a:pt x="81" y="159"/>
                          </a:lnTo>
                          <a:lnTo>
                            <a:pt x="110" y="154"/>
                          </a:lnTo>
                          <a:lnTo>
                            <a:pt x="124" y="154"/>
                          </a:lnTo>
                          <a:lnTo>
                            <a:pt x="140" y="154"/>
                          </a:lnTo>
                          <a:lnTo>
                            <a:pt x="155" y="156"/>
                          </a:lnTo>
                          <a:lnTo>
                            <a:pt x="171" y="159"/>
                          </a:lnTo>
                          <a:lnTo>
                            <a:pt x="187" y="165"/>
                          </a:lnTo>
                          <a:lnTo>
                            <a:pt x="201" y="172"/>
                          </a:lnTo>
                          <a:lnTo>
                            <a:pt x="217" y="181"/>
                          </a:lnTo>
                          <a:lnTo>
                            <a:pt x="232" y="192"/>
                          </a:lnTo>
                          <a:lnTo>
                            <a:pt x="246" y="206"/>
                          </a:lnTo>
                          <a:lnTo>
                            <a:pt x="259" y="224"/>
                          </a:lnTo>
                          <a:lnTo>
                            <a:pt x="271" y="244"/>
                          </a:lnTo>
                          <a:lnTo>
                            <a:pt x="282" y="267"/>
                          </a:lnTo>
                          <a:lnTo>
                            <a:pt x="282" y="267"/>
                          </a:lnTo>
                          <a:lnTo>
                            <a:pt x="296" y="254"/>
                          </a:lnTo>
                          <a:lnTo>
                            <a:pt x="309" y="238"/>
                          </a:lnTo>
                          <a:lnTo>
                            <a:pt x="320" y="220"/>
                          </a:lnTo>
                          <a:lnTo>
                            <a:pt x="329" y="201"/>
                          </a:lnTo>
                          <a:lnTo>
                            <a:pt x="336" y="179"/>
                          </a:lnTo>
                          <a:lnTo>
                            <a:pt x="343" y="158"/>
                          </a:lnTo>
                          <a:lnTo>
                            <a:pt x="352" y="111"/>
                          </a:lnTo>
                          <a:lnTo>
                            <a:pt x="357" y="70"/>
                          </a:lnTo>
                          <a:lnTo>
                            <a:pt x="361" y="34"/>
                          </a:lnTo>
                          <a:lnTo>
                            <a:pt x="363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5" name="Freeform 75"/>
                    <p:cNvSpPr/>
                    <p:nvPr/>
                  </p:nvSpPr>
                  <p:spPr bwMode="auto">
                    <a:xfrm>
                      <a:off x="5137601" y="3718725"/>
                      <a:ext cx="67291" cy="91414"/>
                    </a:xfrm>
                    <a:custGeom>
                      <a:avLst/>
                      <a:gdLst>
                        <a:gd name="T0" fmla="*/ 50 w 53"/>
                        <a:gd name="T1" fmla="*/ 27 h 72"/>
                        <a:gd name="T2" fmla="*/ 50 w 53"/>
                        <a:gd name="T3" fmla="*/ 27 h 72"/>
                        <a:gd name="T4" fmla="*/ 53 w 53"/>
                        <a:gd name="T5" fmla="*/ 41 h 72"/>
                        <a:gd name="T6" fmla="*/ 53 w 53"/>
                        <a:gd name="T7" fmla="*/ 54 h 72"/>
                        <a:gd name="T8" fmla="*/ 52 w 53"/>
                        <a:gd name="T9" fmla="*/ 61 h 72"/>
                        <a:gd name="T10" fmla="*/ 48 w 53"/>
                        <a:gd name="T11" fmla="*/ 64 h 72"/>
                        <a:gd name="T12" fmla="*/ 44 w 53"/>
                        <a:gd name="T13" fmla="*/ 68 h 72"/>
                        <a:gd name="T14" fmla="*/ 41 w 53"/>
                        <a:gd name="T15" fmla="*/ 72 h 72"/>
                        <a:gd name="T16" fmla="*/ 41 w 53"/>
                        <a:gd name="T17" fmla="*/ 72 h 72"/>
                        <a:gd name="T18" fmla="*/ 35 w 53"/>
                        <a:gd name="T19" fmla="*/ 72 h 72"/>
                        <a:gd name="T20" fmla="*/ 32 w 53"/>
                        <a:gd name="T21" fmla="*/ 72 h 72"/>
                        <a:gd name="T22" fmla="*/ 26 w 53"/>
                        <a:gd name="T23" fmla="*/ 70 h 72"/>
                        <a:gd name="T24" fmla="*/ 21 w 53"/>
                        <a:gd name="T25" fmla="*/ 68 h 72"/>
                        <a:gd name="T26" fmla="*/ 12 w 53"/>
                        <a:gd name="T27" fmla="*/ 59 h 72"/>
                        <a:gd name="T28" fmla="*/ 3 w 53"/>
                        <a:gd name="T29" fmla="*/ 46 h 72"/>
                        <a:gd name="T30" fmla="*/ 3 w 53"/>
                        <a:gd name="T31" fmla="*/ 46 h 72"/>
                        <a:gd name="T32" fmla="*/ 0 w 53"/>
                        <a:gd name="T33" fmla="*/ 32 h 72"/>
                        <a:gd name="T34" fmla="*/ 0 w 53"/>
                        <a:gd name="T35" fmla="*/ 18 h 72"/>
                        <a:gd name="T36" fmla="*/ 1 w 53"/>
                        <a:gd name="T37" fmla="*/ 12 h 72"/>
                        <a:gd name="T38" fmla="*/ 5 w 53"/>
                        <a:gd name="T39" fmla="*/ 9 h 72"/>
                        <a:gd name="T40" fmla="*/ 9 w 53"/>
                        <a:gd name="T41" fmla="*/ 5 h 72"/>
                        <a:gd name="T42" fmla="*/ 12 w 53"/>
                        <a:gd name="T43" fmla="*/ 2 h 72"/>
                        <a:gd name="T44" fmla="*/ 12 w 53"/>
                        <a:gd name="T45" fmla="*/ 2 h 72"/>
                        <a:gd name="T46" fmla="*/ 18 w 53"/>
                        <a:gd name="T47" fmla="*/ 0 h 72"/>
                        <a:gd name="T48" fmla="*/ 21 w 53"/>
                        <a:gd name="T49" fmla="*/ 2 h 72"/>
                        <a:gd name="T50" fmla="*/ 26 w 53"/>
                        <a:gd name="T51" fmla="*/ 2 h 72"/>
                        <a:gd name="T52" fmla="*/ 32 w 53"/>
                        <a:gd name="T53" fmla="*/ 5 h 72"/>
                        <a:gd name="T54" fmla="*/ 41 w 53"/>
                        <a:gd name="T55" fmla="*/ 14 h 72"/>
                        <a:gd name="T56" fmla="*/ 50 w 53"/>
                        <a:gd name="T57" fmla="*/ 27 h 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</a:cxnLst>
                      <a:rect l="0" t="0" r="r" b="b"/>
                      <a:pathLst>
                        <a:path w="53" h="72">
                          <a:moveTo>
                            <a:pt x="50" y="27"/>
                          </a:moveTo>
                          <a:lnTo>
                            <a:pt x="50" y="27"/>
                          </a:lnTo>
                          <a:lnTo>
                            <a:pt x="53" y="41"/>
                          </a:lnTo>
                          <a:lnTo>
                            <a:pt x="53" y="54"/>
                          </a:lnTo>
                          <a:lnTo>
                            <a:pt x="52" y="61"/>
                          </a:lnTo>
                          <a:lnTo>
                            <a:pt x="48" y="64"/>
                          </a:lnTo>
                          <a:lnTo>
                            <a:pt x="44" y="68"/>
                          </a:lnTo>
                          <a:lnTo>
                            <a:pt x="41" y="72"/>
                          </a:lnTo>
                          <a:lnTo>
                            <a:pt x="41" y="72"/>
                          </a:lnTo>
                          <a:lnTo>
                            <a:pt x="35" y="72"/>
                          </a:lnTo>
                          <a:lnTo>
                            <a:pt x="32" y="72"/>
                          </a:lnTo>
                          <a:lnTo>
                            <a:pt x="26" y="70"/>
                          </a:lnTo>
                          <a:lnTo>
                            <a:pt x="21" y="68"/>
                          </a:lnTo>
                          <a:lnTo>
                            <a:pt x="12" y="59"/>
                          </a:lnTo>
                          <a:lnTo>
                            <a:pt x="3" y="46"/>
                          </a:lnTo>
                          <a:lnTo>
                            <a:pt x="3" y="46"/>
                          </a:lnTo>
                          <a:lnTo>
                            <a:pt x="0" y="32"/>
                          </a:lnTo>
                          <a:lnTo>
                            <a:pt x="0" y="18"/>
                          </a:lnTo>
                          <a:lnTo>
                            <a:pt x="1" y="12"/>
                          </a:lnTo>
                          <a:lnTo>
                            <a:pt x="5" y="9"/>
                          </a:lnTo>
                          <a:lnTo>
                            <a:pt x="9" y="5"/>
                          </a:lnTo>
                          <a:lnTo>
                            <a:pt x="12" y="2"/>
                          </a:lnTo>
                          <a:lnTo>
                            <a:pt x="12" y="2"/>
                          </a:lnTo>
                          <a:lnTo>
                            <a:pt x="18" y="0"/>
                          </a:lnTo>
                          <a:lnTo>
                            <a:pt x="21" y="2"/>
                          </a:lnTo>
                          <a:lnTo>
                            <a:pt x="26" y="2"/>
                          </a:lnTo>
                          <a:lnTo>
                            <a:pt x="32" y="5"/>
                          </a:lnTo>
                          <a:lnTo>
                            <a:pt x="41" y="14"/>
                          </a:lnTo>
                          <a:lnTo>
                            <a:pt x="50" y="27"/>
                          </a:lnTo>
                          <a:close/>
                        </a:path>
                      </a:pathLst>
                    </a:custGeom>
                    <a:solidFill>
                      <a:srgbClr val="1B130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6" name="Freeform 76"/>
                    <p:cNvSpPr/>
                    <p:nvPr/>
                  </p:nvSpPr>
                  <p:spPr bwMode="auto">
                    <a:xfrm>
                      <a:off x="5137601" y="3718725"/>
                      <a:ext cx="67291" cy="91414"/>
                    </a:xfrm>
                    <a:custGeom>
                      <a:avLst/>
                      <a:gdLst>
                        <a:gd name="T0" fmla="*/ 50 w 53"/>
                        <a:gd name="T1" fmla="*/ 27 h 72"/>
                        <a:gd name="T2" fmla="*/ 50 w 53"/>
                        <a:gd name="T3" fmla="*/ 27 h 72"/>
                        <a:gd name="T4" fmla="*/ 53 w 53"/>
                        <a:gd name="T5" fmla="*/ 41 h 72"/>
                        <a:gd name="T6" fmla="*/ 53 w 53"/>
                        <a:gd name="T7" fmla="*/ 54 h 72"/>
                        <a:gd name="T8" fmla="*/ 52 w 53"/>
                        <a:gd name="T9" fmla="*/ 61 h 72"/>
                        <a:gd name="T10" fmla="*/ 48 w 53"/>
                        <a:gd name="T11" fmla="*/ 64 h 72"/>
                        <a:gd name="T12" fmla="*/ 44 w 53"/>
                        <a:gd name="T13" fmla="*/ 68 h 72"/>
                        <a:gd name="T14" fmla="*/ 41 w 53"/>
                        <a:gd name="T15" fmla="*/ 72 h 72"/>
                        <a:gd name="T16" fmla="*/ 41 w 53"/>
                        <a:gd name="T17" fmla="*/ 72 h 72"/>
                        <a:gd name="T18" fmla="*/ 35 w 53"/>
                        <a:gd name="T19" fmla="*/ 72 h 72"/>
                        <a:gd name="T20" fmla="*/ 32 w 53"/>
                        <a:gd name="T21" fmla="*/ 72 h 72"/>
                        <a:gd name="T22" fmla="*/ 26 w 53"/>
                        <a:gd name="T23" fmla="*/ 70 h 72"/>
                        <a:gd name="T24" fmla="*/ 21 w 53"/>
                        <a:gd name="T25" fmla="*/ 68 h 72"/>
                        <a:gd name="T26" fmla="*/ 12 w 53"/>
                        <a:gd name="T27" fmla="*/ 59 h 72"/>
                        <a:gd name="T28" fmla="*/ 3 w 53"/>
                        <a:gd name="T29" fmla="*/ 46 h 72"/>
                        <a:gd name="T30" fmla="*/ 3 w 53"/>
                        <a:gd name="T31" fmla="*/ 46 h 72"/>
                        <a:gd name="T32" fmla="*/ 0 w 53"/>
                        <a:gd name="T33" fmla="*/ 32 h 72"/>
                        <a:gd name="T34" fmla="*/ 0 w 53"/>
                        <a:gd name="T35" fmla="*/ 18 h 72"/>
                        <a:gd name="T36" fmla="*/ 1 w 53"/>
                        <a:gd name="T37" fmla="*/ 12 h 72"/>
                        <a:gd name="T38" fmla="*/ 5 w 53"/>
                        <a:gd name="T39" fmla="*/ 9 h 72"/>
                        <a:gd name="T40" fmla="*/ 9 w 53"/>
                        <a:gd name="T41" fmla="*/ 5 h 72"/>
                        <a:gd name="T42" fmla="*/ 12 w 53"/>
                        <a:gd name="T43" fmla="*/ 2 h 72"/>
                        <a:gd name="T44" fmla="*/ 12 w 53"/>
                        <a:gd name="T45" fmla="*/ 2 h 72"/>
                        <a:gd name="T46" fmla="*/ 18 w 53"/>
                        <a:gd name="T47" fmla="*/ 0 h 72"/>
                        <a:gd name="T48" fmla="*/ 21 w 53"/>
                        <a:gd name="T49" fmla="*/ 2 h 72"/>
                        <a:gd name="T50" fmla="*/ 26 w 53"/>
                        <a:gd name="T51" fmla="*/ 2 h 72"/>
                        <a:gd name="T52" fmla="*/ 32 w 53"/>
                        <a:gd name="T53" fmla="*/ 5 h 72"/>
                        <a:gd name="T54" fmla="*/ 41 w 53"/>
                        <a:gd name="T55" fmla="*/ 14 h 72"/>
                        <a:gd name="T56" fmla="*/ 50 w 53"/>
                        <a:gd name="T57" fmla="*/ 27 h 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</a:cxnLst>
                      <a:rect l="0" t="0" r="r" b="b"/>
                      <a:pathLst>
                        <a:path w="53" h="72">
                          <a:moveTo>
                            <a:pt x="50" y="27"/>
                          </a:moveTo>
                          <a:lnTo>
                            <a:pt x="50" y="27"/>
                          </a:lnTo>
                          <a:lnTo>
                            <a:pt x="53" y="41"/>
                          </a:lnTo>
                          <a:lnTo>
                            <a:pt x="53" y="54"/>
                          </a:lnTo>
                          <a:lnTo>
                            <a:pt x="52" y="61"/>
                          </a:lnTo>
                          <a:lnTo>
                            <a:pt x="48" y="64"/>
                          </a:lnTo>
                          <a:lnTo>
                            <a:pt x="44" y="68"/>
                          </a:lnTo>
                          <a:lnTo>
                            <a:pt x="41" y="72"/>
                          </a:lnTo>
                          <a:lnTo>
                            <a:pt x="41" y="72"/>
                          </a:lnTo>
                          <a:lnTo>
                            <a:pt x="35" y="72"/>
                          </a:lnTo>
                          <a:lnTo>
                            <a:pt x="32" y="72"/>
                          </a:lnTo>
                          <a:lnTo>
                            <a:pt x="26" y="70"/>
                          </a:lnTo>
                          <a:lnTo>
                            <a:pt x="21" y="68"/>
                          </a:lnTo>
                          <a:lnTo>
                            <a:pt x="12" y="59"/>
                          </a:lnTo>
                          <a:lnTo>
                            <a:pt x="3" y="46"/>
                          </a:lnTo>
                          <a:lnTo>
                            <a:pt x="3" y="46"/>
                          </a:lnTo>
                          <a:lnTo>
                            <a:pt x="0" y="32"/>
                          </a:lnTo>
                          <a:lnTo>
                            <a:pt x="0" y="18"/>
                          </a:lnTo>
                          <a:lnTo>
                            <a:pt x="1" y="12"/>
                          </a:lnTo>
                          <a:lnTo>
                            <a:pt x="5" y="9"/>
                          </a:lnTo>
                          <a:lnTo>
                            <a:pt x="9" y="5"/>
                          </a:lnTo>
                          <a:lnTo>
                            <a:pt x="12" y="2"/>
                          </a:lnTo>
                          <a:lnTo>
                            <a:pt x="12" y="2"/>
                          </a:lnTo>
                          <a:lnTo>
                            <a:pt x="18" y="0"/>
                          </a:lnTo>
                          <a:lnTo>
                            <a:pt x="21" y="2"/>
                          </a:lnTo>
                          <a:lnTo>
                            <a:pt x="26" y="2"/>
                          </a:lnTo>
                          <a:lnTo>
                            <a:pt x="32" y="5"/>
                          </a:lnTo>
                          <a:lnTo>
                            <a:pt x="41" y="14"/>
                          </a:lnTo>
                          <a:lnTo>
                            <a:pt x="50" y="27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7" name="Freeform 77"/>
                    <p:cNvSpPr/>
                    <p:nvPr/>
                  </p:nvSpPr>
                  <p:spPr bwMode="auto">
                    <a:xfrm>
                      <a:off x="5396608" y="3613345"/>
                      <a:ext cx="68561" cy="91414"/>
                    </a:xfrm>
                    <a:custGeom>
                      <a:avLst/>
                      <a:gdLst>
                        <a:gd name="T0" fmla="*/ 50 w 54"/>
                        <a:gd name="T1" fmla="*/ 27 h 72"/>
                        <a:gd name="T2" fmla="*/ 50 w 54"/>
                        <a:gd name="T3" fmla="*/ 27 h 72"/>
                        <a:gd name="T4" fmla="*/ 54 w 54"/>
                        <a:gd name="T5" fmla="*/ 42 h 72"/>
                        <a:gd name="T6" fmla="*/ 54 w 54"/>
                        <a:gd name="T7" fmla="*/ 54 h 72"/>
                        <a:gd name="T8" fmla="*/ 52 w 54"/>
                        <a:gd name="T9" fmla="*/ 60 h 72"/>
                        <a:gd name="T10" fmla="*/ 50 w 54"/>
                        <a:gd name="T11" fmla="*/ 65 h 72"/>
                        <a:gd name="T12" fmla="*/ 47 w 54"/>
                        <a:gd name="T13" fmla="*/ 68 h 72"/>
                        <a:gd name="T14" fmla="*/ 41 w 54"/>
                        <a:gd name="T15" fmla="*/ 72 h 72"/>
                        <a:gd name="T16" fmla="*/ 41 w 54"/>
                        <a:gd name="T17" fmla="*/ 72 h 72"/>
                        <a:gd name="T18" fmla="*/ 38 w 54"/>
                        <a:gd name="T19" fmla="*/ 72 h 72"/>
                        <a:gd name="T20" fmla="*/ 32 w 54"/>
                        <a:gd name="T21" fmla="*/ 72 h 72"/>
                        <a:gd name="T22" fmla="*/ 27 w 54"/>
                        <a:gd name="T23" fmla="*/ 70 h 72"/>
                        <a:gd name="T24" fmla="*/ 21 w 54"/>
                        <a:gd name="T25" fmla="*/ 68 h 72"/>
                        <a:gd name="T26" fmla="*/ 13 w 54"/>
                        <a:gd name="T27" fmla="*/ 60 h 72"/>
                        <a:gd name="T28" fmla="*/ 5 w 54"/>
                        <a:gd name="T29" fmla="*/ 47 h 72"/>
                        <a:gd name="T30" fmla="*/ 5 w 54"/>
                        <a:gd name="T31" fmla="*/ 47 h 72"/>
                        <a:gd name="T32" fmla="*/ 0 w 54"/>
                        <a:gd name="T33" fmla="*/ 33 h 72"/>
                        <a:gd name="T34" fmla="*/ 2 w 54"/>
                        <a:gd name="T35" fmla="*/ 18 h 72"/>
                        <a:gd name="T36" fmla="*/ 2 w 54"/>
                        <a:gd name="T37" fmla="*/ 13 h 72"/>
                        <a:gd name="T38" fmla="*/ 5 w 54"/>
                        <a:gd name="T39" fmla="*/ 9 h 72"/>
                        <a:gd name="T40" fmla="*/ 9 w 54"/>
                        <a:gd name="T41" fmla="*/ 4 h 72"/>
                        <a:gd name="T42" fmla="*/ 13 w 54"/>
                        <a:gd name="T43" fmla="*/ 2 h 72"/>
                        <a:gd name="T44" fmla="*/ 13 w 54"/>
                        <a:gd name="T45" fmla="*/ 2 h 72"/>
                        <a:gd name="T46" fmla="*/ 18 w 54"/>
                        <a:gd name="T47" fmla="*/ 0 h 72"/>
                        <a:gd name="T48" fmla="*/ 23 w 54"/>
                        <a:gd name="T49" fmla="*/ 0 h 72"/>
                        <a:gd name="T50" fmla="*/ 29 w 54"/>
                        <a:gd name="T51" fmla="*/ 2 h 72"/>
                        <a:gd name="T52" fmla="*/ 32 w 54"/>
                        <a:gd name="T53" fmla="*/ 6 h 72"/>
                        <a:gd name="T54" fmla="*/ 43 w 54"/>
                        <a:gd name="T55" fmla="*/ 15 h 72"/>
                        <a:gd name="T56" fmla="*/ 50 w 54"/>
                        <a:gd name="T57" fmla="*/ 27 h 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</a:cxnLst>
                      <a:rect l="0" t="0" r="r" b="b"/>
                      <a:pathLst>
                        <a:path w="54" h="72">
                          <a:moveTo>
                            <a:pt x="50" y="27"/>
                          </a:moveTo>
                          <a:lnTo>
                            <a:pt x="50" y="27"/>
                          </a:lnTo>
                          <a:lnTo>
                            <a:pt x="54" y="42"/>
                          </a:lnTo>
                          <a:lnTo>
                            <a:pt x="54" y="54"/>
                          </a:lnTo>
                          <a:lnTo>
                            <a:pt x="52" y="60"/>
                          </a:lnTo>
                          <a:lnTo>
                            <a:pt x="50" y="65"/>
                          </a:lnTo>
                          <a:lnTo>
                            <a:pt x="47" y="68"/>
                          </a:lnTo>
                          <a:lnTo>
                            <a:pt x="41" y="72"/>
                          </a:lnTo>
                          <a:lnTo>
                            <a:pt x="41" y="72"/>
                          </a:lnTo>
                          <a:lnTo>
                            <a:pt x="38" y="72"/>
                          </a:lnTo>
                          <a:lnTo>
                            <a:pt x="32" y="72"/>
                          </a:lnTo>
                          <a:lnTo>
                            <a:pt x="27" y="70"/>
                          </a:lnTo>
                          <a:lnTo>
                            <a:pt x="21" y="68"/>
                          </a:lnTo>
                          <a:lnTo>
                            <a:pt x="13" y="60"/>
                          </a:lnTo>
                          <a:lnTo>
                            <a:pt x="5" y="47"/>
                          </a:lnTo>
                          <a:lnTo>
                            <a:pt x="5" y="47"/>
                          </a:lnTo>
                          <a:lnTo>
                            <a:pt x="0" y="33"/>
                          </a:lnTo>
                          <a:lnTo>
                            <a:pt x="2" y="18"/>
                          </a:lnTo>
                          <a:lnTo>
                            <a:pt x="2" y="13"/>
                          </a:lnTo>
                          <a:lnTo>
                            <a:pt x="5" y="9"/>
                          </a:lnTo>
                          <a:lnTo>
                            <a:pt x="9" y="4"/>
                          </a:lnTo>
                          <a:lnTo>
                            <a:pt x="13" y="2"/>
                          </a:lnTo>
                          <a:lnTo>
                            <a:pt x="13" y="2"/>
                          </a:lnTo>
                          <a:lnTo>
                            <a:pt x="18" y="0"/>
                          </a:lnTo>
                          <a:lnTo>
                            <a:pt x="23" y="0"/>
                          </a:lnTo>
                          <a:lnTo>
                            <a:pt x="29" y="2"/>
                          </a:lnTo>
                          <a:lnTo>
                            <a:pt x="32" y="6"/>
                          </a:lnTo>
                          <a:lnTo>
                            <a:pt x="43" y="15"/>
                          </a:lnTo>
                          <a:lnTo>
                            <a:pt x="50" y="27"/>
                          </a:lnTo>
                          <a:close/>
                        </a:path>
                      </a:pathLst>
                    </a:custGeom>
                    <a:solidFill>
                      <a:srgbClr val="1B130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8" name="Freeform 78"/>
                    <p:cNvSpPr/>
                    <p:nvPr/>
                  </p:nvSpPr>
                  <p:spPr bwMode="auto">
                    <a:xfrm>
                      <a:off x="5396608" y="3613345"/>
                      <a:ext cx="68561" cy="91414"/>
                    </a:xfrm>
                    <a:custGeom>
                      <a:avLst/>
                      <a:gdLst>
                        <a:gd name="T0" fmla="*/ 50 w 54"/>
                        <a:gd name="T1" fmla="*/ 27 h 72"/>
                        <a:gd name="T2" fmla="*/ 50 w 54"/>
                        <a:gd name="T3" fmla="*/ 27 h 72"/>
                        <a:gd name="T4" fmla="*/ 54 w 54"/>
                        <a:gd name="T5" fmla="*/ 42 h 72"/>
                        <a:gd name="T6" fmla="*/ 54 w 54"/>
                        <a:gd name="T7" fmla="*/ 54 h 72"/>
                        <a:gd name="T8" fmla="*/ 52 w 54"/>
                        <a:gd name="T9" fmla="*/ 60 h 72"/>
                        <a:gd name="T10" fmla="*/ 50 w 54"/>
                        <a:gd name="T11" fmla="*/ 65 h 72"/>
                        <a:gd name="T12" fmla="*/ 47 w 54"/>
                        <a:gd name="T13" fmla="*/ 68 h 72"/>
                        <a:gd name="T14" fmla="*/ 41 w 54"/>
                        <a:gd name="T15" fmla="*/ 72 h 72"/>
                        <a:gd name="T16" fmla="*/ 41 w 54"/>
                        <a:gd name="T17" fmla="*/ 72 h 72"/>
                        <a:gd name="T18" fmla="*/ 38 w 54"/>
                        <a:gd name="T19" fmla="*/ 72 h 72"/>
                        <a:gd name="T20" fmla="*/ 32 w 54"/>
                        <a:gd name="T21" fmla="*/ 72 h 72"/>
                        <a:gd name="T22" fmla="*/ 27 w 54"/>
                        <a:gd name="T23" fmla="*/ 70 h 72"/>
                        <a:gd name="T24" fmla="*/ 21 w 54"/>
                        <a:gd name="T25" fmla="*/ 68 h 72"/>
                        <a:gd name="T26" fmla="*/ 13 w 54"/>
                        <a:gd name="T27" fmla="*/ 60 h 72"/>
                        <a:gd name="T28" fmla="*/ 5 w 54"/>
                        <a:gd name="T29" fmla="*/ 47 h 72"/>
                        <a:gd name="T30" fmla="*/ 5 w 54"/>
                        <a:gd name="T31" fmla="*/ 47 h 72"/>
                        <a:gd name="T32" fmla="*/ 0 w 54"/>
                        <a:gd name="T33" fmla="*/ 33 h 72"/>
                        <a:gd name="T34" fmla="*/ 2 w 54"/>
                        <a:gd name="T35" fmla="*/ 18 h 72"/>
                        <a:gd name="T36" fmla="*/ 2 w 54"/>
                        <a:gd name="T37" fmla="*/ 13 h 72"/>
                        <a:gd name="T38" fmla="*/ 5 w 54"/>
                        <a:gd name="T39" fmla="*/ 9 h 72"/>
                        <a:gd name="T40" fmla="*/ 9 w 54"/>
                        <a:gd name="T41" fmla="*/ 4 h 72"/>
                        <a:gd name="T42" fmla="*/ 13 w 54"/>
                        <a:gd name="T43" fmla="*/ 2 h 72"/>
                        <a:gd name="T44" fmla="*/ 13 w 54"/>
                        <a:gd name="T45" fmla="*/ 2 h 72"/>
                        <a:gd name="T46" fmla="*/ 18 w 54"/>
                        <a:gd name="T47" fmla="*/ 0 h 72"/>
                        <a:gd name="T48" fmla="*/ 23 w 54"/>
                        <a:gd name="T49" fmla="*/ 0 h 72"/>
                        <a:gd name="T50" fmla="*/ 29 w 54"/>
                        <a:gd name="T51" fmla="*/ 2 h 72"/>
                        <a:gd name="T52" fmla="*/ 32 w 54"/>
                        <a:gd name="T53" fmla="*/ 6 h 72"/>
                        <a:gd name="T54" fmla="*/ 43 w 54"/>
                        <a:gd name="T55" fmla="*/ 15 h 72"/>
                        <a:gd name="T56" fmla="*/ 50 w 54"/>
                        <a:gd name="T57" fmla="*/ 27 h 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</a:cxnLst>
                      <a:rect l="0" t="0" r="r" b="b"/>
                      <a:pathLst>
                        <a:path w="54" h="72">
                          <a:moveTo>
                            <a:pt x="50" y="27"/>
                          </a:moveTo>
                          <a:lnTo>
                            <a:pt x="50" y="27"/>
                          </a:lnTo>
                          <a:lnTo>
                            <a:pt x="54" y="42"/>
                          </a:lnTo>
                          <a:lnTo>
                            <a:pt x="54" y="54"/>
                          </a:lnTo>
                          <a:lnTo>
                            <a:pt x="52" y="60"/>
                          </a:lnTo>
                          <a:lnTo>
                            <a:pt x="50" y="65"/>
                          </a:lnTo>
                          <a:lnTo>
                            <a:pt x="47" y="68"/>
                          </a:lnTo>
                          <a:lnTo>
                            <a:pt x="41" y="72"/>
                          </a:lnTo>
                          <a:lnTo>
                            <a:pt x="41" y="72"/>
                          </a:lnTo>
                          <a:lnTo>
                            <a:pt x="38" y="72"/>
                          </a:lnTo>
                          <a:lnTo>
                            <a:pt x="32" y="72"/>
                          </a:lnTo>
                          <a:lnTo>
                            <a:pt x="27" y="70"/>
                          </a:lnTo>
                          <a:lnTo>
                            <a:pt x="21" y="68"/>
                          </a:lnTo>
                          <a:lnTo>
                            <a:pt x="13" y="60"/>
                          </a:lnTo>
                          <a:lnTo>
                            <a:pt x="5" y="47"/>
                          </a:lnTo>
                          <a:lnTo>
                            <a:pt x="5" y="47"/>
                          </a:lnTo>
                          <a:lnTo>
                            <a:pt x="0" y="33"/>
                          </a:lnTo>
                          <a:lnTo>
                            <a:pt x="2" y="18"/>
                          </a:lnTo>
                          <a:lnTo>
                            <a:pt x="2" y="13"/>
                          </a:lnTo>
                          <a:lnTo>
                            <a:pt x="5" y="9"/>
                          </a:lnTo>
                          <a:lnTo>
                            <a:pt x="9" y="4"/>
                          </a:lnTo>
                          <a:lnTo>
                            <a:pt x="13" y="2"/>
                          </a:lnTo>
                          <a:lnTo>
                            <a:pt x="13" y="2"/>
                          </a:lnTo>
                          <a:lnTo>
                            <a:pt x="18" y="0"/>
                          </a:lnTo>
                          <a:lnTo>
                            <a:pt x="23" y="0"/>
                          </a:lnTo>
                          <a:lnTo>
                            <a:pt x="29" y="2"/>
                          </a:lnTo>
                          <a:lnTo>
                            <a:pt x="32" y="6"/>
                          </a:lnTo>
                          <a:lnTo>
                            <a:pt x="43" y="15"/>
                          </a:lnTo>
                          <a:lnTo>
                            <a:pt x="50" y="27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9" name="Freeform 79"/>
                    <p:cNvSpPr/>
                    <p:nvPr/>
                  </p:nvSpPr>
                  <p:spPr bwMode="auto">
                    <a:xfrm>
                      <a:off x="5023333" y="3547323"/>
                      <a:ext cx="92684" cy="120617"/>
                    </a:xfrm>
                    <a:custGeom>
                      <a:avLst/>
                      <a:gdLst>
                        <a:gd name="T0" fmla="*/ 73 w 73"/>
                        <a:gd name="T1" fmla="*/ 0 h 95"/>
                        <a:gd name="T2" fmla="*/ 73 w 73"/>
                        <a:gd name="T3" fmla="*/ 0 h 95"/>
                        <a:gd name="T4" fmla="*/ 63 w 73"/>
                        <a:gd name="T5" fmla="*/ 8 h 95"/>
                        <a:gd name="T6" fmla="*/ 54 w 73"/>
                        <a:gd name="T7" fmla="*/ 17 h 95"/>
                        <a:gd name="T8" fmla="*/ 41 w 73"/>
                        <a:gd name="T9" fmla="*/ 27 h 95"/>
                        <a:gd name="T10" fmla="*/ 29 w 73"/>
                        <a:gd name="T11" fmla="*/ 42 h 95"/>
                        <a:gd name="T12" fmla="*/ 18 w 73"/>
                        <a:gd name="T13" fmla="*/ 58 h 95"/>
                        <a:gd name="T14" fmla="*/ 9 w 73"/>
                        <a:gd name="T15" fmla="*/ 76 h 95"/>
                        <a:gd name="T16" fmla="*/ 7 w 73"/>
                        <a:gd name="T17" fmla="*/ 86 h 95"/>
                        <a:gd name="T18" fmla="*/ 5 w 73"/>
                        <a:gd name="T19" fmla="*/ 95 h 95"/>
                        <a:gd name="T20" fmla="*/ 5 w 73"/>
                        <a:gd name="T21" fmla="*/ 95 h 95"/>
                        <a:gd name="T22" fmla="*/ 2 w 73"/>
                        <a:gd name="T23" fmla="*/ 81 h 95"/>
                        <a:gd name="T24" fmla="*/ 0 w 73"/>
                        <a:gd name="T25" fmla="*/ 65 h 95"/>
                        <a:gd name="T26" fmla="*/ 2 w 73"/>
                        <a:gd name="T27" fmla="*/ 49 h 95"/>
                        <a:gd name="T28" fmla="*/ 4 w 73"/>
                        <a:gd name="T29" fmla="*/ 40 h 95"/>
                        <a:gd name="T30" fmla="*/ 7 w 73"/>
                        <a:gd name="T31" fmla="*/ 31 h 95"/>
                        <a:gd name="T32" fmla="*/ 12 w 73"/>
                        <a:gd name="T33" fmla="*/ 22 h 95"/>
                        <a:gd name="T34" fmla="*/ 20 w 73"/>
                        <a:gd name="T35" fmla="*/ 15 h 95"/>
                        <a:gd name="T36" fmla="*/ 29 w 73"/>
                        <a:gd name="T37" fmla="*/ 9 h 95"/>
                        <a:gd name="T38" fmla="*/ 41 w 73"/>
                        <a:gd name="T39" fmla="*/ 4 h 95"/>
                        <a:gd name="T40" fmla="*/ 56 w 73"/>
                        <a:gd name="T41" fmla="*/ 0 h 95"/>
                        <a:gd name="T42" fmla="*/ 73 w 73"/>
                        <a:gd name="T43" fmla="*/ 0 h 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</a:cxnLst>
                      <a:rect l="0" t="0" r="r" b="b"/>
                      <a:pathLst>
                        <a:path w="73" h="95">
                          <a:moveTo>
                            <a:pt x="73" y="0"/>
                          </a:moveTo>
                          <a:lnTo>
                            <a:pt x="73" y="0"/>
                          </a:lnTo>
                          <a:lnTo>
                            <a:pt x="63" y="8"/>
                          </a:lnTo>
                          <a:lnTo>
                            <a:pt x="54" y="17"/>
                          </a:lnTo>
                          <a:lnTo>
                            <a:pt x="41" y="27"/>
                          </a:lnTo>
                          <a:lnTo>
                            <a:pt x="29" y="42"/>
                          </a:lnTo>
                          <a:lnTo>
                            <a:pt x="18" y="58"/>
                          </a:lnTo>
                          <a:lnTo>
                            <a:pt x="9" y="76"/>
                          </a:lnTo>
                          <a:lnTo>
                            <a:pt x="7" y="86"/>
                          </a:lnTo>
                          <a:lnTo>
                            <a:pt x="5" y="95"/>
                          </a:lnTo>
                          <a:lnTo>
                            <a:pt x="5" y="95"/>
                          </a:lnTo>
                          <a:lnTo>
                            <a:pt x="2" y="81"/>
                          </a:lnTo>
                          <a:lnTo>
                            <a:pt x="0" y="65"/>
                          </a:lnTo>
                          <a:lnTo>
                            <a:pt x="2" y="49"/>
                          </a:lnTo>
                          <a:lnTo>
                            <a:pt x="4" y="40"/>
                          </a:lnTo>
                          <a:lnTo>
                            <a:pt x="7" y="31"/>
                          </a:lnTo>
                          <a:lnTo>
                            <a:pt x="12" y="22"/>
                          </a:lnTo>
                          <a:lnTo>
                            <a:pt x="20" y="15"/>
                          </a:lnTo>
                          <a:lnTo>
                            <a:pt x="29" y="9"/>
                          </a:lnTo>
                          <a:lnTo>
                            <a:pt x="41" y="4"/>
                          </a:lnTo>
                          <a:lnTo>
                            <a:pt x="56" y="0"/>
                          </a:lnTo>
                          <a:lnTo>
                            <a:pt x="73" y="0"/>
                          </a:lnTo>
                          <a:close/>
                        </a:path>
                      </a:pathLst>
                    </a:custGeom>
                    <a:solidFill>
                      <a:srgbClr val="493A1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0" name="Freeform 80"/>
                    <p:cNvSpPr/>
                    <p:nvPr/>
                  </p:nvSpPr>
                  <p:spPr bwMode="auto">
                    <a:xfrm>
                      <a:off x="5023333" y="3547323"/>
                      <a:ext cx="92684" cy="120617"/>
                    </a:xfrm>
                    <a:custGeom>
                      <a:avLst/>
                      <a:gdLst>
                        <a:gd name="T0" fmla="*/ 73 w 73"/>
                        <a:gd name="T1" fmla="*/ 0 h 95"/>
                        <a:gd name="T2" fmla="*/ 73 w 73"/>
                        <a:gd name="T3" fmla="*/ 0 h 95"/>
                        <a:gd name="T4" fmla="*/ 63 w 73"/>
                        <a:gd name="T5" fmla="*/ 8 h 95"/>
                        <a:gd name="T6" fmla="*/ 54 w 73"/>
                        <a:gd name="T7" fmla="*/ 17 h 95"/>
                        <a:gd name="T8" fmla="*/ 41 w 73"/>
                        <a:gd name="T9" fmla="*/ 27 h 95"/>
                        <a:gd name="T10" fmla="*/ 29 w 73"/>
                        <a:gd name="T11" fmla="*/ 42 h 95"/>
                        <a:gd name="T12" fmla="*/ 18 w 73"/>
                        <a:gd name="T13" fmla="*/ 58 h 95"/>
                        <a:gd name="T14" fmla="*/ 9 w 73"/>
                        <a:gd name="T15" fmla="*/ 76 h 95"/>
                        <a:gd name="T16" fmla="*/ 7 w 73"/>
                        <a:gd name="T17" fmla="*/ 86 h 95"/>
                        <a:gd name="T18" fmla="*/ 5 w 73"/>
                        <a:gd name="T19" fmla="*/ 95 h 95"/>
                        <a:gd name="T20" fmla="*/ 5 w 73"/>
                        <a:gd name="T21" fmla="*/ 95 h 95"/>
                        <a:gd name="T22" fmla="*/ 2 w 73"/>
                        <a:gd name="T23" fmla="*/ 81 h 95"/>
                        <a:gd name="T24" fmla="*/ 0 w 73"/>
                        <a:gd name="T25" fmla="*/ 65 h 95"/>
                        <a:gd name="T26" fmla="*/ 2 w 73"/>
                        <a:gd name="T27" fmla="*/ 49 h 95"/>
                        <a:gd name="T28" fmla="*/ 4 w 73"/>
                        <a:gd name="T29" fmla="*/ 40 h 95"/>
                        <a:gd name="T30" fmla="*/ 7 w 73"/>
                        <a:gd name="T31" fmla="*/ 31 h 95"/>
                        <a:gd name="T32" fmla="*/ 12 w 73"/>
                        <a:gd name="T33" fmla="*/ 22 h 95"/>
                        <a:gd name="T34" fmla="*/ 20 w 73"/>
                        <a:gd name="T35" fmla="*/ 15 h 95"/>
                        <a:gd name="T36" fmla="*/ 29 w 73"/>
                        <a:gd name="T37" fmla="*/ 9 h 95"/>
                        <a:gd name="T38" fmla="*/ 41 w 73"/>
                        <a:gd name="T39" fmla="*/ 4 h 95"/>
                        <a:gd name="T40" fmla="*/ 56 w 73"/>
                        <a:gd name="T41" fmla="*/ 0 h 95"/>
                        <a:gd name="T42" fmla="*/ 73 w 73"/>
                        <a:gd name="T43" fmla="*/ 0 h 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</a:cxnLst>
                      <a:rect l="0" t="0" r="r" b="b"/>
                      <a:pathLst>
                        <a:path w="73" h="95">
                          <a:moveTo>
                            <a:pt x="73" y="0"/>
                          </a:moveTo>
                          <a:lnTo>
                            <a:pt x="73" y="0"/>
                          </a:lnTo>
                          <a:lnTo>
                            <a:pt x="63" y="8"/>
                          </a:lnTo>
                          <a:lnTo>
                            <a:pt x="54" y="17"/>
                          </a:lnTo>
                          <a:lnTo>
                            <a:pt x="41" y="27"/>
                          </a:lnTo>
                          <a:lnTo>
                            <a:pt x="29" y="42"/>
                          </a:lnTo>
                          <a:lnTo>
                            <a:pt x="18" y="58"/>
                          </a:lnTo>
                          <a:lnTo>
                            <a:pt x="9" y="76"/>
                          </a:lnTo>
                          <a:lnTo>
                            <a:pt x="7" y="86"/>
                          </a:lnTo>
                          <a:lnTo>
                            <a:pt x="5" y="95"/>
                          </a:lnTo>
                          <a:lnTo>
                            <a:pt x="5" y="95"/>
                          </a:lnTo>
                          <a:lnTo>
                            <a:pt x="2" y="81"/>
                          </a:lnTo>
                          <a:lnTo>
                            <a:pt x="0" y="65"/>
                          </a:lnTo>
                          <a:lnTo>
                            <a:pt x="2" y="49"/>
                          </a:lnTo>
                          <a:lnTo>
                            <a:pt x="4" y="40"/>
                          </a:lnTo>
                          <a:lnTo>
                            <a:pt x="7" y="31"/>
                          </a:lnTo>
                          <a:lnTo>
                            <a:pt x="12" y="22"/>
                          </a:lnTo>
                          <a:lnTo>
                            <a:pt x="20" y="15"/>
                          </a:lnTo>
                          <a:lnTo>
                            <a:pt x="29" y="9"/>
                          </a:lnTo>
                          <a:lnTo>
                            <a:pt x="41" y="4"/>
                          </a:lnTo>
                          <a:lnTo>
                            <a:pt x="56" y="0"/>
                          </a:lnTo>
                          <a:lnTo>
                            <a:pt x="73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1" name="Freeform 81"/>
                    <p:cNvSpPr/>
                    <p:nvPr/>
                  </p:nvSpPr>
                  <p:spPr bwMode="auto">
                    <a:xfrm>
                      <a:off x="5296306" y="3454640"/>
                      <a:ext cx="137121" cy="48246"/>
                    </a:xfrm>
                    <a:custGeom>
                      <a:avLst/>
                      <a:gdLst>
                        <a:gd name="T0" fmla="*/ 0 w 108"/>
                        <a:gd name="T1" fmla="*/ 27 h 38"/>
                        <a:gd name="T2" fmla="*/ 0 w 108"/>
                        <a:gd name="T3" fmla="*/ 27 h 38"/>
                        <a:gd name="T4" fmla="*/ 13 w 108"/>
                        <a:gd name="T5" fmla="*/ 27 h 38"/>
                        <a:gd name="T6" fmla="*/ 40 w 108"/>
                        <a:gd name="T7" fmla="*/ 27 h 38"/>
                        <a:gd name="T8" fmla="*/ 75 w 108"/>
                        <a:gd name="T9" fmla="*/ 29 h 38"/>
                        <a:gd name="T10" fmla="*/ 92 w 108"/>
                        <a:gd name="T11" fmla="*/ 32 h 38"/>
                        <a:gd name="T12" fmla="*/ 108 w 108"/>
                        <a:gd name="T13" fmla="*/ 38 h 38"/>
                        <a:gd name="T14" fmla="*/ 108 w 108"/>
                        <a:gd name="T15" fmla="*/ 38 h 38"/>
                        <a:gd name="T16" fmla="*/ 99 w 108"/>
                        <a:gd name="T17" fmla="*/ 27 h 38"/>
                        <a:gd name="T18" fmla="*/ 86 w 108"/>
                        <a:gd name="T19" fmla="*/ 16 h 38"/>
                        <a:gd name="T20" fmla="*/ 74 w 108"/>
                        <a:gd name="T21" fmla="*/ 7 h 38"/>
                        <a:gd name="T22" fmla="*/ 65 w 108"/>
                        <a:gd name="T23" fmla="*/ 3 h 38"/>
                        <a:gd name="T24" fmla="*/ 56 w 108"/>
                        <a:gd name="T25" fmla="*/ 0 h 38"/>
                        <a:gd name="T26" fmla="*/ 48 w 108"/>
                        <a:gd name="T27" fmla="*/ 0 h 38"/>
                        <a:gd name="T28" fmla="*/ 38 w 108"/>
                        <a:gd name="T29" fmla="*/ 0 h 38"/>
                        <a:gd name="T30" fmla="*/ 29 w 108"/>
                        <a:gd name="T31" fmla="*/ 3 h 38"/>
                        <a:gd name="T32" fmla="*/ 20 w 108"/>
                        <a:gd name="T33" fmla="*/ 7 h 38"/>
                        <a:gd name="T34" fmla="*/ 11 w 108"/>
                        <a:gd name="T35" fmla="*/ 16 h 38"/>
                        <a:gd name="T36" fmla="*/ 0 w 108"/>
                        <a:gd name="T37" fmla="*/ 27 h 3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108" h="38">
                          <a:moveTo>
                            <a:pt x="0" y="27"/>
                          </a:moveTo>
                          <a:lnTo>
                            <a:pt x="0" y="27"/>
                          </a:lnTo>
                          <a:lnTo>
                            <a:pt x="13" y="27"/>
                          </a:lnTo>
                          <a:lnTo>
                            <a:pt x="40" y="27"/>
                          </a:lnTo>
                          <a:lnTo>
                            <a:pt x="75" y="29"/>
                          </a:lnTo>
                          <a:lnTo>
                            <a:pt x="92" y="32"/>
                          </a:lnTo>
                          <a:lnTo>
                            <a:pt x="108" y="38"/>
                          </a:lnTo>
                          <a:lnTo>
                            <a:pt x="108" y="38"/>
                          </a:lnTo>
                          <a:lnTo>
                            <a:pt x="99" y="27"/>
                          </a:lnTo>
                          <a:lnTo>
                            <a:pt x="86" y="16"/>
                          </a:lnTo>
                          <a:lnTo>
                            <a:pt x="74" y="7"/>
                          </a:lnTo>
                          <a:lnTo>
                            <a:pt x="65" y="3"/>
                          </a:lnTo>
                          <a:lnTo>
                            <a:pt x="56" y="0"/>
                          </a:lnTo>
                          <a:lnTo>
                            <a:pt x="48" y="0"/>
                          </a:lnTo>
                          <a:lnTo>
                            <a:pt x="38" y="0"/>
                          </a:lnTo>
                          <a:lnTo>
                            <a:pt x="29" y="3"/>
                          </a:lnTo>
                          <a:lnTo>
                            <a:pt x="20" y="7"/>
                          </a:lnTo>
                          <a:lnTo>
                            <a:pt x="11" y="16"/>
                          </a:lnTo>
                          <a:lnTo>
                            <a:pt x="0" y="27"/>
                          </a:lnTo>
                          <a:close/>
                        </a:path>
                      </a:pathLst>
                    </a:custGeom>
                    <a:solidFill>
                      <a:srgbClr val="493A1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2" name="Freeform 82"/>
                    <p:cNvSpPr/>
                    <p:nvPr/>
                  </p:nvSpPr>
                  <p:spPr bwMode="auto">
                    <a:xfrm>
                      <a:off x="5296306" y="3454640"/>
                      <a:ext cx="137121" cy="48246"/>
                    </a:xfrm>
                    <a:custGeom>
                      <a:avLst/>
                      <a:gdLst>
                        <a:gd name="T0" fmla="*/ 0 w 108"/>
                        <a:gd name="T1" fmla="*/ 27 h 38"/>
                        <a:gd name="T2" fmla="*/ 0 w 108"/>
                        <a:gd name="T3" fmla="*/ 27 h 38"/>
                        <a:gd name="T4" fmla="*/ 13 w 108"/>
                        <a:gd name="T5" fmla="*/ 27 h 38"/>
                        <a:gd name="T6" fmla="*/ 40 w 108"/>
                        <a:gd name="T7" fmla="*/ 27 h 38"/>
                        <a:gd name="T8" fmla="*/ 75 w 108"/>
                        <a:gd name="T9" fmla="*/ 29 h 38"/>
                        <a:gd name="T10" fmla="*/ 92 w 108"/>
                        <a:gd name="T11" fmla="*/ 32 h 38"/>
                        <a:gd name="T12" fmla="*/ 108 w 108"/>
                        <a:gd name="T13" fmla="*/ 38 h 38"/>
                        <a:gd name="T14" fmla="*/ 108 w 108"/>
                        <a:gd name="T15" fmla="*/ 38 h 38"/>
                        <a:gd name="T16" fmla="*/ 99 w 108"/>
                        <a:gd name="T17" fmla="*/ 27 h 38"/>
                        <a:gd name="T18" fmla="*/ 86 w 108"/>
                        <a:gd name="T19" fmla="*/ 16 h 38"/>
                        <a:gd name="T20" fmla="*/ 74 w 108"/>
                        <a:gd name="T21" fmla="*/ 7 h 38"/>
                        <a:gd name="T22" fmla="*/ 65 w 108"/>
                        <a:gd name="T23" fmla="*/ 3 h 38"/>
                        <a:gd name="T24" fmla="*/ 56 w 108"/>
                        <a:gd name="T25" fmla="*/ 0 h 38"/>
                        <a:gd name="T26" fmla="*/ 48 w 108"/>
                        <a:gd name="T27" fmla="*/ 0 h 38"/>
                        <a:gd name="T28" fmla="*/ 38 w 108"/>
                        <a:gd name="T29" fmla="*/ 0 h 38"/>
                        <a:gd name="T30" fmla="*/ 29 w 108"/>
                        <a:gd name="T31" fmla="*/ 3 h 38"/>
                        <a:gd name="T32" fmla="*/ 20 w 108"/>
                        <a:gd name="T33" fmla="*/ 7 h 38"/>
                        <a:gd name="T34" fmla="*/ 11 w 108"/>
                        <a:gd name="T35" fmla="*/ 16 h 38"/>
                        <a:gd name="T36" fmla="*/ 0 w 108"/>
                        <a:gd name="T37" fmla="*/ 27 h 3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108" h="38">
                          <a:moveTo>
                            <a:pt x="0" y="27"/>
                          </a:moveTo>
                          <a:lnTo>
                            <a:pt x="0" y="27"/>
                          </a:lnTo>
                          <a:lnTo>
                            <a:pt x="13" y="27"/>
                          </a:lnTo>
                          <a:lnTo>
                            <a:pt x="40" y="27"/>
                          </a:lnTo>
                          <a:lnTo>
                            <a:pt x="75" y="29"/>
                          </a:lnTo>
                          <a:lnTo>
                            <a:pt x="92" y="32"/>
                          </a:lnTo>
                          <a:lnTo>
                            <a:pt x="108" y="38"/>
                          </a:lnTo>
                          <a:lnTo>
                            <a:pt x="108" y="38"/>
                          </a:lnTo>
                          <a:lnTo>
                            <a:pt x="99" y="27"/>
                          </a:lnTo>
                          <a:lnTo>
                            <a:pt x="86" y="16"/>
                          </a:lnTo>
                          <a:lnTo>
                            <a:pt x="74" y="7"/>
                          </a:lnTo>
                          <a:lnTo>
                            <a:pt x="65" y="3"/>
                          </a:lnTo>
                          <a:lnTo>
                            <a:pt x="56" y="0"/>
                          </a:lnTo>
                          <a:lnTo>
                            <a:pt x="48" y="0"/>
                          </a:lnTo>
                          <a:lnTo>
                            <a:pt x="38" y="0"/>
                          </a:lnTo>
                          <a:lnTo>
                            <a:pt x="29" y="3"/>
                          </a:lnTo>
                          <a:lnTo>
                            <a:pt x="20" y="7"/>
                          </a:lnTo>
                          <a:lnTo>
                            <a:pt x="11" y="16"/>
                          </a:lnTo>
                          <a:lnTo>
                            <a:pt x="0" y="27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45720" tIns="22860" rIns="45720" bIns="22860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AU" sz="10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sp>
            <p:nvSpPr>
              <p:cNvPr id="170" name="TextBox 169"/>
              <p:cNvSpPr txBox="1"/>
              <p:nvPr/>
            </p:nvSpPr>
            <p:spPr>
              <a:xfrm>
                <a:off x="2928631" y="5888396"/>
                <a:ext cx="108074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580B7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 ONE</a:t>
                </a:r>
                <a:endPara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2580B7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1" name="TextBox 170"/>
              <p:cNvSpPr txBox="1"/>
              <p:nvPr/>
            </p:nvSpPr>
            <p:spPr>
              <a:xfrm>
                <a:off x="4231697" y="5146819"/>
                <a:ext cx="113204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179E86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 TWO</a:t>
                </a:r>
                <a:endPara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179E86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>
                <a:off x="5434675" y="4438681"/>
                <a:ext cx="12682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9EBE5B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 THREE</a:t>
                </a:r>
                <a:endPara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9EBE5B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3" name="TextBox 172"/>
              <p:cNvSpPr txBox="1"/>
              <p:nvPr/>
            </p:nvSpPr>
            <p:spPr>
              <a:xfrm>
                <a:off x="6701410" y="3828737"/>
                <a:ext cx="119135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59B11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 FOUR</a:t>
                </a:r>
                <a:endPara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59B11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7929994" y="3126113"/>
                <a:ext cx="107112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03B26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 FIVE</a:t>
                </a:r>
                <a:endPara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C03B26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5" name="Freeform 12"/>
              <p:cNvSpPr>
                <a:spLocks noChangeAspect="1" noChangeArrowheads="1"/>
              </p:cNvSpPr>
              <p:nvPr/>
            </p:nvSpPr>
            <p:spPr bwMode="auto">
              <a:xfrm>
                <a:off x="4714819" y="4740653"/>
                <a:ext cx="225646" cy="354463"/>
              </a:xfrm>
              <a:custGeom>
                <a:avLst/>
                <a:gdLst>
                  <a:gd name="T0" fmla="*/ 406 w 657"/>
                  <a:gd name="T1" fmla="*/ 947 h 1032"/>
                  <a:gd name="T2" fmla="*/ 333 w 657"/>
                  <a:gd name="T3" fmla="*/ 1031 h 1032"/>
                  <a:gd name="T4" fmla="*/ 250 w 657"/>
                  <a:gd name="T5" fmla="*/ 947 h 1032"/>
                  <a:gd name="T6" fmla="*/ 448 w 657"/>
                  <a:gd name="T7" fmla="*/ 916 h 1032"/>
                  <a:gd name="T8" fmla="*/ 198 w 657"/>
                  <a:gd name="T9" fmla="*/ 833 h 1032"/>
                  <a:gd name="T10" fmla="*/ 656 w 657"/>
                  <a:gd name="T11" fmla="*/ 333 h 1032"/>
                  <a:gd name="T12" fmla="*/ 562 w 657"/>
                  <a:gd name="T13" fmla="*/ 562 h 1032"/>
                  <a:gd name="T14" fmla="*/ 531 w 657"/>
                  <a:gd name="T15" fmla="*/ 635 h 1032"/>
                  <a:gd name="T16" fmla="*/ 500 w 657"/>
                  <a:gd name="T17" fmla="*/ 708 h 1032"/>
                  <a:gd name="T18" fmla="*/ 500 w 657"/>
                  <a:gd name="T19" fmla="*/ 729 h 1032"/>
                  <a:gd name="T20" fmla="*/ 166 w 657"/>
                  <a:gd name="T21" fmla="*/ 791 h 1032"/>
                  <a:gd name="T22" fmla="*/ 156 w 657"/>
                  <a:gd name="T23" fmla="*/ 708 h 1032"/>
                  <a:gd name="T24" fmla="*/ 135 w 657"/>
                  <a:gd name="T25" fmla="*/ 635 h 1032"/>
                  <a:gd name="T26" fmla="*/ 93 w 657"/>
                  <a:gd name="T27" fmla="*/ 552 h 1032"/>
                  <a:gd name="T28" fmla="*/ 0 w 657"/>
                  <a:gd name="T29" fmla="*/ 333 h 1032"/>
                  <a:gd name="T30" fmla="*/ 333 w 657"/>
                  <a:gd name="T31" fmla="*/ 0 h 1032"/>
                  <a:gd name="T32" fmla="*/ 656 w 657"/>
                  <a:gd name="T33" fmla="*/ 333 h 1032"/>
                  <a:gd name="T34" fmla="*/ 510 w 657"/>
                  <a:gd name="T35" fmla="*/ 156 h 1032"/>
                  <a:gd name="T36" fmla="*/ 156 w 657"/>
                  <a:gd name="T37" fmla="*/ 156 h 1032"/>
                  <a:gd name="T38" fmla="*/ 146 w 657"/>
                  <a:gd name="T39" fmla="*/ 499 h 1032"/>
                  <a:gd name="T40" fmla="*/ 166 w 657"/>
                  <a:gd name="T41" fmla="*/ 541 h 1032"/>
                  <a:gd name="T42" fmla="*/ 229 w 657"/>
                  <a:gd name="T43" fmla="*/ 666 h 1032"/>
                  <a:gd name="T44" fmla="*/ 427 w 657"/>
                  <a:gd name="T45" fmla="*/ 718 h 1032"/>
                  <a:gd name="T46" fmla="*/ 458 w 657"/>
                  <a:gd name="T47" fmla="*/ 604 h 1032"/>
                  <a:gd name="T48" fmla="*/ 510 w 657"/>
                  <a:gd name="T49" fmla="*/ 520 h 1032"/>
                  <a:gd name="T50" fmla="*/ 583 w 657"/>
                  <a:gd name="T51" fmla="*/ 333 h 1032"/>
                  <a:gd name="T52" fmla="*/ 354 w 657"/>
                  <a:gd name="T53" fmla="*/ 354 h 1032"/>
                  <a:gd name="T54" fmla="*/ 302 w 657"/>
                  <a:gd name="T55" fmla="*/ 354 h 1032"/>
                  <a:gd name="T56" fmla="*/ 239 w 657"/>
                  <a:gd name="T57" fmla="*/ 354 h 1032"/>
                  <a:gd name="T58" fmla="*/ 250 w 657"/>
                  <a:gd name="T59" fmla="*/ 499 h 1032"/>
                  <a:gd name="T60" fmla="*/ 302 w 657"/>
                  <a:gd name="T61" fmla="*/ 499 h 1032"/>
                  <a:gd name="T62" fmla="*/ 364 w 657"/>
                  <a:gd name="T63" fmla="*/ 499 h 1032"/>
                  <a:gd name="T64" fmla="*/ 416 w 657"/>
                  <a:gd name="T65" fmla="*/ 499 h 1032"/>
                  <a:gd name="T66" fmla="*/ 427 w 657"/>
                  <a:gd name="T67" fmla="*/ 354 h 1032"/>
                  <a:gd name="T68" fmla="*/ 385 w 657"/>
                  <a:gd name="T69" fmla="*/ 416 h 1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7" h="1032">
                    <a:moveTo>
                      <a:pt x="250" y="947"/>
                    </a:moveTo>
                    <a:cubicBezTo>
                      <a:pt x="406" y="947"/>
                      <a:pt x="406" y="947"/>
                      <a:pt x="406" y="947"/>
                    </a:cubicBezTo>
                    <a:cubicBezTo>
                      <a:pt x="406" y="968"/>
                      <a:pt x="396" y="989"/>
                      <a:pt x="385" y="1010"/>
                    </a:cubicBezTo>
                    <a:cubicBezTo>
                      <a:pt x="364" y="1020"/>
                      <a:pt x="354" y="1031"/>
                      <a:pt x="333" y="1031"/>
                    </a:cubicBezTo>
                    <a:cubicBezTo>
                      <a:pt x="312" y="1031"/>
                      <a:pt x="291" y="1020"/>
                      <a:pt x="281" y="1010"/>
                    </a:cubicBezTo>
                    <a:cubicBezTo>
                      <a:pt x="260" y="989"/>
                      <a:pt x="250" y="968"/>
                      <a:pt x="250" y="947"/>
                    </a:cubicBezTo>
                    <a:close/>
                    <a:moveTo>
                      <a:pt x="208" y="916"/>
                    </a:moveTo>
                    <a:cubicBezTo>
                      <a:pt x="448" y="916"/>
                      <a:pt x="448" y="916"/>
                      <a:pt x="448" y="916"/>
                    </a:cubicBezTo>
                    <a:cubicBezTo>
                      <a:pt x="458" y="833"/>
                      <a:pt x="458" y="833"/>
                      <a:pt x="458" y="833"/>
                    </a:cubicBezTo>
                    <a:cubicBezTo>
                      <a:pt x="198" y="833"/>
                      <a:pt x="198" y="833"/>
                      <a:pt x="198" y="833"/>
                    </a:cubicBezTo>
                    <a:lnTo>
                      <a:pt x="208" y="916"/>
                    </a:lnTo>
                    <a:close/>
                    <a:moveTo>
                      <a:pt x="656" y="333"/>
                    </a:moveTo>
                    <a:cubicBezTo>
                      <a:pt x="656" y="416"/>
                      <a:pt x="625" y="489"/>
                      <a:pt x="573" y="552"/>
                    </a:cubicBezTo>
                    <a:lnTo>
                      <a:pt x="562" y="562"/>
                    </a:lnTo>
                    <a:cubicBezTo>
                      <a:pt x="562" y="562"/>
                      <a:pt x="562" y="572"/>
                      <a:pt x="552" y="572"/>
                    </a:cubicBezTo>
                    <a:cubicBezTo>
                      <a:pt x="541" y="593"/>
                      <a:pt x="541" y="614"/>
                      <a:pt x="531" y="635"/>
                    </a:cubicBezTo>
                    <a:cubicBezTo>
                      <a:pt x="521" y="656"/>
                      <a:pt x="510" y="677"/>
                      <a:pt x="510" y="697"/>
                    </a:cubicBezTo>
                    <a:cubicBezTo>
                      <a:pt x="500" y="697"/>
                      <a:pt x="500" y="697"/>
                      <a:pt x="500" y="708"/>
                    </a:cubicBezTo>
                    <a:lnTo>
                      <a:pt x="500" y="718"/>
                    </a:lnTo>
                    <a:cubicBezTo>
                      <a:pt x="500" y="729"/>
                      <a:pt x="500" y="729"/>
                      <a:pt x="500" y="729"/>
                    </a:cubicBezTo>
                    <a:cubicBezTo>
                      <a:pt x="500" y="791"/>
                      <a:pt x="500" y="791"/>
                      <a:pt x="500" y="791"/>
                    </a:cubicBezTo>
                    <a:cubicBezTo>
                      <a:pt x="166" y="791"/>
                      <a:pt x="166" y="791"/>
                      <a:pt x="166" y="791"/>
                    </a:cubicBezTo>
                    <a:cubicBezTo>
                      <a:pt x="166" y="729"/>
                      <a:pt x="166" y="729"/>
                      <a:pt x="166" y="729"/>
                    </a:cubicBezTo>
                    <a:cubicBezTo>
                      <a:pt x="166" y="718"/>
                      <a:pt x="156" y="718"/>
                      <a:pt x="156" y="708"/>
                    </a:cubicBezTo>
                    <a:lnTo>
                      <a:pt x="156" y="697"/>
                    </a:lnTo>
                    <a:cubicBezTo>
                      <a:pt x="146" y="677"/>
                      <a:pt x="146" y="656"/>
                      <a:pt x="135" y="635"/>
                    </a:cubicBezTo>
                    <a:cubicBezTo>
                      <a:pt x="125" y="614"/>
                      <a:pt x="114" y="593"/>
                      <a:pt x="104" y="572"/>
                    </a:cubicBezTo>
                    <a:cubicBezTo>
                      <a:pt x="93" y="562"/>
                      <a:pt x="93" y="562"/>
                      <a:pt x="93" y="552"/>
                    </a:cubicBezTo>
                    <a:lnTo>
                      <a:pt x="83" y="552"/>
                    </a:lnTo>
                    <a:cubicBezTo>
                      <a:pt x="31" y="489"/>
                      <a:pt x="0" y="416"/>
                      <a:pt x="0" y="333"/>
                    </a:cubicBezTo>
                    <a:cubicBezTo>
                      <a:pt x="0" y="239"/>
                      <a:pt x="31" y="166"/>
                      <a:pt x="104" y="104"/>
                    </a:cubicBezTo>
                    <a:cubicBezTo>
                      <a:pt x="166" y="31"/>
                      <a:pt x="239" y="0"/>
                      <a:pt x="333" y="0"/>
                    </a:cubicBezTo>
                    <a:cubicBezTo>
                      <a:pt x="416" y="0"/>
                      <a:pt x="500" y="31"/>
                      <a:pt x="562" y="104"/>
                    </a:cubicBezTo>
                    <a:cubicBezTo>
                      <a:pt x="625" y="166"/>
                      <a:pt x="656" y="239"/>
                      <a:pt x="656" y="333"/>
                    </a:cubicBezTo>
                    <a:close/>
                    <a:moveTo>
                      <a:pt x="583" y="333"/>
                    </a:moveTo>
                    <a:cubicBezTo>
                      <a:pt x="583" y="260"/>
                      <a:pt x="562" y="198"/>
                      <a:pt x="510" y="156"/>
                    </a:cubicBezTo>
                    <a:cubicBezTo>
                      <a:pt x="458" y="104"/>
                      <a:pt x="396" y="83"/>
                      <a:pt x="333" y="83"/>
                    </a:cubicBezTo>
                    <a:cubicBezTo>
                      <a:pt x="260" y="83"/>
                      <a:pt x="198" y="104"/>
                      <a:pt x="156" y="156"/>
                    </a:cubicBezTo>
                    <a:cubicBezTo>
                      <a:pt x="104" y="198"/>
                      <a:pt x="73" y="260"/>
                      <a:pt x="73" y="333"/>
                    </a:cubicBezTo>
                    <a:cubicBezTo>
                      <a:pt x="73" y="396"/>
                      <a:pt x="93" y="448"/>
                      <a:pt x="146" y="499"/>
                    </a:cubicBezTo>
                    <a:cubicBezTo>
                      <a:pt x="146" y="499"/>
                      <a:pt x="146" y="510"/>
                      <a:pt x="156" y="510"/>
                    </a:cubicBezTo>
                    <a:cubicBezTo>
                      <a:pt x="156" y="520"/>
                      <a:pt x="166" y="531"/>
                      <a:pt x="166" y="541"/>
                    </a:cubicBezTo>
                    <a:cubicBezTo>
                      <a:pt x="177" y="562"/>
                      <a:pt x="187" y="583"/>
                      <a:pt x="198" y="604"/>
                    </a:cubicBezTo>
                    <a:cubicBezTo>
                      <a:pt x="208" y="624"/>
                      <a:pt x="218" y="645"/>
                      <a:pt x="229" y="666"/>
                    </a:cubicBezTo>
                    <a:cubicBezTo>
                      <a:pt x="229" y="697"/>
                      <a:pt x="239" y="708"/>
                      <a:pt x="239" y="718"/>
                    </a:cubicBezTo>
                    <a:cubicBezTo>
                      <a:pt x="427" y="718"/>
                      <a:pt x="427" y="718"/>
                      <a:pt x="427" y="718"/>
                    </a:cubicBezTo>
                    <a:cubicBezTo>
                      <a:pt x="427" y="708"/>
                      <a:pt x="427" y="697"/>
                      <a:pt x="437" y="666"/>
                    </a:cubicBezTo>
                    <a:cubicBezTo>
                      <a:pt x="437" y="645"/>
                      <a:pt x="448" y="624"/>
                      <a:pt x="458" y="604"/>
                    </a:cubicBezTo>
                    <a:cubicBezTo>
                      <a:pt x="468" y="583"/>
                      <a:pt x="479" y="562"/>
                      <a:pt x="489" y="541"/>
                    </a:cubicBezTo>
                    <a:cubicBezTo>
                      <a:pt x="489" y="531"/>
                      <a:pt x="500" y="520"/>
                      <a:pt x="510" y="520"/>
                    </a:cubicBezTo>
                    <a:cubicBezTo>
                      <a:pt x="510" y="510"/>
                      <a:pt x="510" y="499"/>
                      <a:pt x="521" y="499"/>
                    </a:cubicBezTo>
                    <a:cubicBezTo>
                      <a:pt x="562" y="448"/>
                      <a:pt x="583" y="396"/>
                      <a:pt x="583" y="333"/>
                    </a:cubicBezTo>
                    <a:close/>
                    <a:moveTo>
                      <a:pt x="385" y="416"/>
                    </a:moveTo>
                    <a:cubicBezTo>
                      <a:pt x="354" y="354"/>
                      <a:pt x="354" y="354"/>
                      <a:pt x="354" y="354"/>
                    </a:cubicBezTo>
                    <a:cubicBezTo>
                      <a:pt x="333" y="302"/>
                      <a:pt x="333" y="302"/>
                      <a:pt x="333" y="302"/>
                    </a:cubicBezTo>
                    <a:cubicBezTo>
                      <a:pt x="302" y="354"/>
                      <a:pt x="302" y="354"/>
                      <a:pt x="302" y="354"/>
                    </a:cubicBezTo>
                    <a:cubicBezTo>
                      <a:pt x="271" y="416"/>
                      <a:pt x="271" y="416"/>
                      <a:pt x="271" y="416"/>
                    </a:cubicBezTo>
                    <a:cubicBezTo>
                      <a:pt x="239" y="354"/>
                      <a:pt x="239" y="354"/>
                      <a:pt x="239" y="354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250" y="499"/>
                      <a:pt x="250" y="499"/>
                      <a:pt x="250" y="499"/>
                    </a:cubicBezTo>
                    <a:cubicBezTo>
                      <a:pt x="271" y="552"/>
                      <a:pt x="271" y="552"/>
                      <a:pt x="271" y="552"/>
                    </a:cubicBezTo>
                    <a:cubicBezTo>
                      <a:pt x="302" y="499"/>
                      <a:pt x="302" y="499"/>
                      <a:pt x="302" y="499"/>
                    </a:cubicBezTo>
                    <a:cubicBezTo>
                      <a:pt x="333" y="437"/>
                      <a:pt x="333" y="437"/>
                      <a:pt x="333" y="437"/>
                    </a:cubicBezTo>
                    <a:cubicBezTo>
                      <a:pt x="364" y="499"/>
                      <a:pt x="364" y="499"/>
                      <a:pt x="364" y="499"/>
                    </a:cubicBezTo>
                    <a:cubicBezTo>
                      <a:pt x="385" y="552"/>
                      <a:pt x="385" y="552"/>
                      <a:pt x="385" y="552"/>
                    </a:cubicBezTo>
                    <a:cubicBezTo>
                      <a:pt x="416" y="499"/>
                      <a:pt x="416" y="499"/>
                      <a:pt x="416" y="499"/>
                    </a:cubicBezTo>
                    <a:cubicBezTo>
                      <a:pt x="479" y="385"/>
                      <a:pt x="479" y="385"/>
                      <a:pt x="479" y="385"/>
                    </a:cubicBezTo>
                    <a:cubicBezTo>
                      <a:pt x="427" y="354"/>
                      <a:pt x="427" y="354"/>
                      <a:pt x="427" y="354"/>
                    </a:cubicBezTo>
                    <a:lnTo>
                      <a:pt x="385" y="416"/>
                    </a:lnTo>
                    <a:close/>
                    <a:moveTo>
                      <a:pt x="385" y="416"/>
                    </a:moveTo>
                    <a:lnTo>
                      <a:pt x="385" y="416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wrap="none" lIns="182843" tIns="91422" rIns="182843" bIns="91422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6" name="Freeform 95"/>
              <p:cNvSpPr>
                <a:spLocks noEditPoints="1"/>
              </p:cNvSpPr>
              <p:nvPr/>
            </p:nvSpPr>
            <p:spPr bwMode="auto">
              <a:xfrm>
                <a:off x="5903864" y="4117060"/>
                <a:ext cx="318103" cy="281252"/>
              </a:xfrm>
              <a:custGeom>
                <a:avLst/>
                <a:gdLst/>
                <a:ahLst/>
                <a:cxnLst>
                  <a:cxn ang="0">
                    <a:pos x="296" y="7"/>
                  </a:cxn>
                  <a:cxn ang="0">
                    <a:pos x="285" y="5"/>
                  </a:cxn>
                  <a:cxn ang="0">
                    <a:pos x="279" y="11"/>
                  </a:cxn>
                  <a:cxn ang="0">
                    <a:pos x="276" y="16"/>
                  </a:cxn>
                  <a:cxn ang="0">
                    <a:pos x="196" y="94"/>
                  </a:cxn>
                  <a:cxn ang="0">
                    <a:pos x="192" y="112"/>
                  </a:cxn>
                  <a:cxn ang="0">
                    <a:pos x="200" y="121"/>
                  </a:cxn>
                  <a:cxn ang="0">
                    <a:pos x="129" y="83"/>
                  </a:cxn>
                  <a:cxn ang="0">
                    <a:pos x="131" y="58"/>
                  </a:cxn>
                  <a:cxn ang="0">
                    <a:pos x="124" y="33"/>
                  </a:cxn>
                  <a:cxn ang="0">
                    <a:pos x="113" y="18"/>
                  </a:cxn>
                  <a:cxn ang="0">
                    <a:pos x="91" y="4"/>
                  </a:cxn>
                  <a:cxn ang="0">
                    <a:pos x="66" y="0"/>
                  </a:cxn>
                  <a:cxn ang="0">
                    <a:pos x="86" y="40"/>
                  </a:cxn>
                  <a:cxn ang="0">
                    <a:pos x="2" y="49"/>
                  </a:cxn>
                  <a:cxn ang="0">
                    <a:pos x="0" y="65"/>
                  </a:cxn>
                  <a:cxn ang="0">
                    <a:pos x="4" y="91"/>
                  </a:cxn>
                  <a:cxn ang="0">
                    <a:pos x="18" y="112"/>
                  </a:cxn>
                  <a:cxn ang="0">
                    <a:pos x="35" y="123"/>
                  </a:cxn>
                  <a:cxn ang="0">
                    <a:pos x="60" y="131"/>
                  </a:cxn>
                  <a:cxn ang="0">
                    <a:pos x="86" y="129"/>
                  </a:cxn>
                  <a:cxn ang="0">
                    <a:pos x="89" y="234"/>
                  </a:cxn>
                  <a:cxn ang="0">
                    <a:pos x="47" y="281"/>
                  </a:cxn>
                  <a:cxn ang="0">
                    <a:pos x="104" y="248"/>
                  </a:cxn>
                  <a:cxn ang="0">
                    <a:pos x="240" y="281"/>
                  </a:cxn>
                  <a:cxn ang="0">
                    <a:pos x="250" y="288"/>
                  </a:cxn>
                  <a:cxn ang="0">
                    <a:pos x="261" y="290"/>
                  </a:cxn>
                  <a:cxn ang="0">
                    <a:pos x="278" y="285"/>
                  </a:cxn>
                  <a:cxn ang="0">
                    <a:pos x="287" y="277"/>
                  </a:cxn>
                  <a:cxn ang="0">
                    <a:pos x="292" y="259"/>
                  </a:cxn>
                  <a:cxn ang="0">
                    <a:pos x="287" y="243"/>
                  </a:cxn>
                  <a:cxn ang="0">
                    <a:pos x="212" y="134"/>
                  </a:cxn>
                  <a:cxn ang="0">
                    <a:pos x="229" y="136"/>
                  </a:cxn>
                  <a:cxn ang="0">
                    <a:pos x="314" y="60"/>
                  </a:cxn>
                  <a:cxn ang="0">
                    <a:pos x="316" y="56"/>
                  </a:cxn>
                  <a:cxn ang="0">
                    <a:pos x="321" y="53"/>
                  </a:cxn>
                  <a:cxn ang="0">
                    <a:pos x="328" y="47"/>
                  </a:cxn>
                  <a:cxn ang="0">
                    <a:pos x="325" y="36"/>
                  </a:cxn>
                  <a:cxn ang="0">
                    <a:pos x="263" y="252"/>
                  </a:cxn>
                  <a:cxn ang="0">
                    <a:pos x="276" y="259"/>
                  </a:cxn>
                  <a:cxn ang="0">
                    <a:pos x="276" y="268"/>
                  </a:cxn>
                  <a:cxn ang="0">
                    <a:pos x="263" y="276"/>
                  </a:cxn>
                  <a:cxn ang="0">
                    <a:pos x="256" y="272"/>
                  </a:cxn>
                  <a:cxn ang="0">
                    <a:pos x="252" y="265"/>
                  </a:cxn>
                  <a:cxn ang="0">
                    <a:pos x="260" y="254"/>
                  </a:cxn>
                  <a:cxn ang="0">
                    <a:pos x="221" y="98"/>
                  </a:cxn>
                  <a:cxn ang="0">
                    <a:pos x="278" y="42"/>
                  </a:cxn>
                  <a:cxn ang="0">
                    <a:pos x="234" y="111"/>
                  </a:cxn>
                  <a:cxn ang="0">
                    <a:pos x="240" y="116"/>
                  </a:cxn>
                </a:cxnLst>
                <a:rect l="0" t="0" r="r" b="b"/>
                <a:pathLst>
                  <a:path w="328" h="290">
                    <a:moveTo>
                      <a:pt x="325" y="36"/>
                    </a:moveTo>
                    <a:lnTo>
                      <a:pt x="296" y="7"/>
                    </a:lnTo>
                    <a:lnTo>
                      <a:pt x="296" y="7"/>
                    </a:lnTo>
                    <a:lnTo>
                      <a:pt x="292" y="5"/>
                    </a:lnTo>
                    <a:lnTo>
                      <a:pt x="289" y="4"/>
                    </a:lnTo>
                    <a:lnTo>
                      <a:pt x="285" y="5"/>
                    </a:lnTo>
                    <a:lnTo>
                      <a:pt x="281" y="7"/>
                    </a:lnTo>
                    <a:lnTo>
                      <a:pt x="281" y="7"/>
                    </a:lnTo>
                    <a:lnTo>
                      <a:pt x="279" y="11"/>
                    </a:lnTo>
                    <a:lnTo>
                      <a:pt x="279" y="16"/>
                    </a:lnTo>
                    <a:lnTo>
                      <a:pt x="279" y="16"/>
                    </a:lnTo>
                    <a:lnTo>
                      <a:pt x="276" y="16"/>
                    </a:lnTo>
                    <a:lnTo>
                      <a:pt x="272" y="18"/>
                    </a:lnTo>
                    <a:lnTo>
                      <a:pt x="272" y="18"/>
                    </a:lnTo>
                    <a:lnTo>
                      <a:pt x="196" y="94"/>
                    </a:lnTo>
                    <a:lnTo>
                      <a:pt x="196" y="94"/>
                    </a:lnTo>
                    <a:lnTo>
                      <a:pt x="196" y="103"/>
                    </a:lnTo>
                    <a:lnTo>
                      <a:pt x="192" y="112"/>
                    </a:lnTo>
                    <a:lnTo>
                      <a:pt x="200" y="121"/>
                    </a:lnTo>
                    <a:lnTo>
                      <a:pt x="200" y="121"/>
                    </a:lnTo>
                    <a:lnTo>
                      <a:pt x="200" y="121"/>
                    </a:lnTo>
                    <a:lnTo>
                      <a:pt x="183" y="138"/>
                    </a:lnTo>
                    <a:lnTo>
                      <a:pt x="129" y="83"/>
                    </a:lnTo>
                    <a:lnTo>
                      <a:pt x="129" y="83"/>
                    </a:lnTo>
                    <a:lnTo>
                      <a:pt x="131" y="74"/>
                    </a:lnTo>
                    <a:lnTo>
                      <a:pt x="131" y="67"/>
                    </a:lnTo>
                    <a:lnTo>
                      <a:pt x="131" y="58"/>
                    </a:lnTo>
                    <a:lnTo>
                      <a:pt x="129" y="49"/>
                    </a:lnTo>
                    <a:lnTo>
                      <a:pt x="127" y="42"/>
                    </a:lnTo>
                    <a:lnTo>
                      <a:pt x="124" y="33"/>
                    </a:lnTo>
                    <a:lnTo>
                      <a:pt x="118" y="25"/>
                    </a:lnTo>
                    <a:lnTo>
                      <a:pt x="113" y="18"/>
                    </a:lnTo>
                    <a:lnTo>
                      <a:pt x="113" y="18"/>
                    </a:lnTo>
                    <a:lnTo>
                      <a:pt x="105" y="13"/>
                    </a:lnTo>
                    <a:lnTo>
                      <a:pt x="98" y="9"/>
                    </a:lnTo>
                    <a:lnTo>
                      <a:pt x="91" y="4"/>
                    </a:lnTo>
                    <a:lnTo>
                      <a:pt x="82" y="2"/>
                    </a:lnTo>
                    <a:lnTo>
                      <a:pt x="73" y="0"/>
                    </a:lnTo>
                    <a:lnTo>
                      <a:pt x="66" y="0"/>
                    </a:lnTo>
                    <a:lnTo>
                      <a:pt x="57" y="0"/>
                    </a:lnTo>
                    <a:lnTo>
                      <a:pt x="47" y="2"/>
                    </a:lnTo>
                    <a:lnTo>
                      <a:pt x="86" y="40"/>
                    </a:lnTo>
                    <a:lnTo>
                      <a:pt x="76" y="76"/>
                    </a:lnTo>
                    <a:lnTo>
                      <a:pt x="38" y="85"/>
                    </a:lnTo>
                    <a:lnTo>
                      <a:pt x="2" y="49"/>
                    </a:lnTo>
                    <a:lnTo>
                      <a:pt x="2" y="49"/>
                    </a:lnTo>
                    <a:lnTo>
                      <a:pt x="0" y="56"/>
                    </a:lnTo>
                    <a:lnTo>
                      <a:pt x="0" y="65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4" y="91"/>
                    </a:lnTo>
                    <a:lnTo>
                      <a:pt x="8" y="98"/>
                    </a:lnTo>
                    <a:lnTo>
                      <a:pt x="13" y="105"/>
                    </a:lnTo>
                    <a:lnTo>
                      <a:pt x="18" y="112"/>
                    </a:lnTo>
                    <a:lnTo>
                      <a:pt x="18" y="112"/>
                    </a:lnTo>
                    <a:lnTo>
                      <a:pt x="26" y="118"/>
                    </a:lnTo>
                    <a:lnTo>
                      <a:pt x="35" y="123"/>
                    </a:lnTo>
                    <a:lnTo>
                      <a:pt x="42" y="127"/>
                    </a:lnTo>
                    <a:lnTo>
                      <a:pt x="51" y="129"/>
                    </a:lnTo>
                    <a:lnTo>
                      <a:pt x="60" y="131"/>
                    </a:lnTo>
                    <a:lnTo>
                      <a:pt x="69" y="131"/>
                    </a:lnTo>
                    <a:lnTo>
                      <a:pt x="76" y="131"/>
                    </a:lnTo>
                    <a:lnTo>
                      <a:pt x="86" y="129"/>
                    </a:lnTo>
                    <a:lnTo>
                      <a:pt x="86" y="129"/>
                    </a:lnTo>
                    <a:lnTo>
                      <a:pt x="140" y="181"/>
                    </a:lnTo>
                    <a:lnTo>
                      <a:pt x="89" y="234"/>
                    </a:lnTo>
                    <a:lnTo>
                      <a:pt x="86" y="230"/>
                    </a:lnTo>
                    <a:lnTo>
                      <a:pt x="71" y="243"/>
                    </a:lnTo>
                    <a:lnTo>
                      <a:pt x="47" y="281"/>
                    </a:lnTo>
                    <a:lnTo>
                      <a:pt x="53" y="286"/>
                    </a:lnTo>
                    <a:lnTo>
                      <a:pt x="91" y="263"/>
                    </a:lnTo>
                    <a:lnTo>
                      <a:pt x="104" y="248"/>
                    </a:lnTo>
                    <a:lnTo>
                      <a:pt x="100" y="245"/>
                    </a:lnTo>
                    <a:lnTo>
                      <a:pt x="153" y="194"/>
                    </a:lnTo>
                    <a:lnTo>
                      <a:pt x="240" y="281"/>
                    </a:lnTo>
                    <a:lnTo>
                      <a:pt x="240" y="281"/>
                    </a:lnTo>
                    <a:lnTo>
                      <a:pt x="245" y="285"/>
                    </a:lnTo>
                    <a:lnTo>
                      <a:pt x="250" y="288"/>
                    </a:lnTo>
                    <a:lnTo>
                      <a:pt x="256" y="290"/>
                    </a:lnTo>
                    <a:lnTo>
                      <a:pt x="261" y="290"/>
                    </a:lnTo>
                    <a:lnTo>
                      <a:pt x="261" y="290"/>
                    </a:lnTo>
                    <a:lnTo>
                      <a:pt x="267" y="290"/>
                    </a:lnTo>
                    <a:lnTo>
                      <a:pt x="272" y="288"/>
                    </a:lnTo>
                    <a:lnTo>
                      <a:pt x="278" y="285"/>
                    </a:lnTo>
                    <a:lnTo>
                      <a:pt x="283" y="281"/>
                    </a:lnTo>
                    <a:lnTo>
                      <a:pt x="283" y="281"/>
                    </a:lnTo>
                    <a:lnTo>
                      <a:pt x="287" y="277"/>
                    </a:lnTo>
                    <a:lnTo>
                      <a:pt x="290" y="272"/>
                    </a:lnTo>
                    <a:lnTo>
                      <a:pt x="292" y="265"/>
                    </a:lnTo>
                    <a:lnTo>
                      <a:pt x="292" y="259"/>
                    </a:lnTo>
                    <a:lnTo>
                      <a:pt x="292" y="254"/>
                    </a:lnTo>
                    <a:lnTo>
                      <a:pt x="290" y="248"/>
                    </a:lnTo>
                    <a:lnTo>
                      <a:pt x="287" y="243"/>
                    </a:lnTo>
                    <a:lnTo>
                      <a:pt x="283" y="237"/>
                    </a:lnTo>
                    <a:lnTo>
                      <a:pt x="196" y="150"/>
                    </a:lnTo>
                    <a:lnTo>
                      <a:pt x="212" y="134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9" y="136"/>
                    </a:lnTo>
                    <a:lnTo>
                      <a:pt x="240" y="136"/>
                    </a:lnTo>
                    <a:lnTo>
                      <a:pt x="314" y="62"/>
                    </a:lnTo>
                    <a:lnTo>
                      <a:pt x="314" y="60"/>
                    </a:lnTo>
                    <a:lnTo>
                      <a:pt x="314" y="60"/>
                    </a:lnTo>
                    <a:lnTo>
                      <a:pt x="314" y="60"/>
                    </a:lnTo>
                    <a:lnTo>
                      <a:pt x="316" y="56"/>
                    </a:lnTo>
                    <a:lnTo>
                      <a:pt x="318" y="54"/>
                    </a:lnTo>
                    <a:lnTo>
                      <a:pt x="318" y="54"/>
                    </a:lnTo>
                    <a:lnTo>
                      <a:pt x="321" y="53"/>
                    </a:lnTo>
                    <a:lnTo>
                      <a:pt x="325" y="51"/>
                    </a:lnTo>
                    <a:lnTo>
                      <a:pt x="325" y="51"/>
                    </a:lnTo>
                    <a:lnTo>
                      <a:pt x="328" y="47"/>
                    </a:lnTo>
                    <a:lnTo>
                      <a:pt x="328" y="44"/>
                    </a:lnTo>
                    <a:lnTo>
                      <a:pt x="328" y="40"/>
                    </a:lnTo>
                    <a:lnTo>
                      <a:pt x="325" y="36"/>
                    </a:lnTo>
                    <a:lnTo>
                      <a:pt x="325" y="36"/>
                    </a:lnTo>
                    <a:close/>
                    <a:moveTo>
                      <a:pt x="263" y="252"/>
                    </a:moveTo>
                    <a:lnTo>
                      <a:pt x="263" y="252"/>
                    </a:lnTo>
                    <a:lnTo>
                      <a:pt x="269" y="254"/>
                    </a:lnTo>
                    <a:lnTo>
                      <a:pt x="272" y="256"/>
                    </a:lnTo>
                    <a:lnTo>
                      <a:pt x="276" y="259"/>
                    </a:lnTo>
                    <a:lnTo>
                      <a:pt x="276" y="265"/>
                    </a:lnTo>
                    <a:lnTo>
                      <a:pt x="276" y="265"/>
                    </a:lnTo>
                    <a:lnTo>
                      <a:pt x="276" y="268"/>
                    </a:lnTo>
                    <a:lnTo>
                      <a:pt x="272" y="272"/>
                    </a:lnTo>
                    <a:lnTo>
                      <a:pt x="269" y="276"/>
                    </a:lnTo>
                    <a:lnTo>
                      <a:pt x="263" y="276"/>
                    </a:lnTo>
                    <a:lnTo>
                      <a:pt x="263" y="276"/>
                    </a:lnTo>
                    <a:lnTo>
                      <a:pt x="260" y="276"/>
                    </a:lnTo>
                    <a:lnTo>
                      <a:pt x="256" y="272"/>
                    </a:lnTo>
                    <a:lnTo>
                      <a:pt x="252" y="268"/>
                    </a:lnTo>
                    <a:lnTo>
                      <a:pt x="252" y="265"/>
                    </a:lnTo>
                    <a:lnTo>
                      <a:pt x="252" y="265"/>
                    </a:lnTo>
                    <a:lnTo>
                      <a:pt x="252" y="259"/>
                    </a:lnTo>
                    <a:lnTo>
                      <a:pt x="256" y="256"/>
                    </a:lnTo>
                    <a:lnTo>
                      <a:pt x="260" y="254"/>
                    </a:lnTo>
                    <a:lnTo>
                      <a:pt x="263" y="252"/>
                    </a:lnTo>
                    <a:lnTo>
                      <a:pt x="263" y="252"/>
                    </a:lnTo>
                    <a:close/>
                    <a:moveTo>
                      <a:pt x="221" y="98"/>
                    </a:moveTo>
                    <a:lnTo>
                      <a:pt x="216" y="92"/>
                    </a:lnTo>
                    <a:lnTo>
                      <a:pt x="272" y="36"/>
                    </a:lnTo>
                    <a:lnTo>
                      <a:pt x="278" y="42"/>
                    </a:lnTo>
                    <a:lnTo>
                      <a:pt x="221" y="98"/>
                    </a:lnTo>
                    <a:close/>
                    <a:moveTo>
                      <a:pt x="240" y="116"/>
                    </a:moveTo>
                    <a:lnTo>
                      <a:pt x="234" y="111"/>
                    </a:lnTo>
                    <a:lnTo>
                      <a:pt x="290" y="54"/>
                    </a:lnTo>
                    <a:lnTo>
                      <a:pt x="296" y="60"/>
                    </a:lnTo>
                    <a:lnTo>
                      <a:pt x="240" y="116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7" name="Freeform 104"/>
              <p:cNvSpPr>
                <a:spLocks noEditPoints="1"/>
              </p:cNvSpPr>
              <p:nvPr/>
            </p:nvSpPr>
            <p:spPr bwMode="auto">
              <a:xfrm>
                <a:off x="3360618" y="5501700"/>
                <a:ext cx="300647" cy="292890"/>
              </a:xfrm>
              <a:custGeom>
                <a:avLst/>
                <a:gdLst/>
                <a:ahLst/>
                <a:cxnLst>
                  <a:cxn ang="0">
                    <a:pos x="243" y="45"/>
                  </a:cxn>
                  <a:cxn ang="0">
                    <a:pos x="243" y="20"/>
                  </a:cxn>
                  <a:cxn ang="0">
                    <a:pos x="238" y="6"/>
                  </a:cxn>
                  <a:cxn ang="0">
                    <a:pos x="221" y="0"/>
                  </a:cxn>
                  <a:cxn ang="0">
                    <a:pos x="214" y="2"/>
                  </a:cxn>
                  <a:cxn ang="0">
                    <a:pos x="203" y="13"/>
                  </a:cxn>
                  <a:cxn ang="0">
                    <a:pos x="202" y="45"/>
                  </a:cxn>
                  <a:cxn ang="0">
                    <a:pos x="109" y="20"/>
                  </a:cxn>
                  <a:cxn ang="0">
                    <a:pos x="107" y="13"/>
                  </a:cxn>
                  <a:cxn ang="0">
                    <a:pos x="96" y="2"/>
                  </a:cxn>
                  <a:cxn ang="0">
                    <a:pos x="87" y="0"/>
                  </a:cxn>
                  <a:cxn ang="0">
                    <a:pos x="73" y="6"/>
                  </a:cxn>
                  <a:cxn ang="0">
                    <a:pos x="67" y="20"/>
                  </a:cxn>
                  <a:cxn ang="0">
                    <a:pos x="17" y="45"/>
                  </a:cxn>
                  <a:cxn ang="0">
                    <a:pos x="9" y="47"/>
                  </a:cxn>
                  <a:cxn ang="0">
                    <a:pos x="2" y="54"/>
                  </a:cxn>
                  <a:cxn ang="0">
                    <a:pos x="0" y="287"/>
                  </a:cxn>
                  <a:cxn ang="0">
                    <a:pos x="2" y="292"/>
                  </a:cxn>
                  <a:cxn ang="0">
                    <a:pos x="9" y="301"/>
                  </a:cxn>
                  <a:cxn ang="0">
                    <a:pos x="294" y="301"/>
                  </a:cxn>
                  <a:cxn ang="0">
                    <a:pos x="301" y="301"/>
                  </a:cxn>
                  <a:cxn ang="0">
                    <a:pos x="308" y="292"/>
                  </a:cxn>
                  <a:cxn ang="0">
                    <a:pos x="310" y="62"/>
                  </a:cxn>
                  <a:cxn ang="0">
                    <a:pos x="308" y="54"/>
                  </a:cxn>
                  <a:cxn ang="0">
                    <a:pos x="301" y="47"/>
                  </a:cxn>
                  <a:cxn ang="0">
                    <a:pos x="294" y="45"/>
                  </a:cxn>
                  <a:cxn ang="0">
                    <a:pos x="145" y="156"/>
                  </a:cxn>
                  <a:cxn ang="0">
                    <a:pos x="96" y="114"/>
                  </a:cxn>
                  <a:cxn ang="0">
                    <a:pos x="165" y="114"/>
                  </a:cxn>
                  <a:cxn ang="0">
                    <a:pos x="214" y="156"/>
                  </a:cxn>
                  <a:cxn ang="0">
                    <a:pos x="165" y="114"/>
                  </a:cxn>
                  <a:cxn ang="0">
                    <a:pos x="75" y="156"/>
                  </a:cxn>
                  <a:cxn ang="0">
                    <a:pos x="31" y="114"/>
                  </a:cxn>
                  <a:cxn ang="0">
                    <a:pos x="75" y="178"/>
                  </a:cxn>
                  <a:cxn ang="0">
                    <a:pos x="31" y="209"/>
                  </a:cxn>
                  <a:cxn ang="0">
                    <a:pos x="75" y="178"/>
                  </a:cxn>
                  <a:cxn ang="0">
                    <a:pos x="145" y="178"/>
                  </a:cxn>
                  <a:cxn ang="0">
                    <a:pos x="96" y="209"/>
                  </a:cxn>
                  <a:cxn ang="0">
                    <a:pos x="145" y="229"/>
                  </a:cxn>
                  <a:cxn ang="0">
                    <a:pos x="96" y="270"/>
                  </a:cxn>
                  <a:cxn ang="0">
                    <a:pos x="145" y="229"/>
                  </a:cxn>
                  <a:cxn ang="0">
                    <a:pos x="214" y="229"/>
                  </a:cxn>
                  <a:cxn ang="0">
                    <a:pos x="165" y="270"/>
                  </a:cxn>
                  <a:cxn ang="0">
                    <a:pos x="165" y="209"/>
                  </a:cxn>
                  <a:cxn ang="0">
                    <a:pos x="214" y="178"/>
                  </a:cxn>
                  <a:cxn ang="0">
                    <a:pos x="165" y="209"/>
                  </a:cxn>
                  <a:cxn ang="0">
                    <a:pos x="279" y="178"/>
                  </a:cxn>
                  <a:cxn ang="0">
                    <a:pos x="236" y="209"/>
                  </a:cxn>
                  <a:cxn ang="0">
                    <a:pos x="236" y="156"/>
                  </a:cxn>
                  <a:cxn ang="0">
                    <a:pos x="279" y="114"/>
                  </a:cxn>
                  <a:cxn ang="0">
                    <a:pos x="236" y="156"/>
                  </a:cxn>
                  <a:cxn ang="0">
                    <a:pos x="75" y="229"/>
                  </a:cxn>
                  <a:cxn ang="0">
                    <a:pos x="31" y="270"/>
                  </a:cxn>
                  <a:cxn ang="0">
                    <a:pos x="236" y="270"/>
                  </a:cxn>
                  <a:cxn ang="0">
                    <a:pos x="279" y="229"/>
                  </a:cxn>
                  <a:cxn ang="0">
                    <a:pos x="236" y="270"/>
                  </a:cxn>
                </a:cxnLst>
                <a:rect l="0" t="0" r="r" b="b"/>
                <a:pathLst>
                  <a:path w="310" h="301">
                    <a:moveTo>
                      <a:pt x="294" y="45"/>
                    </a:moveTo>
                    <a:lnTo>
                      <a:pt x="243" y="45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41" y="13"/>
                    </a:lnTo>
                    <a:lnTo>
                      <a:pt x="238" y="6"/>
                    </a:lnTo>
                    <a:lnTo>
                      <a:pt x="231" y="2"/>
                    </a:lnTo>
                    <a:lnTo>
                      <a:pt x="221" y="0"/>
                    </a:lnTo>
                    <a:lnTo>
                      <a:pt x="221" y="0"/>
                    </a:lnTo>
                    <a:lnTo>
                      <a:pt x="214" y="2"/>
                    </a:lnTo>
                    <a:lnTo>
                      <a:pt x="207" y="6"/>
                    </a:lnTo>
                    <a:lnTo>
                      <a:pt x="203" y="13"/>
                    </a:lnTo>
                    <a:lnTo>
                      <a:pt x="202" y="20"/>
                    </a:lnTo>
                    <a:lnTo>
                      <a:pt x="202" y="45"/>
                    </a:lnTo>
                    <a:lnTo>
                      <a:pt x="109" y="45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7" y="13"/>
                    </a:lnTo>
                    <a:lnTo>
                      <a:pt x="102" y="6"/>
                    </a:lnTo>
                    <a:lnTo>
                      <a:pt x="96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0" y="2"/>
                    </a:lnTo>
                    <a:lnTo>
                      <a:pt x="73" y="6"/>
                    </a:lnTo>
                    <a:lnTo>
                      <a:pt x="69" y="13"/>
                    </a:lnTo>
                    <a:lnTo>
                      <a:pt x="67" y="20"/>
                    </a:lnTo>
                    <a:lnTo>
                      <a:pt x="67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9" y="47"/>
                    </a:lnTo>
                    <a:lnTo>
                      <a:pt x="4" y="51"/>
                    </a:lnTo>
                    <a:lnTo>
                      <a:pt x="2" y="54"/>
                    </a:lnTo>
                    <a:lnTo>
                      <a:pt x="0" y="62"/>
                    </a:lnTo>
                    <a:lnTo>
                      <a:pt x="0" y="287"/>
                    </a:lnTo>
                    <a:lnTo>
                      <a:pt x="0" y="287"/>
                    </a:lnTo>
                    <a:lnTo>
                      <a:pt x="2" y="292"/>
                    </a:lnTo>
                    <a:lnTo>
                      <a:pt x="4" y="297"/>
                    </a:lnTo>
                    <a:lnTo>
                      <a:pt x="9" y="301"/>
                    </a:lnTo>
                    <a:lnTo>
                      <a:pt x="17" y="301"/>
                    </a:lnTo>
                    <a:lnTo>
                      <a:pt x="294" y="301"/>
                    </a:lnTo>
                    <a:lnTo>
                      <a:pt x="294" y="301"/>
                    </a:lnTo>
                    <a:lnTo>
                      <a:pt x="301" y="301"/>
                    </a:lnTo>
                    <a:lnTo>
                      <a:pt x="305" y="297"/>
                    </a:lnTo>
                    <a:lnTo>
                      <a:pt x="308" y="292"/>
                    </a:lnTo>
                    <a:lnTo>
                      <a:pt x="310" y="287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08" y="54"/>
                    </a:lnTo>
                    <a:lnTo>
                      <a:pt x="305" y="51"/>
                    </a:lnTo>
                    <a:lnTo>
                      <a:pt x="301" y="47"/>
                    </a:lnTo>
                    <a:lnTo>
                      <a:pt x="294" y="45"/>
                    </a:lnTo>
                    <a:lnTo>
                      <a:pt x="294" y="45"/>
                    </a:lnTo>
                    <a:close/>
                    <a:moveTo>
                      <a:pt x="145" y="114"/>
                    </a:moveTo>
                    <a:lnTo>
                      <a:pt x="145" y="156"/>
                    </a:lnTo>
                    <a:lnTo>
                      <a:pt x="96" y="156"/>
                    </a:lnTo>
                    <a:lnTo>
                      <a:pt x="96" y="114"/>
                    </a:lnTo>
                    <a:lnTo>
                      <a:pt x="145" y="114"/>
                    </a:lnTo>
                    <a:close/>
                    <a:moveTo>
                      <a:pt x="165" y="114"/>
                    </a:moveTo>
                    <a:lnTo>
                      <a:pt x="214" y="114"/>
                    </a:lnTo>
                    <a:lnTo>
                      <a:pt x="214" y="156"/>
                    </a:lnTo>
                    <a:lnTo>
                      <a:pt x="165" y="156"/>
                    </a:lnTo>
                    <a:lnTo>
                      <a:pt x="165" y="114"/>
                    </a:lnTo>
                    <a:close/>
                    <a:moveTo>
                      <a:pt x="75" y="114"/>
                    </a:moveTo>
                    <a:lnTo>
                      <a:pt x="75" y="156"/>
                    </a:lnTo>
                    <a:lnTo>
                      <a:pt x="31" y="156"/>
                    </a:lnTo>
                    <a:lnTo>
                      <a:pt x="31" y="114"/>
                    </a:lnTo>
                    <a:lnTo>
                      <a:pt x="75" y="114"/>
                    </a:lnTo>
                    <a:close/>
                    <a:moveTo>
                      <a:pt x="75" y="178"/>
                    </a:moveTo>
                    <a:lnTo>
                      <a:pt x="75" y="209"/>
                    </a:lnTo>
                    <a:lnTo>
                      <a:pt x="31" y="209"/>
                    </a:lnTo>
                    <a:lnTo>
                      <a:pt x="31" y="178"/>
                    </a:lnTo>
                    <a:lnTo>
                      <a:pt x="75" y="178"/>
                    </a:lnTo>
                    <a:close/>
                    <a:moveTo>
                      <a:pt x="96" y="178"/>
                    </a:moveTo>
                    <a:lnTo>
                      <a:pt x="145" y="178"/>
                    </a:lnTo>
                    <a:lnTo>
                      <a:pt x="145" y="209"/>
                    </a:lnTo>
                    <a:lnTo>
                      <a:pt x="96" y="209"/>
                    </a:lnTo>
                    <a:lnTo>
                      <a:pt x="96" y="178"/>
                    </a:lnTo>
                    <a:close/>
                    <a:moveTo>
                      <a:pt x="145" y="229"/>
                    </a:moveTo>
                    <a:lnTo>
                      <a:pt x="145" y="270"/>
                    </a:lnTo>
                    <a:lnTo>
                      <a:pt x="96" y="270"/>
                    </a:lnTo>
                    <a:lnTo>
                      <a:pt x="96" y="229"/>
                    </a:lnTo>
                    <a:lnTo>
                      <a:pt x="145" y="229"/>
                    </a:lnTo>
                    <a:close/>
                    <a:moveTo>
                      <a:pt x="165" y="229"/>
                    </a:moveTo>
                    <a:lnTo>
                      <a:pt x="214" y="229"/>
                    </a:lnTo>
                    <a:lnTo>
                      <a:pt x="214" y="270"/>
                    </a:lnTo>
                    <a:lnTo>
                      <a:pt x="165" y="270"/>
                    </a:lnTo>
                    <a:lnTo>
                      <a:pt x="165" y="229"/>
                    </a:lnTo>
                    <a:close/>
                    <a:moveTo>
                      <a:pt x="165" y="209"/>
                    </a:moveTo>
                    <a:lnTo>
                      <a:pt x="165" y="178"/>
                    </a:lnTo>
                    <a:lnTo>
                      <a:pt x="214" y="178"/>
                    </a:lnTo>
                    <a:lnTo>
                      <a:pt x="214" y="209"/>
                    </a:lnTo>
                    <a:lnTo>
                      <a:pt x="165" y="209"/>
                    </a:lnTo>
                    <a:close/>
                    <a:moveTo>
                      <a:pt x="236" y="178"/>
                    </a:moveTo>
                    <a:lnTo>
                      <a:pt x="279" y="178"/>
                    </a:lnTo>
                    <a:lnTo>
                      <a:pt x="279" y="209"/>
                    </a:lnTo>
                    <a:lnTo>
                      <a:pt x="236" y="209"/>
                    </a:lnTo>
                    <a:lnTo>
                      <a:pt x="236" y="178"/>
                    </a:lnTo>
                    <a:close/>
                    <a:moveTo>
                      <a:pt x="236" y="156"/>
                    </a:moveTo>
                    <a:lnTo>
                      <a:pt x="236" y="114"/>
                    </a:lnTo>
                    <a:lnTo>
                      <a:pt x="279" y="114"/>
                    </a:lnTo>
                    <a:lnTo>
                      <a:pt x="279" y="156"/>
                    </a:lnTo>
                    <a:lnTo>
                      <a:pt x="236" y="156"/>
                    </a:lnTo>
                    <a:close/>
                    <a:moveTo>
                      <a:pt x="31" y="229"/>
                    </a:moveTo>
                    <a:lnTo>
                      <a:pt x="75" y="229"/>
                    </a:lnTo>
                    <a:lnTo>
                      <a:pt x="75" y="270"/>
                    </a:lnTo>
                    <a:lnTo>
                      <a:pt x="31" y="270"/>
                    </a:lnTo>
                    <a:lnTo>
                      <a:pt x="31" y="229"/>
                    </a:lnTo>
                    <a:close/>
                    <a:moveTo>
                      <a:pt x="236" y="270"/>
                    </a:moveTo>
                    <a:lnTo>
                      <a:pt x="236" y="229"/>
                    </a:lnTo>
                    <a:lnTo>
                      <a:pt x="279" y="229"/>
                    </a:lnTo>
                    <a:lnTo>
                      <a:pt x="279" y="270"/>
                    </a:lnTo>
                    <a:lnTo>
                      <a:pt x="236" y="27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8" name="Freeform 106"/>
              <p:cNvSpPr>
                <a:spLocks noEditPoints="1"/>
              </p:cNvSpPr>
              <p:nvPr/>
            </p:nvSpPr>
            <p:spPr bwMode="auto">
              <a:xfrm>
                <a:off x="7072985" y="3461964"/>
                <a:ext cx="333622" cy="248275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34" y="0"/>
                  </a:cxn>
                  <a:cxn ang="0">
                    <a:pos x="18" y="7"/>
                  </a:cxn>
                  <a:cxn ang="0">
                    <a:pos x="7" y="18"/>
                  </a:cxn>
                  <a:cxn ang="0">
                    <a:pos x="0" y="33"/>
                  </a:cxn>
                  <a:cxn ang="0">
                    <a:pos x="0" y="214"/>
                  </a:cxn>
                  <a:cxn ang="0">
                    <a:pos x="0" y="221"/>
                  </a:cxn>
                  <a:cxn ang="0">
                    <a:pos x="7" y="237"/>
                  </a:cxn>
                  <a:cxn ang="0">
                    <a:pos x="18" y="248"/>
                  </a:cxn>
                  <a:cxn ang="0">
                    <a:pos x="34" y="256"/>
                  </a:cxn>
                  <a:cxn ang="0">
                    <a:pos x="299" y="256"/>
                  </a:cxn>
                  <a:cxn ang="0">
                    <a:pos x="308" y="256"/>
                  </a:cxn>
                  <a:cxn ang="0">
                    <a:pos x="322" y="248"/>
                  </a:cxn>
                  <a:cxn ang="0">
                    <a:pos x="335" y="237"/>
                  </a:cxn>
                  <a:cxn ang="0">
                    <a:pos x="340" y="221"/>
                  </a:cxn>
                  <a:cxn ang="0">
                    <a:pos x="342" y="42"/>
                  </a:cxn>
                  <a:cxn ang="0">
                    <a:pos x="340" y="33"/>
                  </a:cxn>
                  <a:cxn ang="0">
                    <a:pos x="335" y="18"/>
                  </a:cxn>
                  <a:cxn ang="0">
                    <a:pos x="322" y="7"/>
                  </a:cxn>
                  <a:cxn ang="0">
                    <a:pos x="308" y="0"/>
                  </a:cxn>
                  <a:cxn ang="0">
                    <a:pos x="299" y="0"/>
                  </a:cxn>
                  <a:cxn ang="0">
                    <a:pos x="319" y="36"/>
                  </a:cxn>
                  <a:cxn ang="0">
                    <a:pos x="320" y="42"/>
                  </a:cxn>
                  <a:cxn ang="0">
                    <a:pos x="320" y="214"/>
                  </a:cxn>
                  <a:cxn ang="0">
                    <a:pos x="228" y="114"/>
                  </a:cxn>
                  <a:cxn ang="0">
                    <a:pos x="299" y="20"/>
                  </a:cxn>
                  <a:cxn ang="0">
                    <a:pos x="170" y="134"/>
                  </a:cxn>
                  <a:cxn ang="0">
                    <a:pos x="38" y="22"/>
                  </a:cxn>
                  <a:cxn ang="0">
                    <a:pos x="299" y="20"/>
                  </a:cxn>
                  <a:cxn ang="0">
                    <a:pos x="21" y="218"/>
                  </a:cxn>
                  <a:cxn ang="0">
                    <a:pos x="21" y="42"/>
                  </a:cxn>
                  <a:cxn ang="0">
                    <a:pos x="21" y="36"/>
                  </a:cxn>
                  <a:cxn ang="0">
                    <a:pos x="21" y="218"/>
                  </a:cxn>
                  <a:cxn ang="0">
                    <a:pos x="41" y="234"/>
                  </a:cxn>
                  <a:cxn ang="0">
                    <a:pos x="128" y="127"/>
                  </a:cxn>
                  <a:cxn ang="0">
                    <a:pos x="163" y="158"/>
                  </a:cxn>
                  <a:cxn ang="0">
                    <a:pos x="170" y="160"/>
                  </a:cxn>
                  <a:cxn ang="0">
                    <a:pos x="174" y="160"/>
                  </a:cxn>
                  <a:cxn ang="0">
                    <a:pos x="212" y="127"/>
                  </a:cxn>
                  <a:cxn ang="0">
                    <a:pos x="306" y="234"/>
                  </a:cxn>
                  <a:cxn ang="0">
                    <a:pos x="41" y="234"/>
                  </a:cxn>
                </a:cxnLst>
                <a:rect l="0" t="0" r="r" b="b"/>
                <a:pathLst>
                  <a:path w="342" h="256">
                    <a:moveTo>
                      <a:pt x="299" y="0"/>
                    </a:moveTo>
                    <a:lnTo>
                      <a:pt x="41" y="0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25" y="2"/>
                    </a:lnTo>
                    <a:lnTo>
                      <a:pt x="18" y="7"/>
                    </a:lnTo>
                    <a:lnTo>
                      <a:pt x="12" y="11"/>
                    </a:lnTo>
                    <a:lnTo>
                      <a:pt x="7" y="18"/>
                    </a:lnTo>
                    <a:lnTo>
                      <a:pt x="3" y="25"/>
                    </a:lnTo>
                    <a:lnTo>
                      <a:pt x="0" y="33"/>
                    </a:lnTo>
                    <a:lnTo>
                      <a:pt x="0" y="4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21"/>
                    </a:lnTo>
                    <a:lnTo>
                      <a:pt x="3" y="230"/>
                    </a:lnTo>
                    <a:lnTo>
                      <a:pt x="7" y="237"/>
                    </a:lnTo>
                    <a:lnTo>
                      <a:pt x="12" y="243"/>
                    </a:lnTo>
                    <a:lnTo>
                      <a:pt x="18" y="248"/>
                    </a:lnTo>
                    <a:lnTo>
                      <a:pt x="25" y="252"/>
                    </a:lnTo>
                    <a:lnTo>
                      <a:pt x="34" y="256"/>
                    </a:lnTo>
                    <a:lnTo>
                      <a:pt x="41" y="256"/>
                    </a:lnTo>
                    <a:lnTo>
                      <a:pt x="299" y="256"/>
                    </a:lnTo>
                    <a:lnTo>
                      <a:pt x="299" y="256"/>
                    </a:lnTo>
                    <a:lnTo>
                      <a:pt x="308" y="256"/>
                    </a:lnTo>
                    <a:lnTo>
                      <a:pt x="315" y="252"/>
                    </a:lnTo>
                    <a:lnTo>
                      <a:pt x="322" y="248"/>
                    </a:lnTo>
                    <a:lnTo>
                      <a:pt x="330" y="243"/>
                    </a:lnTo>
                    <a:lnTo>
                      <a:pt x="335" y="237"/>
                    </a:lnTo>
                    <a:lnTo>
                      <a:pt x="339" y="230"/>
                    </a:lnTo>
                    <a:lnTo>
                      <a:pt x="340" y="221"/>
                    </a:lnTo>
                    <a:lnTo>
                      <a:pt x="342" y="214"/>
                    </a:lnTo>
                    <a:lnTo>
                      <a:pt x="342" y="42"/>
                    </a:lnTo>
                    <a:lnTo>
                      <a:pt x="342" y="42"/>
                    </a:lnTo>
                    <a:lnTo>
                      <a:pt x="340" y="33"/>
                    </a:lnTo>
                    <a:lnTo>
                      <a:pt x="339" y="25"/>
                    </a:lnTo>
                    <a:lnTo>
                      <a:pt x="335" y="18"/>
                    </a:lnTo>
                    <a:lnTo>
                      <a:pt x="330" y="11"/>
                    </a:lnTo>
                    <a:lnTo>
                      <a:pt x="322" y="7"/>
                    </a:lnTo>
                    <a:lnTo>
                      <a:pt x="315" y="2"/>
                    </a:lnTo>
                    <a:lnTo>
                      <a:pt x="308" y="0"/>
                    </a:lnTo>
                    <a:lnTo>
                      <a:pt x="299" y="0"/>
                    </a:lnTo>
                    <a:lnTo>
                      <a:pt x="299" y="0"/>
                    </a:lnTo>
                    <a:close/>
                    <a:moveTo>
                      <a:pt x="228" y="114"/>
                    </a:moveTo>
                    <a:lnTo>
                      <a:pt x="319" y="36"/>
                    </a:lnTo>
                    <a:lnTo>
                      <a:pt x="319" y="36"/>
                    </a:lnTo>
                    <a:lnTo>
                      <a:pt x="320" y="42"/>
                    </a:lnTo>
                    <a:lnTo>
                      <a:pt x="320" y="214"/>
                    </a:lnTo>
                    <a:lnTo>
                      <a:pt x="320" y="214"/>
                    </a:lnTo>
                    <a:lnTo>
                      <a:pt x="320" y="218"/>
                    </a:lnTo>
                    <a:lnTo>
                      <a:pt x="228" y="114"/>
                    </a:lnTo>
                    <a:close/>
                    <a:moveTo>
                      <a:pt x="299" y="20"/>
                    </a:moveTo>
                    <a:lnTo>
                      <a:pt x="299" y="20"/>
                    </a:lnTo>
                    <a:lnTo>
                      <a:pt x="302" y="22"/>
                    </a:lnTo>
                    <a:lnTo>
                      <a:pt x="170" y="134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41" y="20"/>
                    </a:lnTo>
                    <a:lnTo>
                      <a:pt x="299" y="20"/>
                    </a:lnTo>
                    <a:close/>
                    <a:moveTo>
                      <a:pt x="21" y="218"/>
                    </a:moveTo>
                    <a:lnTo>
                      <a:pt x="21" y="218"/>
                    </a:lnTo>
                    <a:lnTo>
                      <a:pt x="21" y="214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21" y="36"/>
                    </a:lnTo>
                    <a:lnTo>
                      <a:pt x="112" y="114"/>
                    </a:lnTo>
                    <a:lnTo>
                      <a:pt x="21" y="218"/>
                    </a:lnTo>
                    <a:close/>
                    <a:moveTo>
                      <a:pt x="41" y="234"/>
                    </a:moveTo>
                    <a:lnTo>
                      <a:pt x="41" y="234"/>
                    </a:lnTo>
                    <a:lnTo>
                      <a:pt x="36" y="234"/>
                    </a:lnTo>
                    <a:lnTo>
                      <a:pt x="128" y="127"/>
                    </a:lnTo>
                    <a:lnTo>
                      <a:pt x="163" y="158"/>
                    </a:lnTo>
                    <a:lnTo>
                      <a:pt x="163" y="158"/>
                    </a:lnTo>
                    <a:lnTo>
                      <a:pt x="166" y="160"/>
                    </a:lnTo>
                    <a:lnTo>
                      <a:pt x="170" y="160"/>
                    </a:lnTo>
                    <a:lnTo>
                      <a:pt x="170" y="160"/>
                    </a:lnTo>
                    <a:lnTo>
                      <a:pt x="174" y="160"/>
                    </a:lnTo>
                    <a:lnTo>
                      <a:pt x="177" y="158"/>
                    </a:lnTo>
                    <a:lnTo>
                      <a:pt x="212" y="127"/>
                    </a:lnTo>
                    <a:lnTo>
                      <a:pt x="306" y="234"/>
                    </a:lnTo>
                    <a:lnTo>
                      <a:pt x="306" y="234"/>
                    </a:lnTo>
                    <a:lnTo>
                      <a:pt x="299" y="234"/>
                    </a:lnTo>
                    <a:lnTo>
                      <a:pt x="41" y="23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9" name="Freeform 16"/>
              <p:cNvSpPr>
                <a:spLocks noEditPoints="1"/>
              </p:cNvSpPr>
              <p:nvPr/>
            </p:nvSpPr>
            <p:spPr bwMode="auto">
              <a:xfrm>
                <a:off x="8359156" y="2697112"/>
                <a:ext cx="319042" cy="326172"/>
              </a:xfrm>
              <a:custGeom>
                <a:avLst/>
                <a:gdLst>
                  <a:gd name="T0" fmla="*/ 203 w 360"/>
                  <a:gd name="T1" fmla="*/ 271 h 368"/>
                  <a:gd name="T2" fmla="*/ 261 w 360"/>
                  <a:gd name="T3" fmla="*/ 202 h 368"/>
                  <a:gd name="T4" fmla="*/ 360 w 360"/>
                  <a:gd name="T5" fmla="*/ 51 h 368"/>
                  <a:gd name="T6" fmla="*/ 346 w 360"/>
                  <a:gd name="T7" fmla="*/ 37 h 368"/>
                  <a:gd name="T8" fmla="*/ 277 w 360"/>
                  <a:gd name="T9" fmla="*/ 37 h 368"/>
                  <a:gd name="T10" fmla="*/ 180 w 360"/>
                  <a:gd name="T11" fmla="*/ 0 h 368"/>
                  <a:gd name="T12" fmla="*/ 83 w 360"/>
                  <a:gd name="T13" fmla="*/ 37 h 368"/>
                  <a:gd name="T14" fmla="*/ 14 w 360"/>
                  <a:gd name="T15" fmla="*/ 37 h 368"/>
                  <a:gd name="T16" fmla="*/ 0 w 360"/>
                  <a:gd name="T17" fmla="*/ 51 h 368"/>
                  <a:gd name="T18" fmla="*/ 98 w 360"/>
                  <a:gd name="T19" fmla="*/ 202 h 368"/>
                  <a:gd name="T20" fmla="*/ 156 w 360"/>
                  <a:gd name="T21" fmla="*/ 271 h 368"/>
                  <a:gd name="T22" fmla="*/ 156 w 360"/>
                  <a:gd name="T23" fmla="*/ 297 h 368"/>
                  <a:gd name="T24" fmla="*/ 91 w 360"/>
                  <a:gd name="T25" fmla="*/ 332 h 368"/>
                  <a:gd name="T26" fmla="*/ 180 w 360"/>
                  <a:gd name="T27" fmla="*/ 368 h 368"/>
                  <a:gd name="T28" fmla="*/ 269 w 360"/>
                  <a:gd name="T29" fmla="*/ 332 h 368"/>
                  <a:gd name="T30" fmla="*/ 203 w 360"/>
                  <a:gd name="T31" fmla="*/ 297 h 368"/>
                  <a:gd name="T32" fmla="*/ 203 w 360"/>
                  <a:gd name="T33" fmla="*/ 271 h 368"/>
                  <a:gd name="T34" fmla="*/ 259 w 360"/>
                  <a:gd name="T35" fmla="*/ 170 h 368"/>
                  <a:gd name="T36" fmla="*/ 281 w 360"/>
                  <a:gd name="T37" fmla="*/ 65 h 368"/>
                  <a:gd name="T38" fmla="*/ 331 w 360"/>
                  <a:gd name="T39" fmla="*/ 65 h 368"/>
                  <a:gd name="T40" fmla="*/ 259 w 360"/>
                  <a:gd name="T41" fmla="*/ 170 h 368"/>
                  <a:gd name="T42" fmla="*/ 180 w 360"/>
                  <a:gd name="T43" fmla="*/ 24 h 368"/>
                  <a:gd name="T44" fmla="*/ 256 w 360"/>
                  <a:gd name="T45" fmla="*/ 55 h 368"/>
                  <a:gd name="T46" fmla="*/ 180 w 360"/>
                  <a:gd name="T47" fmla="*/ 86 h 368"/>
                  <a:gd name="T48" fmla="*/ 104 w 360"/>
                  <a:gd name="T49" fmla="*/ 55 h 368"/>
                  <a:gd name="T50" fmla="*/ 180 w 360"/>
                  <a:gd name="T51" fmla="*/ 24 h 368"/>
                  <a:gd name="T52" fmla="*/ 29 w 360"/>
                  <a:gd name="T53" fmla="*/ 65 h 368"/>
                  <a:gd name="T54" fmla="*/ 79 w 360"/>
                  <a:gd name="T55" fmla="*/ 65 h 368"/>
                  <a:gd name="T56" fmla="*/ 101 w 360"/>
                  <a:gd name="T57" fmla="*/ 170 h 368"/>
                  <a:gd name="T58" fmla="*/ 29 w 360"/>
                  <a:gd name="T59" fmla="*/ 6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0" h="368">
                    <a:moveTo>
                      <a:pt x="203" y="271"/>
                    </a:moveTo>
                    <a:cubicBezTo>
                      <a:pt x="203" y="242"/>
                      <a:pt x="225" y="226"/>
                      <a:pt x="261" y="202"/>
                    </a:cubicBezTo>
                    <a:cubicBezTo>
                      <a:pt x="305" y="173"/>
                      <a:pt x="360" y="137"/>
                      <a:pt x="360" y="51"/>
                    </a:cubicBezTo>
                    <a:cubicBezTo>
                      <a:pt x="360" y="43"/>
                      <a:pt x="353" y="37"/>
                      <a:pt x="346" y="37"/>
                    </a:cubicBezTo>
                    <a:cubicBezTo>
                      <a:pt x="277" y="37"/>
                      <a:pt x="277" y="37"/>
                      <a:pt x="277" y="37"/>
                    </a:cubicBezTo>
                    <a:cubicBezTo>
                      <a:pt x="267" y="19"/>
                      <a:pt x="238" y="0"/>
                      <a:pt x="180" y="0"/>
                    </a:cubicBezTo>
                    <a:cubicBezTo>
                      <a:pt x="121" y="0"/>
                      <a:pt x="92" y="19"/>
                      <a:pt x="8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6" y="37"/>
                      <a:pt x="0" y="43"/>
                      <a:pt x="0" y="51"/>
                    </a:cubicBezTo>
                    <a:cubicBezTo>
                      <a:pt x="0" y="137"/>
                      <a:pt x="54" y="173"/>
                      <a:pt x="98" y="202"/>
                    </a:cubicBezTo>
                    <a:cubicBezTo>
                      <a:pt x="134" y="226"/>
                      <a:pt x="156" y="242"/>
                      <a:pt x="156" y="271"/>
                    </a:cubicBezTo>
                    <a:cubicBezTo>
                      <a:pt x="156" y="297"/>
                      <a:pt x="156" y="297"/>
                      <a:pt x="156" y="297"/>
                    </a:cubicBezTo>
                    <a:cubicBezTo>
                      <a:pt x="118" y="301"/>
                      <a:pt x="91" y="315"/>
                      <a:pt x="91" y="332"/>
                    </a:cubicBezTo>
                    <a:cubicBezTo>
                      <a:pt x="91" y="352"/>
                      <a:pt x="131" y="368"/>
                      <a:pt x="180" y="368"/>
                    </a:cubicBezTo>
                    <a:cubicBezTo>
                      <a:pt x="229" y="368"/>
                      <a:pt x="269" y="352"/>
                      <a:pt x="269" y="332"/>
                    </a:cubicBezTo>
                    <a:cubicBezTo>
                      <a:pt x="269" y="315"/>
                      <a:pt x="241" y="301"/>
                      <a:pt x="203" y="297"/>
                    </a:cubicBezTo>
                    <a:lnTo>
                      <a:pt x="203" y="271"/>
                    </a:lnTo>
                    <a:close/>
                    <a:moveTo>
                      <a:pt x="259" y="170"/>
                    </a:moveTo>
                    <a:cubicBezTo>
                      <a:pt x="270" y="146"/>
                      <a:pt x="279" y="113"/>
                      <a:pt x="281" y="65"/>
                    </a:cubicBezTo>
                    <a:cubicBezTo>
                      <a:pt x="331" y="65"/>
                      <a:pt x="331" y="65"/>
                      <a:pt x="331" y="65"/>
                    </a:cubicBezTo>
                    <a:cubicBezTo>
                      <a:pt x="326" y="119"/>
                      <a:pt x="294" y="146"/>
                      <a:pt x="259" y="170"/>
                    </a:cubicBezTo>
                    <a:close/>
                    <a:moveTo>
                      <a:pt x="180" y="24"/>
                    </a:moveTo>
                    <a:cubicBezTo>
                      <a:pt x="234" y="24"/>
                      <a:pt x="256" y="47"/>
                      <a:pt x="256" y="55"/>
                    </a:cubicBezTo>
                    <a:cubicBezTo>
                      <a:pt x="256" y="63"/>
                      <a:pt x="234" y="86"/>
                      <a:pt x="180" y="86"/>
                    </a:cubicBezTo>
                    <a:cubicBezTo>
                      <a:pt x="125" y="86"/>
                      <a:pt x="104" y="63"/>
                      <a:pt x="104" y="55"/>
                    </a:cubicBezTo>
                    <a:cubicBezTo>
                      <a:pt x="104" y="47"/>
                      <a:pt x="125" y="24"/>
                      <a:pt x="180" y="24"/>
                    </a:cubicBezTo>
                    <a:close/>
                    <a:moveTo>
                      <a:pt x="29" y="65"/>
                    </a:moveTo>
                    <a:cubicBezTo>
                      <a:pt x="79" y="65"/>
                      <a:pt x="79" y="65"/>
                      <a:pt x="79" y="65"/>
                    </a:cubicBezTo>
                    <a:cubicBezTo>
                      <a:pt x="80" y="113"/>
                      <a:pt x="89" y="146"/>
                      <a:pt x="101" y="170"/>
                    </a:cubicBezTo>
                    <a:cubicBezTo>
                      <a:pt x="66" y="146"/>
                      <a:pt x="33" y="119"/>
                      <a:pt x="29" y="65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06" name="TextBox 305"/>
          <p:cNvSpPr txBox="1"/>
          <p:nvPr/>
        </p:nvSpPr>
        <p:spPr>
          <a:xfrm>
            <a:off x="9076206" y="35317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07" name="TextBox 306"/>
          <p:cNvSpPr txBox="1"/>
          <p:nvPr/>
        </p:nvSpPr>
        <p:spPr>
          <a:xfrm>
            <a:off x="9228131" y="3800890"/>
            <a:ext cx="2494656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308" name="Group 145"/>
          <p:cNvGrpSpPr/>
          <p:nvPr/>
        </p:nvGrpSpPr>
        <p:grpSpPr>
          <a:xfrm>
            <a:off x="8823622" y="3765995"/>
            <a:ext cx="277647" cy="276819"/>
            <a:chOff x="2138511" y="2464802"/>
            <a:chExt cx="354012" cy="352956"/>
          </a:xfrm>
          <a:solidFill>
            <a:srgbClr val="F59B11"/>
          </a:solidFill>
        </p:grpSpPr>
        <p:sp>
          <p:nvSpPr>
            <p:cNvPr id="309" name="Oval 14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0" name="Freeform 14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1" name="TextBox 310"/>
          <p:cNvSpPr txBox="1"/>
          <p:nvPr/>
        </p:nvSpPr>
        <p:spPr>
          <a:xfrm>
            <a:off x="7477795" y="491863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2" name="TextBox 311"/>
          <p:cNvSpPr txBox="1"/>
          <p:nvPr/>
        </p:nvSpPr>
        <p:spPr>
          <a:xfrm>
            <a:off x="7629720" y="5175943"/>
            <a:ext cx="2494656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313" name="Group 150"/>
          <p:cNvGrpSpPr/>
          <p:nvPr/>
        </p:nvGrpSpPr>
        <p:grpSpPr>
          <a:xfrm>
            <a:off x="7225211" y="5152923"/>
            <a:ext cx="277647" cy="276819"/>
            <a:chOff x="2138511" y="2464802"/>
            <a:chExt cx="354012" cy="352956"/>
          </a:xfrm>
          <a:solidFill>
            <a:srgbClr val="9EBE5B"/>
          </a:solidFill>
        </p:grpSpPr>
        <p:sp>
          <p:nvSpPr>
            <p:cNvPr id="314" name="Oval 15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5" name="Freeform 15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6" name="TextBox 315"/>
          <p:cNvSpPr txBox="1"/>
          <p:nvPr/>
        </p:nvSpPr>
        <p:spPr>
          <a:xfrm flipH="1">
            <a:off x="1897544" y="21187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7" name="TextBox 316"/>
          <p:cNvSpPr txBox="1"/>
          <p:nvPr/>
        </p:nvSpPr>
        <p:spPr>
          <a:xfrm flipH="1">
            <a:off x="972548" y="2387890"/>
            <a:ext cx="2494656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318" name="Group 155"/>
          <p:cNvGrpSpPr/>
          <p:nvPr/>
        </p:nvGrpSpPr>
        <p:grpSpPr>
          <a:xfrm flipH="1">
            <a:off x="3594066" y="2352995"/>
            <a:ext cx="277647" cy="276819"/>
            <a:chOff x="2138511" y="2464802"/>
            <a:chExt cx="354012" cy="352956"/>
          </a:xfrm>
          <a:solidFill>
            <a:srgbClr val="179E86"/>
          </a:solidFill>
        </p:grpSpPr>
        <p:sp>
          <p:nvSpPr>
            <p:cNvPr id="319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0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1" name="TextBox 320"/>
          <p:cNvSpPr txBox="1"/>
          <p:nvPr/>
        </p:nvSpPr>
        <p:spPr>
          <a:xfrm flipH="1">
            <a:off x="1135843" y="388225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2" name="TextBox 321"/>
          <p:cNvSpPr txBox="1"/>
          <p:nvPr/>
        </p:nvSpPr>
        <p:spPr>
          <a:xfrm flipH="1">
            <a:off x="210847" y="4139572"/>
            <a:ext cx="2494656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323" name="Group 160"/>
          <p:cNvGrpSpPr/>
          <p:nvPr/>
        </p:nvGrpSpPr>
        <p:grpSpPr>
          <a:xfrm flipH="1">
            <a:off x="2832365" y="4116552"/>
            <a:ext cx="277647" cy="276819"/>
            <a:chOff x="2138511" y="2464802"/>
            <a:chExt cx="354012" cy="352956"/>
          </a:xfrm>
          <a:solidFill>
            <a:srgbClr val="2580B7"/>
          </a:solidFill>
        </p:grpSpPr>
        <p:sp>
          <p:nvSpPr>
            <p:cNvPr id="324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5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326" name="Straight Connector 163"/>
          <p:cNvCxnSpPr/>
          <p:nvPr/>
        </p:nvCxnSpPr>
        <p:spPr>
          <a:xfrm>
            <a:off x="5319389" y="711200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327" name="Straight Connector 164"/>
          <p:cNvCxnSpPr/>
          <p:nvPr/>
        </p:nvCxnSpPr>
        <p:spPr>
          <a:xfrm>
            <a:off x="5471789" y="812800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" grpId="0"/>
      <p:bldP spid="307" grpId="0"/>
      <p:bldP spid="311" grpId="0"/>
      <p:bldP spid="312" grpId="0"/>
      <p:bldP spid="316" grpId="0"/>
      <p:bldP spid="317" grpId="0"/>
      <p:bldP spid="321" grpId="0"/>
      <p:bldP spid="3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itle 1"/>
          <p:cNvSpPr txBox="1"/>
          <p:nvPr/>
        </p:nvSpPr>
        <p:spPr>
          <a:xfrm>
            <a:off x="838200" y="67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商业模式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8" name="Rounded Rectangle 3"/>
          <p:cNvSpPr/>
          <p:nvPr/>
        </p:nvSpPr>
        <p:spPr>
          <a:xfrm>
            <a:off x="532143" y="3097803"/>
            <a:ext cx="2280861" cy="754063"/>
          </a:xfrm>
          <a:prstGeom prst="roundRect">
            <a:avLst>
              <a:gd name="adj" fmla="val 10285"/>
            </a:avLst>
          </a:prstGeom>
          <a:solidFill>
            <a:srgbClr val="2580B7">
              <a:alpha val="0"/>
            </a:srgbClr>
          </a:solidFill>
          <a:ln w="19050" cap="flat" cmpd="sng" algn="ctr">
            <a:solidFill>
              <a:srgbClr val="F59B11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9" name="Group 4"/>
          <p:cNvGrpSpPr/>
          <p:nvPr/>
        </p:nvGrpSpPr>
        <p:grpSpPr>
          <a:xfrm>
            <a:off x="2805794" y="1966532"/>
            <a:ext cx="5389563" cy="4632326"/>
            <a:chOff x="3231356" y="1792287"/>
            <a:chExt cx="5389563" cy="4632326"/>
          </a:xfrm>
        </p:grpSpPr>
        <p:sp>
          <p:nvSpPr>
            <p:cNvPr id="180" name="Freeform 10134"/>
            <p:cNvSpPr/>
            <p:nvPr/>
          </p:nvSpPr>
          <p:spPr bwMode="auto">
            <a:xfrm>
              <a:off x="4085431" y="6099175"/>
              <a:ext cx="4535488" cy="171450"/>
            </a:xfrm>
            <a:custGeom>
              <a:avLst/>
              <a:gdLst>
                <a:gd name="T0" fmla="*/ 5714 w 5714"/>
                <a:gd name="T1" fmla="*/ 108 h 216"/>
                <a:gd name="T2" fmla="*/ 5710 w 5714"/>
                <a:gd name="T3" fmla="*/ 102 h 216"/>
                <a:gd name="T4" fmla="*/ 5682 w 5714"/>
                <a:gd name="T5" fmla="*/ 92 h 216"/>
                <a:gd name="T6" fmla="*/ 5586 w 5714"/>
                <a:gd name="T7" fmla="*/ 76 h 216"/>
                <a:gd name="T8" fmla="*/ 5370 w 5714"/>
                <a:gd name="T9" fmla="*/ 56 h 216"/>
                <a:gd name="T10" fmla="*/ 5062 w 5714"/>
                <a:gd name="T11" fmla="*/ 40 h 216"/>
                <a:gd name="T12" fmla="*/ 4674 w 5714"/>
                <a:gd name="T13" fmla="*/ 24 h 216"/>
                <a:gd name="T14" fmla="*/ 3970 w 5714"/>
                <a:gd name="T15" fmla="*/ 8 h 216"/>
                <a:gd name="T16" fmla="*/ 2856 w 5714"/>
                <a:gd name="T17" fmla="*/ 0 h 216"/>
                <a:gd name="T18" fmla="*/ 2280 w 5714"/>
                <a:gd name="T19" fmla="*/ 2 h 216"/>
                <a:gd name="T20" fmla="*/ 1260 w 5714"/>
                <a:gd name="T21" fmla="*/ 18 h 216"/>
                <a:gd name="T22" fmla="*/ 836 w 5714"/>
                <a:gd name="T23" fmla="*/ 32 h 216"/>
                <a:gd name="T24" fmla="*/ 488 w 5714"/>
                <a:gd name="T25" fmla="*/ 48 h 216"/>
                <a:gd name="T26" fmla="*/ 224 w 5714"/>
                <a:gd name="T27" fmla="*/ 66 h 216"/>
                <a:gd name="T28" fmla="*/ 58 w 5714"/>
                <a:gd name="T29" fmla="*/ 86 h 216"/>
                <a:gd name="T30" fmla="*/ 14 w 5714"/>
                <a:gd name="T31" fmla="*/ 98 h 216"/>
                <a:gd name="T32" fmla="*/ 0 w 5714"/>
                <a:gd name="T33" fmla="*/ 106 h 216"/>
                <a:gd name="T34" fmla="*/ 0 w 5714"/>
                <a:gd name="T35" fmla="*/ 108 h 216"/>
                <a:gd name="T36" fmla="*/ 2 w 5714"/>
                <a:gd name="T37" fmla="*/ 114 h 216"/>
                <a:gd name="T38" fmla="*/ 32 w 5714"/>
                <a:gd name="T39" fmla="*/ 124 h 216"/>
                <a:gd name="T40" fmla="*/ 128 w 5714"/>
                <a:gd name="T41" fmla="*/ 140 h 216"/>
                <a:gd name="T42" fmla="*/ 344 w 5714"/>
                <a:gd name="T43" fmla="*/ 160 h 216"/>
                <a:gd name="T44" fmla="*/ 652 w 5714"/>
                <a:gd name="T45" fmla="*/ 176 h 216"/>
                <a:gd name="T46" fmla="*/ 1040 w 5714"/>
                <a:gd name="T47" fmla="*/ 192 h 216"/>
                <a:gd name="T48" fmla="*/ 1744 w 5714"/>
                <a:gd name="T49" fmla="*/ 208 h 216"/>
                <a:gd name="T50" fmla="*/ 2856 w 5714"/>
                <a:gd name="T51" fmla="*/ 216 h 216"/>
                <a:gd name="T52" fmla="*/ 3432 w 5714"/>
                <a:gd name="T53" fmla="*/ 214 h 216"/>
                <a:gd name="T54" fmla="*/ 4454 w 5714"/>
                <a:gd name="T55" fmla="*/ 198 h 216"/>
                <a:gd name="T56" fmla="*/ 4878 w 5714"/>
                <a:gd name="T57" fmla="*/ 184 h 216"/>
                <a:gd name="T58" fmla="*/ 5226 w 5714"/>
                <a:gd name="T59" fmla="*/ 168 h 216"/>
                <a:gd name="T60" fmla="*/ 5490 w 5714"/>
                <a:gd name="T61" fmla="*/ 150 h 216"/>
                <a:gd name="T62" fmla="*/ 5656 w 5714"/>
                <a:gd name="T63" fmla="*/ 130 h 216"/>
                <a:gd name="T64" fmla="*/ 5700 w 5714"/>
                <a:gd name="T65" fmla="*/ 120 h 216"/>
                <a:gd name="T66" fmla="*/ 5714 w 5714"/>
                <a:gd name="T67" fmla="*/ 11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14" h="216">
                  <a:moveTo>
                    <a:pt x="5714" y="108"/>
                  </a:moveTo>
                  <a:lnTo>
                    <a:pt x="5714" y="108"/>
                  </a:lnTo>
                  <a:lnTo>
                    <a:pt x="5714" y="106"/>
                  </a:lnTo>
                  <a:lnTo>
                    <a:pt x="5710" y="102"/>
                  </a:lnTo>
                  <a:lnTo>
                    <a:pt x="5700" y="98"/>
                  </a:lnTo>
                  <a:lnTo>
                    <a:pt x="5682" y="92"/>
                  </a:lnTo>
                  <a:lnTo>
                    <a:pt x="5656" y="86"/>
                  </a:lnTo>
                  <a:lnTo>
                    <a:pt x="5586" y="76"/>
                  </a:lnTo>
                  <a:lnTo>
                    <a:pt x="5490" y="66"/>
                  </a:lnTo>
                  <a:lnTo>
                    <a:pt x="5370" y="56"/>
                  </a:lnTo>
                  <a:lnTo>
                    <a:pt x="5226" y="48"/>
                  </a:lnTo>
                  <a:lnTo>
                    <a:pt x="5062" y="40"/>
                  </a:lnTo>
                  <a:lnTo>
                    <a:pt x="4878" y="32"/>
                  </a:lnTo>
                  <a:lnTo>
                    <a:pt x="4674" y="24"/>
                  </a:lnTo>
                  <a:lnTo>
                    <a:pt x="4454" y="18"/>
                  </a:lnTo>
                  <a:lnTo>
                    <a:pt x="3970" y="8"/>
                  </a:lnTo>
                  <a:lnTo>
                    <a:pt x="3432" y="2"/>
                  </a:lnTo>
                  <a:lnTo>
                    <a:pt x="2856" y="0"/>
                  </a:lnTo>
                  <a:lnTo>
                    <a:pt x="2856" y="0"/>
                  </a:lnTo>
                  <a:lnTo>
                    <a:pt x="2280" y="2"/>
                  </a:lnTo>
                  <a:lnTo>
                    <a:pt x="1744" y="8"/>
                  </a:lnTo>
                  <a:lnTo>
                    <a:pt x="1260" y="18"/>
                  </a:lnTo>
                  <a:lnTo>
                    <a:pt x="1040" y="24"/>
                  </a:lnTo>
                  <a:lnTo>
                    <a:pt x="836" y="32"/>
                  </a:lnTo>
                  <a:lnTo>
                    <a:pt x="652" y="40"/>
                  </a:lnTo>
                  <a:lnTo>
                    <a:pt x="488" y="48"/>
                  </a:lnTo>
                  <a:lnTo>
                    <a:pt x="344" y="56"/>
                  </a:lnTo>
                  <a:lnTo>
                    <a:pt x="224" y="66"/>
                  </a:lnTo>
                  <a:lnTo>
                    <a:pt x="128" y="76"/>
                  </a:lnTo>
                  <a:lnTo>
                    <a:pt x="58" y="86"/>
                  </a:lnTo>
                  <a:lnTo>
                    <a:pt x="32" y="92"/>
                  </a:lnTo>
                  <a:lnTo>
                    <a:pt x="14" y="98"/>
                  </a:lnTo>
                  <a:lnTo>
                    <a:pt x="2" y="102"/>
                  </a:lnTo>
                  <a:lnTo>
                    <a:pt x="0" y="106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2" y="114"/>
                  </a:lnTo>
                  <a:lnTo>
                    <a:pt x="14" y="120"/>
                  </a:lnTo>
                  <a:lnTo>
                    <a:pt x="32" y="124"/>
                  </a:lnTo>
                  <a:lnTo>
                    <a:pt x="58" y="130"/>
                  </a:lnTo>
                  <a:lnTo>
                    <a:pt x="128" y="140"/>
                  </a:lnTo>
                  <a:lnTo>
                    <a:pt x="224" y="150"/>
                  </a:lnTo>
                  <a:lnTo>
                    <a:pt x="344" y="160"/>
                  </a:lnTo>
                  <a:lnTo>
                    <a:pt x="488" y="168"/>
                  </a:lnTo>
                  <a:lnTo>
                    <a:pt x="652" y="176"/>
                  </a:lnTo>
                  <a:lnTo>
                    <a:pt x="836" y="184"/>
                  </a:lnTo>
                  <a:lnTo>
                    <a:pt x="1040" y="192"/>
                  </a:lnTo>
                  <a:lnTo>
                    <a:pt x="1260" y="198"/>
                  </a:lnTo>
                  <a:lnTo>
                    <a:pt x="1744" y="208"/>
                  </a:lnTo>
                  <a:lnTo>
                    <a:pt x="2280" y="214"/>
                  </a:lnTo>
                  <a:lnTo>
                    <a:pt x="2856" y="216"/>
                  </a:lnTo>
                  <a:lnTo>
                    <a:pt x="2856" y="216"/>
                  </a:lnTo>
                  <a:lnTo>
                    <a:pt x="3432" y="214"/>
                  </a:lnTo>
                  <a:lnTo>
                    <a:pt x="3970" y="208"/>
                  </a:lnTo>
                  <a:lnTo>
                    <a:pt x="4454" y="198"/>
                  </a:lnTo>
                  <a:lnTo>
                    <a:pt x="4674" y="192"/>
                  </a:lnTo>
                  <a:lnTo>
                    <a:pt x="4878" y="184"/>
                  </a:lnTo>
                  <a:lnTo>
                    <a:pt x="5062" y="176"/>
                  </a:lnTo>
                  <a:lnTo>
                    <a:pt x="5226" y="168"/>
                  </a:lnTo>
                  <a:lnTo>
                    <a:pt x="5370" y="160"/>
                  </a:lnTo>
                  <a:lnTo>
                    <a:pt x="5490" y="150"/>
                  </a:lnTo>
                  <a:lnTo>
                    <a:pt x="5586" y="140"/>
                  </a:lnTo>
                  <a:lnTo>
                    <a:pt x="5656" y="130"/>
                  </a:lnTo>
                  <a:lnTo>
                    <a:pt x="5682" y="124"/>
                  </a:lnTo>
                  <a:lnTo>
                    <a:pt x="5700" y="120"/>
                  </a:lnTo>
                  <a:lnTo>
                    <a:pt x="5710" y="114"/>
                  </a:lnTo>
                  <a:lnTo>
                    <a:pt x="5714" y="112"/>
                  </a:lnTo>
                  <a:lnTo>
                    <a:pt x="5714" y="108"/>
                  </a:lnTo>
                  <a:close/>
                </a:path>
              </a:pathLst>
            </a:custGeom>
            <a:solidFill>
              <a:srgbClr val="2A445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Freeform 10135"/>
            <p:cNvSpPr/>
            <p:nvPr/>
          </p:nvSpPr>
          <p:spPr bwMode="auto">
            <a:xfrm>
              <a:off x="4085431" y="6099175"/>
              <a:ext cx="4535488" cy="171450"/>
            </a:xfrm>
            <a:custGeom>
              <a:avLst/>
              <a:gdLst>
                <a:gd name="T0" fmla="*/ 5714 w 5714"/>
                <a:gd name="T1" fmla="*/ 108 h 216"/>
                <a:gd name="T2" fmla="*/ 5710 w 5714"/>
                <a:gd name="T3" fmla="*/ 102 h 216"/>
                <a:gd name="T4" fmla="*/ 5682 w 5714"/>
                <a:gd name="T5" fmla="*/ 92 h 216"/>
                <a:gd name="T6" fmla="*/ 5586 w 5714"/>
                <a:gd name="T7" fmla="*/ 76 h 216"/>
                <a:gd name="T8" fmla="*/ 5370 w 5714"/>
                <a:gd name="T9" fmla="*/ 56 h 216"/>
                <a:gd name="T10" fmla="*/ 5062 w 5714"/>
                <a:gd name="T11" fmla="*/ 40 h 216"/>
                <a:gd name="T12" fmla="*/ 4674 w 5714"/>
                <a:gd name="T13" fmla="*/ 24 h 216"/>
                <a:gd name="T14" fmla="*/ 3970 w 5714"/>
                <a:gd name="T15" fmla="*/ 8 h 216"/>
                <a:gd name="T16" fmla="*/ 2856 w 5714"/>
                <a:gd name="T17" fmla="*/ 0 h 216"/>
                <a:gd name="T18" fmla="*/ 2280 w 5714"/>
                <a:gd name="T19" fmla="*/ 2 h 216"/>
                <a:gd name="T20" fmla="*/ 1260 w 5714"/>
                <a:gd name="T21" fmla="*/ 18 h 216"/>
                <a:gd name="T22" fmla="*/ 836 w 5714"/>
                <a:gd name="T23" fmla="*/ 32 h 216"/>
                <a:gd name="T24" fmla="*/ 488 w 5714"/>
                <a:gd name="T25" fmla="*/ 48 h 216"/>
                <a:gd name="T26" fmla="*/ 224 w 5714"/>
                <a:gd name="T27" fmla="*/ 66 h 216"/>
                <a:gd name="T28" fmla="*/ 58 w 5714"/>
                <a:gd name="T29" fmla="*/ 86 h 216"/>
                <a:gd name="T30" fmla="*/ 14 w 5714"/>
                <a:gd name="T31" fmla="*/ 98 h 216"/>
                <a:gd name="T32" fmla="*/ 0 w 5714"/>
                <a:gd name="T33" fmla="*/ 106 h 216"/>
                <a:gd name="T34" fmla="*/ 0 w 5714"/>
                <a:gd name="T35" fmla="*/ 108 h 216"/>
                <a:gd name="T36" fmla="*/ 2 w 5714"/>
                <a:gd name="T37" fmla="*/ 114 h 216"/>
                <a:gd name="T38" fmla="*/ 32 w 5714"/>
                <a:gd name="T39" fmla="*/ 124 h 216"/>
                <a:gd name="T40" fmla="*/ 128 w 5714"/>
                <a:gd name="T41" fmla="*/ 140 h 216"/>
                <a:gd name="T42" fmla="*/ 344 w 5714"/>
                <a:gd name="T43" fmla="*/ 160 h 216"/>
                <a:gd name="T44" fmla="*/ 652 w 5714"/>
                <a:gd name="T45" fmla="*/ 176 h 216"/>
                <a:gd name="T46" fmla="*/ 1040 w 5714"/>
                <a:gd name="T47" fmla="*/ 192 h 216"/>
                <a:gd name="T48" fmla="*/ 1744 w 5714"/>
                <a:gd name="T49" fmla="*/ 208 h 216"/>
                <a:gd name="T50" fmla="*/ 2856 w 5714"/>
                <a:gd name="T51" fmla="*/ 216 h 216"/>
                <a:gd name="T52" fmla="*/ 3432 w 5714"/>
                <a:gd name="T53" fmla="*/ 214 h 216"/>
                <a:gd name="T54" fmla="*/ 4454 w 5714"/>
                <a:gd name="T55" fmla="*/ 198 h 216"/>
                <a:gd name="T56" fmla="*/ 4878 w 5714"/>
                <a:gd name="T57" fmla="*/ 184 h 216"/>
                <a:gd name="T58" fmla="*/ 5226 w 5714"/>
                <a:gd name="T59" fmla="*/ 168 h 216"/>
                <a:gd name="T60" fmla="*/ 5490 w 5714"/>
                <a:gd name="T61" fmla="*/ 150 h 216"/>
                <a:gd name="T62" fmla="*/ 5656 w 5714"/>
                <a:gd name="T63" fmla="*/ 130 h 216"/>
                <a:gd name="T64" fmla="*/ 5700 w 5714"/>
                <a:gd name="T65" fmla="*/ 120 h 216"/>
                <a:gd name="T66" fmla="*/ 5714 w 5714"/>
                <a:gd name="T67" fmla="*/ 11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14" h="216">
                  <a:moveTo>
                    <a:pt x="5714" y="108"/>
                  </a:moveTo>
                  <a:lnTo>
                    <a:pt x="5714" y="108"/>
                  </a:lnTo>
                  <a:lnTo>
                    <a:pt x="5714" y="106"/>
                  </a:lnTo>
                  <a:lnTo>
                    <a:pt x="5710" y="102"/>
                  </a:lnTo>
                  <a:lnTo>
                    <a:pt x="5700" y="98"/>
                  </a:lnTo>
                  <a:lnTo>
                    <a:pt x="5682" y="92"/>
                  </a:lnTo>
                  <a:lnTo>
                    <a:pt x="5656" y="86"/>
                  </a:lnTo>
                  <a:lnTo>
                    <a:pt x="5586" y="76"/>
                  </a:lnTo>
                  <a:lnTo>
                    <a:pt x="5490" y="66"/>
                  </a:lnTo>
                  <a:lnTo>
                    <a:pt x="5370" y="56"/>
                  </a:lnTo>
                  <a:lnTo>
                    <a:pt x="5226" y="48"/>
                  </a:lnTo>
                  <a:lnTo>
                    <a:pt x="5062" y="40"/>
                  </a:lnTo>
                  <a:lnTo>
                    <a:pt x="4878" y="32"/>
                  </a:lnTo>
                  <a:lnTo>
                    <a:pt x="4674" y="24"/>
                  </a:lnTo>
                  <a:lnTo>
                    <a:pt x="4454" y="18"/>
                  </a:lnTo>
                  <a:lnTo>
                    <a:pt x="3970" y="8"/>
                  </a:lnTo>
                  <a:lnTo>
                    <a:pt x="3432" y="2"/>
                  </a:lnTo>
                  <a:lnTo>
                    <a:pt x="2856" y="0"/>
                  </a:lnTo>
                  <a:lnTo>
                    <a:pt x="2856" y="0"/>
                  </a:lnTo>
                  <a:lnTo>
                    <a:pt x="2280" y="2"/>
                  </a:lnTo>
                  <a:lnTo>
                    <a:pt x="1744" y="8"/>
                  </a:lnTo>
                  <a:lnTo>
                    <a:pt x="1260" y="18"/>
                  </a:lnTo>
                  <a:lnTo>
                    <a:pt x="1040" y="24"/>
                  </a:lnTo>
                  <a:lnTo>
                    <a:pt x="836" y="32"/>
                  </a:lnTo>
                  <a:lnTo>
                    <a:pt x="652" y="40"/>
                  </a:lnTo>
                  <a:lnTo>
                    <a:pt x="488" y="48"/>
                  </a:lnTo>
                  <a:lnTo>
                    <a:pt x="344" y="56"/>
                  </a:lnTo>
                  <a:lnTo>
                    <a:pt x="224" y="66"/>
                  </a:lnTo>
                  <a:lnTo>
                    <a:pt x="128" y="76"/>
                  </a:lnTo>
                  <a:lnTo>
                    <a:pt x="58" y="86"/>
                  </a:lnTo>
                  <a:lnTo>
                    <a:pt x="32" y="92"/>
                  </a:lnTo>
                  <a:lnTo>
                    <a:pt x="14" y="98"/>
                  </a:lnTo>
                  <a:lnTo>
                    <a:pt x="2" y="102"/>
                  </a:lnTo>
                  <a:lnTo>
                    <a:pt x="0" y="106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2" y="114"/>
                  </a:lnTo>
                  <a:lnTo>
                    <a:pt x="14" y="120"/>
                  </a:lnTo>
                  <a:lnTo>
                    <a:pt x="32" y="124"/>
                  </a:lnTo>
                  <a:lnTo>
                    <a:pt x="58" y="130"/>
                  </a:lnTo>
                  <a:lnTo>
                    <a:pt x="128" y="140"/>
                  </a:lnTo>
                  <a:lnTo>
                    <a:pt x="224" y="150"/>
                  </a:lnTo>
                  <a:lnTo>
                    <a:pt x="344" y="160"/>
                  </a:lnTo>
                  <a:lnTo>
                    <a:pt x="488" y="168"/>
                  </a:lnTo>
                  <a:lnTo>
                    <a:pt x="652" y="176"/>
                  </a:lnTo>
                  <a:lnTo>
                    <a:pt x="836" y="184"/>
                  </a:lnTo>
                  <a:lnTo>
                    <a:pt x="1040" y="192"/>
                  </a:lnTo>
                  <a:lnTo>
                    <a:pt x="1260" y="198"/>
                  </a:lnTo>
                  <a:lnTo>
                    <a:pt x="1744" y="208"/>
                  </a:lnTo>
                  <a:lnTo>
                    <a:pt x="2280" y="214"/>
                  </a:lnTo>
                  <a:lnTo>
                    <a:pt x="2856" y="216"/>
                  </a:lnTo>
                  <a:lnTo>
                    <a:pt x="2856" y="216"/>
                  </a:lnTo>
                  <a:lnTo>
                    <a:pt x="3432" y="214"/>
                  </a:lnTo>
                  <a:lnTo>
                    <a:pt x="3970" y="208"/>
                  </a:lnTo>
                  <a:lnTo>
                    <a:pt x="4454" y="198"/>
                  </a:lnTo>
                  <a:lnTo>
                    <a:pt x="4674" y="192"/>
                  </a:lnTo>
                  <a:lnTo>
                    <a:pt x="4878" y="184"/>
                  </a:lnTo>
                  <a:lnTo>
                    <a:pt x="5062" y="176"/>
                  </a:lnTo>
                  <a:lnTo>
                    <a:pt x="5226" y="168"/>
                  </a:lnTo>
                  <a:lnTo>
                    <a:pt x="5370" y="160"/>
                  </a:lnTo>
                  <a:lnTo>
                    <a:pt x="5490" y="150"/>
                  </a:lnTo>
                  <a:lnTo>
                    <a:pt x="5586" y="140"/>
                  </a:lnTo>
                  <a:lnTo>
                    <a:pt x="5656" y="130"/>
                  </a:lnTo>
                  <a:lnTo>
                    <a:pt x="5682" y="124"/>
                  </a:lnTo>
                  <a:lnTo>
                    <a:pt x="5700" y="120"/>
                  </a:lnTo>
                  <a:lnTo>
                    <a:pt x="5710" y="114"/>
                  </a:lnTo>
                  <a:lnTo>
                    <a:pt x="5714" y="112"/>
                  </a:lnTo>
                  <a:lnTo>
                    <a:pt x="5714" y="1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Freeform 10136"/>
            <p:cNvSpPr/>
            <p:nvPr/>
          </p:nvSpPr>
          <p:spPr bwMode="auto">
            <a:xfrm>
              <a:off x="3231356" y="3117850"/>
              <a:ext cx="5299075" cy="3221038"/>
            </a:xfrm>
            <a:custGeom>
              <a:avLst/>
              <a:gdLst>
                <a:gd name="T0" fmla="*/ 0 w 6676"/>
                <a:gd name="T1" fmla="*/ 3346 h 4058"/>
                <a:gd name="T2" fmla="*/ 2246 w 6676"/>
                <a:gd name="T3" fmla="*/ 1892 h 4058"/>
                <a:gd name="T4" fmla="*/ 2972 w 6676"/>
                <a:gd name="T5" fmla="*/ 2508 h 4058"/>
                <a:gd name="T6" fmla="*/ 4462 w 6676"/>
                <a:gd name="T7" fmla="*/ 1070 h 4058"/>
                <a:gd name="T8" fmla="*/ 4846 w 6676"/>
                <a:gd name="T9" fmla="*/ 1386 h 4058"/>
                <a:gd name="T10" fmla="*/ 5712 w 6676"/>
                <a:gd name="T11" fmla="*/ 642 h 4058"/>
                <a:gd name="T12" fmla="*/ 5550 w 6676"/>
                <a:gd name="T13" fmla="*/ 682 h 4058"/>
                <a:gd name="T14" fmla="*/ 5550 w 6676"/>
                <a:gd name="T15" fmla="*/ 406 h 4058"/>
                <a:gd name="T16" fmla="*/ 6676 w 6676"/>
                <a:gd name="T17" fmla="*/ 0 h 4058"/>
                <a:gd name="T18" fmla="*/ 6676 w 6676"/>
                <a:gd name="T19" fmla="*/ 276 h 4058"/>
                <a:gd name="T20" fmla="*/ 6448 w 6676"/>
                <a:gd name="T21" fmla="*/ 1266 h 4058"/>
                <a:gd name="T22" fmla="*/ 6060 w 6676"/>
                <a:gd name="T23" fmla="*/ 898 h 4058"/>
                <a:gd name="T24" fmla="*/ 4846 w 6676"/>
                <a:gd name="T25" fmla="*/ 2098 h 4058"/>
                <a:gd name="T26" fmla="*/ 4466 w 6676"/>
                <a:gd name="T27" fmla="*/ 1730 h 4058"/>
                <a:gd name="T28" fmla="*/ 3068 w 6676"/>
                <a:gd name="T29" fmla="*/ 3156 h 4058"/>
                <a:gd name="T30" fmla="*/ 2278 w 6676"/>
                <a:gd name="T31" fmla="*/ 2594 h 4058"/>
                <a:gd name="T32" fmla="*/ 436 w 6676"/>
                <a:gd name="T33" fmla="*/ 4058 h 4058"/>
                <a:gd name="T34" fmla="*/ 0 w 6676"/>
                <a:gd name="T35" fmla="*/ 3622 h 4058"/>
                <a:gd name="T36" fmla="*/ 0 w 6676"/>
                <a:gd name="T37" fmla="*/ 3346 h 4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76" h="4058">
                  <a:moveTo>
                    <a:pt x="0" y="3346"/>
                  </a:moveTo>
                  <a:lnTo>
                    <a:pt x="2246" y="1892"/>
                  </a:lnTo>
                  <a:lnTo>
                    <a:pt x="2972" y="2508"/>
                  </a:lnTo>
                  <a:lnTo>
                    <a:pt x="4462" y="1070"/>
                  </a:lnTo>
                  <a:lnTo>
                    <a:pt x="4846" y="1386"/>
                  </a:lnTo>
                  <a:lnTo>
                    <a:pt x="5712" y="642"/>
                  </a:lnTo>
                  <a:lnTo>
                    <a:pt x="5550" y="682"/>
                  </a:lnTo>
                  <a:lnTo>
                    <a:pt x="5550" y="406"/>
                  </a:lnTo>
                  <a:lnTo>
                    <a:pt x="6676" y="0"/>
                  </a:lnTo>
                  <a:lnTo>
                    <a:pt x="6676" y="276"/>
                  </a:lnTo>
                  <a:lnTo>
                    <a:pt x="6448" y="1266"/>
                  </a:lnTo>
                  <a:lnTo>
                    <a:pt x="6060" y="898"/>
                  </a:lnTo>
                  <a:lnTo>
                    <a:pt x="4846" y="2098"/>
                  </a:lnTo>
                  <a:lnTo>
                    <a:pt x="4466" y="1730"/>
                  </a:lnTo>
                  <a:lnTo>
                    <a:pt x="3068" y="3156"/>
                  </a:lnTo>
                  <a:lnTo>
                    <a:pt x="2278" y="2594"/>
                  </a:lnTo>
                  <a:lnTo>
                    <a:pt x="436" y="4058"/>
                  </a:lnTo>
                  <a:lnTo>
                    <a:pt x="0" y="3622"/>
                  </a:lnTo>
                  <a:lnTo>
                    <a:pt x="0" y="3346"/>
                  </a:lnTo>
                  <a:close/>
                </a:path>
              </a:pathLst>
            </a:custGeom>
            <a:solidFill>
              <a:srgbClr val="D4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Freeform 10137"/>
            <p:cNvSpPr/>
            <p:nvPr/>
          </p:nvSpPr>
          <p:spPr bwMode="auto">
            <a:xfrm>
              <a:off x="3231356" y="3336925"/>
              <a:ext cx="5299075" cy="3087688"/>
            </a:xfrm>
            <a:custGeom>
              <a:avLst/>
              <a:gdLst>
                <a:gd name="T0" fmla="*/ 0 w 6676"/>
                <a:gd name="T1" fmla="*/ 3346 h 3890"/>
                <a:gd name="T2" fmla="*/ 2246 w 6676"/>
                <a:gd name="T3" fmla="*/ 1892 h 3890"/>
                <a:gd name="T4" fmla="*/ 2972 w 6676"/>
                <a:gd name="T5" fmla="*/ 2508 h 3890"/>
                <a:gd name="T6" fmla="*/ 4462 w 6676"/>
                <a:gd name="T7" fmla="*/ 1070 h 3890"/>
                <a:gd name="T8" fmla="*/ 4846 w 6676"/>
                <a:gd name="T9" fmla="*/ 1386 h 3890"/>
                <a:gd name="T10" fmla="*/ 5778 w 6676"/>
                <a:gd name="T11" fmla="*/ 586 h 3890"/>
                <a:gd name="T12" fmla="*/ 5550 w 6676"/>
                <a:gd name="T13" fmla="*/ 406 h 3890"/>
                <a:gd name="T14" fmla="*/ 6676 w 6676"/>
                <a:gd name="T15" fmla="*/ 0 h 3890"/>
                <a:gd name="T16" fmla="*/ 6448 w 6676"/>
                <a:gd name="T17" fmla="*/ 1266 h 3890"/>
                <a:gd name="T18" fmla="*/ 6060 w 6676"/>
                <a:gd name="T19" fmla="*/ 898 h 3890"/>
                <a:gd name="T20" fmla="*/ 4846 w 6676"/>
                <a:gd name="T21" fmla="*/ 2098 h 3890"/>
                <a:gd name="T22" fmla="*/ 4466 w 6676"/>
                <a:gd name="T23" fmla="*/ 1730 h 3890"/>
                <a:gd name="T24" fmla="*/ 3068 w 6676"/>
                <a:gd name="T25" fmla="*/ 3156 h 3890"/>
                <a:gd name="T26" fmla="*/ 2218 w 6676"/>
                <a:gd name="T27" fmla="*/ 2496 h 3890"/>
                <a:gd name="T28" fmla="*/ 332 w 6676"/>
                <a:gd name="T29" fmla="*/ 3890 h 3890"/>
                <a:gd name="T30" fmla="*/ 0 w 6676"/>
                <a:gd name="T31" fmla="*/ 3346 h 3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76" h="3890">
                  <a:moveTo>
                    <a:pt x="0" y="3346"/>
                  </a:moveTo>
                  <a:lnTo>
                    <a:pt x="2246" y="1892"/>
                  </a:lnTo>
                  <a:lnTo>
                    <a:pt x="2972" y="2508"/>
                  </a:lnTo>
                  <a:lnTo>
                    <a:pt x="4462" y="1070"/>
                  </a:lnTo>
                  <a:lnTo>
                    <a:pt x="4846" y="1386"/>
                  </a:lnTo>
                  <a:lnTo>
                    <a:pt x="5778" y="586"/>
                  </a:lnTo>
                  <a:lnTo>
                    <a:pt x="5550" y="406"/>
                  </a:lnTo>
                  <a:lnTo>
                    <a:pt x="6676" y="0"/>
                  </a:lnTo>
                  <a:lnTo>
                    <a:pt x="6448" y="1266"/>
                  </a:lnTo>
                  <a:lnTo>
                    <a:pt x="6060" y="898"/>
                  </a:lnTo>
                  <a:lnTo>
                    <a:pt x="4846" y="2098"/>
                  </a:lnTo>
                  <a:lnTo>
                    <a:pt x="4466" y="1730"/>
                  </a:lnTo>
                  <a:lnTo>
                    <a:pt x="3068" y="3156"/>
                  </a:lnTo>
                  <a:lnTo>
                    <a:pt x="2218" y="2496"/>
                  </a:lnTo>
                  <a:lnTo>
                    <a:pt x="332" y="3890"/>
                  </a:lnTo>
                  <a:lnTo>
                    <a:pt x="0" y="3346"/>
                  </a:lnTo>
                  <a:close/>
                </a:path>
              </a:pathLst>
            </a:custGeom>
            <a:solidFill>
              <a:srgbClr val="AE1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Freeform 10138"/>
            <p:cNvSpPr/>
            <p:nvPr/>
          </p:nvSpPr>
          <p:spPr bwMode="auto">
            <a:xfrm>
              <a:off x="6476206" y="3706812"/>
              <a:ext cx="1331913" cy="658813"/>
            </a:xfrm>
            <a:custGeom>
              <a:avLst/>
              <a:gdLst>
                <a:gd name="T0" fmla="*/ 0 w 1678"/>
                <a:gd name="T1" fmla="*/ 788 h 830"/>
                <a:gd name="T2" fmla="*/ 120 w 1678"/>
                <a:gd name="T3" fmla="*/ 656 h 830"/>
                <a:gd name="T4" fmla="*/ 262 w 1678"/>
                <a:gd name="T5" fmla="*/ 504 h 830"/>
                <a:gd name="T6" fmla="*/ 356 w 1678"/>
                <a:gd name="T7" fmla="*/ 412 h 830"/>
                <a:gd name="T8" fmla="*/ 398 w 1678"/>
                <a:gd name="T9" fmla="*/ 382 h 830"/>
                <a:gd name="T10" fmla="*/ 410 w 1678"/>
                <a:gd name="T11" fmla="*/ 380 h 830"/>
                <a:gd name="T12" fmla="*/ 420 w 1678"/>
                <a:gd name="T13" fmla="*/ 384 h 830"/>
                <a:gd name="T14" fmla="*/ 474 w 1678"/>
                <a:gd name="T15" fmla="*/ 438 h 830"/>
                <a:gd name="T16" fmla="*/ 636 w 1678"/>
                <a:gd name="T17" fmla="*/ 612 h 830"/>
                <a:gd name="T18" fmla="*/ 688 w 1678"/>
                <a:gd name="T19" fmla="*/ 658 h 830"/>
                <a:gd name="T20" fmla="*/ 730 w 1678"/>
                <a:gd name="T21" fmla="*/ 686 h 830"/>
                <a:gd name="T22" fmla="*/ 746 w 1678"/>
                <a:gd name="T23" fmla="*/ 690 h 830"/>
                <a:gd name="T24" fmla="*/ 758 w 1678"/>
                <a:gd name="T25" fmla="*/ 686 h 830"/>
                <a:gd name="T26" fmla="*/ 1540 w 1678"/>
                <a:gd name="T27" fmla="*/ 0 h 830"/>
                <a:gd name="T28" fmla="*/ 1678 w 1678"/>
                <a:gd name="T29" fmla="*/ 108 h 830"/>
                <a:gd name="T30" fmla="*/ 1256 w 1678"/>
                <a:gd name="T31" fmla="*/ 450 h 830"/>
                <a:gd name="T32" fmla="*/ 944 w 1678"/>
                <a:gd name="T33" fmla="*/ 696 h 830"/>
                <a:gd name="T34" fmla="*/ 786 w 1678"/>
                <a:gd name="T35" fmla="*/ 814 h 830"/>
                <a:gd name="T36" fmla="*/ 758 w 1678"/>
                <a:gd name="T37" fmla="*/ 830 h 830"/>
                <a:gd name="T38" fmla="*/ 652 w 1678"/>
                <a:gd name="T39" fmla="*/ 740 h 830"/>
                <a:gd name="T40" fmla="*/ 522 w 1678"/>
                <a:gd name="T41" fmla="*/ 634 h 830"/>
                <a:gd name="T42" fmla="*/ 432 w 1678"/>
                <a:gd name="T43" fmla="*/ 572 h 830"/>
                <a:gd name="T44" fmla="*/ 388 w 1678"/>
                <a:gd name="T45" fmla="*/ 552 h 830"/>
                <a:gd name="T46" fmla="*/ 374 w 1678"/>
                <a:gd name="T47" fmla="*/ 550 h 830"/>
                <a:gd name="T48" fmla="*/ 360 w 1678"/>
                <a:gd name="T49" fmla="*/ 554 h 830"/>
                <a:gd name="T50" fmla="*/ 324 w 1678"/>
                <a:gd name="T51" fmla="*/ 576 h 830"/>
                <a:gd name="T52" fmla="*/ 250 w 1678"/>
                <a:gd name="T53" fmla="*/ 636 h 830"/>
                <a:gd name="T54" fmla="*/ 136 w 1678"/>
                <a:gd name="T55" fmla="*/ 726 h 830"/>
                <a:gd name="T56" fmla="*/ 82 w 1678"/>
                <a:gd name="T57" fmla="*/ 762 h 830"/>
                <a:gd name="T58" fmla="*/ 36 w 1678"/>
                <a:gd name="T59" fmla="*/ 786 h 830"/>
                <a:gd name="T60" fmla="*/ 16 w 1678"/>
                <a:gd name="T61" fmla="*/ 790 h 830"/>
                <a:gd name="T62" fmla="*/ 0 w 1678"/>
                <a:gd name="T63" fmla="*/ 78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78" h="830">
                  <a:moveTo>
                    <a:pt x="0" y="788"/>
                  </a:moveTo>
                  <a:lnTo>
                    <a:pt x="0" y="788"/>
                  </a:lnTo>
                  <a:lnTo>
                    <a:pt x="58" y="722"/>
                  </a:lnTo>
                  <a:lnTo>
                    <a:pt x="120" y="656"/>
                  </a:lnTo>
                  <a:lnTo>
                    <a:pt x="190" y="580"/>
                  </a:lnTo>
                  <a:lnTo>
                    <a:pt x="262" y="504"/>
                  </a:lnTo>
                  <a:lnTo>
                    <a:pt x="328" y="438"/>
                  </a:lnTo>
                  <a:lnTo>
                    <a:pt x="356" y="412"/>
                  </a:lnTo>
                  <a:lnTo>
                    <a:pt x="380" y="394"/>
                  </a:lnTo>
                  <a:lnTo>
                    <a:pt x="398" y="382"/>
                  </a:lnTo>
                  <a:lnTo>
                    <a:pt x="404" y="380"/>
                  </a:lnTo>
                  <a:lnTo>
                    <a:pt x="410" y="380"/>
                  </a:lnTo>
                  <a:lnTo>
                    <a:pt x="410" y="380"/>
                  </a:lnTo>
                  <a:lnTo>
                    <a:pt x="420" y="384"/>
                  </a:lnTo>
                  <a:lnTo>
                    <a:pt x="434" y="398"/>
                  </a:lnTo>
                  <a:lnTo>
                    <a:pt x="474" y="438"/>
                  </a:lnTo>
                  <a:lnTo>
                    <a:pt x="580" y="554"/>
                  </a:lnTo>
                  <a:lnTo>
                    <a:pt x="636" y="612"/>
                  </a:lnTo>
                  <a:lnTo>
                    <a:pt x="662" y="636"/>
                  </a:lnTo>
                  <a:lnTo>
                    <a:pt x="688" y="658"/>
                  </a:lnTo>
                  <a:lnTo>
                    <a:pt x="710" y="676"/>
                  </a:lnTo>
                  <a:lnTo>
                    <a:pt x="730" y="686"/>
                  </a:lnTo>
                  <a:lnTo>
                    <a:pt x="740" y="688"/>
                  </a:lnTo>
                  <a:lnTo>
                    <a:pt x="746" y="690"/>
                  </a:lnTo>
                  <a:lnTo>
                    <a:pt x="754" y="688"/>
                  </a:lnTo>
                  <a:lnTo>
                    <a:pt x="758" y="686"/>
                  </a:lnTo>
                  <a:lnTo>
                    <a:pt x="758" y="686"/>
                  </a:lnTo>
                  <a:lnTo>
                    <a:pt x="1540" y="0"/>
                  </a:lnTo>
                  <a:lnTo>
                    <a:pt x="1678" y="108"/>
                  </a:lnTo>
                  <a:lnTo>
                    <a:pt x="1678" y="108"/>
                  </a:lnTo>
                  <a:lnTo>
                    <a:pt x="1548" y="214"/>
                  </a:lnTo>
                  <a:lnTo>
                    <a:pt x="1256" y="450"/>
                  </a:lnTo>
                  <a:lnTo>
                    <a:pt x="1092" y="580"/>
                  </a:lnTo>
                  <a:lnTo>
                    <a:pt x="944" y="696"/>
                  </a:lnTo>
                  <a:lnTo>
                    <a:pt x="826" y="784"/>
                  </a:lnTo>
                  <a:lnTo>
                    <a:pt x="786" y="814"/>
                  </a:lnTo>
                  <a:lnTo>
                    <a:pt x="758" y="830"/>
                  </a:lnTo>
                  <a:lnTo>
                    <a:pt x="758" y="830"/>
                  </a:lnTo>
                  <a:lnTo>
                    <a:pt x="708" y="786"/>
                  </a:lnTo>
                  <a:lnTo>
                    <a:pt x="652" y="740"/>
                  </a:lnTo>
                  <a:lnTo>
                    <a:pt x="588" y="686"/>
                  </a:lnTo>
                  <a:lnTo>
                    <a:pt x="522" y="634"/>
                  </a:lnTo>
                  <a:lnTo>
                    <a:pt x="460" y="590"/>
                  </a:lnTo>
                  <a:lnTo>
                    <a:pt x="432" y="572"/>
                  </a:lnTo>
                  <a:lnTo>
                    <a:pt x="408" y="560"/>
                  </a:lnTo>
                  <a:lnTo>
                    <a:pt x="388" y="552"/>
                  </a:lnTo>
                  <a:lnTo>
                    <a:pt x="380" y="550"/>
                  </a:lnTo>
                  <a:lnTo>
                    <a:pt x="374" y="550"/>
                  </a:lnTo>
                  <a:lnTo>
                    <a:pt x="374" y="550"/>
                  </a:lnTo>
                  <a:lnTo>
                    <a:pt x="360" y="554"/>
                  </a:lnTo>
                  <a:lnTo>
                    <a:pt x="344" y="564"/>
                  </a:lnTo>
                  <a:lnTo>
                    <a:pt x="324" y="576"/>
                  </a:lnTo>
                  <a:lnTo>
                    <a:pt x="300" y="594"/>
                  </a:lnTo>
                  <a:lnTo>
                    <a:pt x="250" y="636"/>
                  </a:lnTo>
                  <a:lnTo>
                    <a:pt x="194" y="682"/>
                  </a:lnTo>
                  <a:lnTo>
                    <a:pt x="136" y="726"/>
                  </a:lnTo>
                  <a:lnTo>
                    <a:pt x="108" y="746"/>
                  </a:lnTo>
                  <a:lnTo>
                    <a:pt x="82" y="762"/>
                  </a:lnTo>
                  <a:lnTo>
                    <a:pt x="58" y="776"/>
                  </a:lnTo>
                  <a:lnTo>
                    <a:pt x="36" y="786"/>
                  </a:lnTo>
                  <a:lnTo>
                    <a:pt x="26" y="788"/>
                  </a:lnTo>
                  <a:lnTo>
                    <a:pt x="16" y="790"/>
                  </a:lnTo>
                  <a:lnTo>
                    <a:pt x="8" y="790"/>
                  </a:lnTo>
                  <a:lnTo>
                    <a:pt x="0" y="788"/>
                  </a:lnTo>
                  <a:close/>
                </a:path>
              </a:pathLst>
            </a:custGeom>
            <a:solidFill>
              <a:srgbClr val="921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Freeform 10139"/>
            <p:cNvSpPr/>
            <p:nvPr/>
          </p:nvSpPr>
          <p:spPr bwMode="auto">
            <a:xfrm>
              <a:off x="6476206" y="3706812"/>
              <a:ext cx="1331913" cy="658813"/>
            </a:xfrm>
            <a:custGeom>
              <a:avLst/>
              <a:gdLst>
                <a:gd name="T0" fmla="*/ 0 w 1678"/>
                <a:gd name="T1" fmla="*/ 788 h 830"/>
                <a:gd name="T2" fmla="*/ 120 w 1678"/>
                <a:gd name="T3" fmla="*/ 656 h 830"/>
                <a:gd name="T4" fmla="*/ 262 w 1678"/>
                <a:gd name="T5" fmla="*/ 504 h 830"/>
                <a:gd name="T6" fmla="*/ 356 w 1678"/>
                <a:gd name="T7" fmla="*/ 412 h 830"/>
                <a:gd name="T8" fmla="*/ 398 w 1678"/>
                <a:gd name="T9" fmla="*/ 382 h 830"/>
                <a:gd name="T10" fmla="*/ 410 w 1678"/>
                <a:gd name="T11" fmla="*/ 380 h 830"/>
                <a:gd name="T12" fmla="*/ 420 w 1678"/>
                <a:gd name="T13" fmla="*/ 384 h 830"/>
                <a:gd name="T14" fmla="*/ 474 w 1678"/>
                <a:gd name="T15" fmla="*/ 438 h 830"/>
                <a:gd name="T16" fmla="*/ 636 w 1678"/>
                <a:gd name="T17" fmla="*/ 612 h 830"/>
                <a:gd name="T18" fmla="*/ 688 w 1678"/>
                <a:gd name="T19" fmla="*/ 658 h 830"/>
                <a:gd name="T20" fmla="*/ 730 w 1678"/>
                <a:gd name="T21" fmla="*/ 686 h 830"/>
                <a:gd name="T22" fmla="*/ 746 w 1678"/>
                <a:gd name="T23" fmla="*/ 690 h 830"/>
                <a:gd name="T24" fmla="*/ 758 w 1678"/>
                <a:gd name="T25" fmla="*/ 686 h 830"/>
                <a:gd name="T26" fmla="*/ 1540 w 1678"/>
                <a:gd name="T27" fmla="*/ 0 h 830"/>
                <a:gd name="T28" fmla="*/ 1678 w 1678"/>
                <a:gd name="T29" fmla="*/ 108 h 830"/>
                <a:gd name="T30" fmla="*/ 1256 w 1678"/>
                <a:gd name="T31" fmla="*/ 450 h 830"/>
                <a:gd name="T32" fmla="*/ 944 w 1678"/>
                <a:gd name="T33" fmla="*/ 696 h 830"/>
                <a:gd name="T34" fmla="*/ 786 w 1678"/>
                <a:gd name="T35" fmla="*/ 814 h 830"/>
                <a:gd name="T36" fmla="*/ 758 w 1678"/>
                <a:gd name="T37" fmla="*/ 830 h 830"/>
                <a:gd name="T38" fmla="*/ 652 w 1678"/>
                <a:gd name="T39" fmla="*/ 740 h 830"/>
                <a:gd name="T40" fmla="*/ 522 w 1678"/>
                <a:gd name="T41" fmla="*/ 634 h 830"/>
                <a:gd name="T42" fmla="*/ 432 w 1678"/>
                <a:gd name="T43" fmla="*/ 572 h 830"/>
                <a:gd name="T44" fmla="*/ 388 w 1678"/>
                <a:gd name="T45" fmla="*/ 552 h 830"/>
                <a:gd name="T46" fmla="*/ 374 w 1678"/>
                <a:gd name="T47" fmla="*/ 550 h 830"/>
                <a:gd name="T48" fmla="*/ 360 w 1678"/>
                <a:gd name="T49" fmla="*/ 554 h 830"/>
                <a:gd name="T50" fmla="*/ 324 w 1678"/>
                <a:gd name="T51" fmla="*/ 576 h 830"/>
                <a:gd name="T52" fmla="*/ 250 w 1678"/>
                <a:gd name="T53" fmla="*/ 636 h 830"/>
                <a:gd name="T54" fmla="*/ 136 w 1678"/>
                <a:gd name="T55" fmla="*/ 726 h 830"/>
                <a:gd name="T56" fmla="*/ 82 w 1678"/>
                <a:gd name="T57" fmla="*/ 762 h 830"/>
                <a:gd name="T58" fmla="*/ 36 w 1678"/>
                <a:gd name="T59" fmla="*/ 786 h 830"/>
                <a:gd name="T60" fmla="*/ 16 w 1678"/>
                <a:gd name="T61" fmla="*/ 790 h 830"/>
                <a:gd name="T62" fmla="*/ 0 w 1678"/>
                <a:gd name="T63" fmla="*/ 788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78" h="830">
                  <a:moveTo>
                    <a:pt x="0" y="788"/>
                  </a:moveTo>
                  <a:lnTo>
                    <a:pt x="0" y="788"/>
                  </a:lnTo>
                  <a:lnTo>
                    <a:pt x="58" y="722"/>
                  </a:lnTo>
                  <a:lnTo>
                    <a:pt x="120" y="656"/>
                  </a:lnTo>
                  <a:lnTo>
                    <a:pt x="190" y="580"/>
                  </a:lnTo>
                  <a:lnTo>
                    <a:pt x="262" y="504"/>
                  </a:lnTo>
                  <a:lnTo>
                    <a:pt x="328" y="438"/>
                  </a:lnTo>
                  <a:lnTo>
                    <a:pt x="356" y="412"/>
                  </a:lnTo>
                  <a:lnTo>
                    <a:pt x="380" y="394"/>
                  </a:lnTo>
                  <a:lnTo>
                    <a:pt x="398" y="382"/>
                  </a:lnTo>
                  <a:lnTo>
                    <a:pt x="404" y="380"/>
                  </a:lnTo>
                  <a:lnTo>
                    <a:pt x="410" y="380"/>
                  </a:lnTo>
                  <a:lnTo>
                    <a:pt x="410" y="380"/>
                  </a:lnTo>
                  <a:lnTo>
                    <a:pt x="420" y="384"/>
                  </a:lnTo>
                  <a:lnTo>
                    <a:pt x="434" y="398"/>
                  </a:lnTo>
                  <a:lnTo>
                    <a:pt x="474" y="438"/>
                  </a:lnTo>
                  <a:lnTo>
                    <a:pt x="580" y="554"/>
                  </a:lnTo>
                  <a:lnTo>
                    <a:pt x="636" y="612"/>
                  </a:lnTo>
                  <a:lnTo>
                    <a:pt x="662" y="636"/>
                  </a:lnTo>
                  <a:lnTo>
                    <a:pt x="688" y="658"/>
                  </a:lnTo>
                  <a:lnTo>
                    <a:pt x="710" y="676"/>
                  </a:lnTo>
                  <a:lnTo>
                    <a:pt x="730" y="686"/>
                  </a:lnTo>
                  <a:lnTo>
                    <a:pt x="740" y="688"/>
                  </a:lnTo>
                  <a:lnTo>
                    <a:pt x="746" y="690"/>
                  </a:lnTo>
                  <a:lnTo>
                    <a:pt x="754" y="688"/>
                  </a:lnTo>
                  <a:lnTo>
                    <a:pt x="758" y="686"/>
                  </a:lnTo>
                  <a:lnTo>
                    <a:pt x="758" y="686"/>
                  </a:lnTo>
                  <a:lnTo>
                    <a:pt x="1540" y="0"/>
                  </a:lnTo>
                  <a:lnTo>
                    <a:pt x="1678" y="108"/>
                  </a:lnTo>
                  <a:lnTo>
                    <a:pt x="1678" y="108"/>
                  </a:lnTo>
                  <a:lnTo>
                    <a:pt x="1548" y="214"/>
                  </a:lnTo>
                  <a:lnTo>
                    <a:pt x="1256" y="450"/>
                  </a:lnTo>
                  <a:lnTo>
                    <a:pt x="1092" y="580"/>
                  </a:lnTo>
                  <a:lnTo>
                    <a:pt x="944" y="696"/>
                  </a:lnTo>
                  <a:lnTo>
                    <a:pt x="826" y="784"/>
                  </a:lnTo>
                  <a:lnTo>
                    <a:pt x="786" y="814"/>
                  </a:lnTo>
                  <a:lnTo>
                    <a:pt x="758" y="830"/>
                  </a:lnTo>
                  <a:lnTo>
                    <a:pt x="758" y="830"/>
                  </a:lnTo>
                  <a:lnTo>
                    <a:pt x="708" y="786"/>
                  </a:lnTo>
                  <a:lnTo>
                    <a:pt x="652" y="740"/>
                  </a:lnTo>
                  <a:lnTo>
                    <a:pt x="588" y="686"/>
                  </a:lnTo>
                  <a:lnTo>
                    <a:pt x="522" y="634"/>
                  </a:lnTo>
                  <a:lnTo>
                    <a:pt x="460" y="590"/>
                  </a:lnTo>
                  <a:lnTo>
                    <a:pt x="432" y="572"/>
                  </a:lnTo>
                  <a:lnTo>
                    <a:pt x="408" y="560"/>
                  </a:lnTo>
                  <a:lnTo>
                    <a:pt x="388" y="552"/>
                  </a:lnTo>
                  <a:lnTo>
                    <a:pt x="380" y="550"/>
                  </a:lnTo>
                  <a:lnTo>
                    <a:pt x="374" y="550"/>
                  </a:lnTo>
                  <a:lnTo>
                    <a:pt x="374" y="550"/>
                  </a:lnTo>
                  <a:lnTo>
                    <a:pt x="360" y="554"/>
                  </a:lnTo>
                  <a:lnTo>
                    <a:pt x="344" y="564"/>
                  </a:lnTo>
                  <a:lnTo>
                    <a:pt x="324" y="576"/>
                  </a:lnTo>
                  <a:lnTo>
                    <a:pt x="300" y="594"/>
                  </a:lnTo>
                  <a:lnTo>
                    <a:pt x="250" y="636"/>
                  </a:lnTo>
                  <a:lnTo>
                    <a:pt x="194" y="682"/>
                  </a:lnTo>
                  <a:lnTo>
                    <a:pt x="136" y="726"/>
                  </a:lnTo>
                  <a:lnTo>
                    <a:pt x="108" y="746"/>
                  </a:lnTo>
                  <a:lnTo>
                    <a:pt x="82" y="762"/>
                  </a:lnTo>
                  <a:lnTo>
                    <a:pt x="58" y="776"/>
                  </a:lnTo>
                  <a:lnTo>
                    <a:pt x="36" y="786"/>
                  </a:lnTo>
                  <a:lnTo>
                    <a:pt x="26" y="788"/>
                  </a:lnTo>
                  <a:lnTo>
                    <a:pt x="16" y="790"/>
                  </a:lnTo>
                  <a:lnTo>
                    <a:pt x="8" y="790"/>
                  </a:lnTo>
                  <a:lnTo>
                    <a:pt x="0" y="7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Freeform 10140"/>
            <p:cNvSpPr/>
            <p:nvPr/>
          </p:nvSpPr>
          <p:spPr bwMode="auto">
            <a:xfrm>
              <a:off x="7636669" y="3411537"/>
              <a:ext cx="288925" cy="179388"/>
            </a:xfrm>
            <a:custGeom>
              <a:avLst/>
              <a:gdLst>
                <a:gd name="T0" fmla="*/ 0 w 364"/>
                <a:gd name="T1" fmla="*/ 226 h 226"/>
                <a:gd name="T2" fmla="*/ 0 w 364"/>
                <a:gd name="T3" fmla="*/ 226 h 226"/>
                <a:gd name="T4" fmla="*/ 58 w 364"/>
                <a:gd name="T5" fmla="*/ 208 h 226"/>
                <a:gd name="T6" fmla="*/ 118 w 364"/>
                <a:gd name="T7" fmla="*/ 190 h 226"/>
                <a:gd name="T8" fmla="*/ 186 w 364"/>
                <a:gd name="T9" fmla="*/ 166 h 226"/>
                <a:gd name="T10" fmla="*/ 220 w 364"/>
                <a:gd name="T11" fmla="*/ 152 h 226"/>
                <a:gd name="T12" fmla="*/ 252 w 364"/>
                <a:gd name="T13" fmla="*/ 138 h 226"/>
                <a:gd name="T14" fmla="*/ 284 w 364"/>
                <a:gd name="T15" fmla="*/ 122 h 226"/>
                <a:gd name="T16" fmla="*/ 310 w 364"/>
                <a:gd name="T17" fmla="*/ 106 h 226"/>
                <a:gd name="T18" fmla="*/ 334 w 364"/>
                <a:gd name="T19" fmla="*/ 90 h 226"/>
                <a:gd name="T20" fmla="*/ 350 w 364"/>
                <a:gd name="T21" fmla="*/ 74 h 226"/>
                <a:gd name="T22" fmla="*/ 356 w 364"/>
                <a:gd name="T23" fmla="*/ 66 h 226"/>
                <a:gd name="T24" fmla="*/ 362 w 364"/>
                <a:gd name="T25" fmla="*/ 56 h 226"/>
                <a:gd name="T26" fmla="*/ 364 w 364"/>
                <a:gd name="T27" fmla="*/ 48 h 226"/>
                <a:gd name="T28" fmla="*/ 364 w 364"/>
                <a:gd name="T29" fmla="*/ 40 h 226"/>
                <a:gd name="T30" fmla="*/ 364 w 364"/>
                <a:gd name="T31" fmla="*/ 40 h 226"/>
                <a:gd name="T32" fmla="*/ 362 w 364"/>
                <a:gd name="T33" fmla="*/ 32 h 226"/>
                <a:gd name="T34" fmla="*/ 358 w 364"/>
                <a:gd name="T35" fmla="*/ 26 h 226"/>
                <a:gd name="T36" fmla="*/ 354 w 364"/>
                <a:gd name="T37" fmla="*/ 20 h 226"/>
                <a:gd name="T38" fmla="*/ 346 w 364"/>
                <a:gd name="T39" fmla="*/ 16 h 226"/>
                <a:gd name="T40" fmla="*/ 338 w 364"/>
                <a:gd name="T41" fmla="*/ 12 h 226"/>
                <a:gd name="T42" fmla="*/ 328 w 364"/>
                <a:gd name="T43" fmla="*/ 8 h 226"/>
                <a:gd name="T44" fmla="*/ 304 w 364"/>
                <a:gd name="T45" fmla="*/ 4 h 226"/>
                <a:gd name="T46" fmla="*/ 276 w 364"/>
                <a:gd name="T47" fmla="*/ 0 h 226"/>
                <a:gd name="T48" fmla="*/ 246 w 364"/>
                <a:gd name="T49" fmla="*/ 0 h 226"/>
                <a:gd name="T50" fmla="*/ 212 w 364"/>
                <a:gd name="T51" fmla="*/ 2 h 226"/>
                <a:gd name="T52" fmla="*/ 180 w 364"/>
                <a:gd name="T53" fmla="*/ 6 h 226"/>
                <a:gd name="T54" fmla="*/ 114 w 364"/>
                <a:gd name="T55" fmla="*/ 14 h 226"/>
                <a:gd name="T56" fmla="*/ 56 w 364"/>
                <a:gd name="T57" fmla="*/ 24 h 226"/>
                <a:gd name="T58" fmla="*/ 0 w 364"/>
                <a:gd name="T59" fmla="*/ 36 h 226"/>
                <a:gd name="T60" fmla="*/ 0 w 364"/>
                <a:gd name="T6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4" h="226">
                  <a:moveTo>
                    <a:pt x="0" y="226"/>
                  </a:moveTo>
                  <a:lnTo>
                    <a:pt x="0" y="226"/>
                  </a:lnTo>
                  <a:lnTo>
                    <a:pt x="58" y="208"/>
                  </a:lnTo>
                  <a:lnTo>
                    <a:pt x="118" y="190"/>
                  </a:lnTo>
                  <a:lnTo>
                    <a:pt x="186" y="166"/>
                  </a:lnTo>
                  <a:lnTo>
                    <a:pt x="220" y="152"/>
                  </a:lnTo>
                  <a:lnTo>
                    <a:pt x="252" y="138"/>
                  </a:lnTo>
                  <a:lnTo>
                    <a:pt x="284" y="122"/>
                  </a:lnTo>
                  <a:lnTo>
                    <a:pt x="310" y="106"/>
                  </a:lnTo>
                  <a:lnTo>
                    <a:pt x="334" y="90"/>
                  </a:lnTo>
                  <a:lnTo>
                    <a:pt x="350" y="74"/>
                  </a:lnTo>
                  <a:lnTo>
                    <a:pt x="356" y="66"/>
                  </a:lnTo>
                  <a:lnTo>
                    <a:pt x="362" y="56"/>
                  </a:lnTo>
                  <a:lnTo>
                    <a:pt x="364" y="48"/>
                  </a:lnTo>
                  <a:lnTo>
                    <a:pt x="364" y="40"/>
                  </a:lnTo>
                  <a:lnTo>
                    <a:pt x="364" y="40"/>
                  </a:lnTo>
                  <a:lnTo>
                    <a:pt x="362" y="32"/>
                  </a:lnTo>
                  <a:lnTo>
                    <a:pt x="358" y="26"/>
                  </a:lnTo>
                  <a:lnTo>
                    <a:pt x="354" y="20"/>
                  </a:lnTo>
                  <a:lnTo>
                    <a:pt x="346" y="16"/>
                  </a:lnTo>
                  <a:lnTo>
                    <a:pt x="338" y="12"/>
                  </a:lnTo>
                  <a:lnTo>
                    <a:pt x="328" y="8"/>
                  </a:lnTo>
                  <a:lnTo>
                    <a:pt x="304" y="4"/>
                  </a:lnTo>
                  <a:lnTo>
                    <a:pt x="276" y="0"/>
                  </a:lnTo>
                  <a:lnTo>
                    <a:pt x="246" y="0"/>
                  </a:lnTo>
                  <a:lnTo>
                    <a:pt x="212" y="2"/>
                  </a:lnTo>
                  <a:lnTo>
                    <a:pt x="180" y="6"/>
                  </a:lnTo>
                  <a:lnTo>
                    <a:pt x="114" y="14"/>
                  </a:lnTo>
                  <a:lnTo>
                    <a:pt x="56" y="24"/>
                  </a:lnTo>
                  <a:lnTo>
                    <a:pt x="0" y="36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921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Freeform 10141"/>
            <p:cNvSpPr/>
            <p:nvPr/>
          </p:nvSpPr>
          <p:spPr bwMode="auto">
            <a:xfrm>
              <a:off x="5552281" y="4410075"/>
              <a:ext cx="630238" cy="566738"/>
            </a:xfrm>
            <a:custGeom>
              <a:avLst/>
              <a:gdLst>
                <a:gd name="T0" fmla="*/ 362 w 794"/>
                <a:gd name="T1" fmla="*/ 714 h 714"/>
                <a:gd name="T2" fmla="*/ 0 w 794"/>
                <a:gd name="T3" fmla="*/ 662 h 714"/>
                <a:gd name="T4" fmla="*/ 274 w 794"/>
                <a:gd name="T5" fmla="*/ 548 h 714"/>
                <a:gd name="T6" fmla="*/ 164 w 794"/>
                <a:gd name="T7" fmla="*/ 172 h 714"/>
                <a:gd name="T8" fmla="*/ 430 w 794"/>
                <a:gd name="T9" fmla="*/ 382 h 714"/>
                <a:gd name="T10" fmla="*/ 466 w 794"/>
                <a:gd name="T11" fmla="*/ 0 h 714"/>
                <a:gd name="T12" fmla="*/ 554 w 794"/>
                <a:gd name="T13" fmla="*/ 288 h 714"/>
                <a:gd name="T14" fmla="*/ 794 w 794"/>
                <a:gd name="T15" fmla="*/ 0 h 714"/>
                <a:gd name="T16" fmla="*/ 672 w 794"/>
                <a:gd name="T17" fmla="*/ 446 h 714"/>
                <a:gd name="T18" fmla="*/ 362 w 794"/>
                <a:gd name="T19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4" h="714">
                  <a:moveTo>
                    <a:pt x="362" y="714"/>
                  </a:moveTo>
                  <a:lnTo>
                    <a:pt x="0" y="662"/>
                  </a:lnTo>
                  <a:lnTo>
                    <a:pt x="274" y="548"/>
                  </a:lnTo>
                  <a:lnTo>
                    <a:pt x="164" y="172"/>
                  </a:lnTo>
                  <a:lnTo>
                    <a:pt x="430" y="382"/>
                  </a:lnTo>
                  <a:lnTo>
                    <a:pt x="466" y="0"/>
                  </a:lnTo>
                  <a:lnTo>
                    <a:pt x="554" y="288"/>
                  </a:lnTo>
                  <a:lnTo>
                    <a:pt x="794" y="0"/>
                  </a:lnTo>
                  <a:lnTo>
                    <a:pt x="672" y="446"/>
                  </a:lnTo>
                  <a:lnTo>
                    <a:pt x="362" y="714"/>
                  </a:lnTo>
                  <a:close/>
                </a:path>
              </a:pathLst>
            </a:custGeom>
            <a:solidFill>
              <a:srgbClr val="9EB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Freeform 10142"/>
            <p:cNvSpPr/>
            <p:nvPr/>
          </p:nvSpPr>
          <p:spPr bwMode="auto">
            <a:xfrm>
              <a:off x="5906294" y="3749675"/>
              <a:ext cx="25400" cy="28575"/>
            </a:xfrm>
            <a:custGeom>
              <a:avLst/>
              <a:gdLst>
                <a:gd name="T0" fmla="*/ 32 w 32"/>
                <a:gd name="T1" fmla="*/ 0 h 36"/>
                <a:gd name="T2" fmla="*/ 32 w 32"/>
                <a:gd name="T3" fmla="*/ 0 h 36"/>
                <a:gd name="T4" fmla="*/ 24 w 32"/>
                <a:gd name="T5" fmla="*/ 10 h 36"/>
                <a:gd name="T6" fmla="*/ 0 w 32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32" y="0"/>
                  </a:moveTo>
                  <a:lnTo>
                    <a:pt x="32" y="0"/>
                  </a:lnTo>
                  <a:lnTo>
                    <a:pt x="24" y="10"/>
                  </a:lnTo>
                  <a:lnTo>
                    <a:pt x="0" y="36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Freeform 10143"/>
            <p:cNvSpPr/>
            <p:nvPr/>
          </p:nvSpPr>
          <p:spPr bwMode="auto">
            <a:xfrm>
              <a:off x="5818981" y="3833812"/>
              <a:ext cx="41275" cy="57150"/>
            </a:xfrm>
            <a:custGeom>
              <a:avLst/>
              <a:gdLst>
                <a:gd name="T0" fmla="*/ 52 w 52"/>
                <a:gd name="T1" fmla="*/ 0 h 72"/>
                <a:gd name="T2" fmla="*/ 12 w 52"/>
                <a:gd name="T3" fmla="*/ 54 h 72"/>
                <a:gd name="T4" fmla="*/ 0 w 52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72">
                  <a:moveTo>
                    <a:pt x="52" y="0"/>
                  </a:moveTo>
                  <a:lnTo>
                    <a:pt x="12" y="54"/>
                  </a:lnTo>
                  <a:lnTo>
                    <a:pt x="0" y="72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Freeform 10144"/>
            <p:cNvSpPr/>
            <p:nvPr/>
          </p:nvSpPr>
          <p:spPr bwMode="auto">
            <a:xfrm>
              <a:off x="5750719" y="3951287"/>
              <a:ext cx="31750" cy="61913"/>
            </a:xfrm>
            <a:custGeom>
              <a:avLst/>
              <a:gdLst>
                <a:gd name="T0" fmla="*/ 40 w 40"/>
                <a:gd name="T1" fmla="*/ 0 h 78"/>
                <a:gd name="T2" fmla="*/ 38 w 40"/>
                <a:gd name="T3" fmla="*/ 4 h 78"/>
                <a:gd name="T4" fmla="*/ 18 w 40"/>
                <a:gd name="T5" fmla="*/ 40 h 78"/>
                <a:gd name="T6" fmla="*/ 0 w 40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8">
                  <a:moveTo>
                    <a:pt x="40" y="0"/>
                  </a:moveTo>
                  <a:lnTo>
                    <a:pt x="38" y="4"/>
                  </a:lnTo>
                  <a:lnTo>
                    <a:pt x="18" y="40"/>
                  </a:lnTo>
                  <a:lnTo>
                    <a:pt x="0" y="78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Freeform 10145"/>
            <p:cNvSpPr/>
            <p:nvPr/>
          </p:nvSpPr>
          <p:spPr bwMode="auto">
            <a:xfrm>
              <a:off x="5706269" y="4078287"/>
              <a:ext cx="19050" cy="66675"/>
            </a:xfrm>
            <a:custGeom>
              <a:avLst/>
              <a:gdLst>
                <a:gd name="T0" fmla="*/ 24 w 24"/>
                <a:gd name="T1" fmla="*/ 0 h 84"/>
                <a:gd name="T2" fmla="*/ 24 w 24"/>
                <a:gd name="T3" fmla="*/ 0 h 84"/>
                <a:gd name="T4" fmla="*/ 10 w 24"/>
                <a:gd name="T5" fmla="*/ 44 h 84"/>
                <a:gd name="T6" fmla="*/ 0 w 24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84">
                  <a:moveTo>
                    <a:pt x="24" y="0"/>
                  </a:moveTo>
                  <a:lnTo>
                    <a:pt x="24" y="0"/>
                  </a:lnTo>
                  <a:lnTo>
                    <a:pt x="10" y="44"/>
                  </a:lnTo>
                  <a:lnTo>
                    <a:pt x="0" y="84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Freeform 10146"/>
            <p:cNvSpPr/>
            <p:nvPr/>
          </p:nvSpPr>
          <p:spPr bwMode="auto">
            <a:xfrm>
              <a:off x="5690394" y="4213225"/>
              <a:ext cx="3175" cy="69850"/>
            </a:xfrm>
            <a:custGeom>
              <a:avLst/>
              <a:gdLst>
                <a:gd name="T0" fmla="*/ 4 w 4"/>
                <a:gd name="T1" fmla="*/ 0 h 88"/>
                <a:gd name="T2" fmla="*/ 2 w 4"/>
                <a:gd name="T3" fmla="*/ 10 h 88"/>
                <a:gd name="T4" fmla="*/ 0 w 4"/>
                <a:gd name="T5" fmla="*/ 58 h 88"/>
                <a:gd name="T6" fmla="*/ 0 w 4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8">
                  <a:moveTo>
                    <a:pt x="4" y="0"/>
                  </a:moveTo>
                  <a:lnTo>
                    <a:pt x="2" y="10"/>
                  </a:lnTo>
                  <a:lnTo>
                    <a:pt x="0" y="58"/>
                  </a:lnTo>
                  <a:lnTo>
                    <a:pt x="0" y="88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Freeform 10147"/>
            <p:cNvSpPr/>
            <p:nvPr/>
          </p:nvSpPr>
          <p:spPr bwMode="auto">
            <a:xfrm>
              <a:off x="5699919" y="4373562"/>
              <a:ext cx="7938" cy="36513"/>
            </a:xfrm>
            <a:custGeom>
              <a:avLst/>
              <a:gdLst>
                <a:gd name="T0" fmla="*/ 0 w 10"/>
                <a:gd name="T1" fmla="*/ 0 h 46"/>
                <a:gd name="T2" fmla="*/ 0 w 10"/>
                <a:gd name="T3" fmla="*/ 0 h 46"/>
                <a:gd name="T4" fmla="*/ 10 w 10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6">
                  <a:moveTo>
                    <a:pt x="0" y="0"/>
                  </a:moveTo>
                  <a:lnTo>
                    <a:pt x="0" y="0"/>
                  </a:lnTo>
                  <a:lnTo>
                    <a:pt x="10" y="46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Freeform 10148"/>
            <p:cNvSpPr/>
            <p:nvPr/>
          </p:nvSpPr>
          <p:spPr bwMode="auto">
            <a:xfrm>
              <a:off x="4085431" y="4592637"/>
              <a:ext cx="30163" cy="23813"/>
            </a:xfrm>
            <a:custGeom>
              <a:avLst/>
              <a:gdLst>
                <a:gd name="T0" fmla="*/ 0 w 38"/>
                <a:gd name="T1" fmla="*/ 30 h 30"/>
                <a:gd name="T2" fmla="*/ 0 w 38"/>
                <a:gd name="T3" fmla="*/ 30 h 30"/>
                <a:gd name="T4" fmla="*/ 38 w 38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0">
                  <a:moveTo>
                    <a:pt x="0" y="30"/>
                  </a:moveTo>
                  <a:lnTo>
                    <a:pt x="0" y="30"/>
                  </a:lnTo>
                  <a:lnTo>
                    <a:pt x="38" y="0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Freeform 10149"/>
            <p:cNvSpPr/>
            <p:nvPr/>
          </p:nvSpPr>
          <p:spPr bwMode="auto">
            <a:xfrm>
              <a:off x="4177506" y="4511675"/>
              <a:ext cx="65088" cy="39688"/>
            </a:xfrm>
            <a:custGeom>
              <a:avLst/>
              <a:gdLst>
                <a:gd name="T0" fmla="*/ 0 w 82"/>
                <a:gd name="T1" fmla="*/ 50 h 50"/>
                <a:gd name="T2" fmla="*/ 60 w 82"/>
                <a:gd name="T3" fmla="*/ 12 h 50"/>
                <a:gd name="T4" fmla="*/ 82 w 82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50">
                  <a:moveTo>
                    <a:pt x="0" y="50"/>
                  </a:moveTo>
                  <a:lnTo>
                    <a:pt x="60" y="12"/>
                  </a:lnTo>
                  <a:lnTo>
                    <a:pt x="82" y="0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Freeform 10150"/>
            <p:cNvSpPr/>
            <p:nvPr/>
          </p:nvSpPr>
          <p:spPr bwMode="auto">
            <a:xfrm>
              <a:off x="4309269" y="4438650"/>
              <a:ext cx="68263" cy="34925"/>
            </a:xfrm>
            <a:custGeom>
              <a:avLst/>
              <a:gdLst>
                <a:gd name="T0" fmla="*/ 0 w 86"/>
                <a:gd name="T1" fmla="*/ 44 h 44"/>
                <a:gd name="T2" fmla="*/ 46 w 86"/>
                <a:gd name="T3" fmla="*/ 20 h 44"/>
                <a:gd name="T4" fmla="*/ 86 w 86"/>
                <a:gd name="T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44">
                  <a:moveTo>
                    <a:pt x="0" y="44"/>
                  </a:moveTo>
                  <a:lnTo>
                    <a:pt x="46" y="20"/>
                  </a:lnTo>
                  <a:lnTo>
                    <a:pt x="86" y="0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Freeform 10151"/>
            <p:cNvSpPr/>
            <p:nvPr/>
          </p:nvSpPr>
          <p:spPr bwMode="auto">
            <a:xfrm>
              <a:off x="4445794" y="4376737"/>
              <a:ext cx="69850" cy="30163"/>
            </a:xfrm>
            <a:custGeom>
              <a:avLst/>
              <a:gdLst>
                <a:gd name="T0" fmla="*/ 0 w 88"/>
                <a:gd name="T1" fmla="*/ 38 h 38"/>
                <a:gd name="T2" fmla="*/ 10 w 88"/>
                <a:gd name="T3" fmla="*/ 32 h 38"/>
                <a:gd name="T4" fmla="*/ 60 w 88"/>
                <a:gd name="T5" fmla="*/ 12 h 38"/>
                <a:gd name="T6" fmla="*/ 88 w 8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38">
                  <a:moveTo>
                    <a:pt x="0" y="38"/>
                  </a:moveTo>
                  <a:lnTo>
                    <a:pt x="10" y="32"/>
                  </a:lnTo>
                  <a:lnTo>
                    <a:pt x="60" y="12"/>
                  </a:lnTo>
                  <a:lnTo>
                    <a:pt x="88" y="0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Freeform 10152"/>
            <p:cNvSpPr/>
            <p:nvPr/>
          </p:nvSpPr>
          <p:spPr bwMode="auto">
            <a:xfrm>
              <a:off x="4587081" y="4327525"/>
              <a:ext cx="73025" cy="22225"/>
            </a:xfrm>
            <a:custGeom>
              <a:avLst/>
              <a:gdLst>
                <a:gd name="T0" fmla="*/ 0 w 92"/>
                <a:gd name="T1" fmla="*/ 28 h 28"/>
                <a:gd name="T2" fmla="*/ 42 w 92"/>
                <a:gd name="T3" fmla="*/ 14 h 28"/>
                <a:gd name="T4" fmla="*/ 92 w 92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28">
                  <a:moveTo>
                    <a:pt x="0" y="28"/>
                  </a:moveTo>
                  <a:lnTo>
                    <a:pt x="42" y="14"/>
                  </a:lnTo>
                  <a:lnTo>
                    <a:pt x="92" y="0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Freeform 10153"/>
            <p:cNvSpPr/>
            <p:nvPr/>
          </p:nvSpPr>
          <p:spPr bwMode="auto">
            <a:xfrm>
              <a:off x="4733131" y="4292600"/>
              <a:ext cx="74613" cy="15875"/>
            </a:xfrm>
            <a:custGeom>
              <a:avLst/>
              <a:gdLst>
                <a:gd name="T0" fmla="*/ 0 w 94"/>
                <a:gd name="T1" fmla="*/ 20 h 20"/>
                <a:gd name="T2" fmla="*/ 28 w 94"/>
                <a:gd name="T3" fmla="*/ 12 h 20"/>
                <a:gd name="T4" fmla="*/ 88 w 94"/>
                <a:gd name="T5" fmla="*/ 0 h 20"/>
                <a:gd name="T6" fmla="*/ 94 w 9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20">
                  <a:moveTo>
                    <a:pt x="0" y="20"/>
                  </a:moveTo>
                  <a:lnTo>
                    <a:pt x="28" y="12"/>
                  </a:lnTo>
                  <a:lnTo>
                    <a:pt x="88" y="0"/>
                  </a:lnTo>
                  <a:lnTo>
                    <a:pt x="94" y="0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Freeform 10154"/>
            <p:cNvSpPr/>
            <p:nvPr/>
          </p:nvSpPr>
          <p:spPr bwMode="auto">
            <a:xfrm>
              <a:off x="4883944" y="4275137"/>
              <a:ext cx="76200" cy="6350"/>
            </a:xfrm>
            <a:custGeom>
              <a:avLst/>
              <a:gdLst>
                <a:gd name="T0" fmla="*/ 0 w 96"/>
                <a:gd name="T1" fmla="*/ 8 h 8"/>
                <a:gd name="T2" fmla="*/ 20 w 96"/>
                <a:gd name="T3" fmla="*/ 4 h 8"/>
                <a:gd name="T4" fmla="*/ 82 w 96"/>
                <a:gd name="T5" fmla="*/ 0 h 8"/>
                <a:gd name="T6" fmla="*/ 96 w 9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8">
                  <a:moveTo>
                    <a:pt x="0" y="8"/>
                  </a:moveTo>
                  <a:lnTo>
                    <a:pt x="20" y="4"/>
                  </a:lnTo>
                  <a:lnTo>
                    <a:pt x="82" y="0"/>
                  </a:lnTo>
                  <a:lnTo>
                    <a:pt x="96" y="0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Freeform 10155"/>
            <p:cNvSpPr/>
            <p:nvPr/>
          </p:nvSpPr>
          <p:spPr bwMode="auto">
            <a:xfrm>
              <a:off x="5036344" y="4273550"/>
              <a:ext cx="74613" cy="4763"/>
            </a:xfrm>
            <a:custGeom>
              <a:avLst/>
              <a:gdLst>
                <a:gd name="T0" fmla="*/ 0 w 94"/>
                <a:gd name="T1" fmla="*/ 0 h 6"/>
                <a:gd name="T2" fmla="*/ 18 w 94"/>
                <a:gd name="T3" fmla="*/ 0 h 6"/>
                <a:gd name="T4" fmla="*/ 80 w 94"/>
                <a:gd name="T5" fmla="*/ 4 h 6"/>
                <a:gd name="T6" fmla="*/ 94 w 9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6">
                  <a:moveTo>
                    <a:pt x="0" y="0"/>
                  </a:moveTo>
                  <a:lnTo>
                    <a:pt x="18" y="0"/>
                  </a:lnTo>
                  <a:lnTo>
                    <a:pt x="80" y="4"/>
                  </a:lnTo>
                  <a:lnTo>
                    <a:pt x="94" y="6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Freeform 10156"/>
            <p:cNvSpPr/>
            <p:nvPr/>
          </p:nvSpPr>
          <p:spPr bwMode="auto">
            <a:xfrm>
              <a:off x="5187156" y="4287837"/>
              <a:ext cx="74613" cy="15875"/>
            </a:xfrm>
            <a:custGeom>
              <a:avLst/>
              <a:gdLst>
                <a:gd name="T0" fmla="*/ 0 w 94"/>
                <a:gd name="T1" fmla="*/ 0 h 20"/>
                <a:gd name="T2" fmla="*/ 20 w 94"/>
                <a:gd name="T3" fmla="*/ 2 h 20"/>
                <a:gd name="T4" fmla="*/ 84 w 94"/>
                <a:gd name="T5" fmla="*/ 18 h 20"/>
                <a:gd name="T6" fmla="*/ 94 w 94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20">
                  <a:moveTo>
                    <a:pt x="0" y="0"/>
                  </a:moveTo>
                  <a:lnTo>
                    <a:pt x="20" y="2"/>
                  </a:lnTo>
                  <a:lnTo>
                    <a:pt x="84" y="18"/>
                  </a:lnTo>
                  <a:lnTo>
                    <a:pt x="94" y="20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Freeform 10157"/>
            <p:cNvSpPr/>
            <p:nvPr/>
          </p:nvSpPr>
          <p:spPr bwMode="auto">
            <a:xfrm>
              <a:off x="5334794" y="4325937"/>
              <a:ext cx="71438" cy="26988"/>
            </a:xfrm>
            <a:custGeom>
              <a:avLst/>
              <a:gdLst>
                <a:gd name="T0" fmla="*/ 0 w 90"/>
                <a:gd name="T1" fmla="*/ 0 h 34"/>
                <a:gd name="T2" fmla="*/ 28 w 90"/>
                <a:gd name="T3" fmla="*/ 10 h 34"/>
                <a:gd name="T4" fmla="*/ 90 w 90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34">
                  <a:moveTo>
                    <a:pt x="0" y="0"/>
                  </a:moveTo>
                  <a:lnTo>
                    <a:pt x="28" y="10"/>
                  </a:lnTo>
                  <a:lnTo>
                    <a:pt x="90" y="34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Freeform 10158"/>
            <p:cNvSpPr/>
            <p:nvPr/>
          </p:nvSpPr>
          <p:spPr bwMode="auto">
            <a:xfrm>
              <a:off x="5472906" y="4387850"/>
              <a:ext cx="66675" cy="38100"/>
            </a:xfrm>
            <a:custGeom>
              <a:avLst/>
              <a:gdLst>
                <a:gd name="T0" fmla="*/ 0 w 84"/>
                <a:gd name="T1" fmla="*/ 0 h 48"/>
                <a:gd name="T2" fmla="*/ 46 w 84"/>
                <a:gd name="T3" fmla="*/ 24 h 48"/>
                <a:gd name="T4" fmla="*/ 84 w 84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48">
                  <a:moveTo>
                    <a:pt x="0" y="0"/>
                  </a:moveTo>
                  <a:lnTo>
                    <a:pt x="46" y="24"/>
                  </a:lnTo>
                  <a:lnTo>
                    <a:pt x="84" y="48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Freeform 10159"/>
            <p:cNvSpPr/>
            <p:nvPr/>
          </p:nvSpPr>
          <p:spPr bwMode="auto">
            <a:xfrm>
              <a:off x="5588794" y="4460875"/>
              <a:ext cx="30163" cy="23813"/>
            </a:xfrm>
            <a:custGeom>
              <a:avLst/>
              <a:gdLst>
                <a:gd name="T0" fmla="*/ 0 w 38"/>
                <a:gd name="T1" fmla="*/ 0 h 30"/>
                <a:gd name="T2" fmla="*/ 0 w 38"/>
                <a:gd name="T3" fmla="*/ 0 h 30"/>
                <a:gd name="T4" fmla="*/ 38 w 38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0">
                  <a:moveTo>
                    <a:pt x="0" y="0"/>
                  </a:moveTo>
                  <a:lnTo>
                    <a:pt x="0" y="0"/>
                  </a:lnTo>
                  <a:lnTo>
                    <a:pt x="38" y="30"/>
                  </a:lnTo>
                </a:path>
              </a:pathLst>
            </a:custGeom>
            <a:solidFill>
              <a:srgbClr val="9EBE5B"/>
            </a:solidFill>
            <a:ln w="38100">
              <a:solidFill>
                <a:srgbClr val="F8E3B7"/>
              </a:solidFill>
              <a:prstDash val="solid"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Freeform 10160"/>
            <p:cNvSpPr/>
            <p:nvPr/>
          </p:nvSpPr>
          <p:spPr bwMode="auto">
            <a:xfrm>
              <a:off x="6881019" y="2563812"/>
              <a:ext cx="395288" cy="234950"/>
            </a:xfrm>
            <a:custGeom>
              <a:avLst/>
              <a:gdLst>
                <a:gd name="T0" fmla="*/ 0 w 498"/>
                <a:gd name="T1" fmla="*/ 0 h 296"/>
                <a:gd name="T2" fmla="*/ 0 w 498"/>
                <a:gd name="T3" fmla="*/ 0 h 296"/>
                <a:gd name="T4" fmla="*/ 60 w 498"/>
                <a:gd name="T5" fmla="*/ 16 h 296"/>
                <a:gd name="T6" fmla="*/ 126 w 498"/>
                <a:gd name="T7" fmla="*/ 36 h 296"/>
                <a:gd name="T8" fmla="*/ 202 w 498"/>
                <a:gd name="T9" fmla="*/ 60 h 296"/>
                <a:gd name="T10" fmla="*/ 244 w 498"/>
                <a:gd name="T11" fmla="*/ 76 h 296"/>
                <a:gd name="T12" fmla="*/ 286 w 498"/>
                <a:gd name="T13" fmla="*/ 92 h 296"/>
                <a:gd name="T14" fmla="*/ 328 w 498"/>
                <a:gd name="T15" fmla="*/ 110 h 296"/>
                <a:gd name="T16" fmla="*/ 368 w 498"/>
                <a:gd name="T17" fmla="*/ 130 h 296"/>
                <a:gd name="T18" fmla="*/ 406 w 498"/>
                <a:gd name="T19" fmla="*/ 150 h 296"/>
                <a:gd name="T20" fmla="*/ 440 w 498"/>
                <a:gd name="T21" fmla="*/ 172 h 296"/>
                <a:gd name="T22" fmla="*/ 472 w 498"/>
                <a:gd name="T23" fmla="*/ 194 h 296"/>
                <a:gd name="T24" fmla="*/ 498 w 498"/>
                <a:gd name="T25" fmla="*/ 218 h 296"/>
                <a:gd name="T26" fmla="*/ 498 w 498"/>
                <a:gd name="T27" fmla="*/ 218 h 296"/>
                <a:gd name="T28" fmla="*/ 484 w 498"/>
                <a:gd name="T29" fmla="*/ 236 h 296"/>
                <a:gd name="T30" fmla="*/ 468 w 498"/>
                <a:gd name="T31" fmla="*/ 252 h 296"/>
                <a:gd name="T32" fmla="*/ 448 w 498"/>
                <a:gd name="T33" fmla="*/ 270 h 296"/>
                <a:gd name="T34" fmla="*/ 438 w 498"/>
                <a:gd name="T35" fmla="*/ 278 h 296"/>
                <a:gd name="T36" fmla="*/ 426 w 498"/>
                <a:gd name="T37" fmla="*/ 284 h 296"/>
                <a:gd name="T38" fmla="*/ 412 w 498"/>
                <a:gd name="T39" fmla="*/ 290 h 296"/>
                <a:gd name="T40" fmla="*/ 400 w 498"/>
                <a:gd name="T41" fmla="*/ 294 h 296"/>
                <a:gd name="T42" fmla="*/ 386 w 498"/>
                <a:gd name="T43" fmla="*/ 296 h 296"/>
                <a:gd name="T44" fmla="*/ 372 w 498"/>
                <a:gd name="T45" fmla="*/ 296 h 296"/>
                <a:gd name="T46" fmla="*/ 356 w 498"/>
                <a:gd name="T47" fmla="*/ 292 h 296"/>
                <a:gd name="T48" fmla="*/ 342 w 498"/>
                <a:gd name="T49" fmla="*/ 284 h 296"/>
                <a:gd name="T50" fmla="*/ 342 w 498"/>
                <a:gd name="T51" fmla="*/ 284 h 296"/>
                <a:gd name="T52" fmla="*/ 256 w 498"/>
                <a:gd name="T53" fmla="*/ 226 h 296"/>
                <a:gd name="T54" fmla="*/ 200 w 498"/>
                <a:gd name="T55" fmla="*/ 188 h 296"/>
                <a:gd name="T56" fmla="*/ 142 w 498"/>
                <a:gd name="T57" fmla="*/ 144 h 296"/>
                <a:gd name="T58" fmla="*/ 88 w 498"/>
                <a:gd name="T59" fmla="*/ 102 h 296"/>
                <a:gd name="T60" fmla="*/ 64 w 498"/>
                <a:gd name="T61" fmla="*/ 82 h 296"/>
                <a:gd name="T62" fmla="*/ 42 w 498"/>
                <a:gd name="T63" fmla="*/ 62 h 296"/>
                <a:gd name="T64" fmla="*/ 26 w 498"/>
                <a:gd name="T65" fmla="*/ 44 h 296"/>
                <a:gd name="T66" fmla="*/ 12 w 498"/>
                <a:gd name="T67" fmla="*/ 26 h 296"/>
                <a:gd name="T68" fmla="*/ 4 w 498"/>
                <a:gd name="T69" fmla="*/ 12 h 296"/>
                <a:gd name="T70" fmla="*/ 2 w 498"/>
                <a:gd name="T71" fmla="*/ 6 h 296"/>
                <a:gd name="T72" fmla="*/ 0 w 498"/>
                <a:gd name="T7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8" h="296">
                  <a:moveTo>
                    <a:pt x="0" y="0"/>
                  </a:moveTo>
                  <a:lnTo>
                    <a:pt x="0" y="0"/>
                  </a:lnTo>
                  <a:lnTo>
                    <a:pt x="60" y="16"/>
                  </a:lnTo>
                  <a:lnTo>
                    <a:pt x="126" y="36"/>
                  </a:lnTo>
                  <a:lnTo>
                    <a:pt x="202" y="60"/>
                  </a:lnTo>
                  <a:lnTo>
                    <a:pt x="244" y="76"/>
                  </a:lnTo>
                  <a:lnTo>
                    <a:pt x="286" y="92"/>
                  </a:lnTo>
                  <a:lnTo>
                    <a:pt x="328" y="110"/>
                  </a:lnTo>
                  <a:lnTo>
                    <a:pt x="368" y="130"/>
                  </a:lnTo>
                  <a:lnTo>
                    <a:pt x="406" y="150"/>
                  </a:lnTo>
                  <a:lnTo>
                    <a:pt x="440" y="172"/>
                  </a:lnTo>
                  <a:lnTo>
                    <a:pt x="472" y="194"/>
                  </a:lnTo>
                  <a:lnTo>
                    <a:pt x="498" y="218"/>
                  </a:lnTo>
                  <a:lnTo>
                    <a:pt x="498" y="218"/>
                  </a:lnTo>
                  <a:lnTo>
                    <a:pt x="484" y="236"/>
                  </a:lnTo>
                  <a:lnTo>
                    <a:pt x="468" y="252"/>
                  </a:lnTo>
                  <a:lnTo>
                    <a:pt x="448" y="270"/>
                  </a:lnTo>
                  <a:lnTo>
                    <a:pt x="438" y="278"/>
                  </a:lnTo>
                  <a:lnTo>
                    <a:pt x="426" y="284"/>
                  </a:lnTo>
                  <a:lnTo>
                    <a:pt x="412" y="290"/>
                  </a:lnTo>
                  <a:lnTo>
                    <a:pt x="400" y="294"/>
                  </a:lnTo>
                  <a:lnTo>
                    <a:pt x="386" y="296"/>
                  </a:lnTo>
                  <a:lnTo>
                    <a:pt x="372" y="296"/>
                  </a:lnTo>
                  <a:lnTo>
                    <a:pt x="356" y="292"/>
                  </a:lnTo>
                  <a:lnTo>
                    <a:pt x="342" y="284"/>
                  </a:lnTo>
                  <a:lnTo>
                    <a:pt x="342" y="284"/>
                  </a:lnTo>
                  <a:lnTo>
                    <a:pt x="256" y="226"/>
                  </a:lnTo>
                  <a:lnTo>
                    <a:pt x="200" y="188"/>
                  </a:lnTo>
                  <a:lnTo>
                    <a:pt x="142" y="144"/>
                  </a:lnTo>
                  <a:lnTo>
                    <a:pt x="88" y="102"/>
                  </a:lnTo>
                  <a:lnTo>
                    <a:pt x="64" y="82"/>
                  </a:lnTo>
                  <a:lnTo>
                    <a:pt x="42" y="62"/>
                  </a:lnTo>
                  <a:lnTo>
                    <a:pt x="26" y="44"/>
                  </a:lnTo>
                  <a:lnTo>
                    <a:pt x="12" y="26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C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Freeform 10161"/>
            <p:cNvSpPr/>
            <p:nvPr/>
          </p:nvSpPr>
          <p:spPr bwMode="auto">
            <a:xfrm>
              <a:off x="6881019" y="2563812"/>
              <a:ext cx="395288" cy="234950"/>
            </a:xfrm>
            <a:custGeom>
              <a:avLst/>
              <a:gdLst>
                <a:gd name="T0" fmla="*/ 0 w 498"/>
                <a:gd name="T1" fmla="*/ 0 h 296"/>
                <a:gd name="T2" fmla="*/ 0 w 498"/>
                <a:gd name="T3" fmla="*/ 0 h 296"/>
                <a:gd name="T4" fmla="*/ 60 w 498"/>
                <a:gd name="T5" fmla="*/ 16 h 296"/>
                <a:gd name="T6" fmla="*/ 126 w 498"/>
                <a:gd name="T7" fmla="*/ 36 h 296"/>
                <a:gd name="T8" fmla="*/ 202 w 498"/>
                <a:gd name="T9" fmla="*/ 60 h 296"/>
                <a:gd name="T10" fmla="*/ 244 w 498"/>
                <a:gd name="T11" fmla="*/ 76 h 296"/>
                <a:gd name="T12" fmla="*/ 286 w 498"/>
                <a:gd name="T13" fmla="*/ 92 h 296"/>
                <a:gd name="T14" fmla="*/ 328 w 498"/>
                <a:gd name="T15" fmla="*/ 110 h 296"/>
                <a:gd name="T16" fmla="*/ 368 w 498"/>
                <a:gd name="T17" fmla="*/ 130 h 296"/>
                <a:gd name="T18" fmla="*/ 406 w 498"/>
                <a:gd name="T19" fmla="*/ 150 h 296"/>
                <a:gd name="T20" fmla="*/ 440 w 498"/>
                <a:gd name="T21" fmla="*/ 172 h 296"/>
                <a:gd name="T22" fmla="*/ 472 w 498"/>
                <a:gd name="T23" fmla="*/ 194 h 296"/>
                <a:gd name="T24" fmla="*/ 498 w 498"/>
                <a:gd name="T25" fmla="*/ 218 h 296"/>
                <a:gd name="T26" fmla="*/ 498 w 498"/>
                <a:gd name="T27" fmla="*/ 218 h 296"/>
                <a:gd name="T28" fmla="*/ 484 w 498"/>
                <a:gd name="T29" fmla="*/ 236 h 296"/>
                <a:gd name="T30" fmla="*/ 468 w 498"/>
                <a:gd name="T31" fmla="*/ 252 h 296"/>
                <a:gd name="T32" fmla="*/ 448 w 498"/>
                <a:gd name="T33" fmla="*/ 270 h 296"/>
                <a:gd name="T34" fmla="*/ 438 w 498"/>
                <a:gd name="T35" fmla="*/ 278 h 296"/>
                <a:gd name="T36" fmla="*/ 426 w 498"/>
                <a:gd name="T37" fmla="*/ 284 h 296"/>
                <a:gd name="T38" fmla="*/ 412 w 498"/>
                <a:gd name="T39" fmla="*/ 290 h 296"/>
                <a:gd name="T40" fmla="*/ 400 w 498"/>
                <a:gd name="T41" fmla="*/ 294 h 296"/>
                <a:gd name="T42" fmla="*/ 386 w 498"/>
                <a:gd name="T43" fmla="*/ 296 h 296"/>
                <a:gd name="T44" fmla="*/ 372 w 498"/>
                <a:gd name="T45" fmla="*/ 296 h 296"/>
                <a:gd name="T46" fmla="*/ 356 w 498"/>
                <a:gd name="T47" fmla="*/ 292 h 296"/>
                <a:gd name="T48" fmla="*/ 342 w 498"/>
                <a:gd name="T49" fmla="*/ 284 h 296"/>
                <a:gd name="T50" fmla="*/ 342 w 498"/>
                <a:gd name="T51" fmla="*/ 284 h 296"/>
                <a:gd name="T52" fmla="*/ 256 w 498"/>
                <a:gd name="T53" fmla="*/ 226 h 296"/>
                <a:gd name="T54" fmla="*/ 200 w 498"/>
                <a:gd name="T55" fmla="*/ 188 h 296"/>
                <a:gd name="T56" fmla="*/ 142 w 498"/>
                <a:gd name="T57" fmla="*/ 144 h 296"/>
                <a:gd name="T58" fmla="*/ 88 w 498"/>
                <a:gd name="T59" fmla="*/ 102 h 296"/>
                <a:gd name="T60" fmla="*/ 64 w 498"/>
                <a:gd name="T61" fmla="*/ 82 h 296"/>
                <a:gd name="T62" fmla="*/ 42 w 498"/>
                <a:gd name="T63" fmla="*/ 62 h 296"/>
                <a:gd name="T64" fmla="*/ 26 w 498"/>
                <a:gd name="T65" fmla="*/ 44 h 296"/>
                <a:gd name="T66" fmla="*/ 12 w 498"/>
                <a:gd name="T67" fmla="*/ 26 h 296"/>
                <a:gd name="T68" fmla="*/ 4 w 498"/>
                <a:gd name="T69" fmla="*/ 12 h 296"/>
                <a:gd name="T70" fmla="*/ 2 w 498"/>
                <a:gd name="T71" fmla="*/ 6 h 296"/>
                <a:gd name="T72" fmla="*/ 0 w 498"/>
                <a:gd name="T7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8" h="296">
                  <a:moveTo>
                    <a:pt x="0" y="0"/>
                  </a:moveTo>
                  <a:lnTo>
                    <a:pt x="0" y="0"/>
                  </a:lnTo>
                  <a:lnTo>
                    <a:pt x="60" y="16"/>
                  </a:lnTo>
                  <a:lnTo>
                    <a:pt x="126" y="36"/>
                  </a:lnTo>
                  <a:lnTo>
                    <a:pt x="202" y="60"/>
                  </a:lnTo>
                  <a:lnTo>
                    <a:pt x="244" y="76"/>
                  </a:lnTo>
                  <a:lnTo>
                    <a:pt x="286" y="92"/>
                  </a:lnTo>
                  <a:lnTo>
                    <a:pt x="328" y="110"/>
                  </a:lnTo>
                  <a:lnTo>
                    <a:pt x="368" y="130"/>
                  </a:lnTo>
                  <a:lnTo>
                    <a:pt x="406" y="150"/>
                  </a:lnTo>
                  <a:lnTo>
                    <a:pt x="440" y="172"/>
                  </a:lnTo>
                  <a:lnTo>
                    <a:pt x="472" y="194"/>
                  </a:lnTo>
                  <a:lnTo>
                    <a:pt x="498" y="218"/>
                  </a:lnTo>
                  <a:lnTo>
                    <a:pt x="498" y="218"/>
                  </a:lnTo>
                  <a:lnTo>
                    <a:pt x="484" y="236"/>
                  </a:lnTo>
                  <a:lnTo>
                    <a:pt x="468" y="252"/>
                  </a:lnTo>
                  <a:lnTo>
                    <a:pt x="448" y="270"/>
                  </a:lnTo>
                  <a:lnTo>
                    <a:pt x="438" y="278"/>
                  </a:lnTo>
                  <a:lnTo>
                    <a:pt x="426" y="284"/>
                  </a:lnTo>
                  <a:lnTo>
                    <a:pt x="412" y="290"/>
                  </a:lnTo>
                  <a:lnTo>
                    <a:pt x="400" y="294"/>
                  </a:lnTo>
                  <a:lnTo>
                    <a:pt x="386" y="296"/>
                  </a:lnTo>
                  <a:lnTo>
                    <a:pt x="372" y="296"/>
                  </a:lnTo>
                  <a:lnTo>
                    <a:pt x="356" y="292"/>
                  </a:lnTo>
                  <a:lnTo>
                    <a:pt x="342" y="284"/>
                  </a:lnTo>
                  <a:lnTo>
                    <a:pt x="342" y="284"/>
                  </a:lnTo>
                  <a:lnTo>
                    <a:pt x="256" y="226"/>
                  </a:lnTo>
                  <a:lnTo>
                    <a:pt x="200" y="188"/>
                  </a:lnTo>
                  <a:lnTo>
                    <a:pt x="142" y="144"/>
                  </a:lnTo>
                  <a:lnTo>
                    <a:pt x="88" y="102"/>
                  </a:lnTo>
                  <a:lnTo>
                    <a:pt x="64" y="82"/>
                  </a:lnTo>
                  <a:lnTo>
                    <a:pt x="42" y="62"/>
                  </a:lnTo>
                  <a:lnTo>
                    <a:pt x="26" y="44"/>
                  </a:lnTo>
                  <a:lnTo>
                    <a:pt x="12" y="26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Freeform 10162"/>
            <p:cNvSpPr/>
            <p:nvPr/>
          </p:nvSpPr>
          <p:spPr bwMode="auto">
            <a:xfrm>
              <a:off x="6739731" y="2352675"/>
              <a:ext cx="287338" cy="257175"/>
            </a:xfrm>
            <a:custGeom>
              <a:avLst/>
              <a:gdLst>
                <a:gd name="T0" fmla="*/ 0 w 362"/>
                <a:gd name="T1" fmla="*/ 272 h 324"/>
                <a:gd name="T2" fmla="*/ 0 w 362"/>
                <a:gd name="T3" fmla="*/ 272 h 324"/>
                <a:gd name="T4" fmla="*/ 2 w 362"/>
                <a:gd name="T5" fmla="*/ 252 h 324"/>
                <a:gd name="T6" fmla="*/ 12 w 362"/>
                <a:gd name="T7" fmla="*/ 206 h 324"/>
                <a:gd name="T8" fmla="*/ 18 w 362"/>
                <a:gd name="T9" fmla="*/ 178 h 324"/>
                <a:gd name="T10" fmla="*/ 28 w 362"/>
                <a:gd name="T11" fmla="*/ 150 h 324"/>
                <a:gd name="T12" fmla="*/ 40 w 362"/>
                <a:gd name="T13" fmla="*/ 126 h 324"/>
                <a:gd name="T14" fmla="*/ 46 w 362"/>
                <a:gd name="T15" fmla="*/ 116 h 324"/>
                <a:gd name="T16" fmla="*/ 54 w 362"/>
                <a:gd name="T17" fmla="*/ 106 h 324"/>
                <a:gd name="T18" fmla="*/ 54 w 362"/>
                <a:gd name="T19" fmla="*/ 106 h 324"/>
                <a:gd name="T20" fmla="*/ 74 w 362"/>
                <a:gd name="T21" fmla="*/ 88 h 324"/>
                <a:gd name="T22" fmla="*/ 98 w 362"/>
                <a:gd name="T23" fmla="*/ 70 h 324"/>
                <a:gd name="T24" fmla="*/ 126 w 362"/>
                <a:gd name="T25" fmla="*/ 52 h 324"/>
                <a:gd name="T26" fmla="*/ 156 w 362"/>
                <a:gd name="T27" fmla="*/ 36 h 324"/>
                <a:gd name="T28" fmla="*/ 206 w 362"/>
                <a:gd name="T29" fmla="*/ 10 h 324"/>
                <a:gd name="T30" fmla="*/ 228 w 362"/>
                <a:gd name="T31" fmla="*/ 0 h 324"/>
                <a:gd name="T32" fmla="*/ 228 w 362"/>
                <a:gd name="T33" fmla="*/ 0 h 324"/>
                <a:gd name="T34" fmla="*/ 284 w 362"/>
                <a:gd name="T35" fmla="*/ 82 h 324"/>
                <a:gd name="T36" fmla="*/ 330 w 362"/>
                <a:gd name="T37" fmla="*/ 150 h 324"/>
                <a:gd name="T38" fmla="*/ 348 w 362"/>
                <a:gd name="T39" fmla="*/ 180 h 324"/>
                <a:gd name="T40" fmla="*/ 362 w 362"/>
                <a:gd name="T41" fmla="*/ 206 h 324"/>
                <a:gd name="T42" fmla="*/ 362 w 362"/>
                <a:gd name="T43" fmla="*/ 206 h 324"/>
                <a:gd name="T44" fmla="*/ 338 w 362"/>
                <a:gd name="T45" fmla="*/ 222 h 324"/>
                <a:gd name="T46" fmla="*/ 278 w 362"/>
                <a:gd name="T47" fmla="*/ 262 h 324"/>
                <a:gd name="T48" fmla="*/ 242 w 362"/>
                <a:gd name="T49" fmla="*/ 282 h 324"/>
                <a:gd name="T50" fmla="*/ 204 w 362"/>
                <a:gd name="T51" fmla="*/ 302 h 324"/>
                <a:gd name="T52" fmla="*/ 168 w 362"/>
                <a:gd name="T53" fmla="*/ 316 h 324"/>
                <a:gd name="T54" fmla="*/ 152 w 362"/>
                <a:gd name="T55" fmla="*/ 320 h 324"/>
                <a:gd name="T56" fmla="*/ 138 w 362"/>
                <a:gd name="T57" fmla="*/ 324 h 324"/>
                <a:gd name="T58" fmla="*/ 138 w 362"/>
                <a:gd name="T59" fmla="*/ 324 h 324"/>
                <a:gd name="T60" fmla="*/ 124 w 362"/>
                <a:gd name="T61" fmla="*/ 324 h 324"/>
                <a:gd name="T62" fmla="*/ 110 w 362"/>
                <a:gd name="T63" fmla="*/ 324 h 324"/>
                <a:gd name="T64" fmla="*/ 86 w 362"/>
                <a:gd name="T65" fmla="*/ 320 h 324"/>
                <a:gd name="T66" fmla="*/ 62 w 362"/>
                <a:gd name="T67" fmla="*/ 312 h 324"/>
                <a:gd name="T68" fmla="*/ 40 w 362"/>
                <a:gd name="T69" fmla="*/ 300 h 324"/>
                <a:gd name="T70" fmla="*/ 24 w 362"/>
                <a:gd name="T71" fmla="*/ 290 h 324"/>
                <a:gd name="T72" fmla="*/ 10 w 362"/>
                <a:gd name="T73" fmla="*/ 280 h 324"/>
                <a:gd name="T74" fmla="*/ 0 w 362"/>
                <a:gd name="T75" fmla="*/ 27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324">
                  <a:moveTo>
                    <a:pt x="0" y="272"/>
                  </a:moveTo>
                  <a:lnTo>
                    <a:pt x="0" y="272"/>
                  </a:lnTo>
                  <a:lnTo>
                    <a:pt x="2" y="252"/>
                  </a:lnTo>
                  <a:lnTo>
                    <a:pt x="12" y="206"/>
                  </a:lnTo>
                  <a:lnTo>
                    <a:pt x="18" y="178"/>
                  </a:lnTo>
                  <a:lnTo>
                    <a:pt x="28" y="150"/>
                  </a:lnTo>
                  <a:lnTo>
                    <a:pt x="40" y="126"/>
                  </a:lnTo>
                  <a:lnTo>
                    <a:pt x="46" y="116"/>
                  </a:lnTo>
                  <a:lnTo>
                    <a:pt x="54" y="106"/>
                  </a:lnTo>
                  <a:lnTo>
                    <a:pt x="54" y="106"/>
                  </a:lnTo>
                  <a:lnTo>
                    <a:pt x="74" y="88"/>
                  </a:lnTo>
                  <a:lnTo>
                    <a:pt x="98" y="70"/>
                  </a:lnTo>
                  <a:lnTo>
                    <a:pt x="126" y="52"/>
                  </a:lnTo>
                  <a:lnTo>
                    <a:pt x="156" y="36"/>
                  </a:lnTo>
                  <a:lnTo>
                    <a:pt x="206" y="1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84" y="82"/>
                  </a:lnTo>
                  <a:lnTo>
                    <a:pt x="330" y="150"/>
                  </a:lnTo>
                  <a:lnTo>
                    <a:pt x="348" y="180"/>
                  </a:lnTo>
                  <a:lnTo>
                    <a:pt x="362" y="206"/>
                  </a:lnTo>
                  <a:lnTo>
                    <a:pt x="362" y="206"/>
                  </a:lnTo>
                  <a:lnTo>
                    <a:pt x="338" y="222"/>
                  </a:lnTo>
                  <a:lnTo>
                    <a:pt x="278" y="262"/>
                  </a:lnTo>
                  <a:lnTo>
                    <a:pt x="242" y="282"/>
                  </a:lnTo>
                  <a:lnTo>
                    <a:pt x="204" y="302"/>
                  </a:lnTo>
                  <a:lnTo>
                    <a:pt x="168" y="316"/>
                  </a:lnTo>
                  <a:lnTo>
                    <a:pt x="152" y="320"/>
                  </a:lnTo>
                  <a:lnTo>
                    <a:pt x="138" y="324"/>
                  </a:lnTo>
                  <a:lnTo>
                    <a:pt x="138" y="324"/>
                  </a:lnTo>
                  <a:lnTo>
                    <a:pt x="124" y="324"/>
                  </a:lnTo>
                  <a:lnTo>
                    <a:pt x="110" y="324"/>
                  </a:lnTo>
                  <a:lnTo>
                    <a:pt x="86" y="320"/>
                  </a:lnTo>
                  <a:lnTo>
                    <a:pt x="62" y="312"/>
                  </a:lnTo>
                  <a:lnTo>
                    <a:pt x="40" y="300"/>
                  </a:lnTo>
                  <a:lnTo>
                    <a:pt x="24" y="290"/>
                  </a:lnTo>
                  <a:lnTo>
                    <a:pt x="10" y="280"/>
                  </a:lnTo>
                  <a:lnTo>
                    <a:pt x="0" y="272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Freeform 10163"/>
            <p:cNvSpPr/>
            <p:nvPr/>
          </p:nvSpPr>
          <p:spPr bwMode="auto">
            <a:xfrm>
              <a:off x="6739731" y="2352675"/>
              <a:ext cx="287338" cy="257175"/>
            </a:xfrm>
            <a:custGeom>
              <a:avLst/>
              <a:gdLst>
                <a:gd name="T0" fmla="*/ 0 w 362"/>
                <a:gd name="T1" fmla="*/ 272 h 324"/>
                <a:gd name="T2" fmla="*/ 0 w 362"/>
                <a:gd name="T3" fmla="*/ 272 h 324"/>
                <a:gd name="T4" fmla="*/ 2 w 362"/>
                <a:gd name="T5" fmla="*/ 252 h 324"/>
                <a:gd name="T6" fmla="*/ 12 w 362"/>
                <a:gd name="T7" fmla="*/ 206 h 324"/>
                <a:gd name="T8" fmla="*/ 18 w 362"/>
                <a:gd name="T9" fmla="*/ 178 h 324"/>
                <a:gd name="T10" fmla="*/ 28 w 362"/>
                <a:gd name="T11" fmla="*/ 150 h 324"/>
                <a:gd name="T12" fmla="*/ 40 w 362"/>
                <a:gd name="T13" fmla="*/ 126 h 324"/>
                <a:gd name="T14" fmla="*/ 46 w 362"/>
                <a:gd name="T15" fmla="*/ 116 h 324"/>
                <a:gd name="T16" fmla="*/ 54 w 362"/>
                <a:gd name="T17" fmla="*/ 106 h 324"/>
                <a:gd name="T18" fmla="*/ 54 w 362"/>
                <a:gd name="T19" fmla="*/ 106 h 324"/>
                <a:gd name="T20" fmla="*/ 74 w 362"/>
                <a:gd name="T21" fmla="*/ 88 h 324"/>
                <a:gd name="T22" fmla="*/ 98 w 362"/>
                <a:gd name="T23" fmla="*/ 70 h 324"/>
                <a:gd name="T24" fmla="*/ 126 w 362"/>
                <a:gd name="T25" fmla="*/ 52 h 324"/>
                <a:gd name="T26" fmla="*/ 156 w 362"/>
                <a:gd name="T27" fmla="*/ 36 h 324"/>
                <a:gd name="T28" fmla="*/ 206 w 362"/>
                <a:gd name="T29" fmla="*/ 10 h 324"/>
                <a:gd name="T30" fmla="*/ 228 w 362"/>
                <a:gd name="T31" fmla="*/ 0 h 324"/>
                <a:gd name="T32" fmla="*/ 228 w 362"/>
                <a:gd name="T33" fmla="*/ 0 h 324"/>
                <a:gd name="T34" fmla="*/ 284 w 362"/>
                <a:gd name="T35" fmla="*/ 82 h 324"/>
                <a:gd name="T36" fmla="*/ 330 w 362"/>
                <a:gd name="T37" fmla="*/ 150 h 324"/>
                <a:gd name="T38" fmla="*/ 348 w 362"/>
                <a:gd name="T39" fmla="*/ 180 h 324"/>
                <a:gd name="T40" fmla="*/ 362 w 362"/>
                <a:gd name="T41" fmla="*/ 206 h 324"/>
                <a:gd name="T42" fmla="*/ 362 w 362"/>
                <a:gd name="T43" fmla="*/ 206 h 324"/>
                <a:gd name="T44" fmla="*/ 338 w 362"/>
                <a:gd name="T45" fmla="*/ 222 h 324"/>
                <a:gd name="T46" fmla="*/ 278 w 362"/>
                <a:gd name="T47" fmla="*/ 262 h 324"/>
                <a:gd name="T48" fmla="*/ 242 w 362"/>
                <a:gd name="T49" fmla="*/ 282 h 324"/>
                <a:gd name="T50" fmla="*/ 204 w 362"/>
                <a:gd name="T51" fmla="*/ 302 h 324"/>
                <a:gd name="T52" fmla="*/ 168 w 362"/>
                <a:gd name="T53" fmla="*/ 316 h 324"/>
                <a:gd name="T54" fmla="*/ 152 w 362"/>
                <a:gd name="T55" fmla="*/ 320 h 324"/>
                <a:gd name="T56" fmla="*/ 138 w 362"/>
                <a:gd name="T57" fmla="*/ 324 h 324"/>
                <a:gd name="T58" fmla="*/ 138 w 362"/>
                <a:gd name="T59" fmla="*/ 324 h 324"/>
                <a:gd name="T60" fmla="*/ 124 w 362"/>
                <a:gd name="T61" fmla="*/ 324 h 324"/>
                <a:gd name="T62" fmla="*/ 110 w 362"/>
                <a:gd name="T63" fmla="*/ 324 h 324"/>
                <a:gd name="T64" fmla="*/ 86 w 362"/>
                <a:gd name="T65" fmla="*/ 320 h 324"/>
                <a:gd name="T66" fmla="*/ 62 w 362"/>
                <a:gd name="T67" fmla="*/ 312 h 324"/>
                <a:gd name="T68" fmla="*/ 40 w 362"/>
                <a:gd name="T69" fmla="*/ 300 h 324"/>
                <a:gd name="T70" fmla="*/ 24 w 362"/>
                <a:gd name="T71" fmla="*/ 290 h 324"/>
                <a:gd name="T72" fmla="*/ 10 w 362"/>
                <a:gd name="T73" fmla="*/ 280 h 324"/>
                <a:gd name="T74" fmla="*/ 0 w 362"/>
                <a:gd name="T75" fmla="*/ 27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2" h="324">
                  <a:moveTo>
                    <a:pt x="0" y="272"/>
                  </a:moveTo>
                  <a:lnTo>
                    <a:pt x="0" y="272"/>
                  </a:lnTo>
                  <a:lnTo>
                    <a:pt x="2" y="252"/>
                  </a:lnTo>
                  <a:lnTo>
                    <a:pt x="12" y="206"/>
                  </a:lnTo>
                  <a:lnTo>
                    <a:pt x="18" y="178"/>
                  </a:lnTo>
                  <a:lnTo>
                    <a:pt x="28" y="150"/>
                  </a:lnTo>
                  <a:lnTo>
                    <a:pt x="40" y="126"/>
                  </a:lnTo>
                  <a:lnTo>
                    <a:pt x="46" y="116"/>
                  </a:lnTo>
                  <a:lnTo>
                    <a:pt x="54" y="106"/>
                  </a:lnTo>
                  <a:lnTo>
                    <a:pt x="54" y="106"/>
                  </a:lnTo>
                  <a:lnTo>
                    <a:pt x="74" y="88"/>
                  </a:lnTo>
                  <a:lnTo>
                    <a:pt x="98" y="70"/>
                  </a:lnTo>
                  <a:lnTo>
                    <a:pt x="126" y="52"/>
                  </a:lnTo>
                  <a:lnTo>
                    <a:pt x="156" y="36"/>
                  </a:lnTo>
                  <a:lnTo>
                    <a:pt x="206" y="1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84" y="82"/>
                  </a:lnTo>
                  <a:lnTo>
                    <a:pt x="330" y="150"/>
                  </a:lnTo>
                  <a:lnTo>
                    <a:pt x="348" y="180"/>
                  </a:lnTo>
                  <a:lnTo>
                    <a:pt x="362" y="206"/>
                  </a:lnTo>
                  <a:lnTo>
                    <a:pt x="362" y="206"/>
                  </a:lnTo>
                  <a:lnTo>
                    <a:pt x="338" y="222"/>
                  </a:lnTo>
                  <a:lnTo>
                    <a:pt x="278" y="262"/>
                  </a:lnTo>
                  <a:lnTo>
                    <a:pt x="242" y="282"/>
                  </a:lnTo>
                  <a:lnTo>
                    <a:pt x="204" y="302"/>
                  </a:lnTo>
                  <a:lnTo>
                    <a:pt x="168" y="316"/>
                  </a:lnTo>
                  <a:lnTo>
                    <a:pt x="152" y="320"/>
                  </a:lnTo>
                  <a:lnTo>
                    <a:pt x="138" y="324"/>
                  </a:lnTo>
                  <a:lnTo>
                    <a:pt x="138" y="324"/>
                  </a:lnTo>
                  <a:lnTo>
                    <a:pt x="124" y="324"/>
                  </a:lnTo>
                  <a:lnTo>
                    <a:pt x="110" y="324"/>
                  </a:lnTo>
                  <a:lnTo>
                    <a:pt x="86" y="320"/>
                  </a:lnTo>
                  <a:lnTo>
                    <a:pt x="62" y="312"/>
                  </a:lnTo>
                  <a:lnTo>
                    <a:pt x="40" y="300"/>
                  </a:lnTo>
                  <a:lnTo>
                    <a:pt x="24" y="290"/>
                  </a:lnTo>
                  <a:lnTo>
                    <a:pt x="10" y="280"/>
                  </a:lnTo>
                  <a:lnTo>
                    <a:pt x="0" y="2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Freeform 10164"/>
            <p:cNvSpPr/>
            <p:nvPr/>
          </p:nvSpPr>
          <p:spPr bwMode="auto">
            <a:xfrm>
              <a:off x="6776244" y="2370137"/>
              <a:ext cx="211138" cy="188913"/>
            </a:xfrm>
            <a:custGeom>
              <a:avLst/>
              <a:gdLst>
                <a:gd name="T0" fmla="*/ 0 w 266"/>
                <a:gd name="T1" fmla="*/ 200 h 238"/>
                <a:gd name="T2" fmla="*/ 0 w 266"/>
                <a:gd name="T3" fmla="*/ 200 h 238"/>
                <a:gd name="T4" fmla="*/ 2 w 266"/>
                <a:gd name="T5" fmla="*/ 184 h 238"/>
                <a:gd name="T6" fmla="*/ 8 w 266"/>
                <a:gd name="T7" fmla="*/ 150 h 238"/>
                <a:gd name="T8" fmla="*/ 14 w 266"/>
                <a:gd name="T9" fmla="*/ 130 h 238"/>
                <a:gd name="T10" fmla="*/ 22 w 266"/>
                <a:gd name="T11" fmla="*/ 110 h 238"/>
                <a:gd name="T12" fmla="*/ 30 w 266"/>
                <a:gd name="T13" fmla="*/ 92 h 238"/>
                <a:gd name="T14" fmla="*/ 40 w 266"/>
                <a:gd name="T15" fmla="*/ 78 h 238"/>
                <a:gd name="T16" fmla="*/ 40 w 266"/>
                <a:gd name="T17" fmla="*/ 78 h 238"/>
                <a:gd name="T18" fmla="*/ 54 w 266"/>
                <a:gd name="T19" fmla="*/ 64 h 238"/>
                <a:gd name="T20" fmla="*/ 72 w 266"/>
                <a:gd name="T21" fmla="*/ 52 h 238"/>
                <a:gd name="T22" fmla="*/ 94 w 266"/>
                <a:gd name="T23" fmla="*/ 38 h 238"/>
                <a:gd name="T24" fmla="*/ 114 w 266"/>
                <a:gd name="T25" fmla="*/ 26 h 238"/>
                <a:gd name="T26" fmla="*/ 152 w 266"/>
                <a:gd name="T27" fmla="*/ 8 h 238"/>
                <a:gd name="T28" fmla="*/ 166 w 266"/>
                <a:gd name="T29" fmla="*/ 0 h 238"/>
                <a:gd name="T30" fmla="*/ 166 w 266"/>
                <a:gd name="T31" fmla="*/ 0 h 238"/>
                <a:gd name="T32" fmla="*/ 208 w 266"/>
                <a:gd name="T33" fmla="*/ 60 h 238"/>
                <a:gd name="T34" fmla="*/ 242 w 266"/>
                <a:gd name="T35" fmla="*/ 110 h 238"/>
                <a:gd name="T36" fmla="*/ 266 w 266"/>
                <a:gd name="T37" fmla="*/ 150 h 238"/>
                <a:gd name="T38" fmla="*/ 266 w 266"/>
                <a:gd name="T39" fmla="*/ 150 h 238"/>
                <a:gd name="T40" fmla="*/ 248 w 266"/>
                <a:gd name="T41" fmla="*/ 164 h 238"/>
                <a:gd name="T42" fmla="*/ 204 w 266"/>
                <a:gd name="T43" fmla="*/ 192 h 238"/>
                <a:gd name="T44" fmla="*/ 176 w 266"/>
                <a:gd name="T45" fmla="*/ 208 h 238"/>
                <a:gd name="T46" fmla="*/ 150 w 266"/>
                <a:gd name="T47" fmla="*/ 222 h 238"/>
                <a:gd name="T48" fmla="*/ 124 w 266"/>
                <a:gd name="T49" fmla="*/ 232 h 238"/>
                <a:gd name="T50" fmla="*/ 112 w 266"/>
                <a:gd name="T51" fmla="*/ 236 h 238"/>
                <a:gd name="T52" fmla="*/ 102 w 266"/>
                <a:gd name="T53" fmla="*/ 238 h 238"/>
                <a:gd name="T54" fmla="*/ 102 w 266"/>
                <a:gd name="T55" fmla="*/ 238 h 238"/>
                <a:gd name="T56" fmla="*/ 82 w 266"/>
                <a:gd name="T57" fmla="*/ 238 h 238"/>
                <a:gd name="T58" fmla="*/ 62 w 266"/>
                <a:gd name="T59" fmla="*/ 234 h 238"/>
                <a:gd name="T60" fmla="*/ 46 w 266"/>
                <a:gd name="T61" fmla="*/ 228 h 238"/>
                <a:gd name="T62" fmla="*/ 30 w 266"/>
                <a:gd name="T63" fmla="*/ 220 h 238"/>
                <a:gd name="T64" fmla="*/ 8 w 266"/>
                <a:gd name="T65" fmla="*/ 206 h 238"/>
                <a:gd name="T66" fmla="*/ 0 w 266"/>
                <a:gd name="T67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6" h="238">
                  <a:moveTo>
                    <a:pt x="0" y="200"/>
                  </a:moveTo>
                  <a:lnTo>
                    <a:pt x="0" y="200"/>
                  </a:lnTo>
                  <a:lnTo>
                    <a:pt x="2" y="184"/>
                  </a:lnTo>
                  <a:lnTo>
                    <a:pt x="8" y="150"/>
                  </a:lnTo>
                  <a:lnTo>
                    <a:pt x="14" y="130"/>
                  </a:lnTo>
                  <a:lnTo>
                    <a:pt x="22" y="110"/>
                  </a:lnTo>
                  <a:lnTo>
                    <a:pt x="30" y="92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54" y="64"/>
                  </a:lnTo>
                  <a:lnTo>
                    <a:pt x="72" y="52"/>
                  </a:lnTo>
                  <a:lnTo>
                    <a:pt x="94" y="38"/>
                  </a:lnTo>
                  <a:lnTo>
                    <a:pt x="114" y="26"/>
                  </a:lnTo>
                  <a:lnTo>
                    <a:pt x="152" y="8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208" y="60"/>
                  </a:lnTo>
                  <a:lnTo>
                    <a:pt x="242" y="110"/>
                  </a:lnTo>
                  <a:lnTo>
                    <a:pt x="266" y="150"/>
                  </a:lnTo>
                  <a:lnTo>
                    <a:pt x="266" y="150"/>
                  </a:lnTo>
                  <a:lnTo>
                    <a:pt x="248" y="164"/>
                  </a:lnTo>
                  <a:lnTo>
                    <a:pt x="204" y="192"/>
                  </a:lnTo>
                  <a:lnTo>
                    <a:pt x="176" y="208"/>
                  </a:lnTo>
                  <a:lnTo>
                    <a:pt x="150" y="222"/>
                  </a:lnTo>
                  <a:lnTo>
                    <a:pt x="124" y="232"/>
                  </a:lnTo>
                  <a:lnTo>
                    <a:pt x="112" y="236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82" y="238"/>
                  </a:lnTo>
                  <a:lnTo>
                    <a:pt x="62" y="234"/>
                  </a:lnTo>
                  <a:lnTo>
                    <a:pt x="46" y="228"/>
                  </a:lnTo>
                  <a:lnTo>
                    <a:pt x="30" y="220"/>
                  </a:lnTo>
                  <a:lnTo>
                    <a:pt x="8" y="206"/>
                  </a:lnTo>
                  <a:lnTo>
                    <a:pt x="0" y="200"/>
                  </a:lnTo>
                  <a:close/>
                </a:path>
              </a:pathLst>
            </a:custGeom>
            <a:solidFill>
              <a:srgbClr val="D4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Freeform 10165"/>
            <p:cNvSpPr/>
            <p:nvPr/>
          </p:nvSpPr>
          <p:spPr bwMode="auto">
            <a:xfrm>
              <a:off x="6776244" y="2370137"/>
              <a:ext cx="211138" cy="188913"/>
            </a:xfrm>
            <a:custGeom>
              <a:avLst/>
              <a:gdLst>
                <a:gd name="T0" fmla="*/ 0 w 266"/>
                <a:gd name="T1" fmla="*/ 200 h 238"/>
                <a:gd name="T2" fmla="*/ 0 w 266"/>
                <a:gd name="T3" fmla="*/ 200 h 238"/>
                <a:gd name="T4" fmla="*/ 2 w 266"/>
                <a:gd name="T5" fmla="*/ 184 h 238"/>
                <a:gd name="T6" fmla="*/ 8 w 266"/>
                <a:gd name="T7" fmla="*/ 150 h 238"/>
                <a:gd name="T8" fmla="*/ 14 w 266"/>
                <a:gd name="T9" fmla="*/ 130 h 238"/>
                <a:gd name="T10" fmla="*/ 22 w 266"/>
                <a:gd name="T11" fmla="*/ 110 h 238"/>
                <a:gd name="T12" fmla="*/ 30 w 266"/>
                <a:gd name="T13" fmla="*/ 92 h 238"/>
                <a:gd name="T14" fmla="*/ 40 w 266"/>
                <a:gd name="T15" fmla="*/ 78 h 238"/>
                <a:gd name="T16" fmla="*/ 40 w 266"/>
                <a:gd name="T17" fmla="*/ 78 h 238"/>
                <a:gd name="T18" fmla="*/ 54 w 266"/>
                <a:gd name="T19" fmla="*/ 64 h 238"/>
                <a:gd name="T20" fmla="*/ 72 w 266"/>
                <a:gd name="T21" fmla="*/ 52 h 238"/>
                <a:gd name="T22" fmla="*/ 94 w 266"/>
                <a:gd name="T23" fmla="*/ 38 h 238"/>
                <a:gd name="T24" fmla="*/ 114 w 266"/>
                <a:gd name="T25" fmla="*/ 26 h 238"/>
                <a:gd name="T26" fmla="*/ 152 w 266"/>
                <a:gd name="T27" fmla="*/ 8 h 238"/>
                <a:gd name="T28" fmla="*/ 166 w 266"/>
                <a:gd name="T29" fmla="*/ 0 h 238"/>
                <a:gd name="T30" fmla="*/ 166 w 266"/>
                <a:gd name="T31" fmla="*/ 0 h 238"/>
                <a:gd name="T32" fmla="*/ 208 w 266"/>
                <a:gd name="T33" fmla="*/ 60 h 238"/>
                <a:gd name="T34" fmla="*/ 242 w 266"/>
                <a:gd name="T35" fmla="*/ 110 h 238"/>
                <a:gd name="T36" fmla="*/ 266 w 266"/>
                <a:gd name="T37" fmla="*/ 150 h 238"/>
                <a:gd name="T38" fmla="*/ 266 w 266"/>
                <a:gd name="T39" fmla="*/ 150 h 238"/>
                <a:gd name="T40" fmla="*/ 248 w 266"/>
                <a:gd name="T41" fmla="*/ 164 h 238"/>
                <a:gd name="T42" fmla="*/ 204 w 266"/>
                <a:gd name="T43" fmla="*/ 192 h 238"/>
                <a:gd name="T44" fmla="*/ 176 w 266"/>
                <a:gd name="T45" fmla="*/ 208 h 238"/>
                <a:gd name="T46" fmla="*/ 150 w 266"/>
                <a:gd name="T47" fmla="*/ 222 h 238"/>
                <a:gd name="T48" fmla="*/ 124 w 266"/>
                <a:gd name="T49" fmla="*/ 232 h 238"/>
                <a:gd name="T50" fmla="*/ 112 w 266"/>
                <a:gd name="T51" fmla="*/ 236 h 238"/>
                <a:gd name="T52" fmla="*/ 102 w 266"/>
                <a:gd name="T53" fmla="*/ 238 h 238"/>
                <a:gd name="T54" fmla="*/ 102 w 266"/>
                <a:gd name="T55" fmla="*/ 238 h 238"/>
                <a:gd name="T56" fmla="*/ 82 w 266"/>
                <a:gd name="T57" fmla="*/ 238 h 238"/>
                <a:gd name="T58" fmla="*/ 62 w 266"/>
                <a:gd name="T59" fmla="*/ 234 h 238"/>
                <a:gd name="T60" fmla="*/ 46 w 266"/>
                <a:gd name="T61" fmla="*/ 228 h 238"/>
                <a:gd name="T62" fmla="*/ 30 w 266"/>
                <a:gd name="T63" fmla="*/ 220 h 238"/>
                <a:gd name="T64" fmla="*/ 8 w 266"/>
                <a:gd name="T65" fmla="*/ 206 h 238"/>
                <a:gd name="T66" fmla="*/ 0 w 266"/>
                <a:gd name="T67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6" h="238">
                  <a:moveTo>
                    <a:pt x="0" y="200"/>
                  </a:moveTo>
                  <a:lnTo>
                    <a:pt x="0" y="200"/>
                  </a:lnTo>
                  <a:lnTo>
                    <a:pt x="2" y="184"/>
                  </a:lnTo>
                  <a:lnTo>
                    <a:pt x="8" y="150"/>
                  </a:lnTo>
                  <a:lnTo>
                    <a:pt x="14" y="130"/>
                  </a:lnTo>
                  <a:lnTo>
                    <a:pt x="22" y="110"/>
                  </a:lnTo>
                  <a:lnTo>
                    <a:pt x="30" y="92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54" y="64"/>
                  </a:lnTo>
                  <a:lnTo>
                    <a:pt x="72" y="52"/>
                  </a:lnTo>
                  <a:lnTo>
                    <a:pt x="94" y="38"/>
                  </a:lnTo>
                  <a:lnTo>
                    <a:pt x="114" y="26"/>
                  </a:lnTo>
                  <a:lnTo>
                    <a:pt x="152" y="8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208" y="60"/>
                  </a:lnTo>
                  <a:lnTo>
                    <a:pt x="242" y="110"/>
                  </a:lnTo>
                  <a:lnTo>
                    <a:pt x="266" y="150"/>
                  </a:lnTo>
                  <a:lnTo>
                    <a:pt x="266" y="150"/>
                  </a:lnTo>
                  <a:lnTo>
                    <a:pt x="248" y="164"/>
                  </a:lnTo>
                  <a:lnTo>
                    <a:pt x="204" y="192"/>
                  </a:lnTo>
                  <a:lnTo>
                    <a:pt x="176" y="208"/>
                  </a:lnTo>
                  <a:lnTo>
                    <a:pt x="150" y="222"/>
                  </a:lnTo>
                  <a:lnTo>
                    <a:pt x="124" y="232"/>
                  </a:lnTo>
                  <a:lnTo>
                    <a:pt x="112" y="236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82" y="238"/>
                  </a:lnTo>
                  <a:lnTo>
                    <a:pt x="62" y="234"/>
                  </a:lnTo>
                  <a:lnTo>
                    <a:pt x="46" y="228"/>
                  </a:lnTo>
                  <a:lnTo>
                    <a:pt x="30" y="220"/>
                  </a:lnTo>
                  <a:lnTo>
                    <a:pt x="8" y="206"/>
                  </a:lnTo>
                  <a:lnTo>
                    <a:pt x="0" y="2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Freeform 10166"/>
            <p:cNvSpPr/>
            <p:nvPr/>
          </p:nvSpPr>
          <p:spPr bwMode="auto">
            <a:xfrm>
              <a:off x="6860381" y="2382837"/>
              <a:ext cx="120650" cy="163513"/>
            </a:xfrm>
            <a:custGeom>
              <a:avLst/>
              <a:gdLst>
                <a:gd name="T0" fmla="*/ 0 w 152"/>
                <a:gd name="T1" fmla="*/ 0 h 206"/>
                <a:gd name="T2" fmla="*/ 0 w 152"/>
                <a:gd name="T3" fmla="*/ 0 h 206"/>
                <a:gd name="T4" fmla="*/ 18 w 152"/>
                <a:gd name="T5" fmla="*/ 26 h 206"/>
                <a:gd name="T6" fmla="*/ 58 w 152"/>
                <a:gd name="T7" fmla="*/ 88 h 206"/>
                <a:gd name="T8" fmla="*/ 108 w 152"/>
                <a:gd name="T9" fmla="*/ 156 h 206"/>
                <a:gd name="T10" fmla="*/ 132 w 152"/>
                <a:gd name="T11" fmla="*/ 186 h 206"/>
                <a:gd name="T12" fmla="*/ 152 w 152"/>
                <a:gd name="T13" fmla="*/ 206 h 206"/>
                <a:gd name="T14" fmla="*/ 152 w 152"/>
                <a:gd name="T15" fmla="*/ 206 h 206"/>
                <a:gd name="T16" fmla="*/ 132 w 152"/>
                <a:gd name="T17" fmla="*/ 188 h 206"/>
                <a:gd name="T18" fmla="*/ 110 w 152"/>
                <a:gd name="T19" fmla="*/ 168 h 206"/>
                <a:gd name="T20" fmla="*/ 86 w 152"/>
                <a:gd name="T21" fmla="*/ 142 h 206"/>
                <a:gd name="T22" fmla="*/ 60 w 152"/>
                <a:gd name="T23" fmla="*/ 110 h 206"/>
                <a:gd name="T24" fmla="*/ 34 w 152"/>
                <a:gd name="T25" fmla="*/ 74 h 206"/>
                <a:gd name="T26" fmla="*/ 24 w 152"/>
                <a:gd name="T27" fmla="*/ 56 h 206"/>
                <a:gd name="T28" fmla="*/ 14 w 152"/>
                <a:gd name="T29" fmla="*/ 38 h 206"/>
                <a:gd name="T30" fmla="*/ 6 w 152"/>
                <a:gd name="T31" fmla="*/ 20 h 206"/>
                <a:gd name="T32" fmla="*/ 0 w 152"/>
                <a:gd name="T3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2" h="206">
                  <a:moveTo>
                    <a:pt x="0" y="0"/>
                  </a:moveTo>
                  <a:lnTo>
                    <a:pt x="0" y="0"/>
                  </a:lnTo>
                  <a:lnTo>
                    <a:pt x="18" y="26"/>
                  </a:lnTo>
                  <a:lnTo>
                    <a:pt x="58" y="88"/>
                  </a:lnTo>
                  <a:lnTo>
                    <a:pt x="108" y="156"/>
                  </a:lnTo>
                  <a:lnTo>
                    <a:pt x="132" y="186"/>
                  </a:lnTo>
                  <a:lnTo>
                    <a:pt x="152" y="206"/>
                  </a:lnTo>
                  <a:lnTo>
                    <a:pt x="152" y="206"/>
                  </a:lnTo>
                  <a:lnTo>
                    <a:pt x="132" y="188"/>
                  </a:lnTo>
                  <a:lnTo>
                    <a:pt x="110" y="168"/>
                  </a:lnTo>
                  <a:lnTo>
                    <a:pt x="86" y="142"/>
                  </a:lnTo>
                  <a:lnTo>
                    <a:pt x="60" y="110"/>
                  </a:lnTo>
                  <a:lnTo>
                    <a:pt x="34" y="74"/>
                  </a:lnTo>
                  <a:lnTo>
                    <a:pt x="24" y="56"/>
                  </a:lnTo>
                  <a:lnTo>
                    <a:pt x="14" y="38"/>
                  </a:lnTo>
                  <a:lnTo>
                    <a:pt x="6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Freeform 10167"/>
            <p:cNvSpPr/>
            <p:nvPr/>
          </p:nvSpPr>
          <p:spPr bwMode="auto">
            <a:xfrm>
              <a:off x="6860381" y="2382837"/>
              <a:ext cx="120650" cy="163513"/>
            </a:xfrm>
            <a:custGeom>
              <a:avLst/>
              <a:gdLst>
                <a:gd name="T0" fmla="*/ 0 w 152"/>
                <a:gd name="T1" fmla="*/ 0 h 206"/>
                <a:gd name="T2" fmla="*/ 0 w 152"/>
                <a:gd name="T3" fmla="*/ 0 h 206"/>
                <a:gd name="T4" fmla="*/ 18 w 152"/>
                <a:gd name="T5" fmla="*/ 26 h 206"/>
                <a:gd name="T6" fmla="*/ 58 w 152"/>
                <a:gd name="T7" fmla="*/ 88 h 206"/>
                <a:gd name="T8" fmla="*/ 108 w 152"/>
                <a:gd name="T9" fmla="*/ 156 h 206"/>
                <a:gd name="T10" fmla="*/ 132 w 152"/>
                <a:gd name="T11" fmla="*/ 186 h 206"/>
                <a:gd name="T12" fmla="*/ 152 w 152"/>
                <a:gd name="T13" fmla="*/ 206 h 206"/>
                <a:gd name="T14" fmla="*/ 152 w 152"/>
                <a:gd name="T15" fmla="*/ 206 h 206"/>
                <a:gd name="T16" fmla="*/ 132 w 152"/>
                <a:gd name="T17" fmla="*/ 188 h 206"/>
                <a:gd name="T18" fmla="*/ 110 w 152"/>
                <a:gd name="T19" fmla="*/ 168 h 206"/>
                <a:gd name="T20" fmla="*/ 86 w 152"/>
                <a:gd name="T21" fmla="*/ 142 h 206"/>
                <a:gd name="T22" fmla="*/ 60 w 152"/>
                <a:gd name="T23" fmla="*/ 110 h 206"/>
                <a:gd name="T24" fmla="*/ 34 w 152"/>
                <a:gd name="T25" fmla="*/ 74 h 206"/>
                <a:gd name="T26" fmla="*/ 24 w 152"/>
                <a:gd name="T27" fmla="*/ 56 h 206"/>
                <a:gd name="T28" fmla="*/ 14 w 152"/>
                <a:gd name="T29" fmla="*/ 38 h 206"/>
                <a:gd name="T30" fmla="*/ 6 w 152"/>
                <a:gd name="T31" fmla="*/ 20 h 206"/>
                <a:gd name="T32" fmla="*/ 0 w 152"/>
                <a:gd name="T3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2" h="206">
                  <a:moveTo>
                    <a:pt x="0" y="0"/>
                  </a:moveTo>
                  <a:lnTo>
                    <a:pt x="0" y="0"/>
                  </a:lnTo>
                  <a:lnTo>
                    <a:pt x="18" y="26"/>
                  </a:lnTo>
                  <a:lnTo>
                    <a:pt x="58" y="88"/>
                  </a:lnTo>
                  <a:lnTo>
                    <a:pt x="108" y="156"/>
                  </a:lnTo>
                  <a:lnTo>
                    <a:pt x="132" y="186"/>
                  </a:lnTo>
                  <a:lnTo>
                    <a:pt x="152" y="206"/>
                  </a:lnTo>
                  <a:lnTo>
                    <a:pt x="152" y="206"/>
                  </a:lnTo>
                  <a:lnTo>
                    <a:pt x="132" y="188"/>
                  </a:lnTo>
                  <a:lnTo>
                    <a:pt x="110" y="168"/>
                  </a:lnTo>
                  <a:lnTo>
                    <a:pt x="86" y="142"/>
                  </a:lnTo>
                  <a:lnTo>
                    <a:pt x="60" y="110"/>
                  </a:lnTo>
                  <a:lnTo>
                    <a:pt x="34" y="74"/>
                  </a:lnTo>
                  <a:lnTo>
                    <a:pt x="24" y="56"/>
                  </a:lnTo>
                  <a:lnTo>
                    <a:pt x="14" y="38"/>
                  </a:lnTo>
                  <a:lnTo>
                    <a:pt x="6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Freeform 10168"/>
            <p:cNvSpPr/>
            <p:nvPr/>
          </p:nvSpPr>
          <p:spPr bwMode="auto">
            <a:xfrm>
              <a:off x="6128544" y="3443287"/>
              <a:ext cx="563563" cy="565150"/>
            </a:xfrm>
            <a:custGeom>
              <a:avLst/>
              <a:gdLst>
                <a:gd name="T0" fmla="*/ 710 w 710"/>
                <a:gd name="T1" fmla="*/ 382 h 712"/>
                <a:gd name="T2" fmla="*/ 698 w 710"/>
                <a:gd name="T3" fmla="*/ 454 h 712"/>
                <a:gd name="T4" fmla="*/ 672 w 710"/>
                <a:gd name="T5" fmla="*/ 518 h 712"/>
                <a:gd name="T6" fmla="*/ 634 w 710"/>
                <a:gd name="T7" fmla="*/ 576 h 712"/>
                <a:gd name="T8" fmla="*/ 588 w 710"/>
                <a:gd name="T9" fmla="*/ 626 h 712"/>
                <a:gd name="T10" fmla="*/ 532 w 710"/>
                <a:gd name="T11" fmla="*/ 664 h 712"/>
                <a:gd name="T12" fmla="*/ 470 w 710"/>
                <a:gd name="T13" fmla="*/ 692 h 712"/>
                <a:gd name="T14" fmla="*/ 402 w 710"/>
                <a:gd name="T15" fmla="*/ 708 h 712"/>
                <a:gd name="T16" fmla="*/ 330 w 710"/>
                <a:gd name="T17" fmla="*/ 710 h 712"/>
                <a:gd name="T18" fmla="*/ 294 w 710"/>
                <a:gd name="T19" fmla="*/ 706 h 712"/>
                <a:gd name="T20" fmla="*/ 224 w 710"/>
                <a:gd name="T21" fmla="*/ 686 h 712"/>
                <a:gd name="T22" fmla="*/ 164 w 710"/>
                <a:gd name="T23" fmla="*/ 654 h 712"/>
                <a:gd name="T24" fmla="*/ 110 w 710"/>
                <a:gd name="T25" fmla="*/ 612 h 712"/>
                <a:gd name="T26" fmla="*/ 66 w 710"/>
                <a:gd name="T27" fmla="*/ 560 h 712"/>
                <a:gd name="T28" fmla="*/ 32 w 710"/>
                <a:gd name="T29" fmla="*/ 502 h 712"/>
                <a:gd name="T30" fmla="*/ 10 w 710"/>
                <a:gd name="T31" fmla="*/ 436 h 712"/>
                <a:gd name="T32" fmla="*/ 0 w 710"/>
                <a:gd name="T33" fmla="*/ 366 h 712"/>
                <a:gd name="T34" fmla="*/ 2 w 710"/>
                <a:gd name="T35" fmla="*/ 330 h 712"/>
                <a:gd name="T36" fmla="*/ 14 w 710"/>
                <a:gd name="T37" fmla="*/ 258 h 712"/>
                <a:gd name="T38" fmla="*/ 40 w 710"/>
                <a:gd name="T39" fmla="*/ 194 h 712"/>
                <a:gd name="T40" fmla="*/ 76 w 710"/>
                <a:gd name="T41" fmla="*/ 136 h 712"/>
                <a:gd name="T42" fmla="*/ 124 w 710"/>
                <a:gd name="T43" fmla="*/ 86 h 712"/>
                <a:gd name="T44" fmla="*/ 180 w 710"/>
                <a:gd name="T45" fmla="*/ 48 h 712"/>
                <a:gd name="T46" fmla="*/ 242 w 710"/>
                <a:gd name="T47" fmla="*/ 20 h 712"/>
                <a:gd name="T48" fmla="*/ 310 w 710"/>
                <a:gd name="T49" fmla="*/ 4 h 712"/>
                <a:gd name="T50" fmla="*/ 382 w 710"/>
                <a:gd name="T51" fmla="*/ 2 h 712"/>
                <a:gd name="T52" fmla="*/ 418 w 710"/>
                <a:gd name="T53" fmla="*/ 6 h 712"/>
                <a:gd name="T54" fmla="*/ 486 w 710"/>
                <a:gd name="T55" fmla="*/ 26 h 712"/>
                <a:gd name="T56" fmla="*/ 548 w 710"/>
                <a:gd name="T57" fmla="*/ 56 h 712"/>
                <a:gd name="T58" fmla="*/ 602 w 710"/>
                <a:gd name="T59" fmla="*/ 100 h 712"/>
                <a:gd name="T60" fmla="*/ 646 w 710"/>
                <a:gd name="T61" fmla="*/ 150 h 712"/>
                <a:gd name="T62" fmla="*/ 680 w 710"/>
                <a:gd name="T63" fmla="*/ 210 h 712"/>
                <a:gd name="T64" fmla="*/ 702 w 710"/>
                <a:gd name="T65" fmla="*/ 276 h 712"/>
                <a:gd name="T66" fmla="*/ 710 w 710"/>
                <a:gd name="T67" fmla="*/ 346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0" h="712">
                  <a:moveTo>
                    <a:pt x="710" y="382"/>
                  </a:moveTo>
                  <a:lnTo>
                    <a:pt x="710" y="382"/>
                  </a:lnTo>
                  <a:lnTo>
                    <a:pt x="706" y="418"/>
                  </a:lnTo>
                  <a:lnTo>
                    <a:pt x="698" y="454"/>
                  </a:lnTo>
                  <a:lnTo>
                    <a:pt x="686" y="486"/>
                  </a:lnTo>
                  <a:lnTo>
                    <a:pt x="672" y="518"/>
                  </a:lnTo>
                  <a:lnTo>
                    <a:pt x="654" y="548"/>
                  </a:lnTo>
                  <a:lnTo>
                    <a:pt x="634" y="576"/>
                  </a:lnTo>
                  <a:lnTo>
                    <a:pt x="612" y="602"/>
                  </a:lnTo>
                  <a:lnTo>
                    <a:pt x="588" y="626"/>
                  </a:lnTo>
                  <a:lnTo>
                    <a:pt x="560" y="646"/>
                  </a:lnTo>
                  <a:lnTo>
                    <a:pt x="532" y="664"/>
                  </a:lnTo>
                  <a:lnTo>
                    <a:pt x="502" y="680"/>
                  </a:lnTo>
                  <a:lnTo>
                    <a:pt x="470" y="692"/>
                  </a:lnTo>
                  <a:lnTo>
                    <a:pt x="436" y="702"/>
                  </a:lnTo>
                  <a:lnTo>
                    <a:pt x="402" y="708"/>
                  </a:lnTo>
                  <a:lnTo>
                    <a:pt x="366" y="712"/>
                  </a:lnTo>
                  <a:lnTo>
                    <a:pt x="330" y="710"/>
                  </a:lnTo>
                  <a:lnTo>
                    <a:pt x="330" y="710"/>
                  </a:lnTo>
                  <a:lnTo>
                    <a:pt x="294" y="706"/>
                  </a:lnTo>
                  <a:lnTo>
                    <a:pt x="258" y="698"/>
                  </a:lnTo>
                  <a:lnTo>
                    <a:pt x="224" y="686"/>
                  </a:lnTo>
                  <a:lnTo>
                    <a:pt x="194" y="672"/>
                  </a:lnTo>
                  <a:lnTo>
                    <a:pt x="164" y="654"/>
                  </a:lnTo>
                  <a:lnTo>
                    <a:pt x="136" y="634"/>
                  </a:lnTo>
                  <a:lnTo>
                    <a:pt x="110" y="612"/>
                  </a:lnTo>
                  <a:lnTo>
                    <a:pt x="86" y="588"/>
                  </a:lnTo>
                  <a:lnTo>
                    <a:pt x="66" y="560"/>
                  </a:lnTo>
                  <a:lnTo>
                    <a:pt x="48" y="532"/>
                  </a:lnTo>
                  <a:lnTo>
                    <a:pt x="32" y="502"/>
                  </a:lnTo>
                  <a:lnTo>
                    <a:pt x="18" y="470"/>
                  </a:lnTo>
                  <a:lnTo>
                    <a:pt x="10" y="436"/>
                  </a:lnTo>
                  <a:lnTo>
                    <a:pt x="4" y="402"/>
                  </a:lnTo>
                  <a:lnTo>
                    <a:pt x="0" y="366"/>
                  </a:lnTo>
                  <a:lnTo>
                    <a:pt x="2" y="330"/>
                  </a:lnTo>
                  <a:lnTo>
                    <a:pt x="2" y="330"/>
                  </a:lnTo>
                  <a:lnTo>
                    <a:pt x="6" y="294"/>
                  </a:lnTo>
                  <a:lnTo>
                    <a:pt x="14" y="258"/>
                  </a:lnTo>
                  <a:lnTo>
                    <a:pt x="26" y="226"/>
                  </a:lnTo>
                  <a:lnTo>
                    <a:pt x="40" y="194"/>
                  </a:lnTo>
                  <a:lnTo>
                    <a:pt x="56" y="164"/>
                  </a:lnTo>
                  <a:lnTo>
                    <a:pt x="76" y="136"/>
                  </a:lnTo>
                  <a:lnTo>
                    <a:pt x="100" y="110"/>
                  </a:lnTo>
                  <a:lnTo>
                    <a:pt x="124" y="86"/>
                  </a:lnTo>
                  <a:lnTo>
                    <a:pt x="150" y="66"/>
                  </a:lnTo>
                  <a:lnTo>
                    <a:pt x="180" y="48"/>
                  </a:lnTo>
                  <a:lnTo>
                    <a:pt x="210" y="32"/>
                  </a:lnTo>
                  <a:lnTo>
                    <a:pt x="242" y="20"/>
                  </a:lnTo>
                  <a:lnTo>
                    <a:pt x="276" y="10"/>
                  </a:lnTo>
                  <a:lnTo>
                    <a:pt x="310" y="4"/>
                  </a:lnTo>
                  <a:lnTo>
                    <a:pt x="346" y="0"/>
                  </a:lnTo>
                  <a:lnTo>
                    <a:pt x="382" y="2"/>
                  </a:lnTo>
                  <a:lnTo>
                    <a:pt x="382" y="2"/>
                  </a:lnTo>
                  <a:lnTo>
                    <a:pt x="418" y="6"/>
                  </a:lnTo>
                  <a:lnTo>
                    <a:pt x="454" y="14"/>
                  </a:lnTo>
                  <a:lnTo>
                    <a:pt x="486" y="26"/>
                  </a:lnTo>
                  <a:lnTo>
                    <a:pt x="518" y="40"/>
                  </a:lnTo>
                  <a:lnTo>
                    <a:pt x="548" y="56"/>
                  </a:lnTo>
                  <a:lnTo>
                    <a:pt x="576" y="76"/>
                  </a:lnTo>
                  <a:lnTo>
                    <a:pt x="602" y="100"/>
                  </a:lnTo>
                  <a:lnTo>
                    <a:pt x="624" y="124"/>
                  </a:lnTo>
                  <a:lnTo>
                    <a:pt x="646" y="150"/>
                  </a:lnTo>
                  <a:lnTo>
                    <a:pt x="664" y="180"/>
                  </a:lnTo>
                  <a:lnTo>
                    <a:pt x="680" y="210"/>
                  </a:lnTo>
                  <a:lnTo>
                    <a:pt x="692" y="242"/>
                  </a:lnTo>
                  <a:lnTo>
                    <a:pt x="702" y="276"/>
                  </a:lnTo>
                  <a:lnTo>
                    <a:pt x="708" y="310"/>
                  </a:lnTo>
                  <a:lnTo>
                    <a:pt x="710" y="346"/>
                  </a:lnTo>
                  <a:lnTo>
                    <a:pt x="710" y="382"/>
                  </a:lnTo>
                  <a:close/>
                </a:path>
              </a:pathLst>
            </a:custGeom>
            <a:solidFill>
              <a:srgbClr val="2A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Freeform 10169"/>
            <p:cNvSpPr/>
            <p:nvPr/>
          </p:nvSpPr>
          <p:spPr bwMode="auto">
            <a:xfrm>
              <a:off x="6128544" y="3443287"/>
              <a:ext cx="563563" cy="565150"/>
            </a:xfrm>
            <a:custGeom>
              <a:avLst/>
              <a:gdLst>
                <a:gd name="T0" fmla="*/ 710 w 710"/>
                <a:gd name="T1" fmla="*/ 382 h 712"/>
                <a:gd name="T2" fmla="*/ 698 w 710"/>
                <a:gd name="T3" fmla="*/ 454 h 712"/>
                <a:gd name="T4" fmla="*/ 672 w 710"/>
                <a:gd name="T5" fmla="*/ 518 h 712"/>
                <a:gd name="T6" fmla="*/ 634 w 710"/>
                <a:gd name="T7" fmla="*/ 576 h 712"/>
                <a:gd name="T8" fmla="*/ 588 w 710"/>
                <a:gd name="T9" fmla="*/ 626 h 712"/>
                <a:gd name="T10" fmla="*/ 532 w 710"/>
                <a:gd name="T11" fmla="*/ 664 h 712"/>
                <a:gd name="T12" fmla="*/ 470 w 710"/>
                <a:gd name="T13" fmla="*/ 692 h 712"/>
                <a:gd name="T14" fmla="*/ 402 w 710"/>
                <a:gd name="T15" fmla="*/ 708 h 712"/>
                <a:gd name="T16" fmla="*/ 330 w 710"/>
                <a:gd name="T17" fmla="*/ 710 h 712"/>
                <a:gd name="T18" fmla="*/ 294 w 710"/>
                <a:gd name="T19" fmla="*/ 706 h 712"/>
                <a:gd name="T20" fmla="*/ 224 w 710"/>
                <a:gd name="T21" fmla="*/ 686 h 712"/>
                <a:gd name="T22" fmla="*/ 164 w 710"/>
                <a:gd name="T23" fmla="*/ 654 h 712"/>
                <a:gd name="T24" fmla="*/ 110 w 710"/>
                <a:gd name="T25" fmla="*/ 612 h 712"/>
                <a:gd name="T26" fmla="*/ 66 w 710"/>
                <a:gd name="T27" fmla="*/ 560 h 712"/>
                <a:gd name="T28" fmla="*/ 32 w 710"/>
                <a:gd name="T29" fmla="*/ 502 h 712"/>
                <a:gd name="T30" fmla="*/ 10 w 710"/>
                <a:gd name="T31" fmla="*/ 436 h 712"/>
                <a:gd name="T32" fmla="*/ 0 w 710"/>
                <a:gd name="T33" fmla="*/ 366 h 712"/>
                <a:gd name="T34" fmla="*/ 2 w 710"/>
                <a:gd name="T35" fmla="*/ 330 h 712"/>
                <a:gd name="T36" fmla="*/ 14 w 710"/>
                <a:gd name="T37" fmla="*/ 258 h 712"/>
                <a:gd name="T38" fmla="*/ 40 w 710"/>
                <a:gd name="T39" fmla="*/ 194 h 712"/>
                <a:gd name="T40" fmla="*/ 76 w 710"/>
                <a:gd name="T41" fmla="*/ 136 h 712"/>
                <a:gd name="T42" fmla="*/ 124 w 710"/>
                <a:gd name="T43" fmla="*/ 86 h 712"/>
                <a:gd name="T44" fmla="*/ 180 w 710"/>
                <a:gd name="T45" fmla="*/ 48 h 712"/>
                <a:gd name="T46" fmla="*/ 242 w 710"/>
                <a:gd name="T47" fmla="*/ 20 h 712"/>
                <a:gd name="T48" fmla="*/ 310 w 710"/>
                <a:gd name="T49" fmla="*/ 4 h 712"/>
                <a:gd name="T50" fmla="*/ 382 w 710"/>
                <a:gd name="T51" fmla="*/ 2 h 712"/>
                <a:gd name="T52" fmla="*/ 418 w 710"/>
                <a:gd name="T53" fmla="*/ 6 h 712"/>
                <a:gd name="T54" fmla="*/ 486 w 710"/>
                <a:gd name="T55" fmla="*/ 26 h 712"/>
                <a:gd name="T56" fmla="*/ 548 w 710"/>
                <a:gd name="T57" fmla="*/ 56 h 712"/>
                <a:gd name="T58" fmla="*/ 602 w 710"/>
                <a:gd name="T59" fmla="*/ 100 h 712"/>
                <a:gd name="T60" fmla="*/ 646 w 710"/>
                <a:gd name="T61" fmla="*/ 150 h 712"/>
                <a:gd name="T62" fmla="*/ 680 w 710"/>
                <a:gd name="T63" fmla="*/ 210 h 712"/>
                <a:gd name="T64" fmla="*/ 702 w 710"/>
                <a:gd name="T65" fmla="*/ 276 h 712"/>
                <a:gd name="T66" fmla="*/ 710 w 710"/>
                <a:gd name="T67" fmla="*/ 346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0" h="712">
                  <a:moveTo>
                    <a:pt x="710" y="382"/>
                  </a:moveTo>
                  <a:lnTo>
                    <a:pt x="710" y="382"/>
                  </a:lnTo>
                  <a:lnTo>
                    <a:pt x="706" y="418"/>
                  </a:lnTo>
                  <a:lnTo>
                    <a:pt x="698" y="454"/>
                  </a:lnTo>
                  <a:lnTo>
                    <a:pt x="686" y="486"/>
                  </a:lnTo>
                  <a:lnTo>
                    <a:pt x="672" y="518"/>
                  </a:lnTo>
                  <a:lnTo>
                    <a:pt x="654" y="548"/>
                  </a:lnTo>
                  <a:lnTo>
                    <a:pt x="634" y="576"/>
                  </a:lnTo>
                  <a:lnTo>
                    <a:pt x="612" y="602"/>
                  </a:lnTo>
                  <a:lnTo>
                    <a:pt x="588" y="626"/>
                  </a:lnTo>
                  <a:lnTo>
                    <a:pt x="560" y="646"/>
                  </a:lnTo>
                  <a:lnTo>
                    <a:pt x="532" y="664"/>
                  </a:lnTo>
                  <a:lnTo>
                    <a:pt x="502" y="680"/>
                  </a:lnTo>
                  <a:lnTo>
                    <a:pt x="470" y="692"/>
                  </a:lnTo>
                  <a:lnTo>
                    <a:pt x="436" y="702"/>
                  </a:lnTo>
                  <a:lnTo>
                    <a:pt x="402" y="708"/>
                  </a:lnTo>
                  <a:lnTo>
                    <a:pt x="366" y="712"/>
                  </a:lnTo>
                  <a:lnTo>
                    <a:pt x="330" y="710"/>
                  </a:lnTo>
                  <a:lnTo>
                    <a:pt x="330" y="710"/>
                  </a:lnTo>
                  <a:lnTo>
                    <a:pt x="294" y="706"/>
                  </a:lnTo>
                  <a:lnTo>
                    <a:pt x="258" y="698"/>
                  </a:lnTo>
                  <a:lnTo>
                    <a:pt x="224" y="686"/>
                  </a:lnTo>
                  <a:lnTo>
                    <a:pt x="194" y="672"/>
                  </a:lnTo>
                  <a:lnTo>
                    <a:pt x="164" y="654"/>
                  </a:lnTo>
                  <a:lnTo>
                    <a:pt x="136" y="634"/>
                  </a:lnTo>
                  <a:lnTo>
                    <a:pt x="110" y="612"/>
                  </a:lnTo>
                  <a:lnTo>
                    <a:pt x="86" y="588"/>
                  </a:lnTo>
                  <a:lnTo>
                    <a:pt x="66" y="560"/>
                  </a:lnTo>
                  <a:lnTo>
                    <a:pt x="48" y="532"/>
                  </a:lnTo>
                  <a:lnTo>
                    <a:pt x="32" y="502"/>
                  </a:lnTo>
                  <a:lnTo>
                    <a:pt x="18" y="470"/>
                  </a:lnTo>
                  <a:lnTo>
                    <a:pt x="10" y="436"/>
                  </a:lnTo>
                  <a:lnTo>
                    <a:pt x="4" y="402"/>
                  </a:lnTo>
                  <a:lnTo>
                    <a:pt x="0" y="366"/>
                  </a:lnTo>
                  <a:lnTo>
                    <a:pt x="2" y="330"/>
                  </a:lnTo>
                  <a:lnTo>
                    <a:pt x="2" y="330"/>
                  </a:lnTo>
                  <a:lnTo>
                    <a:pt x="6" y="294"/>
                  </a:lnTo>
                  <a:lnTo>
                    <a:pt x="14" y="258"/>
                  </a:lnTo>
                  <a:lnTo>
                    <a:pt x="26" y="226"/>
                  </a:lnTo>
                  <a:lnTo>
                    <a:pt x="40" y="194"/>
                  </a:lnTo>
                  <a:lnTo>
                    <a:pt x="56" y="164"/>
                  </a:lnTo>
                  <a:lnTo>
                    <a:pt x="76" y="136"/>
                  </a:lnTo>
                  <a:lnTo>
                    <a:pt x="100" y="110"/>
                  </a:lnTo>
                  <a:lnTo>
                    <a:pt x="124" y="86"/>
                  </a:lnTo>
                  <a:lnTo>
                    <a:pt x="150" y="66"/>
                  </a:lnTo>
                  <a:lnTo>
                    <a:pt x="180" y="48"/>
                  </a:lnTo>
                  <a:lnTo>
                    <a:pt x="210" y="32"/>
                  </a:lnTo>
                  <a:lnTo>
                    <a:pt x="242" y="20"/>
                  </a:lnTo>
                  <a:lnTo>
                    <a:pt x="276" y="10"/>
                  </a:lnTo>
                  <a:lnTo>
                    <a:pt x="310" y="4"/>
                  </a:lnTo>
                  <a:lnTo>
                    <a:pt x="346" y="0"/>
                  </a:lnTo>
                  <a:lnTo>
                    <a:pt x="382" y="2"/>
                  </a:lnTo>
                  <a:lnTo>
                    <a:pt x="382" y="2"/>
                  </a:lnTo>
                  <a:lnTo>
                    <a:pt x="418" y="6"/>
                  </a:lnTo>
                  <a:lnTo>
                    <a:pt x="454" y="14"/>
                  </a:lnTo>
                  <a:lnTo>
                    <a:pt x="486" y="26"/>
                  </a:lnTo>
                  <a:lnTo>
                    <a:pt x="518" y="40"/>
                  </a:lnTo>
                  <a:lnTo>
                    <a:pt x="548" y="56"/>
                  </a:lnTo>
                  <a:lnTo>
                    <a:pt x="576" y="76"/>
                  </a:lnTo>
                  <a:lnTo>
                    <a:pt x="602" y="100"/>
                  </a:lnTo>
                  <a:lnTo>
                    <a:pt x="624" y="124"/>
                  </a:lnTo>
                  <a:lnTo>
                    <a:pt x="646" y="150"/>
                  </a:lnTo>
                  <a:lnTo>
                    <a:pt x="664" y="180"/>
                  </a:lnTo>
                  <a:lnTo>
                    <a:pt x="680" y="210"/>
                  </a:lnTo>
                  <a:lnTo>
                    <a:pt x="692" y="242"/>
                  </a:lnTo>
                  <a:lnTo>
                    <a:pt x="702" y="276"/>
                  </a:lnTo>
                  <a:lnTo>
                    <a:pt x="708" y="310"/>
                  </a:lnTo>
                  <a:lnTo>
                    <a:pt x="710" y="346"/>
                  </a:lnTo>
                  <a:lnTo>
                    <a:pt x="710" y="3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Freeform 10170"/>
            <p:cNvSpPr/>
            <p:nvPr/>
          </p:nvSpPr>
          <p:spPr bwMode="auto">
            <a:xfrm>
              <a:off x="6201569" y="3516312"/>
              <a:ext cx="419100" cy="419100"/>
            </a:xfrm>
            <a:custGeom>
              <a:avLst/>
              <a:gdLst>
                <a:gd name="T0" fmla="*/ 526 w 528"/>
                <a:gd name="T1" fmla="*/ 284 h 528"/>
                <a:gd name="T2" fmla="*/ 518 w 528"/>
                <a:gd name="T3" fmla="*/ 336 h 528"/>
                <a:gd name="T4" fmla="*/ 498 w 528"/>
                <a:gd name="T5" fmla="*/ 384 h 528"/>
                <a:gd name="T6" fmla="*/ 470 w 528"/>
                <a:gd name="T7" fmla="*/ 428 h 528"/>
                <a:gd name="T8" fmla="*/ 436 w 528"/>
                <a:gd name="T9" fmla="*/ 464 h 528"/>
                <a:gd name="T10" fmla="*/ 394 w 528"/>
                <a:gd name="T11" fmla="*/ 492 h 528"/>
                <a:gd name="T12" fmla="*/ 348 w 528"/>
                <a:gd name="T13" fmla="*/ 514 h 528"/>
                <a:gd name="T14" fmla="*/ 298 w 528"/>
                <a:gd name="T15" fmla="*/ 526 h 528"/>
                <a:gd name="T16" fmla="*/ 244 w 528"/>
                <a:gd name="T17" fmla="*/ 526 h 528"/>
                <a:gd name="T18" fmla="*/ 218 w 528"/>
                <a:gd name="T19" fmla="*/ 524 h 528"/>
                <a:gd name="T20" fmla="*/ 166 w 528"/>
                <a:gd name="T21" fmla="*/ 510 h 528"/>
                <a:gd name="T22" fmla="*/ 120 w 528"/>
                <a:gd name="T23" fmla="*/ 486 h 528"/>
                <a:gd name="T24" fmla="*/ 82 w 528"/>
                <a:gd name="T25" fmla="*/ 454 h 528"/>
                <a:gd name="T26" fmla="*/ 48 w 528"/>
                <a:gd name="T27" fmla="*/ 416 h 528"/>
                <a:gd name="T28" fmla="*/ 24 w 528"/>
                <a:gd name="T29" fmla="*/ 372 h 528"/>
                <a:gd name="T30" fmla="*/ 6 w 528"/>
                <a:gd name="T31" fmla="*/ 324 h 528"/>
                <a:gd name="T32" fmla="*/ 0 w 528"/>
                <a:gd name="T33" fmla="*/ 272 h 528"/>
                <a:gd name="T34" fmla="*/ 0 w 528"/>
                <a:gd name="T35" fmla="*/ 244 h 528"/>
                <a:gd name="T36" fmla="*/ 10 w 528"/>
                <a:gd name="T37" fmla="*/ 192 h 528"/>
                <a:gd name="T38" fmla="*/ 28 w 528"/>
                <a:gd name="T39" fmla="*/ 144 h 528"/>
                <a:gd name="T40" fmla="*/ 56 w 528"/>
                <a:gd name="T41" fmla="*/ 100 h 528"/>
                <a:gd name="T42" fmla="*/ 92 w 528"/>
                <a:gd name="T43" fmla="*/ 64 h 528"/>
                <a:gd name="T44" fmla="*/ 132 w 528"/>
                <a:gd name="T45" fmla="*/ 34 h 528"/>
                <a:gd name="T46" fmla="*/ 180 w 528"/>
                <a:gd name="T47" fmla="*/ 14 h 528"/>
                <a:gd name="T48" fmla="*/ 230 w 528"/>
                <a:gd name="T49" fmla="*/ 2 h 528"/>
                <a:gd name="T50" fmla="*/ 284 w 528"/>
                <a:gd name="T51" fmla="*/ 0 h 528"/>
                <a:gd name="T52" fmla="*/ 310 w 528"/>
                <a:gd name="T53" fmla="*/ 4 h 528"/>
                <a:gd name="T54" fmla="*/ 360 w 528"/>
                <a:gd name="T55" fmla="*/ 18 h 528"/>
                <a:gd name="T56" fmla="*/ 406 w 528"/>
                <a:gd name="T57" fmla="*/ 42 h 528"/>
                <a:gd name="T58" fmla="*/ 446 w 528"/>
                <a:gd name="T59" fmla="*/ 74 h 528"/>
                <a:gd name="T60" fmla="*/ 480 w 528"/>
                <a:gd name="T61" fmla="*/ 112 h 528"/>
                <a:gd name="T62" fmla="*/ 504 w 528"/>
                <a:gd name="T63" fmla="*/ 156 h 528"/>
                <a:gd name="T64" fmla="*/ 520 w 528"/>
                <a:gd name="T65" fmla="*/ 204 h 528"/>
                <a:gd name="T66" fmla="*/ 528 w 528"/>
                <a:gd name="T67" fmla="*/ 256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8" h="528">
                  <a:moveTo>
                    <a:pt x="526" y="284"/>
                  </a:moveTo>
                  <a:lnTo>
                    <a:pt x="526" y="284"/>
                  </a:lnTo>
                  <a:lnTo>
                    <a:pt x="524" y="310"/>
                  </a:lnTo>
                  <a:lnTo>
                    <a:pt x="518" y="336"/>
                  </a:lnTo>
                  <a:lnTo>
                    <a:pt x="508" y="360"/>
                  </a:lnTo>
                  <a:lnTo>
                    <a:pt x="498" y="384"/>
                  </a:lnTo>
                  <a:lnTo>
                    <a:pt x="486" y="406"/>
                  </a:lnTo>
                  <a:lnTo>
                    <a:pt x="470" y="428"/>
                  </a:lnTo>
                  <a:lnTo>
                    <a:pt x="454" y="446"/>
                  </a:lnTo>
                  <a:lnTo>
                    <a:pt x="436" y="464"/>
                  </a:lnTo>
                  <a:lnTo>
                    <a:pt x="416" y="480"/>
                  </a:lnTo>
                  <a:lnTo>
                    <a:pt x="394" y="492"/>
                  </a:lnTo>
                  <a:lnTo>
                    <a:pt x="372" y="504"/>
                  </a:lnTo>
                  <a:lnTo>
                    <a:pt x="348" y="514"/>
                  </a:lnTo>
                  <a:lnTo>
                    <a:pt x="324" y="520"/>
                  </a:lnTo>
                  <a:lnTo>
                    <a:pt x="298" y="526"/>
                  </a:lnTo>
                  <a:lnTo>
                    <a:pt x="270" y="528"/>
                  </a:lnTo>
                  <a:lnTo>
                    <a:pt x="244" y="526"/>
                  </a:lnTo>
                  <a:lnTo>
                    <a:pt x="244" y="526"/>
                  </a:lnTo>
                  <a:lnTo>
                    <a:pt x="218" y="524"/>
                  </a:lnTo>
                  <a:lnTo>
                    <a:pt x="192" y="518"/>
                  </a:lnTo>
                  <a:lnTo>
                    <a:pt x="166" y="510"/>
                  </a:lnTo>
                  <a:lnTo>
                    <a:pt x="144" y="498"/>
                  </a:lnTo>
                  <a:lnTo>
                    <a:pt x="120" y="486"/>
                  </a:lnTo>
                  <a:lnTo>
                    <a:pt x="100" y="470"/>
                  </a:lnTo>
                  <a:lnTo>
                    <a:pt x="82" y="454"/>
                  </a:lnTo>
                  <a:lnTo>
                    <a:pt x="64" y="436"/>
                  </a:lnTo>
                  <a:lnTo>
                    <a:pt x="48" y="416"/>
                  </a:lnTo>
                  <a:lnTo>
                    <a:pt x="34" y="394"/>
                  </a:lnTo>
                  <a:lnTo>
                    <a:pt x="24" y="372"/>
                  </a:lnTo>
                  <a:lnTo>
                    <a:pt x="14" y="348"/>
                  </a:lnTo>
                  <a:lnTo>
                    <a:pt x="6" y="324"/>
                  </a:lnTo>
                  <a:lnTo>
                    <a:pt x="2" y="298"/>
                  </a:lnTo>
                  <a:lnTo>
                    <a:pt x="0" y="272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4" y="218"/>
                  </a:lnTo>
                  <a:lnTo>
                    <a:pt x="10" y="192"/>
                  </a:lnTo>
                  <a:lnTo>
                    <a:pt x="18" y="166"/>
                  </a:lnTo>
                  <a:lnTo>
                    <a:pt x="28" y="144"/>
                  </a:lnTo>
                  <a:lnTo>
                    <a:pt x="42" y="122"/>
                  </a:lnTo>
                  <a:lnTo>
                    <a:pt x="56" y="100"/>
                  </a:lnTo>
                  <a:lnTo>
                    <a:pt x="74" y="82"/>
                  </a:lnTo>
                  <a:lnTo>
                    <a:pt x="92" y="64"/>
                  </a:lnTo>
                  <a:lnTo>
                    <a:pt x="112" y="48"/>
                  </a:lnTo>
                  <a:lnTo>
                    <a:pt x="132" y="34"/>
                  </a:lnTo>
                  <a:lnTo>
                    <a:pt x="156" y="24"/>
                  </a:lnTo>
                  <a:lnTo>
                    <a:pt x="180" y="14"/>
                  </a:lnTo>
                  <a:lnTo>
                    <a:pt x="204" y="6"/>
                  </a:lnTo>
                  <a:lnTo>
                    <a:pt x="230" y="2"/>
                  </a:lnTo>
                  <a:lnTo>
                    <a:pt x="256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310" y="4"/>
                  </a:lnTo>
                  <a:lnTo>
                    <a:pt x="336" y="10"/>
                  </a:lnTo>
                  <a:lnTo>
                    <a:pt x="360" y="18"/>
                  </a:lnTo>
                  <a:lnTo>
                    <a:pt x="384" y="30"/>
                  </a:lnTo>
                  <a:lnTo>
                    <a:pt x="406" y="42"/>
                  </a:lnTo>
                  <a:lnTo>
                    <a:pt x="428" y="56"/>
                  </a:lnTo>
                  <a:lnTo>
                    <a:pt x="446" y="74"/>
                  </a:lnTo>
                  <a:lnTo>
                    <a:pt x="464" y="92"/>
                  </a:lnTo>
                  <a:lnTo>
                    <a:pt x="480" y="112"/>
                  </a:lnTo>
                  <a:lnTo>
                    <a:pt x="492" y="134"/>
                  </a:lnTo>
                  <a:lnTo>
                    <a:pt x="504" y="156"/>
                  </a:lnTo>
                  <a:lnTo>
                    <a:pt x="514" y="180"/>
                  </a:lnTo>
                  <a:lnTo>
                    <a:pt x="520" y="204"/>
                  </a:lnTo>
                  <a:lnTo>
                    <a:pt x="526" y="230"/>
                  </a:lnTo>
                  <a:lnTo>
                    <a:pt x="528" y="256"/>
                  </a:lnTo>
                  <a:lnTo>
                    <a:pt x="526" y="284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Freeform 10171"/>
            <p:cNvSpPr/>
            <p:nvPr/>
          </p:nvSpPr>
          <p:spPr bwMode="auto">
            <a:xfrm>
              <a:off x="6201569" y="3516312"/>
              <a:ext cx="419100" cy="419100"/>
            </a:xfrm>
            <a:custGeom>
              <a:avLst/>
              <a:gdLst>
                <a:gd name="T0" fmla="*/ 526 w 528"/>
                <a:gd name="T1" fmla="*/ 284 h 528"/>
                <a:gd name="T2" fmla="*/ 518 w 528"/>
                <a:gd name="T3" fmla="*/ 336 h 528"/>
                <a:gd name="T4" fmla="*/ 498 w 528"/>
                <a:gd name="T5" fmla="*/ 384 h 528"/>
                <a:gd name="T6" fmla="*/ 470 w 528"/>
                <a:gd name="T7" fmla="*/ 428 h 528"/>
                <a:gd name="T8" fmla="*/ 436 w 528"/>
                <a:gd name="T9" fmla="*/ 464 h 528"/>
                <a:gd name="T10" fmla="*/ 394 w 528"/>
                <a:gd name="T11" fmla="*/ 492 h 528"/>
                <a:gd name="T12" fmla="*/ 348 w 528"/>
                <a:gd name="T13" fmla="*/ 514 h 528"/>
                <a:gd name="T14" fmla="*/ 298 w 528"/>
                <a:gd name="T15" fmla="*/ 526 h 528"/>
                <a:gd name="T16" fmla="*/ 244 w 528"/>
                <a:gd name="T17" fmla="*/ 526 h 528"/>
                <a:gd name="T18" fmla="*/ 218 w 528"/>
                <a:gd name="T19" fmla="*/ 524 h 528"/>
                <a:gd name="T20" fmla="*/ 166 w 528"/>
                <a:gd name="T21" fmla="*/ 510 h 528"/>
                <a:gd name="T22" fmla="*/ 120 w 528"/>
                <a:gd name="T23" fmla="*/ 486 h 528"/>
                <a:gd name="T24" fmla="*/ 82 w 528"/>
                <a:gd name="T25" fmla="*/ 454 h 528"/>
                <a:gd name="T26" fmla="*/ 48 w 528"/>
                <a:gd name="T27" fmla="*/ 416 h 528"/>
                <a:gd name="T28" fmla="*/ 24 w 528"/>
                <a:gd name="T29" fmla="*/ 372 h 528"/>
                <a:gd name="T30" fmla="*/ 6 w 528"/>
                <a:gd name="T31" fmla="*/ 324 h 528"/>
                <a:gd name="T32" fmla="*/ 0 w 528"/>
                <a:gd name="T33" fmla="*/ 272 h 528"/>
                <a:gd name="T34" fmla="*/ 0 w 528"/>
                <a:gd name="T35" fmla="*/ 244 h 528"/>
                <a:gd name="T36" fmla="*/ 10 w 528"/>
                <a:gd name="T37" fmla="*/ 192 h 528"/>
                <a:gd name="T38" fmla="*/ 28 w 528"/>
                <a:gd name="T39" fmla="*/ 144 h 528"/>
                <a:gd name="T40" fmla="*/ 56 w 528"/>
                <a:gd name="T41" fmla="*/ 100 h 528"/>
                <a:gd name="T42" fmla="*/ 92 w 528"/>
                <a:gd name="T43" fmla="*/ 64 h 528"/>
                <a:gd name="T44" fmla="*/ 132 w 528"/>
                <a:gd name="T45" fmla="*/ 34 h 528"/>
                <a:gd name="T46" fmla="*/ 180 w 528"/>
                <a:gd name="T47" fmla="*/ 14 h 528"/>
                <a:gd name="T48" fmla="*/ 230 w 528"/>
                <a:gd name="T49" fmla="*/ 2 h 528"/>
                <a:gd name="T50" fmla="*/ 284 w 528"/>
                <a:gd name="T51" fmla="*/ 0 h 528"/>
                <a:gd name="T52" fmla="*/ 310 w 528"/>
                <a:gd name="T53" fmla="*/ 4 h 528"/>
                <a:gd name="T54" fmla="*/ 360 w 528"/>
                <a:gd name="T55" fmla="*/ 18 h 528"/>
                <a:gd name="T56" fmla="*/ 406 w 528"/>
                <a:gd name="T57" fmla="*/ 42 h 528"/>
                <a:gd name="T58" fmla="*/ 446 w 528"/>
                <a:gd name="T59" fmla="*/ 74 h 528"/>
                <a:gd name="T60" fmla="*/ 480 w 528"/>
                <a:gd name="T61" fmla="*/ 112 h 528"/>
                <a:gd name="T62" fmla="*/ 504 w 528"/>
                <a:gd name="T63" fmla="*/ 156 h 528"/>
                <a:gd name="T64" fmla="*/ 520 w 528"/>
                <a:gd name="T65" fmla="*/ 204 h 528"/>
                <a:gd name="T66" fmla="*/ 528 w 528"/>
                <a:gd name="T67" fmla="*/ 256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8" h="528">
                  <a:moveTo>
                    <a:pt x="526" y="284"/>
                  </a:moveTo>
                  <a:lnTo>
                    <a:pt x="526" y="284"/>
                  </a:lnTo>
                  <a:lnTo>
                    <a:pt x="524" y="310"/>
                  </a:lnTo>
                  <a:lnTo>
                    <a:pt x="518" y="336"/>
                  </a:lnTo>
                  <a:lnTo>
                    <a:pt x="508" y="360"/>
                  </a:lnTo>
                  <a:lnTo>
                    <a:pt x="498" y="384"/>
                  </a:lnTo>
                  <a:lnTo>
                    <a:pt x="486" y="406"/>
                  </a:lnTo>
                  <a:lnTo>
                    <a:pt x="470" y="428"/>
                  </a:lnTo>
                  <a:lnTo>
                    <a:pt x="454" y="446"/>
                  </a:lnTo>
                  <a:lnTo>
                    <a:pt x="436" y="464"/>
                  </a:lnTo>
                  <a:lnTo>
                    <a:pt x="416" y="480"/>
                  </a:lnTo>
                  <a:lnTo>
                    <a:pt x="394" y="492"/>
                  </a:lnTo>
                  <a:lnTo>
                    <a:pt x="372" y="504"/>
                  </a:lnTo>
                  <a:lnTo>
                    <a:pt x="348" y="514"/>
                  </a:lnTo>
                  <a:lnTo>
                    <a:pt x="324" y="520"/>
                  </a:lnTo>
                  <a:lnTo>
                    <a:pt x="298" y="526"/>
                  </a:lnTo>
                  <a:lnTo>
                    <a:pt x="270" y="528"/>
                  </a:lnTo>
                  <a:lnTo>
                    <a:pt x="244" y="526"/>
                  </a:lnTo>
                  <a:lnTo>
                    <a:pt x="244" y="526"/>
                  </a:lnTo>
                  <a:lnTo>
                    <a:pt x="218" y="524"/>
                  </a:lnTo>
                  <a:lnTo>
                    <a:pt x="192" y="518"/>
                  </a:lnTo>
                  <a:lnTo>
                    <a:pt x="166" y="510"/>
                  </a:lnTo>
                  <a:lnTo>
                    <a:pt x="144" y="498"/>
                  </a:lnTo>
                  <a:lnTo>
                    <a:pt x="120" y="486"/>
                  </a:lnTo>
                  <a:lnTo>
                    <a:pt x="100" y="470"/>
                  </a:lnTo>
                  <a:lnTo>
                    <a:pt x="82" y="454"/>
                  </a:lnTo>
                  <a:lnTo>
                    <a:pt x="64" y="436"/>
                  </a:lnTo>
                  <a:lnTo>
                    <a:pt x="48" y="416"/>
                  </a:lnTo>
                  <a:lnTo>
                    <a:pt x="34" y="394"/>
                  </a:lnTo>
                  <a:lnTo>
                    <a:pt x="24" y="372"/>
                  </a:lnTo>
                  <a:lnTo>
                    <a:pt x="14" y="348"/>
                  </a:lnTo>
                  <a:lnTo>
                    <a:pt x="6" y="324"/>
                  </a:lnTo>
                  <a:lnTo>
                    <a:pt x="2" y="298"/>
                  </a:lnTo>
                  <a:lnTo>
                    <a:pt x="0" y="272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4" y="218"/>
                  </a:lnTo>
                  <a:lnTo>
                    <a:pt x="10" y="192"/>
                  </a:lnTo>
                  <a:lnTo>
                    <a:pt x="18" y="166"/>
                  </a:lnTo>
                  <a:lnTo>
                    <a:pt x="28" y="144"/>
                  </a:lnTo>
                  <a:lnTo>
                    <a:pt x="42" y="122"/>
                  </a:lnTo>
                  <a:lnTo>
                    <a:pt x="56" y="100"/>
                  </a:lnTo>
                  <a:lnTo>
                    <a:pt x="74" y="82"/>
                  </a:lnTo>
                  <a:lnTo>
                    <a:pt x="92" y="64"/>
                  </a:lnTo>
                  <a:lnTo>
                    <a:pt x="112" y="48"/>
                  </a:lnTo>
                  <a:lnTo>
                    <a:pt x="132" y="34"/>
                  </a:lnTo>
                  <a:lnTo>
                    <a:pt x="156" y="24"/>
                  </a:lnTo>
                  <a:lnTo>
                    <a:pt x="180" y="14"/>
                  </a:lnTo>
                  <a:lnTo>
                    <a:pt x="204" y="6"/>
                  </a:lnTo>
                  <a:lnTo>
                    <a:pt x="230" y="2"/>
                  </a:lnTo>
                  <a:lnTo>
                    <a:pt x="256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310" y="4"/>
                  </a:lnTo>
                  <a:lnTo>
                    <a:pt x="336" y="10"/>
                  </a:lnTo>
                  <a:lnTo>
                    <a:pt x="360" y="18"/>
                  </a:lnTo>
                  <a:lnTo>
                    <a:pt x="384" y="30"/>
                  </a:lnTo>
                  <a:lnTo>
                    <a:pt x="406" y="42"/>
                  </a:lnTo>
                  <a:lnTo>
                    <a:pt x="428" y="56"/>
                  </a:lnTo>
                  <a:lnTo>
                    <a:pt x="446" y="74"/>
                  </a:lnTo>
                  <a:lnTo>
                    <a:pt x="464" y="92"/>
                  </a:lnTo>
                  <a:lnTo>
                    <a:pt x="480" y="112"/>
                  </a:lnTo>
                  <a:lnTo>
                    <a:pt x="492" y="134"/>
                  </a:lnTo>
                  <a:lnTo>
                    <a:pt x="504" y="156"/>
                  </a:lnTo>
                  <a:lnTo>
                    <a:pt x="514" y="180"/>
                  </a:lnTo>
                  <a:lnTo>
                    <a:pt x="520" y="204"/>
                  </a:lnTo>
                  <a:lnTo>
                    <a:pt x="526" y="230"/>
                  </a:lnTo>
                  <a:lnTo>
                    <a:pt x="528" y="256"/>
                  </a:lnTo>
                  <a:lnTo>
                    <a:pt x="526" y="28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Freeform 10172"/>
            <p:cNvSpPr/>
            <p:nvPr/>
          </p:nvSpPr>
          <p:spPr bwMode="auto">
            <a:xfrm>
              <a:off x="6231731" y="3546475"/>
              <a:ext cx="358775" cy="358775"/>
            </a:xfrm>
            <a:custGeom>
              <a:avLst/>
              <a:gdLst>
                <a:gd name="T0" fmla="*/ 452 w 452"/>
                <a:gd name="T1" fmla="*/ 242 h 452"/>
                <a:gd name="T2" fmla="*/ 444 w 452"/>
                <a:gd name="T3" fmla="*/ 288 h 452"/>
                <a:gd name="T4" fmla="*/ 426 w 452"/>
                <a:gd name="T5" fmla="*/ 330 h 452"/>
                <a:gd name="T6" fmla="*/ 404 w 452"/>
                <a:gd name="T7" fmla="*/ 366 h 452"/>
                <a:gd name="T8" fmla="*/ 374 w 452"/>
                <a:gd name="T9" fmla="*/ 398 h 452"/>
                <a:gd name="T10" fmla="*/ 338 w 452"/>
                <a:gd name="T11" fmla="*/ 422 h 452"/>
                <a:gd name="T12" fmla="*/ 298 w 452"/>
                <a:gd name="T13" fmla="*/ 440 h 452"/>
                <a:gd name="T14" fmla="*/ 254 w 452"/>
                <a:gd name="T15" fmla="*/ 450 h 452"/>
                <a:gd name="T16" fmla="*/ 208 w 452"/>
                <a:gd name="T17" fmla="*/ 452 h 452"/>
                <a:gd name="T18" fmla="*/ 186 w 452"/>
                <a:gd name="T19" fmla="*/ 448 h 452"/>
                <a:gd name="T20" fmla="*/ 142 w 452"/>
                <a:gd name="T21" fmla="*/ 436 h 452"/>
                <a:gd name="T22" fmla="*/ 104 w 452"/>
                <a:gd name="T23" fmla="*/ 416 h 452"/>
                <a:gd name="T24" fmla="*/ 70 w 452"/>
                <a:gd name="T25" fmla="*/ 390 h 452"/>
                <a:gd name="T26" fmla="*/ 40 w 452"/>
                <a:gd name="T27" fmla="*/ 356 h 452"/>
                <a:gd name="T28" fmla="*/ 20 w 452"/>
                <a:gd name="T29" fmla="*/ 318 h 452"/>
                <a:gd name="T30" fmla="*/ 6 w 452"/>
                <a:gd name="T31" fmla="*/ 276 h 452"/>
                <a:gd name="T32" fmla="*/ 0 w 452"/>
                <a:gd name="T33" fmla="*/ 232 h 452"/>
                <a:gd name="T34" fmla="*/ 0 w 452"/>
                <a:gd name="T35" fmla="*/ 208 h 452"/>
                <a:gd name="T36" fmla="*/ 8 w 452"/>
                <a:gd name="T37" fmla="*/ 164 h 452"/>
                <a:gd name="T38" fmla="*/ 24 w 452"/>
                <a:gd name="T39" fmla="*/ 122 h 452"/>
                <a:gd name="T40" fmla="*/ 48 w 452"/>
                <a:gd name="T41" fmla="*/ 86 h 452"/>
                <a:gd name="T42" fmla="*/ 78 w 452"/>
                <a:gd name="T43" fmla="*/ 54 h 452"/>
                <a:gd name="T44" fmla="*/ 114 w 452"/>
                <a:gd name="T45" fmla="*/ 30 h 452"/>
                <a:gd name="T46" fmla="*/ 154 w 452"/>
                <a:gd name="T47" fmla="*/ 12 h 452"/>
                <a:gd name="T48" fmla="*/ 196 w 452"/>
                <a:gd name="T49" fmla="*/ 2 h 452"/>
                <a:gd name="T50" fmla="*/ 242 w 452"/>
                <a:gd name="T51" fmla="*/ 0 h 452"/>
                <a:gd name="T52" fmla="*/ 266 w 452"/>
                <a:gd name="T53" fmla="*/ 4 h 452"/>
                <a:gd name="T54" fmla="*/ 308 w 452"/>
                <a:gd name="T55" fmla="*/ 16 h 452"/>
                <a:gd name="T56" fmla="*/ 348 w 452"/>
                <a:gd name="T57" fmla="*/ 36 h 452"/>
                <a:gd name="T58" fmla="*/ 382 w 452"/>
                <a:gd name="T59" fmla="*/ 62 h 452"/>
                <a:gd name="T60" fmla="*/ 410 w 452"/>
                <a:gd name="T61" fmla="*/ 96 h 452"/>
                <a:gd name="T62" fmla="*/ 432 w 452"/>
                <a:gd name="T63" fmla="*/ 134 h 452"/>
                <a:gd name="T64" fmla="*/ 446 w 452"/>
                <a:gd name="T65" fmla="*/ 174 h 452"/>
                <a:gd name="T66" fmla="*/ 452 w 452"/>
                <a:gd name="T67" fmla="*/ 22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2" h="452">
                  <a:moveTo>
                    <a:pt x="452" y="242"/>
                  </a:moveTo>
                  <a:lnTo>
                    <a:pt x="452" y="242"/>
                  </a:lnTo>
                  <a:lnTo>
                    <a:pt x="448" y="266"/>
                  </a:lnTo>
                  <a:lnTo>
                    <a:pt x="444" y="288"/>
                  </a:lnTo>
                  <a:lnTo>
                    <a:pt x="436" y="308"/>
                  </a:lnTo>
                  <a:lnTo>
                    <a:pt x="426" y="330"/>
                  </a:lnTo>
                  <a:lnTo>
                    <a:pt x="416" y="348"/>
                  </a:lnTo>
                  <a:lnTo>
                    <a:pt x="404" y="366"/>
                  </a:lnTo>
                  <a:lnTo>
                    <a:pt x="388" y="382"/>
                  </a:lnTo>
                  <a:lnTo>
                    <a:pt x="374" y="398"/>
                  </a:lnTo>
                  <a:lnTo>
                    <a:pt x="356" y="410"/>
                  </a:lnTo>
                  <a:lnTo>
                    <a:pt x="338" y="422"/>
                  </a:lnTo>
                  <a:lnTo>
                    <a:pt x="318" y="432"/>
                  </a:lnTo>
                  <a:lnTo>
                    <a:pt x="298" y="440"/>
                  </a:lnTo>
                  <a:lnTo>
                    <a:pt x="276" y="446"/>
                  </a:lnTo>
                  <a:lnTo>
                    <a:pt x="254" y="450"/>
                  </a:lnTo>
                  <a:lnTo>
                    <a:pt x="232" y="452"/>
                  </a:lnTo>
                  <a:lnTo>
                    <a:pt x="208" y="452"/>
                  </a:lnTo>
                  <a:lnTo>
                    <a:pt x="208" y="452"/>
                  </a:lnTo>
                  <a:lnTo>
                    <a:pt x="186" y="448"/>
                  </a:lnTo>
                  <a:lnTo>
                    <a:pt x="164" y="444"/>
                  </a:lnTo>
                  <a:lnTo>
                    <a:pt x="142" y="436"/>
                  </a:lnTo>
                  <a:lnTo>
                    <a:pt x="122" y="426"/>
                  </a:lnTo>
                  <a:lnTo>
                    <a:pt x="104" y="416"/>
                  </a:lnTo>
                  <a:lnTo>
                    <a:pt x="86" y="404"/>
                  </a:lnTo>
                  <a:lnTo>
                    <a:pt x="70" y="390"/>
                  </a:lnTo>
                  <a:lnTo>
                    <a:pt x="54" y="374"/>
                  </a:lnTo>
                  <a:lnTo>
                    <a:pt x="40" y="356"/>
                  </a:lnTo>
                  <a:lnTo>
                    <a:pt x="30" y="338"/>
                  </a:lnTo>
                  <a:lnTo>
                    <a:pt x="20" y="318"/>
                  </a:lnTo>
                  <a:lnTo>
                    <a:pt x="12" y="298"/>
                  </a:lnTo>
                  <a:lnTo>
                    <a:pt x="6" y="276"/>
                  </a:lnTo>
                  <a:lnTo>
                    <a:pt x="2" y="254"/>
                  </a:lnTo>
                  <a:lnTo>
                    <a:pt x="0" y="232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4" y="186"/>
                  </a:lnTo>
                  <a:lnTo>
                    <a:pt x="8" y="164"/>
                  </a:lnTo>
                  <a:lnTo>
                    <a:pt x="16" y="142"/>
                  </a:lnTo>
                  <a:lnTo>
                    <a:pt x="24" y="122"/>
                  </a:lnTo>
                  <a:lnTo>
                    <a:pt x="36" y="104"/>
                  </a:lnTo>
                  <a:lnTo>
                    <a:pt x="48" y="86"/>
                  </a:lnTo>
                  <a:lnTo>
                    <a:pt x="62" y="70"/>
                  </a:lnTo>
                  <a:lnTo>
                    <a:pt x="78" y="54"/>
                  </a:lnTo>
                  <a:lnTo>
                    <a:pt x="96" y="42"/>
                  </a:lnTo>
                  <a:lnTo>
                    <a:pt x="114" y="30"/>
                  </a:lnTo>
                  <a:lnTo>
                    <a:pt x="134" y="20"/>
                  </a:lnTo>
                  <a:lnTo>
                    <a:pt x="154" y="12"/>
                  </a:lnTo>
                  <a:lnTo>
                    <a:pt x="174" y="6"/>
                  </a:lnTo>
                  <a:lnTo>
                    <a:pt x="196" y="2"/>
                  </a:lnTo>
                  <a:lnTo>
                    <a:pt x="22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6" y="4"/>
                  </a:lnTo>
                  <a:lnTo>
                    <a:pt x="288" y="8"/>
                  </a:lnTo>
                  <a:lnTo>
                    <a:pt x="308" y="16"/>
                  </a:lnTo>
                  <a:lnTo>
                    <a:pt x="328" y="24"/>
                  </a:lnTo>
                  <a:lnTo>
                    <a:pt x="348" y="36"/>
                  </a:lnTo>
                  <a:lnTo>
                    <a:pt x="366" y="48"/>
                  </a:lnTo>
                  <a:lnTo>
                    <a:pt x="382" y="62"/>
                  </a:lnTo>
                  <a:lnTo>
                    <a:pt x="396" y="78"/>
                  </a:lnTo>
                  <a:lnTo>
                    <a:pt x="410" y="96"/>
                  </a:lnTo>
                  <a:lnTo>
                    <a:pt x="422" y="114"/>
                  </a:lnTo>
                  <a:lnTo>
                    <a:pt x="432" y="134"/>
                  </a:lnTo>
                  <a:lnTo>
                    <a:pt x="440" y="154"/>
                  </a:lnTo>
                  <a:lnTo>
                    <a:pt x="446" y="174"/>
                  </a:lnTo>
                  <a:lnTo>
                    <a:pt x="450" y="196"/>
                  </a:lnTo>
                  <a:lnTo>
                    <a:pt x="452" y="220"/>
                  </a:lnTo>
                  <a:lnTo>
                    <a:pt x="452" y="242"/>
                  </a:lnTo>
                  <a:close/>
                </a:path>
              </a:pathLst>
            </a:custGeom>
            <a:solidFill>
              <a:srgbClr val="6767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Freeform 10173"/>
            <p:cNvSpPr/>
            <p:nvPr/>
          </p:nvSpPr>
          <p:spPr bwMode="auto">
            <a:xfrm>
              <a:off x="6231731" y="3546475"/>
              <a:ext cx="358775" cy="358775"/>
            </a:xfrm>
            <a:custGeom>
              <a:avLst/>
              <a:gdLst>
                <a:gd name="T0" fmla="*/ 452 w 452"/>
                <a:gd name="T1" fmla="*/ 242 h 452"/>
                <a:gd name="T2" fmla="*/ 444 w 452"/>
                <a:gd name="T3" fmla="*/ 288 h 452"/>
                <a:gd name="T4" fmla="*/ 426 w 452"/>
                <a:gd name="T5" fmla="*/ 330 h 452"/>
                <a:gd name="T6" fmla="*/ 404 w 452"/>
                <a:gd name="T7" fmla="*/ 366 h 452"/>
                <a:gd name="T8" fmla="*/ 374 w 452"/>
                <a:gd name="T9" fmla="*/ 398 h 452"/>
                <a:gd name="T10" fmla="*/ 338 w 452"/>
                <a:gd name="T11" fmla="*/ 422 h 452"/>
                <a:gd name="T12" fmla="*/ 298 w 452"/>
                <a:gd name="T13" fmla="*/ 440 h 452"/>
                <a:gd name="T14" fmla="*/ 254 w 452"/>
                <a:gd name="T15" fmla="*/ 450 h 452"/>
                <a:gd name="T16" fmla="*/ 208 w 452"/>
                <a:gd name="T17" fmla="*/ 452 h 452"/>
                <a:gd name="T18" fmla="*/ 186 w 452"/>
                <a:gd name="T19" fmla="*/ 448 h 452"/>
                <a:gd name="T20" fmla="*/ 142 w 452"/>
                <a:gd name="T21" fmla="*/ 436 h 452"/>
                <a:gd name="T22" fmla="*/ 104 w 452"/>
                <a:gd name="T23" fmla="*/ 416 h 452"/>
                <a:gd name="T24" fmla="*/ 70 w 452"/>
                <a:gd name="T25" fmla="*/ 390 h 452"/>
                <a:gd name="T26" fmla="*/ 40 w 452"/>
                <a:gd name="T27" fmla="*/ 356 h 452"/>
                <a:gd name="T28" fmla="*/ 20 w 452"/>
                <a:gd name="T29" fmla="*/ 318 h 452"/>
                <a:gd name="T30" fmla="*/ 6 w 452"/>
                <a:gd name="T31" fmla="*/ 276 h 452"/>
                <a:gd name="T32" fmla="*/ 0 w 452"/>
                <a:gd name="T33" fmla="*/ 232 h 452"/>
                <a:gd name="T34" fmla="*/ 0 w 452"/>
                <a:gd name="T35" fmla="*/ 208 h 452"/>
                <a:gd name="T36" fmla="*/ 8 w 452"/>
                <a:gd name="T37" fmla="*/ 164 h 452"/>
                <a:gd name="T38" fmla="*/ 24 w 452"/>
                <a:gd name="T39" fmla="*/ 122 h 452"/>
                <a:gd name="T40" fmla="*/ 48 w 452"/>
                <a:gd name="T41" fmla="*/ 86 h 452"/>
                <a:gd name="T42" fmla="*/ 78 w 452"/>
                <a:gd name="T43" fmla="*/ 54 h 452"/>
                <a:gd name="T44" fmla="*/ 114 w 452"/>
                <a:gd name="T45" fmla="*/ 30 h 452"/>
                <a:gd name="T46" fmla="*/ 154 w 452"/>
                <a:gd name="T47" fmla="*/ 12 h 452"/>
                <a:gd name="T48" fmla="*/ 196 w 452"/>
                <a:gd name="T49" fmla="*/ 2 h 452"/>
                <a:gd name="T50" fmla="*/ 242 w 452"/>
                <a:gd name="T51" fmla="*/ 0 h 452"/>
                <a:gd name="T52" fmla="*/ 266 w 452"/>
                <a:gd name="T53" fmla="*/ 4 h 452"/>
                <a:gd name="T54" fmla="*/ 308 w 452"/>
                <a:gd name="T55" fmla="*/ 16 h 452"/>
                <a:gd name="T56" fmla="*/ 348 w 452"/>
                <a:gd name="T57" fmla="*/ 36 h 452"/>
                <a:gd name="T58" fmla="*/ 382 w 452"/>
                <a:gd name="T59" fmla="*/ 62 h 452"/>
                <a:gd name="T60" fmla="*/ 410 w 452"/>
                <a:gd name="T61" fmla="*/ 96 h 452"/>
                <a:gd name="T62" fmla="*/ 432 w 452"/>
                <a:gd name="T63" fmla="*/ 134 h 452"/>
                <a:gd name="T64" fmla="*/ 446 w 452"/>
                <a:gd name="T65" fmla="*/ 174 h 452"/>
                <a:gd name="T66" fmla="*/ 452 w 452"/>
                <a:gd name="T67" fmla="*/ 22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2" h="452">
                  <a:moveTo>
                    <a:pt x="452" y="242"/>
                  </a:moveTo>
                  <a:lnTo>
                    <a:pt x="452" y="242"/>
                  </a:lnTo>
                  <a:lnTo>
                    <a:pt x="448" y="266"/>
                  </a:lnTo>
                  <a:lnTo>
                    <a:pt x="444" y="288"/>
                  </a:lnTo>
                  <a:lnTo>
                    <a:pt x="436" y="308"/>
                  </a:lnTo>
                  <a:lnTo>
                    <a:pt x="426" y="330"/>
                  </a:lnTo>
                  <a:lnTo>
                    <a:pt x="416" y="348"/>
                  </a:lnTo>
                  <a:lnTo>
                    <a:pt x="404" y="366"/>
                  </a:lnTo>
                  <a:lnTo>
                    <a:pt x="388" y="382"/>
                  </a:lnTo>
                  <a:lnTo>
                    <a:pt x="374" y="398"/>
                  </a:lnTo>
                  <a:lnTo>
                    <a:pt x="356" y="410"/>
                  </a:lnTo>
                  <a:lnTo>
                    <a:pt x="338" y="422"/>
                  </a:lnTo>
                  <a:lnTo>
                    <a:pt x="318" y="432"/>
                  </a:lnTo>
                  <a:lnTo>
                    <a:pt x="298" y="440"/>
                  </a:lnTo>
                  <a:lnTo>
                    <a:pt x="276" y="446"/>
                  </a:lnTo>
                  <a:lnTo>
                    <a:pt x="254" y="450"/>
                  </a:lnTo>
                  <a:lnTo>
                    <a:pt x="232" y="452"/>
                  </a:lnTo>
                  <a:lnTo>
                    <a:pt x="208" y="452"/>
                  </a:lnTo>
                  <a:lnTo>
                    <a:pt x="208" y="452"/>
                  </a:lnTo>
                  <a:lnTo>
                    <a:pt x="186" y="448"/>
                  </a:lnTo>
                  <a:lnTo>
                    <a:pt x="164" y="444"/>
                  </a:lnTo>
                  <a:lnTo>
                    <a:pt x="142" y="436"/>
                  </a:lnTo>
                  <a:lnTo>
                    <a:pt x="122" y="426"/>
                  </a:lnTo>
                  <a:lnTo>
                    <a:pt x="104" y="416"/>
                  </a:lnTo>
                  <a:lnTo>
                    <a:pt x="86" y="404"/>
                  </a:lnTo>
                  <a:lnTo>
                    <a:pt x="70" y="390"/>
                  </a:lnTo>
                  <a:lnTo>
                    <a:pt x="54" y="374"/>
                  </a:lnTo>
                  <a:lnTo>
                    <a:pt x="40" y="356"/>
                  </a:lnTo>
                  <a:lnTo>
                    <a:pt x="30" y="338"/>
                  </a:lnTo>
                  <a:lnTo>
                    <a:pt x="20" y="318"/>
                  </a:lnTo>
                  <a:lnTo>
                    <a:pt x="12" y="298"/>
                  </a:lnTo>
                  <a:lnTo>
                    <a:pt x="6" y="276"/>
                  </a:lnTo>
                  <a:lnTo>
                    <a:pt x="2" y="254"/>
                  </a:lnTo>
                  <a:lnTo>
                    <a:pt x="0" y="232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4" y="186"/>
                  </a:lnTo>
                  <a:lnTo>
                    <a:pt x="8" y="164"/>
                  </a:lnTo>
                  <a:lnTo>
                    <a:pt x="16" y="142"/>
                  </a:lnTo>
                  <a:lnTo>
                    <a:pt x="24" y="122"/>
                  </a:lnTo>
                  <a:lnTo>
                    <a:pt x="36" y="104"/>
                  </a:lnTo>
                  <a:lnTo>
                    <a:pt x="48" y="86"/>
                  </a:lnTo>
                  <a:lnTo>
                    <a:pt x="62" y="70"/>
                  </a:lnTo>
                  <a:lnTo>
                    <a:pt x="78" y="54"/>
                  </a:lnTo>
                  <a:lnTo>
                    <a:pt x="96" y="42"/>
                  </a:lnTo>
                  <a:lnTo>
                    <a:pt x="114" y="30"/>
                  </a:lnTo>
                  <a:lnTo>
                    <a:pt x="134" y="20"/>
                  </a:lnTo>
                  <a:lnTo>
                    <a:pt x="154" y="12"/>
                  </a:lnTo>
                  <a:lnTo>
                    <a:pt x="174" y="6"/>
                  </a:lnTo>
                  <a:lnTo>
                    <a:pt x="196" y="2"/>
                  </a:lnTo>
                  <a:lnTo>
                    <a:pt x="22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6" y="4"/>
                  </a:lnTo>
                  <a:lnTo>
                    <a:pt x="288" y="8"/>
                  </a:lnTo>
                  <a:lnTo>
                    <a:pt x="308" y="16"/>
                  </a:lnTo>
                  <a:lnTo>
                    <a:pt x="328" y="24"/>
                  </a:lnTo>
                  <a:lnTo>
                    <a:pt x="348" y="36"/>
                  </a:lnTo>
                  <a:lnTo>
                    <a:pt x="366" y="48"/>
                  </a:lnTo>
                  <a:lnTo>
                    <a:pt x="382" y="62"/>
                  </a:lnTo>
                  <a:lnTo>
                    <a:pt x="396" y="78"/>
                  </a:lnTo>
                  <a:lnTo>
                    <a:pt x="410" y="96"/>
                  </a:lnTo>
                  <a:lnTo>
                    <a:pt x="422" y="114"/>
                  </a:lnTo>
                  <a:lnTo>
                    <a:pt x="432" y="134"/>
                  </a:lnTo>
                  <a:lnTo>
                    <a:pt x="440" y="154"/>
                  </a:lnTo>
                  <a:lnTo>
                    <a:pt x="446" y="174"/>
                  </a:lnTo>
                  <a:lnTo>
                    <a:pt x="450" y="196"/>
                  </a:lnTo>
                  <a:lnTo>
                    <a:pt x="452" y="220"/>
                  </a:lnTo>
                  <a:lnTo>
                    <a:pt x="452" y="2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Freeform 10174"/>
            <p:cNvSpPr/>
            <p:nvPr/>
          </p:nvSpPr>
          <p:spPr bwMode="auto">
            <a:xfrm>
              <a:off x="6344444" y="3659187"/>
              <a:ext cx="133350" cy="133350"/>
            </a:xfrm>
            <a:custGeom>
              <a:avLst/>
              <a:gdLst>
                <a:gd name="T0" fmla="*/ 168 w 168"/>
                <a:gd name="T1" fmla="*/ 90 h 168"/>
                <a:gd name="T2" fmla="*/ 168 w 168"/>
                <a:gd name="T3" fmla="*/ 90 h 168"/>
                <a:gd name="T4" fmla="*/ 166 w 168"/>
                <a:gd name="T5" fmla="*/ 108 h 168"/>
                <a:gd name="T6" fmla="*/ 160 w 168"/>
                <a:gd name="T7" fmla="*/ 122 h 168"/>
                <a:gd name="T8" fmla="*/ 150 w 168"/>
                <a:gd name="T9" fmla="*/ 136 h 168"/>
                <a:gd name="T10" fmla="*/ 138 w 168"/>
                <a:gd name="T11" fmla="*/ 148 h 168"/>
                <a:gd name="T12" fmla="*/ 126 w 168"/>
                <a:gd name="T13" fmla="*/ 158 h 168"/>
                <a:gd name="T14" fmla="*/ 110 w 168"/>
                <a:gd name="T15" fmla="*/ 164 h 168"/>
                <a:gd name="T16" fmla="*/ 94 w 168"/>
                <a:gd name="T17" fmla="*/ 168 h 168"/>
                <a:gd name="T18" fmla="*/ 78 w 168"/>
                <a:gd name="T19" fmla="*/ 168 h 168"/>
                <a:gd name="T20" fmla="*/ 78 w 168"/>
                <a:gd name="T21" fmla="*/ 168 h 168"/>
                <a:gd name="T22" fmla="*/ 60 w 168"/>
                <a:gd name="T23" fmla="*/ 166 h 168"/>
                <a:gd name="T24" fmla="*/ 44 w 168"/>
                <a:gd name="T25" fmla="*/ 160 h 168"/>
                <a:gd name="T26" fmla="*/ 32 w 168"/>
                <a:gd name="T27" fmla="*/ 150 h 168"/>
                <a:gd name="T28" fmla="*/ 20 w 168"/>
                <a:gd name="T29" fmla="*/ 140 h 168"/>
                <a:gd name="T30" fmla="*/ 10 w 168"/>
                <a:gd name="T31" fmla="*/ 126 h 168"/>
                <a:gd name="T32" fmla="*/ 4 w 168"/>
                <a:gd name="T33" fmla="*/ 110 h 168"/>
                <a:gd name="T34" fmla="*/ 0 w 168"/>
                <a:gd name="T35" fmla="*/ 94 h 168"/>
                <a:gd name="T36" fmla="*/ 0 w 168"/>
                <a:gd name="T37" fmla="*/ 78 h 168"/>
                <a:gd name="T38" fmla="*/ 0 w 168"/>
                <a:gd name="T39" fmla="*/ 78 h 168"/>
                <a:gd name="T40" fmla="*/ 2 w 168"/>
                <a:gd name="T41" fmla="*/ 60 h 168"/>
                <a:gd name="T42" fmla="*/ 8 w 168"/>
                <a:gd name="T43" fmla="*/ 46 h 168"/>
                <a:gd name="T44" fmla="*/ 18 w 168"/>
                <a:gd name="T45" fmla="*/ 32 h 168"/>
                <a:gd name="T46" fmla="*/ 28 w 168"/>
                <a:gd name="T47" fmla="*/ 20 h 168"/>
                <a:gd name="T48" fmla="*/ 42 w 168"/>
                <a:gd name="T49" fmla="*/ 10 h 168"/>
                <a:gd name="T50" fmla="*/ 56 w 168"/>
                <a:gd name="T51" fmla="*/ 4 h 168"/>
                <a:gd name="T52" fmla="*/ 72 w 168"/>
                <a:gd name="T53" fmla="*/ 0 h 168"/>
                <a:gd name="T54" fmla="*/ 90 w 168"/>
                <a:gd name="T55" fmla="*/ 0 h 168"/>
                <a:gd name="T56" fmla="*/ 90 w 168"/>
                <a:gd name="T57" fmla="*/ 0 h 168"/>
                <a:gd name="T58" fmla="*/ 106 w 168"/>
                <a:gd name="T59" fmla="*/ 2 h 168"/>
                <a:gd name="T60" fmla="*/ 122 w 168"/>
                <a:gd name="T61" fmla="*/ 8 h 168"/>
                <a:gd name="T62" fmla="*/ 136 w 168"/>
                <a:gd name="T63" fmla="*/ 18 h 168"/>
                <a:gd name="T64" fmla="*/ 148 w 168"/>
                <a:gd name="T65" fmla="*/ 28 h 168"/>
                <a:gd name="T66" fmla="*/ 158 w 168"/>
                <a:gd name="T67" fmla="*/ 42 h 168"/>
                <a:gd name="T68" fmla="*/ 164 w 168"/>
                <a:gd name="T69" fmla="*/ 56 h 168"/>
                <a:gd name="T70" fmla="*/ 168 w 168"/>
                <a:gd name="T71" fmla="*/ 72 h 168"/>
                <a:gd name="T72" fmla="*/ 168 w 168"/>
                <a:gd name="T73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68">
                  <a:moveTo>
                    <a:pt x="168" y="90"/>
                  </a:moveTo>
                  <a:lnTo>
                    <a:pt x="168" y="90"/>
                  </a:lnTo>
                  <a:lnTo>
                    <a:pt x="166" y="108"/>
                  </a:lnTo>
                  <a:lnTo>
                    <a:pt x="160" y="122"/>
                  </a:lnTo>
                  <a:lnTo>
                    <a:pt x="150" y="136"/>
                  </a:lnTo>
                  <a:lnTo>
                    <a:pt x="138" y="148"/>
                  </a:lnTo>
                  <a:lnTo>
                    <a:pt x="126" y="158"/>
                  </a:lnTo>
                  <a:lnTo>
                    <a:pt x="110" y="164"/>
                  </a:lnTo>
                  <a:lnTo>
                    <a:pt x="94" y="168"/>
                  </a:lnTo>
                  <a:lnTo>
                    <a:pt x="78" y="168"/>
                  </a:lnTo>
                  <a:lnTo>
                    <a:pt x="78" y="168"/>
                  </a:lnTo>
                  <a:lnTo>
                    <a:pt x="60" y="166"/>
                  </a:lnTo>
                  <a:lnTo>
                    <a:pt x="44" y="160"/>
                  </a:lnTo>
                  <a:lnTo>
                    <a:pt x="32" y="150"/>
                  </a:lnTo>
                  <a:lnTo>
                    <a:pt x="20" y="140"/>
                  </a:lnTo>
                  <a:lnTo>
                    <a:pt x="10" y="126"/>
                  </a:lnTo>
                  <a:lnTo>
                    <a:pt x="4" y="110"/>
                  </a:lnTo>
                  <a:lnTo>
                    <a:pt x="0" y="9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60"/>
                  </a:lnTo>
                  <a:lnTo>
                    <a:pt x="8" y="46"/>
                  </a:lnTo>
                  <a:lnTo>
                    <a:pt x="18" y="32"/>
                  </a:lnTo>
                  <a:lnTo>
                    <a:pt x="28" y="20"/>
                  </a:lnTo>
                  <a:lnTo>
                    <a:pt x="42" y="10"/>
                  </a:lnTo>
                  <a:lnTo>
                    <a:pt x="56" y="4"/>
                  </a:lnTo>
                  <a:lnTo>
                    <a:pt x="72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106" y="2"/>
                  </a:lnTo>
                  <a:lnTo>
                    <a:pt x="122" y="8"/>
                  </a:lnTo>
                  <a:lnTo>
                    <a:pt x="136" y="18"/>
                  </a:lnTo>
                  <a:lnTo>
                    <a:pt x="148" y="28"/>
                  </a:lnTo>
                  <a:lnTo>
                    <a:pt x="158" y="42"/>
                  </a:lnTo>
                  <a:lnTo>
                    <a:pt x="164" y="56"/>
                  </a:lnTo>
                  <a:lnTo>
                    <a:pt x="168" y="72"/>
                  </a:lnTo>
                  <a:lnTo>
                    <a:pt x="168" y="9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Freeform 10175"/>
            <p:cNvSpPr/>
            <p:nvPr/>
          </p:nvSpPr>
          <p:spPr bwMode="auto">
            <a:xfrm>
              <a:off x="6344444" y="3659187"/>
              <a:ext cx="133350" cy="133350"/>
            </a:xfrm>
            <a:custGeom>
              <a:avLst/>
              <a:gdLst>
                <a:gd name="T0" fmla="*/ 168 w 168"/>
                <a:gd name="T1" fmla="*/ 90 h 168"/>
                <a:gd name="T2" fmla="*/ 168 w 168"/>
                <a:gd name="T3" fmla="*/ 90 h 168"/>
                <a:gd name="T4" fmla="*/ 166 w 168"/>
                <a:gd name="T5" fmla="*/ 108 h 168"/>
                <a:gd name="T6" fmla="*/ 160 w 168"/>
                <a:gd name="T7" fmla="*/ 122 h 168"/>
                <a:gd name="T8" fmla="*/ 150 w 168"/>
                <a:gd name="T9" fmla="*/ 136 h 168"/>
                <a:gd name="T10" fmla="*/ 138 w 168"/>
                <a:gd name="T11" fmla="*/ 148 h 168"/>
                <a:gd name="T12" fmla="*/ 126 w 168"/>
                <a:gd name="T13" fmla="*/ 158 h 168"/>
                <a:gd name="T14" fmla="*/ 110 w 168"/>
                <a:gd name="T15" fmla="*/ 164 h 168"/>
                <a:gd name="T16" fmla="*/ 94 w 168"/>
                <a:gd name="T17" fmla="*/ 168 h 168"/>
                <a:gd name="T18" fmla="*/ 78 w 168"/>
                <a:gd name="T19" fmla="*/ 168 h 168"/>
                <a:gd name="T20" fmla="*/ 78 w 168"/>
                <a:gd name="T21" fmla="*/ 168 h 168"/>
                <a:gd name="T22" fmla="*/ 60 w 168"/>
                <a:gd name="T23" fmla="*/ 166 h 168"/>
                <a:gd name="T24" fmla="*/ 44 w 168"/>
                <a:gd name="T25" fmla="*/ 160 h 168"/>
                <a:gd name="T26" fmla="*/ 32 w 168"/>
                <a:gd name="T27" fmla="*/ 150 h 168"/>
                <a:gd name="T28" fmla="*/ 20 w 168"/>
                <a:gd name="T29" fmla="*/ 140 h 168"/>
                <a:gd name="T30" fmla="*/ 10 w 168"/>
                <a:gd name="T31" fmla="*/ 126 h 168"/>
                <a:gd name="T32" fmla="*/ 4 w 168"/>
                <a:gd name="T33" fmla="*/ 110 h 168"/>
                <a:gd name="T34" fmla="*/ 0 w 168"/>
                <a:gd name="T35" fmla="*/ 94 h 168"/>
                <a:gd name="T36" fmla="*/ 0 w 168"/>
                <a:gd name="T37" fmla="*/ 78 h 168"/>
                <a:gd name="T38" fmla="*/ 0 w 168"/>
                <a:gd name="T39" fmla="*/ 78 h 168"/>
                <a:gd name="T40" fmla="*/ 2 w 168"/>
                <a:gd name="T41" fmla="*/ 60 h 168"/>
                <a:gd name="T42" fmla="*/ 8 w 168"/>
                <a:gd name="T43" fmla="*/ 46 h 168"/>
                <a:gd name="T44" fmla="*/ 18 w 168"/>
                <a:gd name="T45" fmla="*/ 32 h 168"/>
                <a:gd name="T46" fmla="*/ 28 w 168"/>
                <a:gd name="T47" fmla="*/ 20 h 168"/>
                <a:gd name="T48" fmla="*/ 42 w 168"/>
                <a:gd name="T49" fmla="*/ 10 h 168"/>
                <a:gd name="T50" fmla="*/ 56 w 168"/>
                <a:gd name="T51" fmla="*/ 4 h 168"/>
                <a:gd name="T52" fmla="*/ 72 w 168"/>
                <a:gd name="T53" fmla="*/ 0 h 168"/>
                <a:gd name="T54" fmla="*/ 90 w 168"/>
                <a:gd name="T55" fmla="*/ 0 h 168"/>
                <a:gd name="T56" fmla="*/ 90 w 168"/>
                <a:gd name="T57" fmla="*/ 0 h 168"/>
                <a:gd name="T58" fmla="*/ 106 w 168"/>
                <a:gd name="T59" fmla="*/ 2 h 168"/>
                <a:gd name="T60" fmla="*/ 122 w 168"/>
                <a:gd name="T61" fmla="*/ 8 h 168"/>
                <a:gd name="T62" fmla="*/ 136 w 168"/>
                <a:gd name="T63" fmla="*/ 18 h 168"/>
                <a:gd name="T64" fmla="*/ 148 w 168"/>
                <a:gd name="T65" fmla="*/ 28 h 168"/>
                <a:gd name="T66" fmla="*/ 158 w 168"/>
                <a:gd name="T67" fmla="*/ 42 h 168"/>
                <a:gd name="T68" fmla="*/ 164 w 168"/>
                <a:gd name="T69" fmla="*/ 56 h 168"/>
                <a:gd name="T70" fmla="*/ 168 w 168"/>
                <a:gd name="T71" fmla="*/ 72 h 168"/>
                <a:gd name="T72" fmla="*/ 168 w 168"/>
                <a:gd name="T73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68">
                  <a:moveTo>
                    <a:pt x="168" y="90"/>
                  </a:moveTo>
                  <a:lnTo>
                    <a:pt x="168" y="90"/>
                  </a:lnTo>
                  <a:lnTo>
                    <a:pt x="166" y="108"/>
                  </a:lnTo>
                  <a:lnTo>
                    <a:pt x="160" y="122"/>
                  </a:lnTo>
                  <a:lnTo>
                    <a:pt x="150" y="136"/>
                  </a:lnTo>
                  <a:lnTo>
                    <a:pt x="138" y="148"/>
                  </a:lnTo>
                  <a:lnTo>
                    <a:pt x="126" y="158"/>
                  </a:lnTo>
                  <a:lnTo>
                    <a:pt x="110" y="164"/>
                  </a:lnTo>
                  <a:lnTo>
                    <a:pt x="94" y="168"/>
                  </a:lnTo>
                  <a:lnTo>
                    <a:pt x="78" y="168"/>
                  </a:lnTo>
                  <a:lnTo>
                    <a:pt x="78" y="168"/>
                  </a:lnTo>
                  <a:lnTo>
                    <a:pt x="60" y="166"/>
                  </a:lnTo>
                  <a:lnTo>
                    <a:pt x="44" y="160"/>
                  </a:lnTo>
                  <a:lnTo>
                    <a:pt x="32" y="150"/>
                  </a:lnTo>
                  <a:lnTo>
                    <a:pt x="20" y="140"/>
                  </a:lnTo>
                  <a:lnTo>
                    <a:pt x="10" y="126"/>
                  </a:lnTo>
                  <a:lnTo>
                    <a:pt x="4" y="110"/>
                  </a:lnTo>
                  <a:lnTo>
                    <a:pt x="0" y="9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60"/>
                  </a:lnTo>
                  <a:lnTo>
                    <a:pt x="8" y="46"/>
                  </a:lnTo>
                  <a:lnTo>
                    <a:pt x="18" y="32"/>
                  </a:lnTo>
                  <a:lnTo>
                    <a:pt x="28" y="20"/>
                  </a:lnTo>
                  <a:lnTo>
                    <a:pt x="42" y="10"/>
                  </a:lnTo>
                  <a:lnTo>
                    <a:pt x="56" y="4"/>
                  </a:lnTo>
                  <a:lnTo>
                    <a:pt x="72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106" y="2"/>
                  </a:lnTo>
                  <a:lnTo>
                    <a:pt x="122" y="8"/>
                  </a:lnTo>
                  <a:lnTo>
                    <a:pt x="136" y="18"/>
                  </a:lnTo>
                  <a:lnTo>
                    <a:pt x="148" y="28"/>
                  </a:lnTo>
                  <a:lnTo>
                    <a:pt x="158" y="42"/>
                  </a:lnTo>
                  <a:lnTo>
                    <a:pt x="164" y="56"/>
                  </a:lnTo>
                  <a:lnTo>
                    <a:pt x="168" y="72"/>
                  </a:lnTo>
                  <a:lnTo>
                    <a:pt x="168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Freeform 10176"/>
            <p:cNvSpPr/>
            <p:nvPr/>
          </p:nvSpPr>
          <p:spPr bwMode="auto">
            <a:xfrm>
              <a:off x="6244431" y="3546475"/>
              <a:ext cx="198438" cy="203200"/>
            </a:xfrm>
            <a:custGeom>
              <a:avLst/>
              <a:gdLst>
                <a:gd name="T0" fmla="*/ 0 w 250"/>
                <a:gd name="T1" fmla="*/ 50 h 256"/>
                <a:gd name="T2" fmla="*/ 196 w 250"/>
                <a:gd name="T3" fmla="*/ 256 h 256"/>
                <a:gd name="T4" fmla="*/ 250 w 250"/>
                <a:gd name="T5" fmla="*/ 210 h 256"/>
                <a:gd name="T6" fmla="*/ 60 w 250"/>
                <a:gd name="T7" fmla="*/ 0 h 256"/>
                <a:gd name="T8" fmla="*/ 0 w 250"/>
                <a:gd name="T9" fmla="*/ 5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56">
                  <a:moveTo>
                    <a:pt x="0" y="50"/>
                  </a:moveTo>
                  <a:lnTo>
                    <a:pt x="196" y="256"/>
                  </a:lnTo>
                  <a:lnTo>
                    <a:pt x="250" y="210"/>
                  </a:lnTo>
                  <a:lnTo>
                    <a:pt x="60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Freeform 10177"/>
            <p:cNvSpPr/>
            <p:nvPr/>
          </p:nvSpPr>
          <p:spPr bwMode="auto">
            <a:xfrm>
              <a:off x="6373019" y="3687762"/>
              <a:ext cx="76200" cy="76200"/>
            </a:xfrm>
            <a:custGeom>
              <a:avLst/>
              <a:gdLst>
                <a:gd name="T0" fmla="*/ 96 w 96"/>
                <a:gd name="T1" fmla="*/ 52 h 96"/>
                <a:gd name="T2" fmla="*/ 96 w 96"/>
                <a:gd name="T3" fmla="*/ 52 h 96"/>
                <a:gd name="T4" fmla="*/ 94 w 96"/>
                <a:gd name="T5" fmla="*/ 62 h 96"/>
                <a:gd name="T6" fmla="*/ 90 w 96"/>
                <a:gd name="T7" fmla="*/ 70 h 96"/>
                <a:gd name="T8" fmla="*/ 86 w 96"/>
                <a:gd name="T9" fmla="*/ 78 h 96"/>
                <a:gd name="T10" fmla="*/ 80 w 96"/>
                <a:gd name="T11" fmla="*/ 84 h 96"/>
                <a:gd name="T12" fmla="*/ 72 w 96"/>
                <a:gd name="T13" fmla="*/ 90 h 96"/>
                <a:gd name="T14" fmla="*/ 64 w 96"/>
                <a:gd name="T15" fmla="*/ 94 h 96"/>
                <a:gd name="T16" fmla="*/ 54 w 96"/>
                <a:gd name="T17" fmla="*/ 96 h 96"/>
                <a:gd name="T18" fmla="*/ 44 w 96"/>
                <a:gd name="T19" fmla="*/ 96 h 96"/>
                <a:gd name="T20" fmla="*/ 44 w 96"/>
                <a:gd name="T21" fmla="*/ 96 h 96"/>
                <a:gd name="T22" fmla="*/ 34 w 96"/>
                <a:gd name="T23" fmla="*/ 94 h 96"/>
                <a:gd name="T24" fmla="*/ 26 w 96"/>
                <a:gd name="T25" fmla="*/ 90 h 96"/>
                <a:gd name="T26" fmla="*/ 18 w 96"/>
                <a:gd name="T27" fmla="*/ 86 h 96"/>
                <a:gd name="T28" fmla="*/ 10 w 96"/>
                <a:gd name="T29" fmla="*/ 80 h 96"/>
                <a:gd name="T30" fmla="*/ 6 w 96"/>
                <a:gd name="T31" fmla="*/ 72 h 96"/>
                <a:gd name="T32" fmla="*/ 2 w 96"/>
                <a:gd name="T33" fmla="*/ 64 h 96"/>
                <a:gd name="T34" fmla="*/ 0 w 96"/>
                <a:gd name="T35" fmla="*/ 54 h 96"/>
                <a:gd name="T36" fmla="*/ 0 w 96"/>
                <a:gd name="T37" fmla="*/ 44 h 96"/>
                <a:gd name="T38" fmla="*/ 0 w 96"/>
                <a:gd name="T39" fmla="*/ 44 h 96"/>
                <a:gd name="T40" fmla="*/ 2 w 96"/>
                <a:gd name="T41" fmla="*/ 34 h 96"/>
                <a:gd name="T42" fmla="*/ 4 w 96"/>
                <a:gd name="T43" fmla="*/ 26 h 96"/>
                <a:gd name="T44" fmla="*/ 10 w 96"/>
                <a:gd name="T45" fmla="*/ 18 h 96"/>
                <a:gd name="T46" fmla="*/ 16 w 96"/>
                <a:gd name="T47" fmla="*/ 12 h 96"/>
                <a:gd name="T48" fmla="*/ 24 w 96"/>
                <a:gd name="T49" fmla="*/ 6 h 96"/>
                <a:gd name="T50" fmla="*/ 32 w 96"/>
                <a:gd name="T51" fmla="*/ 2 h 96"/>
                <a:gd name="T52" fmla="*/ 42 w 96"/>
                <a:gd name="T53" fmla="*/ 0 h 96"/>
                <a:gd name="T54" fmla="*/ 52 w 96"/>
                <a:gd name="T55" fmla="*/ 0 h 96"/>
                <a:gd name="T56" fmla="*/ 52 w 96"/>
                <a:gd name="T57" fmla="*/ 0 h 96"/>
                <a:gd name="T58" fmla="*/ 60 w 96"/>
                <a:gd name="T59" fmla="*/ 2 h 96"/>
                <a:gd name="T60" fmla="*/ 70 w 96"/>
                <a:gd name="T61" fmla="*/ 4 h 96"/>
                <a:gd name="T62" fmla="*/ 78 w 96"/>
                <a:gd name="T63" fmla="*/ 10 h 96"/>
                <a:gd name="T64" fmla="*/ 84 w 96"/>
                <a:gd name="T65" fmla="*/ 16 h 96"/>
                <a:gd name="T66" fmla="*/ 90 w 96"/>
                <a:gd name="T67" fmla="*/ 24 h 96"/>
                <a:gd name="T68" fmla="*/ 94 w 96"/>
                <a:gd name="T69" fmla="*/ 32 h 96"/>
                <a:gd name="T70" fmla="*/ 96 w 96"/>
                <a:gd name="T71" fmla="*/ 42 h 96"/>
                <a:gd name="T72" fmla="*/ 96 w 96"/>
                <a:gd name="T73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6" h="96">
                  <a:moveTo>
                    <a:pt x="96" y="52"/>
                  </a:moveTo>
                  <a:lnTo>
                    <a:pt x="96" y="52"/>
                  </a:lnTo>
                  <a:lnTo>
                    <a:pt x="94" y="62"/>
                  </a:lnTo>
                  <a:lnTo>
                    <a:pt x="90" y="70"/>
                  </a:lnTo>
                  <a:lnTo>
                    <a:pt x="86" y="78"/>
                  </a:lnTo>
                  <a:lnTo>
                    <a:pt x="80" y="84"/>
                  </a:lnTo>
                  <a:lnTo>
                    <a:pt x="72" y="90"/>
                  </a:lnTo>
                  <a:lnTo>
                    <a:pt x="64" y="94"/>
                  </a:lnTo>
                  <a:lnTo>
                    <a:pt x="54" y="96"/>
                  </a:lnTo>
                  <a:lnTo>
                    <a:pt x="44" y="96"/>
                  </a:lnTo>
                  <a:lnTo>
                    <a:pt x="44" y="96"/>
                  </a:lnTo>
                  <a:lnTo>
                    <a:pt x="34" y="94"/>
                  </a:lnTo>
                  <a:lnTo>
                    <a:pt x="26" y="90"/>
                  </a:lnTo>
                  <a:lnTo>
                    <a:pt x="18" y="86"/>
                  </a:lnTo>
                  <a:lnTo>
                    <a:pt x="10" y="80"/>
                  </a:lnTo>
                  <a:lnTo>
                    <a:pt x="6" y="72"/>
                  </a:lnTo>
                  <a:lnTo>
                    <a:pt x="2" y="64"/>
                  </a:lnTo>
                  <a:lnTo>
                    <a:pt x="0" y="5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34"/>
                  </a:lnTo>
                  <a:lnTo>
                    <a:pt x="4" y="26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32" y="2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60" y="2"/>
                  </a:lnTo>
                  <a:lnTo>
                    <a:pt x="70" y="4"/>
                  </a:lnTo>
                  <a:lnTo>
                    <a:pt x="78" y="10"/>
                  </a:lnTo>
                  <a:lnTo>
                    <a:pt x="84" y="16"/>
                  </a:lnTo>
                  <a:lnTo>
                    <a:pt x="90" y="24"/>
                  </a:lnTo>
                  <a:lnTo>
                    <a:pt x="94" y="32"/>
                  </a:lnTo>
                  <a:lnTo>
                    <a:pt x="96" y="42"/>
                  </a:lnTo>
                  <a:lnTo>
                    <a:pt x="96" y="5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Freeform 10178"/>
            <p:cNvSpPr/>
            <p:nvPr/>
          </p:nvSpPr>
          <p:spPr bwMode="auto">
            <a:xfrm>
              <a:off x="6373019" y="3687762"/>
              <a:ext cx="76200" cy="76200"/>
            </a:xfrm>
            <a:custGeom>
              <a:avLst/>
              <a:gdLst>
                <a:gd name="T0" fmla="*/ 96 w 96"/>
                <a:gd name="T1" fmla="*/ 52 h 96"/>
                <a:gd name="T2" fmla="*/ 96 w 96"/>
                <a:gd name="T3" fmla="*/ 52 h 96"/>
                <a:gd name="T4" fmla="*/ 94 w 96"/>
                <a:gd name="T5" fmla="*/ 62 h 96"/>
                <a:gd name="T6" fmla="*/ 90 w 96"/>
                <a:gd name="T7" fmla="*/ 70 h 96"/>
                <a:gd name="T8" fmla="*/ 86 w 96"/>
                <a:gd name="T9" fmla="*/ 78 h 96"/>
                <a:gd name="T10" fmla="*/ 80 w 96"/>
                <a:gd name="T11" fmla="*/ 84 h 96"/>
                <a:gd name="T12" fmla="*/ 72 w 96"/>
                <a:gd name="T13" fmla="*/ 90 h 96"/>
                <a:gd name="T14" fmla="*/ 64 w 96"/>
                <a:gd name="T15" fmla="*/ 94 h 96"/>
                <a:gd name="T16" fmla="*/ 54 w 96"/>
                <a:gd name="T17" fmla="*/ 96 h 96"/>
                <a:gd name="T18" fmla="*/ 44 w 96"/>
                <a:gd name="T19" fmla="*/ 96 h 96"/>
                <a:gd name="T20" fmla="*/ 44 w 96"/>
                <a:gd name="T21" fmla="*/ 96 h 96"/>
                <a:gd name="T22" fmla="*/ 34 w 96"/>
                <a:gd name="T23" fmla="*/ 94 h 96"/>
                <a:gd name="T24" fmla="*/ 26 w 96"/>
                <a:gd name="T25" fmla="*/ 90 h 96"/>
                <a:gd name="T26" fmla="*/ 18 w 96"/>
                <a:gd name="T27" fmla="*/ 86 h 96"/>
                <a:gd name="T28" fmla="*/ 10 w 96"/>
                <a:gd name="T29" fmla="*/ 80 h 96"/>
                <a:gd name="T30" fmla="*/ 6 w 96"/>
                <a:gd name="T31" fmla="*/ 72 h 96"/>
                <a:gd name="T32" fmla="*/ 2 w 96"/>
                <a:gd name="T33" fmla="*/ 64 h 96"/>
                <a:gd name="T34" fmla="*/ 0 w 96"/>
                <a:gd name="T35" fmla="*/ 54 h 96"/>
                <a:gd name="T36" fmla="*/ 0 w 96"/>
                <a:gd name="T37" fmla="*/ 44 h 96"/>
                <a:gd name="T38" fmla="*/ 0 w 96"/>
                <a:gd name="T39" fmla="*/ 44 h 96"/>
                <a:gd name="T40" fmla="*/ 2 w 96"/>
                <a:gd name="T41" fmla="*/ 34 h 96"/>
                <a:gd name="T42" fmla="*/ 4 w 96"/>
                <a:gd name="T43" fmla="*/ 26 h 96"/>
                <a:gd name="T44" fmla="*/ 10 w 96"/>
                <a:gd name="T45" fmla="*/ 18 h 96"/>
                <a:gd name="T46" fmla="*/ 16 w 96"/>
                <a:gd name="T47" fmla="*/ 12 h 96"/>
                <a:gd name="T48" fmla="*/ 24 w 96"/>
                <a:gd name="T49" fmla="*/ 6 h 96"/>
                <a:gd name="T50" fmla="*/ 32 w 96"/>
                <a:gd name="T51" fmla="*/ 2 h 96"/>
                <a:gd name="T52" fmla="*/ 42 w 96"/>
                <a:gd name="T53" fmla="*/ 0 h 96"/>
                <a:gd name="T54" fmla="*/ 52 w 96"/>
                <a:gd name="T55" fmla="*/ 0 h 96"/>
                <a:gd name="T56" fmla="*/ 52 w 96"/>
                <a:gd name="T57" fmla="*/ 0 h 96"/>
                <a:gd name="T58" fmla="*/ 60 w 96"/>
                <a:gd name="T59" fmla="*/ 2 h 96"/>
                <a:gd name="T60" fmla="*/ 70 w 96"/>
                <a:gd name="T61" fmla="*/ 4 h 96"/>
                <a:gd name="T62" fmla="*/ 78 w 96"/>
                <a:gd name="T63" fmla="*/ 10 h 96"/>
                <a:gd name="T64" fmla="*/ 84 w 96"/>
                <a:gd name="T65" fmla="*/ 16 h 96"/>
                <a:gd name="T66" fmla="*/ 90 w 96"/>
                <a:gd name="T67" fmla="*/ 24 h 96"/>
                <a:gd name="T68" fmla="*/ 94 w 96"/>
                <a:gd name="T69" fmla="*/ 32 h 96"/>
                <a:gd name="T70" fmla="*/ 96 w 96"/>
                <a:gd name="T71" fmla="*/ 42 h 96"/>
                <a:gd name="T72" fmla="*/ 96 w 96"/>
                <a:gd name="T73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6" h="96">
                  <a:moveTo>
                    <a:pt x="96" y="52"/>
                  </a:moveTo>
                  <a:lnTo>
                    <a:pt x="96" y="52"/>
                  </a:lnTo>
                  <a:lnTo>
                    <a:pt x="94" y="62"/>
                  </a:lnTo>
                  <a:lnTo>
                    <a:pt x="90" y="70"/>
                  </a:lnTo>
                  <a:lnTo>
                    <a:pt x="86" y="78"/>
                  </a:lnTo>
                  <a:lnTo>
                    <a:pt x="80" y="84"/>
                  </a:lnTo>
                  <a:lnTo>
                    <a:pt x="72" y="90"/>
                  </a:lnTo>
                  <a:lnTo>
                    <a:pt x="64" y="94"/>
                  </a:lnTo>
                  <a:lnTo>
                    <a:pt x="54" y="96"/>
                  </a:lnTo>
                  <a:lnTo>
                    <a:pt x="44" y="96"/>
                  </a:lnTo>
                  <a:lnTo>
                    <a:pt x="44" y="96"/>
                  </a:lnTo>
                  <a:lnTo>
                    <a:pt x="34" y="94"/>
                  </a:lnTo>
                  <a:lnTo>
                    <a:pt x="26" y="90"/>
                  </a:lnTo>
                  <a:lnTo>
                    <a:pt x="18" y="86"/>
                  </a:lnTo>
                  <a:lnTo>
                    <a:pt x="10" y="80"/>
                  </a:lnTo>
                  <a:lnTo>
                    <a:pt x="6" y="72"/>
                  </a:lnTo>
                  <a:lnTo>
                    <a:pt x="2" y="64"/>
                  </a:lnTo>
                  <a:lnTo>
                    <a:pt x="0" y="5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34"/>
                  </a:lnTo>
                  <a:lnTo>
                    <a:pt x="4" y="26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32" y="2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60" y="2"/>
                  </a:lnTo>
                  <a:lnTo>
                    <a:pt x="70" y="4"/>
                  </a:lnTo>
                  <a:lnTo>
                    <a:pt x="78" y="10"/>
                  </a:lnTo>
                  <a:lnTo>
                    <a:pt x="84" y="16"/>
                  </a:lnTo>
                  <a:lnTo>
                    <a:pt x="90" y="24"/>
                  </a:lnTo>
                  <a:lnTo>
                    <a:pt x="94" y="32"/>
                  </a:lnTo>
                  <a:lnTo>
                    <a:pt x="96" y="42"/>
                  </a:lnTo>
                  <a:lnTo>
                    <a:pt x="96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Freeform 10179"/>
            <p:cNvSpPr/>
            <p:nvPr/>
          </p:nvSpPr>
          <p:spPr bwMode="auto">
            <a:xfrm>
              <a:off x="7206456" y="2663825"/>
              <a:ext cx="565150" cy="563563"/>
            </a:xfrm>
            <a:custGeom>
              <a:avLst/>
              <a:gdLst>
                <a:gd name="T0" fmla="*/ 710 w 712"/>
                <a:gd name="T1" fmla="*/ 382 h 710"/>
                <a:gd name="T2" fmla="*/ 698 w 712"/>
                <a:gd name="T3" fmla="*/ 452 h 710"/>
                <a:gd name="T4" fmla="*/ 672 w 712"/>
                <a:gd name="T5" fmla="*/ 518 h 710"/>
                <a:gd name="T6" fmla="*/ 636 w 712"/>
                <a:gd name="T7" fmla="*/ 574 h 710"/>
                <a:gd name="T8" fmla="*/ 588 w 712"/>
                <a:gd name="T9" fmla="*/ 624 h 710"/>
                <a:gd name="T10" fmla="*/ 532 w 712"/>
                <a:gd name="T11" fmla="*/ 664 h 710"/>
                <a:gd name="T12" fmla="*/ 470 w 712"/>
                <a:gd name="T13" fmla="*/ 692 h 710"/>
                <a:gd name="T14" fmla="*/ 402 w 712"/>
                <a:gd name="T15" fmla="*/ 708 h 710"/>
                <a:gd name="T16" fmla="*/ 330 w 712"/>
                <a:gd name="T17" fmla="*/ 710 h 710"/>
                <a:gd name="T18" fmla="*/ 294 w 712"/>
                <a:gd name="T19" fmla="*/ 704 h 710"/>
                <a:gd name="T20" fmla="*/ 226 w 712"/>
                <a:gd name="T21" fmla="*/ 686 h 710"/>
                <a:gd name="T22" fmla="*/ 164 w 712"/>
                <a:gd name="T23" fmla="*/ 654 h 710"/>
                <a:gd name="T24" fmla="*/ 110 w 712"/>
                <a:gd name="T25" fmla="*/ 612 h 710"/>
                <a:gd name="T26" fmla="*/ 66 w 712"/>
                <a:gd name="T27" fmla="*/ 560 h 710"/>
                <a:gd name="T28" fmla="*/ 32 w 712"/>
                <a:gd name="T29" fmla="*/ 500 h 710"/>
                <a:gd name="T30" fmla="*/ 10 w 712"/>
                <a:gd name="T31" fmla="*/ 434 h 710"/>
                <a:gd name="T32" fmla="*/ 0 w 712"/>
                <a:gd name="T33" fmla="*/ 364 h 710"/>
                <a:gd name="T34" fmla="*/ 2 w 712"/>
                <a:gd name="T35" fmla="*/ 328 h 710"/>
                <a:gd name="T36" fmla="*/ 14 w 712"/>
                <a:gd name="T37" fmla="*/ 258 h 710"/>
                <a:gd name="T38" fmla="*/ 40 w 712"/>
                <a:gd name="T39" fmla="*/ 192 h 710"/>
                <a:gd name="T40" fmla="*/ 78 w 712"/>
                <a:gd name="T41" fmla="*/ 134 h 710"/>
                <a:gd name="T42" fmla="*/ 124 w 712"/>
                <a:gd name="T43" fmla="*/ 86 h 710"/>
                <a:gd name="T44" fmla="*/ 180 w 712"/>
                <a:gd name="T45" fmla="*/ 46 h 710"/>
                <a:gd name="T46" fmla="*/ 242 w 712"/>
                <a:gd name="T47" fmla="*/ 18 h 710"/>
                <a:gd name="T48" fmla="*/ 310 w 712"/>
                <a:gd name="T49" fmla="*/ 2 h 710"/>
                <a:gd name="T50" fmla="*/ 382 w 712"/>
                <a:gd name="T51" fmla="*/ 0 h 710"/>
                <a:gd name="T52" fmla="*/ 418 w 712"/>
                <a:gd name="T53" fmla="*/ 4 h 710"/>
                <a:gd name="T54" fmla="*/ 486 w 712"/>
                <a:gd name="T55" fmla="*/ 24 h 710"/>
                <a:gd name="T56" fmla="*/ 548 w 712"/>
                <a:gd name="T57" fmla="*/ 56 h 710"/>
                <a:gd name="T58" fmla="*/ 602 w 712"/>
                <a:gd name="T59" fmla="*/ 98 h 710"/>
                <a:gd name="T60" fmla="*/ 646 w 712"/>
                <a:gd name="T61" fmla="*/ 150 h 710"/>
                <a:gd name="T62" fmla="*/ 680 w 712"/>
                <a:gd name="T63" fmla="*/ 210 h 710"/>
                <a:gd name="T64" fmla="*/ 702 w 712"/>
                <a:gd name="T65" fmla="*/ 274 h 710"/>
                <a:gd name="T66" fmla="*/ 712 w 712"/>
                <a:gd name="T67" fmla="*/ 344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2" h="710">
                  <a:moveTo>
                    <a:pt x="710" y="382"/>
                  </a:moveTo>
                  <a:lnTo>
                    <a:pt x="710" y="382"/>
                  </a:lnTo>
                  <a:lnTo>
                    <a:pt x="706" y="418"/>
                  </a:lnTo>
                  <a:lnTo>
                    <a:pt x="698" y="452"/>
                  </a:lnTo>
                  <a:lnTo>
                    <a:pt x="686" y="486"/>
                  </a:lnTo>
                  <a:lnTo>
                    <a:pt x="672" y="518"/>
                  </a:lnTo>
                  <a:lnTo>
                    <a:pt x="654" y="546"/>
                  </a:lnTo>
                  <a:lnTo>
                    <a:pt x="636" y="574"/>
                  </a:lnTo>
                  <a:lnTo>
                    <a:pt x="612" y="600"/>
                  </a:lnTo>
                  <a:lnTo>
                    <a:pt x="588" y="624"/>
                  </a:lnTo>
                  <a:lnTo>
                    <a:pt x="560" y="644"/>
                  </a:lnTo>
                  <a:lnTo>
                    <a:pt x="532" y="664"/>
                  </a:lnTo>
                  <a:lnTo>
                    <a:pt x="502" y="678"/>
                  </a:lnTo>
                  <a:lnTo>
                    <a:pt x="470" y="692"/>
                  </a:lnTo>
                  <a:lnTo>
                    <a:pt x="436" y="700"/>
                  </a:lnTo>
                  <a:lnTo>
                    <a:pt x="402" y="708"/>
                  </a:lnTo>
                  <a:lnTo>
                    <a:pt x="366" y="710"/>
                  </a:lnTo>
                  <a:lnTo>
                    <a:pt x="330" y="710"/>
                  </a:lnTo>
                  <a:lnTo>
                    <a:pt x="330" y="710"/>
                  </a:lnTo>
                  <a:lnTo>
                    <a:pt x="294" y="704"/>
                  </a:lnTo>
                  <a:lnTo>
                    <a:pt x="258" y="696"/>
                  </a:lnTo>
                  <a:lnTo>
                    <a:pt x="226" y="686"/>
                  </a:lnTo>
                  <a:lnTo>
                    <a:pt x="194" y="670"/>
                  </a:lnTo>
                  <a:lnTo>
                    <a:pt x="164" y="654"/>
                  </a:lnTo>
                  <a:lnTo>
                    <a:pt x="136" y="634"/>
                  </a:lnTo>
                  <a:lnTo>
                    <a:pt x="110" y="612"/>
                  </a:lnTo>
                  <a:lnTo>
                    <a:pt x="86" y="586"/>
                  </a:lnTo>
                  <a:lnTo>
                    <a:pt x="66" y="560"/>
                  </a:lnTo>
                  <a:lnTo>
                    <a:pt x="48" y="530"/>
                  </a:lnTo>
                  <a:lnTo>
                    <a:pt x="32" y="500"/>
                  </a:lnTo>
                  <a:lnTo>
                    <a:pt x="20" y="468"/>
                  </a:lnTo>
                  <a:lnTo>
                    <a:pt x="10" y="434"/>
                  </a:lnTo>
                  <a:lnTo>
                    <a:pt x="4" y="400"/>
                  </a:lnTo>
                  <a:lnTo>
                    <a:pt x="0" y="364"/>
                  </a:lnTo>
                  <a:lnTo>
                    <a:pt x="2" y="328"/>
                  </a:lnTo>
                  <a:lnTo>
                    <a:pt x="2" y="328"/>
                  </a:lnTo>
                  <a:lnTo>
                    <a:pt x="6" y="292"/>
                  </a:lnTo>
                  <a:lnTo>
                    <a:pt x="14" y="258"/>
                  </a:lnTo>
                  <a:lnTo>
                    <a:pt x="26" y="224"/>
                  </a:lnTo>
                  <a:lnTo>
                    <a:pt x="40" y="192"/>
                  </a:lnTo>
                  <a:lnTo>
                    <a:pt x="58" y="162"/>
                  </a:lnTo>
                  <a:lnTo>
                    <a:pt x="78" y="134"/>
                  </a:lnTo>
                  <a:lnTo>
                    <a:pt x="100" y="108"/>
                  </a:lnTo>
                  <a:lnTo>
                    <a:pt x="124" y="86"/>
                  </a:lnTo>
                  <a:lnTo>
                    <a:pt x="152" y="64"/>
                  </a:lnTo>
                  <a:lnTo>
                    <a:pt x="180" y="46"/>
                  </a:lnTo>
                  <a:lnTo>
                    <a:pt x="210" y="30"/>
                  </a:lnTo>
                  <a:lnTo>
                    <a:pt x="242" y="18"/>
                  </a:lnTo>
                  <a:lnTo>
                    <a:pt x="276" y="8"/>
                  </a:lnTo>
                  <a:lnTo>
                    <a:pt x="310" y="2"/>
                  </a:lnTo>
                  <a:lnTo>
                    <a:pt x="346" y="0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18" y="4"/>
                  </a:lnTo>
                  <a:lnTo>
                    <a:pt x="454" y="12"/>
                  </a:lnTo>
                  <a:lnTo>
                    <a:pt x="486" y="24"/>
                  </a:lnTo>
                  <a:lnTo>
                    <a:pt x="518" y="38"/>
                  </a:lnTo>
                  <a:lnTo>
                    <a:pt x="548" y="56"/>
                  </a:lnTo>
                  <a:lnTo>
                    <a:pt x="576" y="76"/>
                  </a:lnTo>
                  <a:lnTo>
                    <a:pt x="602" y="98"/>
                  </a:lnTo>
                  <a:lnTo>
                    <a:pt x="626" y="122"/>
                  </a:lnTo>
                  <a:lnTo>
                    <a:pt x="646" y="150"/>
                  </a:lnTo>
                  <a:lnTo>
                    <a:pt x="664" y="178"/>
                  </a:lnTo>
                  <a:lnTo>
                    <a:pt x="680" y="210"/>
                  </a:lnTo>
                  <a:lnTo>
                    <a:pt x="692" y="242"/>
                  </a:lnTo>
                  <a:lnTo>
                    <a:pt x="702" y="274"/>
                  </a:lnTo>
                  <a:lnTo>
                    <a:pt x="708" y="310"/>
                  </a:lnTo>
                  <a:lnTo>
                    <a:pt x="712" y="344"/>
                  </a:lnTo>
                  <a:lnTo>
                    <a:pt x="710" y="382"/>
                  </a:lnTo>
                  <a:close/>
                </a:path>
              </a:pathLst>
            </a:custGeom>
            <a:solidFill>
              <a:srgbClr val="2A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Freeform 10180"/>
            <p:cNvSpPr/>
            <p:nvPr/>
          </p:nvSpPr>
          <p:spPr bwMode="auto">
            <a:xfrm>
              <a:off x="7206456" y="2663825"/>
              <a:ext cx="565150" cy="563563"/>
            </a:xfrm>
            <a:custGeom>
              <a:avLst/>
              <a:gdLst>
                <a:gd name="T0" fmla="*/ 710 w 712"/>
                <a:gd name="T1" fmla="*/ 382 h 710"/>
                <a:gd name="T2" fmla="*/ 698 w 712"/>
                <a:gd name="T3" fmla="*/ 452 h 710"/>
                <a:gd name="T4" fmla="*/ 672 w 712"/>
                <a:gd name="T5" fmla="*/ 518 h 710"/>
                <a:gd name="T6" fmla="*/ 636 w 712"/>
                <a:gd name="T7" fmla="*/ 574 h 710"/>
                <a:gd name="T8" fmla="*/ 588 w 712"/>
                <a:gd name="T9" fmla="*/ 624 h 710"/>
                <a:gd name="T10" fmla="*/ 532 w 712"/>
                <a:gd name="T11" fmla="*/ 664 h 710"/>
                <a:gd name="T12" fmla="*/ 470 w 712"/>
                <a:gd name="T13" fmla="*/ 692 h 710"/>
                <a:gd name="T14" fmla="*/ 402 w 712"/>
                <a:gd name="T15" fmla="*/ 708 h 710"/>
                <a:gd name="T16" fmla="*/ 330 w 712"/>
                <a:gd name="T17" fmla="*/ 710 h 710"/>
                <a:gd name="T18" fmla="*/ 294 w 712"/>
                <a:gd name="T19" fmla="*/ 704 h 710"/>
                <a:gd name="T20" fmla="*/ 226 w 712"/>
                <a:gd name="T21" fmla="*/ 686 h 710"/>
                <a:gd name="T22" fmla="*/ 164 w 712"/>
                <a:gd name="T23" fmla="*/ 654 h 710"/>
                <a:gd name="T24" fmla="*/ 110 w 712"/>
                <a:gd name="T25" fmla="*/ 612 h 710"/>
                <a:gd name="T26" fmla="*/ 66 w 712"/>
                <a:gd name="T27" fmla="*/ 560 h 710"/>
                <a:gd name="T28" fmla="*/ 32 w 712"/>
                <a:gd name="T29" fmla="*/ 500 h 710"/>
                <a:gd name="T30" fmla="*/ 10 w 712"/>
                <a:gd name="T31" fmla="*/ 434 h 710"/>
                <a:gd name="T32" fmla="*/ 0 w 712"/>
                <a:gd name="T33" fmla="*/ 364 h 710"/>
                <a:gd name="T34" fmla="*/ 2 w 712"/>
                <a:gd name="T35" fmla="*/ 328 h 710"/>
                <a:gd name="T36" fmla="*/ 14 w 712"/>
                <a:gd name="T37" fmla="*/ 258 h 710"/>
                <a:gd name="T38" fmla="*/ 40 w 712"/>
                <a:gd name="T39" fmla="*/ 192 h 710"/>
                <a:gd name="T40" fmla="*/ 78 w 712"/>
                <a:gd name="T41" fmla="*/ 134 h 710"/>
                <a:gd name="T42" fmla="*/ 124 w 712"/>
                <a:gd name="T43" fmla="*/ 86 h 710"/>
                <a:gd name="T44" fmla="*/ 180 w 712"/>
                <a:gd name="T45" fmla="*/ 46 h 710"/>
                <a:gd name="T46" fmla="*/ 242 w 712"/>
                <a:gd name="T47" fmla="*/ 18 h 710"/>
                <a:gd name="T48" fmla="*/ 310 w 712"/>
                <a:gd name="T49" fmla="*/ 2 h 710"/>
                <a:gd name="T50" fmla="*/ 382 w 712"/>
                <a:gd name="T51" fmla="*/ 0 h 710"/>
                <a:gd name="T52" fmla="*/ 418 w 712"/>
                <a:gd name="T53" fmla="*/ 4 h 710"/>
                <a:gd name="T54" fmla="*/ 486 w 712"/>
                <a:gd name="T55" fmla="*/ 24 h 710"/>
                <a:gd name="T56" fmla="*/ 548 w 712"/>
                <a:gd name="T57" fmla="*/ 56 h 710"/>
                <a:gd name="T58" fmla="*/ 602 w 712"/>
                <a:gd name="T59" fmla="*/ 98 h 710"/>
                <a:gd name="T60" fmla="*/ 646 w 712"/>
                <a:gd name="T61" fmla="*/ 150 h 710"/>
                <a:gd name="T62" fmla="*/ 680 w 712"/>
                <a:gd name="T63" fmla="*/ 210 h 710"/>
                <a:gd name="T64" fmla="*/ 702 w 712"/>
                <a:gd name="T65" fmla="*/ 274 h 710"/>
                <a:gd name="T66" fmla="*/ 712 w 712"/>
                <a:gd name="T67" fmla="*/ 344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2" h="710">
                  <a:moveTo>
                    <a:pt x="710" y="382"/>
                  </a:moveTo>
                  <a:lnTo>
                    <a:pt x="710" y="382"/>
                  </a:lnTo>
                  <a:lnTo>
                    <a:pt x="706" y="418"/>
                  </a:lnTo>
                  <a:lnTo>
                    <a:pt x="698" y="452"/>
                  </a:lnTo>
                  <a:lnTo>
                    <a:pt x="686" y="486"/>
                  </a:lnTo>
                  <a:lnTo>
                    <a:pt x="672" y="518"/>
                  </a:lnTo>
                  <a:lnTo>
                    <a:pt x="654" y="546"/>
                  </a:lnTo>
                  <a:lnTo>
                    <a:pt x="636" y="574"/>
                  </a:lnTo>
                  <a:lnTo>
                    <a:pt x="612" y="600"/>
                  </a:lnTo>
                  <a:lnTo>
                    <a:pt x="588" y="624"/>
                  </a:lnTo>
                  <a:lnTo>
                    <a:pt x="560" y="644"/>
                  </a:lnTo>
                  <a:lnTo>
                    <a:pt x="532" y="664"/>
                  </a:lnTo>
                  <a:lnTo>
                    <a:pt x="502" y="678"/>
                  </a:lnTo>
                  <a:lnTo>
                    <a:pt x="470" y="692"/>
                  </a:lnTo>
                  <a:lnTo>
                    <a:pt x="436" y="700"/>
                  </a:lnTo>
                  <a:lnTo>
                    <a:pt x="402" y="708"/>
                  </a:lnTo>
                  <a:lnTo>
                    <a:pt x="366" y="710"/>
                  </a:lnTo>
                  <a:lnTo>
                    <a:pt x="330" y="710"/>
                  </a:lnTo>
                  <a:lnTo>
                    <a:pt x="330" y="710"/>
                  </a:lnTo>
                  <a:lnTo>
                    <a:pt x="294" y="704"/>
                  </a:lnTo>
                  <a:lnTo>
                    <a:pt x="258" y="696"/>
                  </a:lnTo>
                  <a:lnTo>
                    <a:pt x="226" y="686"/>
                  </a:lnTo>
                  <a:lnTo>
                    <a:pt x="194" y="670"/>
                  </a:lnTo>
                  <a:lnTo>
                    <a:pt x="164" y="654"/>
                  </a:lnTo>
                  <a:lnTo>
                    <a:pt x="136" y="634"/>
                  </a:lnTo>
                  <a:lnTo>
                    <a:pt x="110" y="612"/>
                  </a:lnTo>
                  <a:lnTo>
                    <a:pt x="86" y="586"/>
                  </a:lnTo>
                  <a:lnTo>
                    <a:pt x="66" y="560"/>
                  </a:lnTo>
                  <a:lnTo>
                    <a:pt x="48" y="530"/>
                  </a:lnTo>
                  <a:lnTo>
                    <a:pt x="32" y="500"/>
                  </a:lnTo>
                  <a:lnTo>
                    <a:pt x="20" y="468"/>
                  </a:lnTo>
                  <a:lnTo>
                    <a:pt x="10" y="434"/>
                  </a:lnTo>
                  <a:lnTo>
                    <a:pt x="4" y="400"/>
                  </a:lnTo>
                  <a:lnTo>
                    <a:pt x="0" y="364"/>
                  </a:lnTo>
                  <a:lnTo>
                    <a:pt x="2" y="328"/>
                  </a:lnTo>
                  <a:lnTo>
                    <a:pt x="2" y="328"/>
                  </a:lnTo>
                  <a:lnTo>
                    <a:pt x="6" y="292"/>
                  </a:lnTo>
                  <a:lnTo>
                    <a:pt x="14" y="258"/>
                  </a:lnTo>
                  <a:lnTo>
                    <a:pt x="26" y="224"/>
                  </a:lnTo>
                  <a:lnTo>
                    <a:pt x="40" y="192"/>
                  </a:lnTo>
                  <a:lnTo>
                    <a:pt x="58" y="162"/>
                  </a:lnTo>
                  <a:lnTo>
                    <a:pt x="78" y="134"/>
                  </a:lnTo>
                  <a:lnTo>
                    <a:pt x="100" y="108"/>
                  </a:lnTo>
                  <a:lnTo>
                    <a:pt x="124" y="86"/>
                  </a:lnTo>
                  <a:lnTo>
                    <a:pt x="152" y="64"/>
                  </a:lnTo>
                  <a:lnTo>
                    <a:pt x="180" y="46"/>
                  </a:lnTo>
                  <a:lnTo>
                    <a:pt x="210" y="30"/>
                  </a:lnTo>
                  <a:lnTo>
                    <a:pt x="242" y="18"/>
                  </a:lnTo>
                  <a:lnTo>
                    <a:pt x="276" y="8"/>
                  </a:lnTo>
                  <a:lnTo>
                    <a:pt x="310" y="2"/>
                  </a:lnTo>
                  <a:lnTo>
                    <a:pt x="346" y="0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18" y="4"/>
                  </a:lnTo>
                  <a:lnTo>
                    <a:pt x="454" y="12"/>
                  </a:lnTo>
                  <a:lnTo>
                    <a:pt x="486" y="24"/>
                  </a:lnTo>
                  <a:lnTo>
                    <a:pt x="518" y="38"/>
                  </a:lnTo>
                  <a:lnTo>
                    <a:pt x="548" y="56"/>
                  </a:lnTo>
                  <a:lnTo>
                    <a:pt x="576" y="76"/>
                  </a:lnTo>
                  <a:lnTo>
                    <a:pt x="602" y="98"/>
                  </a:lnTo>
                  <a:lnTo>
                    <a:pt x="626" y="122"/>
                  </a:lnTo>
                  <a:lnTo>
                    <a:pt x="646" y="150"/>
                  </a:lnTo>
                  <a:lnTo>
                    <a:pt x="664" y="178"/>
                  </a:lnTo>
                  <a:lnTo>
                    <a:pt x="680" y="210"/>
                  </a:lnTo>
                  <a:lnTo>
                    <a:pt x="692" y="242"/>
                  </a:lnTo>
                  <a:lnTo>
                    <a:pt x="702" y="274"/>
                  </a:lnTo>
                  <a:lnTo>
                    <a:pt x="708" y="310"/>
                  </a:lnTo>
                  <a:lnTo>
                    <a:pt x="712" y="344"/>
                  </a:lnTo>
                  <a:lnTo>
                    <a:pt x="710" y="3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Freeform 10181"/>
            <p:cNvSpPr/>
            <p:nvPr/>
          </p:nvSpPr>
          <p:spPr bwMode="auto">
            <a:xfrm>
              <a:off x="7279481" y="2736850"/>
              <a:ext cx="419100" cy="417513"/>
            </a:xfrm>
            <a:custGeom>
              <a:avLst/>
              <a:gdLst>
                <a:gd name="T0" fmla="*/ 528 w 528"/>
                <a:gd name="T1" fmla="*/ 282 h 526"/>
                <a:gd name="T2" fmla="*/ 518 w 528"/>
                <a:gd name="T3" fmla="*/ 334 h 526"/>
                <a:gd name="T4" fmla="*/ 498 w 528"/>
                <a:gd name="T5" fmla="*/ 384 h 526"/>
                <a:gd name="T6" fmla="*/ 472 w 528"/>
                <a:gd name="T7" fmla="*/ 426 h 526"/>
                <a:gd name="T8" fmla="*/ 436 w 528"/>
                <a:gd name="T9" fmla="*/ 462 h 526"/>
                <a:gd name="T10" fmla="*/ 394 w 528"/>
                <a:gd name="T11" fmla="*/ 492 h 526"/>
                <a:gd name="T12" fmla="*/ 348 w 528"/>
                <a:gd name="T13" fmla="*/ 512 h 526"/>
                <a:gd name="T14" fmla="*/ 298 w 528"/>
                <a:gd name="T15" fmla="*/ 524 h 526"/>
                <a:gd name="T16" fmla="*/ 244 w 528"/>
                <a:gd name="T17" fmla="*/ 526 h 526"/>
                <a:gd name="T18" fmla="*/ 218 w 528"/>
                <a:gd name="T19" fmla="*/ 522 h 526"/>
                <a:gd name="T20" fmla="*/ 168 w 528"/>
                <a:gd name="T21" fmla="*/ 508 h 526"/>
                <a:gd name="T22" fmla="*/ 122 w 528"/>
                <a:gd name="T23" fmla="*/ 484 h 526"/>
                <a:gd name="T24" fmla="*/ 82 w 528"/>
                <a:gd name="T25" fmla="*/ 454 h 526"/>
                <a:gd name="T26" fmla="*/ 48 w 528"/>
                <a:gd name="T27" fmla="*/ 414 h 526"/>
                <a:gd name="T28" fmla="*/ 24 w 528"/>
                <a:gd name="T29" fmla="*/ 370 h 526"/>
                <a:gd name="T30" fmla="*/ 8 w 528"/>
                <a:gd name="T31" fmla="*/ 322 h 526"/>
                <a:gd name="T32" fmla="*/ 0 w 528"/>
                <a:gd name="T33" fmla="*/ 270 h 526"/>
                <a:gd name="T34" fmla="*/ 2 w 528"/>
                <a:gd name="T35" fmla="*/ 244 h 526"/>
                <a:gd name="T36" fmla="*/ 10 w 528"/>
                <a:gd name="T37" fmla="*/ 190 h 526"/>
                <a:gd name="T38" fmla="*/ 30 w 528"/>
                <a:gd name="T39" fmla="*/ 142 h 526"/>
                <a:gd name="T40" fmla="*/ 56 w 528"/>
                <a:gd name="T41" fmla="*/ 100 h 526"/>
                <a:gd name="T42" fmla="*/ 92 w 528"/>
                <a:gd name="T43" fmla="*/ 62 h 526"/>
                <a:gd name="T44" fmla="*/ 134 w 528"/>
                <a:gd name="T45" fmla="*/ 34 h 526"/>
                <a:gd name="T46" fmla="*/ 180 w 528"/>
                <a:gd name="T47" fmla="*/ 12 h 526"/>
                <a:gd name="T48" fmla="*/ 230 w 528"/>
                <a:gd name="T49" fmla="*/ 2 h 526"/>
                <a:gd name="T50" fmla="*/ 284 w 528"/>
                <a:gd name="T51" fmla="*/ 0 h 526"/>
                <a:gd name="T52" fmla="*/ 310 w 528"/>
                <a:gd name="T53" fmla="*/ 4 h 526"/>
                <a:gd name="T54" fmla="*/ 362 w 528"/>
                <a:gd name="T55" fmla="*/ 18 h 526"/>
                <a:gd name="T56" fmla="*/ 406 w 528"/>
                <a:gd name="T57" fmla="*/ 40 h 526"/>
                <a:gd name="T58" fmla="*/ 446 w 528"/>
                <a:gd name="T59" fmla="*/ 72 h 526"/>
                <a:gd name="T60" fmla="*/ 480 w 528"/>
                <a:gd name="T61" fmla="*/ 110 h 526"/>
                <a:gd name="T62" fmla="*/ 504 w 528"/>
                <a:gd name="T63" fmla="*/ 154 h 526"/>
                <a:gd name="T64" fmla="*/ 522 w 528"/>
                <a:gd name="T65" fmla="*/ 204 h 526"/>
                <a:gd name="T66" fmla="*/ 528 w 528"/>
                <a:gd name="T67" fmla="*/ 25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8" h="526">
                  <a:moveTo>
                    <a:pt x="528" y="282"/>
                  </a:moveTo>
                  <a:lnTo>
                    <a:pt x="528" y="282"/>
                  </a:lnTo>
                  <a:lnTo>
                    <a:pt x="524" y="310"/>
                  </a:lnTo>
                  <a:lnTo>
                    <a:pt x="518" y="334"/>
                  </a:lnTo>
                  <a:lnTo>
                    <a:pt x="510" y="360"/>
                  </a:lnTo>
                  <a:lnTo>
                    <a:pt x="498" y="384"/>
                  </a:lnTo>
                  <a:lnTo>
                    <a:pt x="486" y="406"/>
                  </a:lnTo>
                  <a:lnTo>
                    <a:pt x="472" y="426"/>
                  </a:lnTo>
                  <a:lnTo>
                    <a:pt x="454" y="446"/>
                  </a:lnTo>
                  <a:lnTo>
                    <a:pt x="436" y="462"/>
                  </a:lnTo>
                  <a:lnTo>
                    <a:pt x="416" y="478"/>
                  </a:lnTo>
                  <a:lnTo>
                    <a:pt x="394" y="492"/>
                  </a:lnTo>
                  <a:lnTo>
                    <a:pt x="372" y="504"/>
                  </a:lnTo>
                  <a:lnTo>
                    <a:pt x="348" y="512"/>
                  </a:lnTo>
                  <a:lnTo>
                    <a:pt x="324" y="520"/>
                  </a:lnTo>
                  <a:lnTo>
                    <a:pt x="298" y="524"/>
                  </a:lnTo>
                  <a:lnTo>
                    <a:pt x="272" y="526"/>
                  </a:lnTo>
                  <a:lnTo>
                    <a:pt x="244" y="526"/>
                  </a:lnTo>
                  <a:lnTo>
                    <a:pt x="244" y="526"/>
                  </a:lnTo>
                  <a:lnTo>
                    <a:pt x="218" y="522"/>
                  </a:lnTo>
                  <a:lnTo>
                    <a:pt x="192" y="516"/>
                  </a:lnTo>
                  <a:lnTo>
                    <a:pt x="168" y="508"/>
                  </a:lnTo>
                  <a:lnTo>
                    <a:pt x="144" y="498"/>
                  </a:lnTo>
                  <a:lnTo>
                    <a:pt x="122" y="484"/>
                  </a:lnTo>
                  <a:lnTo>
                    <a:pt x="100" y="470"/>
                  </a:lnTo>
                  <a:lnTo>
                    <a:pt x="82" y="454"/>
                  </a:lnTo>
                  <a:lnTo>
                    <a:pt x="64" y="434"/>
                  </a:lnTo>
                  <a:lnTo>
                    <a:pt x="48" y="414"/>
                  </a:lnTo>
                  <a:lnTo>
                    <a:pt x="34" y="394"/>
                  </a:lnTo>
                  <a:lnTo>
                    <a:pt x="24" y="370"/>
                  </a:lnTo>
                  <a:lnTo>
                    <a:pt x="14" y="346"/>
                  </a:lnTo>
                  <a:lnTo>
                    <a:pt x="8" y="322"/>
                  </a:lnTo>
                  <a:lnTo>
                    <a:pt x="2" y="296"/>
                  </a:lnTo>
                  <a:lnTo>
                    <a:pt x="0" y="270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4" y="216"/>
                  </a:lnTo>
                  <a:lnTo>
                    <a:pt x="10" y="190"/>
                  </a:lnTo>
                  <a:lnTo>
                    <a:pt x="18" y="166"/>
                  </a:lnTo>
                  <a:lnTo>
                    <a:pt x="30" y="142"/>
                  </a:lnTo>
                  <a:lnTo>
                    <a:pt x="42" y="120"/>
                  </a:lnTo>
                  <a:lnTo>
                    <a:pt x="56" y="100"/>
                  </a:lnTo>
                  <a:lnTo>
                    <a:pt x="74" y="80"/>
                  </a:lnTo>
                  <a:lnTo>
                    <a:pt x="92" y="62"/>
                  </a:lnTo>
                  <a:lnTo>
                    <a:pt x="112" y="48"/>
                  </a:lnTo>
                  <a:lnTo>
                    <a:pt x="134" y="34"/>
                  </a:lnTo>
                  <a:lnTo>
                    <a:pt x="156" y="22"/>
                  </a:lnTo>
                  <a:lnTo>
                    <a:pt x="180" y="12"/>
                  </a:lnTo>
                  <a:lnTo>
                    <a:pt x="204" y="6"/>
                  </a:lnTo>
                  <a:lnTo>
                    <a:pt x="230" y="2"/>
                  </a:lnTo>
                  <a:lnTo>
                    <a:pt x="256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310" y="4"/>
                  </a:lnTo>
                  <a:lnTo>
                    <a:pt x="336" y="10"/>
                  </a:lnTo>
                  <a:lnTo>
                    <a:pt x="362" y="18"/>
                  </a:lnTo>
                  <a:lnTo>
                    <a:pt x="384" y="28"/>
                  </a:lnTo>
                  <a:lnTo>
                    <a:pt x="406" y="40"/>
                  </a:lnTo>
                  <a:lnTo>
                    <a:pt x="428" y="56"/>
                  </a:lnTo>
                  <a:lnTo>
                    <a:pt x="446" y="72"/>
                  </a:lnTo>
                  <a:lnTo>
                    <a:pt x="464" y="90"/>
                  </a:lnTo>
                  <a:lnTo>
                    <a:pt x="480" y="110"/>
                  </a:lnTo>
                  <a:lnTo>
                    <a:pt x="494" y="132"/>
                  </a:lnTo>
                  <a:lnTo>
                    <a:pt x="504" y="154"/>
                  </a:lnTo>
                  <a:lnTo>
                    <a:pt x="514" y="178"/>
                  </a:lnTo>
                  <a:lnTo>
                    <a:pt x="522" y="204"/>
                  </a:lnTo>
                  <a:lnTo>
                    <a:pt x="526" y="228"/>
                  </a:lnTo>
                  <a:lnTo>
                    <a:pt x="528" y="256"/>
                  </a:lnTo>
                  <a:lnTo>
                    <a:pt x="528" y="282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Freeform 10182"/>
            <p:cNvSpPr/>
            <p:nvPr/>
          </p:nvSpPr>
          <p:spPr bwMode="auto">
            <a:xfrm>
              <a:off x="7279481" y="2736850"/>
              <a:ext cx="419100" cy="417513"/>
            </a:xfrm>
            <a:custGeom>
              <a:avLst/>
              <a:gdLst>
                <a:gd name="T0" fmla="*/ 528 w 528"/>
                <a:gd name="T1" fmla="*/ 282 h 526"/>
                <a:gd name="T2" fmla="*/ 518 w 528"/>
                <a:gd name="T3" fmla="*/ 334 h 526"/>
                <a:gd name="T4" fmla="*/ 498 w 528"/>
                <a:gd name="T5" fmla="*/ 384 h 526"/>
                <a:gd name="T6" fmla="*/ 472 w 528"/>
                <a:gd name="T7" fmla="*/ 426 h 526"/>
                <a:gd name="T8" fmla="*/ 436 w 528"/>
                <a:gd name="T9" fmla="*/ 462 h 526"/>
                <a:gd name="T10" fmla="*/ 394 w 528"/>
                <a:gd name="T11" fmla="*/ 492 h 526"/>
                <a:gd name="T12" fmla="*/ 348 w 528"/>
                <a:gd name="T13" fmla="*/ 512 h 526"/>
                <a:gd name="T14" fmla="*/ 298 w 528"/>
                <a:gd name="T15" fmla="*/ 524 h 526"/>
                <a:gd name="T16" fmla="*/ 244 w 528"/>
                <a:gd name="T17" fmla="*/ 526 h 526"/>
                <a:gd name="T18" fmla="*/ 218 w 528"/>
                <a:gd name="T19" fmla="*/ 522 h 526"/>
                <a:gd name="T20" fmla="*/ 168 w 528"/>
                <a:gd name="T21" fmla="*/ 508 h 526"/>
                <a:gd name="T22" fmla="*/ 122 w 528"/>
                <a:gd name="T23" fmla="*/ 484 h 526"/>
                <a:gd name="T24" fmla="*/ 82 w 528"/>
                <a:gd name="T25" fmla="*/ 454 h 526"/>
                <a:gd name="T26" fmla="*/ 48 w 528"/>
                <a:gd name="T27" fmla="*/ 414 h 526"/>
                <a:gd name="T28" fmla="*/ 24 w 528"/>
                <a:gd name="T29" fmla="*/ 370 h 526"/>
                <a:gd name="T30" fmla="*/ 8 w 528"/>
                <a:gd name="T31" fmla="*/ 322 h 526"/>
                <a:gd name="T32" fmla="*/ 0 w 528"/>
                <a:gd name="T33" fmla="*/ 270 h 526"/>
                <a:gd name="T34" fmla="*/ 2 w 528"/>
                <a:gd name="T35" fmla="*/ 244 h 526"/>
                <a:gd name="T36" fmla="*/ 10 w 528"/>
                <a:gd name="T37" fmla="*/ 190 h 526"/>
                <a:gd name="T38" fmla="*/ 30 w 528"/>
                <a:gd name="T39" fmla="*/ 142 h 526"/>
                <a:gd name="T40" fmla="*/ 56 w 528"/>
                <a:gd name="T41" fmla="*/ 100 h 526"/>
                <a:gd name="T42" fmla="*/ 92 w 528"/>
                <a:gd name="T43" fmla="*/ 62 h 526"/>
                <a:gd name="T44" fmla="*/ 134 w 528"/>
                <a:gd name="T45" fmla="*/ 34 h 526"/>
                <a:gd name="T46" fmla="*/ 180 w 528"/>
                <a:gd name="T47" fmla="*/ 12 h 526"/>
                <a:gd name="T48" fmla="*/ 230 w 528"/>
                <a:gd name="T49" fmla="*/ 2 h 526"/>
                <a:gd name="T50" fmla="*/ 284 w 528"/>
                <a:gd name="T51" fmla="*/ 0 h 526"/>
                <a:gd name="T52" fmla="*/ 310 w 528"/>
                <a:gd name="T53" fmla="*/ 4 h 526"/>
                <a:gd name="T54" fmla="*/ 362 w 528"/>
                <a:gd name="T55" fmla="*/ 18 h 526"/>
                <a:gd name="T56" fmla="*/ 406 w 528"/>
                <a:gd name="T57" fmla="*/ 40 h 526"/>
                <a:gd name="T58" fmla="*/ 446 w 528"/>
                <a:gd name="T59" fmla="*/ 72 h 526"/>
                <a:gd name="T60" fmla="*/ 480 w 528"/>
                <a:gd name="T61" fmla="*/ 110 h 526"/>
                <a:gd name="T62" fmla="*/ 504 w 528"/>
                <a:gd name="T63" fmla="*/ 154 h 526"/>
                <a:gd name="T64" fmla="*/ 522 w 528"/>
                <a:gd name="T65" fmla="*/ 204 h 526"/>
                <a:gd name="T66" fmla="*/ 528 w 528"/>
                <a:gd name="T67" fmla="*/ 25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8" h="526">
                  <a:moveTo>
                    <a:pt x="528" y="282"/>
                  </a:moveTo>
                  <a:lnTo>
                    <a:pt x="528" y="282"/>
                  </a:lnTo>
                  <a:lnTo>
                    <a:pt x="524" y="310"/>
                  </a:lnTo>
                  <a:lnTo>
                    <a:pt x="518" y="334"/>
                  </a:lnTo>
                  <a:lnTo>
                    <a:pt x="510" y="360"/>
                  </a:lnTo>
                  <a:lnTo>
                    <a:pt x="498" y="384"/>
                  </a:lnTo>
                  <a:lnTo>
                    <a:pt x="486" y="406"/>
                  </a:lnTo>
                  <a:lnTo>
                    <a:pt x="472" y="426"/>
                  </a:lnTo>
                  <a:lnTo>
                    <a:pt x="454" y="446"/>
                  </a:lnTo>
                  <a:lnTo>
                    <a:pt x="436" y="462"/>
                  </a:lnTo>
                  <a:lnTo>
                    <a:pt x="416" y="478"/>
                  </a:lnTo>
                  <a:lnTo>
                    <a:pt x="394" y="492"/>
                  </a:lnTo>
                  <a:lnTo>
                    <a:pt x="372" y="504"/>
                  </a:lnTo>
                  <a:lnTo>
                    <a:pt x="348" y="512"/>
                  </a:lnTo>
                  <a:lnTo>
                    <a:pt x="324" y="520"/>
                  </a:lnTo>
                  <a:lnTo>
                    <a:pt x="298" y="524"/>
                  </a:lnTo>
                  <a:lnTo>
                    <a:pt x="272" y="526"/>
                  </a:lnTo>
                  <a:lnTo>
                    <a:pt x="244" y="526"/>
                  </a:lnTo>
                  <a:lnTo>
                    <a:pt x="244" y="526"/>
                  </a:lnTo>
                  <a:lnTo>
                    <a:pt x="218" y="522"/>
                  </a:lnTo>
                  <a:lnTo>
                    <a:pt x="192" y="516"/>
                  </a:lnTo>
                  <a:lnTo>
                    <a:pt x="168" y="508"/>
                  </a:lnTo>
                  <a:lnTo>
                    <a:pt x="144" y="498"/>
                  </a:lnTo>
                  <a:lnTo>
                    <a:pt x="122" y="484"/>
                  </a:lnTo>
                  <a:lnTo>
                    <a:pt x="100" y="470"/>
                  </a:lnTo>
                  <a:lnTo>
                    <a:pt x="82" y="454"/>
                  </a:lnTo>
                  <a:lnTo>
                    <a:pt x="64" y="434"/>
                  </a:lnTo>
                  <a:lnTo>
                    <a:pt x="48" y="414"/>
                  </a:lnTo>
                  <a:lnTo>
                    <a:pt x="34" y="394"/>
                  </a:lnTo>
                  <a:lnTo>
                    <a:pt x="24" y="370"/>
                  </a:lnTo>
                  <a:lnTo>
                    <a:pt x="14" y="346"/>
                  </a:lnTo>
                  <a:lnTo>
                    <a:pt x="8" y="322"/>
                  </a:lnTo>
                  <a:lnTo>
                    <a:pt x="2" y="296"/>
                  </a:lnTo>
                  <a:lnTo>
                    <a:pt x="0" y="270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4" y="216"/>
                  </a:lnTo>
                  <a:lnTo>
                    <a:pt x="10" y="190"/>
                  </a:lnTo>
                  <a:lnTo>
                    <a:pt x="18" y="166"/>
                  </a:lnTo>
                  <a:lnTo>
                    <a:pt x="30" y="142"/>
                  </a:lnTo>
                  <a:lnTo>
                    <a:pt x="42" y="120"/>
                  </a:lnTo>
                  <a:lnTo>
                    <a:pt x="56" y="100"/>
                  </a:lnTo>
                  <a:lnTo>
                    <a:pt x="74" y="80"/>
                  </a:lnTo>
                  <a:lnTo>
                    <a:pt x="92" y="62"/>
                  </a:lnTo>
                  <a:lnTo>
                    <a:pt x="112" y="48"/>
                  </a:lnTo>
                  <a:lnTo>
                    <a:pt x="134" y="34"/>
                  </a:lnTo>
                  <a:lnTo>
                    <a:pt x="156" y="22"/>
                  </a:lnTo>
                  <a:lnTo>
                    <a:pt x="180" y="12"/>
                  </a:lnTo>
                  <a:lnTo>
                    <a:pt x="204" y="6"/>
                  </a:lnTo>
                  <a:lnTo>
                    <a:pt x="230" y="2"/>
                  </a:lnTo>
                  <a:lnTo>
                    <a:pt x="256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310" y="4"/>
                  </a:lnTo>
                  <a:lnTo>
                    <a:pt x="336" y="10"/>
                  </a:lnTo>
                  <a:lnTo>
                    <a:pt x="362" y="18"/>
                  </a:lnTo>
                  <a:lnTo>
                    <a:pt x="384" y="28"/>
                  </a:lnTo>
                  <a:lnTo>
                    <a:pt x="406" y="40"/>
                  </a:lnTo>
                  <a:lnTo>
                    <a:pt x="428" y="56"/>
                  </a:lnTo>
                  <a:lnTo>
                    <a:pt x="446" y="72"/>
                  </a:lnTo>
                  <a:lnTo>
                    <a:pt x="464" y="90"/>
                  </a:lnTo>
                  <a:lnTo>
                    <a:pt x="480" y="110"/>
                  </a:lnTo>
                  <a:lnTo>
                    <a:pt x="494" y="132"/>
                  </a:lnTo>
                  <a:lnTo>
                    <a:pt x="504" y="154"/>
                  </a:lnTo>
                  <a:lnTo>
                    <a:pt x="514" y="178"/>
                  </a:lnTo>
                  <a:lnTo>
                    <a:pt x="522" y="204"/>
                  </a:lnTo>
                  <a:lnTo>
                    <a:pt x="526" y="228"/>
                  </a:lnTo>
                  <a:lnTo>
                    <a:pt x="528" y="256"/>
                  </a:lnTo>
                  <a:lnTo>
                    <a:pt x="528" y="2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Freeform 10183"/>
            <p:cNvSpPr/>
            <p:nvPr/>
          </p:nvSpPr>
          <p:spPr bwMode="auto">
            <a:xfrm>
              <a:off x="7309644" y="2765425"/>
              <a:ext cx="358775" cy="358775"/>
            </a:xfrm>
            <a:custGeom>
              <a:avLst/>
              <a:gdLst>
                <a:gd name="T0" fmla="*/ 452 w 452"/>
                <a:gd name="T1" fmla="*/ 244 h 452"/>
                <a:gd name="T2" fmla="*/ 444 w 452"/>
                <a:gd name="T3" fmla="*/ 288 h 452"/>
                <a:gd name="T4" fmla="*/ 428 w 452"/>
                <a:gd name="T5" fmla="*/ 330 h 452"/>
                <a:gd name="T6" fmla="*/ 404 w 452"/>
                <a:gd name="T7" fmla="*/ 366 h 452"/>
                <a:gd name="T8" fmla="*/ 374 w 452"/>
                <a:gd name="T9" fmla="*/ 398 h 452"/>
                <a:gd name="T10" fmla="*/ 338 w 452"/>
                <a:gd name="T11" fmla="*/ 424 h 452"/>
                <a:gd name="T12" fmla="*/ 298 w 452"/>
                <a:gd name="T13" fmla="*/ 440 h 452"/>
                <a:gd name="T14" fmla="*/ 254 w 452"/>
                <a:gd name="T15" fmla="*/ 450 h 452"/>
                <a:gd name="T16" fmla="*/ 210 w 452"/>
                <a:gd name="T17" fmla="*/ 452 h 452"/>
                <a:gd name="T18" fmla="*/ 186 w 452"/>
                <a:gd name="T19" fmla="*/ 450 h 452"/>
                <a:gd name="T20" fmla="*/ 142 w 452"/>
                <a:gd name="T21" fmla="*/ 436 h 452"/>
                <a:gd name="T22" fmla="*/ 104 w 452"/>
                <a:gd name="T23" fmla="*/ 416 h 452"/>
                <a:gd name="T24" fmla="*/ 70 w 452"/>
                <a:gd name="T25" fmla="*/ 390 h 452"/>
                <a:gd name="T26" fmla="*/ 42 w 452"/>
                <a:gd name="T27" fmla="*/ 358 h 452"/>
                <a:gd name="T28" fmla="*/ 20 w 452"/>
                <a:gd name="T29" fmla="*/ 320 h 452"/>
                <a:gd name="T30" fmla="*/ 6 w 452"/>
                <a:gd name="T31" fmla="*/ 278 h 452"/>
                <a:gd name="T32" fmla="*/ 0 w 452"/>
                <a:gd name="T33" fmla="*/ 232 h 452"/>
                <a:gd name="T34" fmla="*/ 0 w 452"/>
                <a:gd name="T35" fmla="*/ 210 h 452"/>
                <a:gd name="T36" fmla="*/ 8 w 452"/>
                <a:gd name="T37" fmla="*/ 164 h 452"/>
                <a:gd name="T38" fmla="*/ 24 w 452"/>
                <a:gd name="T39" fmla="*/ 124 h 452"/>
                <a:gd name="T40" fmla="*/ 48 w 452"/>
                <a:gd name="T41" fmla="*/ 86 h 452"/>
                <a:gd name="T42" fmla="*/ 78 w 452"/>
                <a:gd name="T43" fmla="*/ 56 h 452"/>
                <a:gd name="T44" fmla="*/ 114 w 452"/>
                <a:gd name="T45" fmla="*/ 30 h 452"/>
                <a:gd name="T46" fmla="*/ 154 w 452"/>
                <a:gd name="T47" fmla="*/ 12 h 452"/>
                <a:gd name="T48" fmla="*/ 198 w 452"/>
                <a:gd name="T49" fmla="*/ 2 h 452"/>
                <a:gd name="T50" fmla="*/ 242 w 452"/>
                <a:gd name="T51" fmla="*/ 2 h 452"/>
                <a:gd name="T52" fmla="*/ 266 w 452"/>
                <a:gd name="T53" fmla="*/ 4 h 452"/>
                <a:gd name="T54" fmla="*/ 310 w 452"/>
                <a:gd name="T55" fmla="*/ 16 h 452"/>
                <a:gd name="T56" fmla="*/ 348 w 452"/>
                <a:gd name="T57" fmla="*/ 36 h 452"/>
                <a:gd name="T58" fmla="*/ 382 w 452"/>
                <a:gd name="T59" fmla="*/ 64 h 452"/>
                <a:gd name="T60" fmla="*/ 410 w 452"/>
                <a:gd name="T61" fmla="*/ 96 h 452"/>
                <a:gd name="T62" fmla="*/ 432 w 452"/>
                <a:gd name="T63" fmla="*/ 134 h 452"/>
                <a:gd name="T64" fmla="*/ 446 w 452"/>
                <a:gd name="T65" fmla="*/ 176 h 452"/>
                <a:gd name="T66" fmla="*/ 452 w 452"/>
                <a:gd name="T67" fmla="*/ 22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2" h="452">
                  <a:moveTo>
                    <a:pt x="452" y="244"/>
                  </a:moveTo>
                  <a:lnTo>
                    <a:pt x="452" y="244"/>
                  </a:lnTo>
                  <a:lnTo>
                    <a:pt x="448" y="266"/>
                  </a:lnTo>
                  <a:lnTo>
                    <a:pt x="444" y="288"/>
                  </a:lnTo>
                  <a:lnTo>
                    <a:pt x="436" y="310"/>
                  </a:lnTo>
                  <a:lnTo>
                    <a:pt x="428" y="330"/>
                  </a:lnTo>
                  <a:lnTo>
                    <a:pt x="416" y="348"/>
                  </a:lnTo>
                  <a:lnTo>
                    <a:pt x="404" y="366"/>
                  </a:lnTo>
                  <a:lnTo>
                    <a:pt x="390" y="384"/>
                  </a:lnTo>
                  <a:lnTo>
                    <a:pt x="374" y="398"/>
                  </a:lnTo>
                  <a:lnTo>
                    <a:pt x="356" y="412"/>
                  </a:lnTo>
                  <a:lnTo>
                    <a:pt x="338" y="424"/>
                  </a:lnTo>
                  <a:lnTo>
                    <a:pt x="318" y="432"/>
                  </a:lnTo>
                  <a:lnTo>
                    <a:pt x="298" y="440"/>
                  </a:lnTo>
                  <a:lnTo>
                    <a:pt x="276" y="446"/>
                  </a:lnTo>
                  <a:lnTo>
                    <a:pt x="254" y="450"/>
                  </a:lnTo>
                  <a:lnTo>
                    <a:pt x="232" y="452"/>
                  </a:lnTo>
                  <a:lnTo>
                    <a:pt x="210" y="452"/>
                  </a:lnTo>
                  <a:lnTo>
                    <a:pt x="210" y="452"/>
                  </a:lnTo>
                  <a:lnTo>
                    <a:pt x="186" y="450"/>
                  </a:lnTo>
                  <a:lnTo>
                    <a:pt x="164" y="444"/>
                  </a:lnTo>
                  <a:lnTo>
                    <a:pt x="142" y="436"/>
                  </a:lnTo>
                  <a:lnTo>
                    <a:pt x="122" y="428"/>
                  </a:lnTo>
                  <a:lnTo>
                    <a:pt x="104" y="416"/>
                  </a:lnTo>
                  <a:lnTo>
                    <a:pt x="86" y="404"/>
                  </a:lnTo>
                  <a:lnTo>
                    <a:pt x="70" y="390"/>
                  </a:lnTo>
                  <a:lnTo>
                    <a:pt x="54" y="374"/>
                  </a:lnTo>
                  <a:lnTo>
                    <a:pt x="42" y="358"/>
                  </a:lnTo>
                  <a:lnTo>
                    <a:pt x="30" y="338"/>
                  </a:lnTo>
                  <a:lnTo>
                    <a:pt x="20" y="320"/>
                  </a:lnTo>
                  <a:lnTo>
                    <a:pt x="12" y="298"/>
                  </a:lnTo>
                  <a:lnTo>
                    <a:pt x="6" y="278"/>
                  </a:lnTo>
                  <a:lnTo>
                    <a:pt x="2" y="256"/>
                  </a:lnTo>
                  <a:lnTo>
                    <a:pt x="0" y="232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4" y="186"/>
                  </a:lnTo>
                  <a:lnTo>
                    <a:pt x="8" y="164"/>
                  </a:lnTo>
                  <a:lnTo>
                    <a:pt x="16" y="144"/>
                  </a:lnTo>
                  <a:lnTo>
                    <a:pt x="24" y="124"/>
                  </a:lnTo>
                  <a:lnTo>
                    <a:pt x="36" y="104"/>
                  </a:lnTo>
                  <a:lnTo>
                    <a:pt x="48" y="86"/>
                  </a:lnTo>
                  <a:lnTo>
                    <a:pt x="62" y="70"/>
                  </a:lnTo>
                  <a:lnTo>
                    <a:pt x="78" y="56"/>
                  </a:lnTo>
                  <a:lnTo>
                    <a:pt x="96" y="42"/>
                  </a:lnTo>
                  <a:lnTo>
                    <a:pt x="114" y="30"/>
                  </a:lnTo>
                  <a:lnTo>
                    <a:pt x="134" y="20"/>
                  </a:lnTo>
                  <a:lnTo>
                    <a:pt x="154" y="12"/>
                  </a:lnTo>
                  <a:lnTo>
                    <a:pt x="176" y="6"/>
                  </a:lnTo>
                  <a:lnTo>
                    <a:pt x="198" y="2"/>
                  </a:lnTo>
                  <a:lnTo>
                    <a:pt x="220" y="0"/>
                  </a:lnTo>
                  <a:lnTo>
                    <a:pt x="242" y="2"/>
                  </a:lnTo>
                  <a:lnTo>
                    <a:pt x="242" y="2"/>
                  </a:lnTo>
                  <a:lnTo>
                    <a:pt x="266" y="4"/>
                  </a:lnTo>
                  <a:lnTo>
                    <a:pt x="288" y="10"/>
                  </a:lnTo>
                  <a:lnTo>
                    <a:pt x="310" y="16"/>
                  </a:lnTo>
                  <a:lnTo>
                    <a:pt x="330" y="26"/>
                  </a:lnTo>
                  <a:lnTo>
                    <a:pt x="348" y="36"/>
                  </a:lnTo>
                  <a:lnTo>
                    <a:pt x="366" y="50"/>
                  </a:lnTo>
                  <a:lnTo>
                    <a:pt x="382" y="64"/>
                  </a:lnTo>
                  <a:lnTo>
                    <a:pt x="398" y="80"/>
                  </a:lnTo>
                  <a:lnTo>
                    <a:pt x="410" y="96"/>
                  </a:lnTo>
                  <a:lnTo>
                    <a:pt x="422" y="114"/>
                  </a:lnTo>
                  <a:lnTo>
                    <a:pt x="432" y="134"/>
                  </a:lnTo>
                  <a:lnTo>
                    <a:pt x="440" y="154"/>
                  </a:lnTo>
                  <a:lnTo>
                    <a:pt x="446" y="176"/>
                  </a:lnTo>
                  <a:lnTo>
                    <a:pt x="450" y="198"/>
                  </a:lnTo>
                  <a:lnTo>
                    <a:pt x="452" y="220"/>
                  </a:lnTo>
                  <a:lnTo>
                    <a:pt x="452" y="244"/>
                  </a:lnTo>
                  <a:close/>
                </a:path>
              </a:pathLst>
            </a:custGeom>
            <a:solidFill>
              <a:srgbClr val="6767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Freeform 10184"/>
            <p:cNvSpPr/>
            <p:nvPr/>
          </p:nvSpPr>
          <p:spPr bwMode="auto">
            <a:xfrm>
              <a:off x="7309644" y="2765425"/>
              <a:ext cx="358775" cy="358775"/>
            </a:xfrm>
            <a:custGeom>
              <a:avLst/>
              <a:gdLst>
                <a:gd name="T0" fmla="*/ 452 w 452"/>
                <a:gd name="T1" fmla="*/ 244 h 452"/>
                <a:gd name="T2" fmla="*/ 444 w 452"/>
                <a:gd name="T3" fmla="*/ 288 h 452"/>
                <a:gd name="T4" fmla="*/ 428 w 452"/>
                <a:gd name="T5" fmla="*/ 330 h 452"/>
                <a:gd name="T6" fmla="*/ 404 w 452"/>
                <a:gd name="T7" fmla="*/ 366 h 452"/>
                <a:gd name="T8" fmla="*/ 374 w 452"/>
                <a:gd name="T9" fmla="*/ 398 h 452"/>
                <a:gd name="T10" fmla="*/ 338 w 452"/>
                <a:gd name="T11" fmla="*/ 424 h 452"/>
                <a:gd name="T12" fmla="*/ 298 w 452"/>
                <a:gd name="T13" fmla="*/ 440 h 452"/>
                <a:gd name="T14" fmla="*/ 254 w 452"/>
                <a:gd name="T15" fmla="*/ 450 h 452"/>
                <a:gd name="T16" fmla="*/ 210 w 452"/>
                <a:gd name="T17" fmla="*/ 452 h 452"/>
                <a:gd name="T18" fmla="*/ 186 w 452"/>
                <a:gd name="T19" fmla="*/ 450 h 452"/>
                <a:gd name="T20" fmla="*/ 142 w 452"/>
                <a:gd name="T21" fmla="*/ 436 h 452"/>
                <a:gd name="T22" fmla="*/ 104 w 452"/>
                <a:gd name="T23" fmla="*/ 416 h 452"/>
                <a:gd name="T24" fmla="*/ 70 w 452"/>
                <a:gd name="T25" fmla="*/ 390 h 452"/>
                <a:gd name="T26" fmla="*/ 42 w 452"/>
                <a:gd name="T27" fmla="*/ 358 h 452"/>
                <a:gd name="T28" fmla="*/ 20 w 452"/>
                <a:gd name="T29" fmla="*/ 320 h 452"/>
                <a:gd name="T30" fmla="*/ 6 w 452"/>
                <a:gd name="T31" fmla="*/ 278 h 452"/>
                <a:gd name="T32" fmla="*/ 0 w 452"/>
                <a:gd name="T33" fmla="*/ 232 h 452"/>
                <a:gd name="T34" fmla="*/ 0 w 452"/>
                <a:gd name="T35" fmla="*/ 210 h 452"/>
                <a:gd name="T36" fmla="*/ 8 w 452"/>
                <a:gd name="T37" fmla="*/ 164 h 452"/>
                <a:gd name="T38" fmla="*/ 24 w 452"/>
                <a:gd name="T39" fmla="*/ 124 h 452"/>
                <a:gd name="T40" fmla="*/ 48 w 452"/>
                <a:gd name="T41" fmla="*/ 86 h 452"/>
                <a:gd name="T42" fmla="*/ 78 w 452"/>
                <a:gd name="T43" fmla="*/ 56 h 452"/>
                <a:gd name="T44" fmla="*/ 114 w 452"/>
                <a:gd name="T45" fmla="*/ 30 h 452"/>
                <a:gd name="T46" fmla="*/ 154 w 452"/>
                <a:gd name="T47" fmla="*/ 12 h 452"/>
                <a:gd name="T48" fmla="*/ 198 w 452"/>
                <a:gd name="T49" fmla="*/ 2 h 452"/>
                <a:gd name="T50" fmla="*/ 242 w 452"/>
                <a:gd name="T51" fmla="*/ 2 h 452"/>
                <a:gd name="T52" fmla="*/ 266 w 452"/>
                <a:gd name="T53" fmla="*/ 4 h 452"/>
                <a:gd name="T54" fmla="*/ 310 w 452"/>
                <a:gd name="T55" fmla="*/ 16 h 452"/>
                <a:gd name="T56" fmla="*/ 348 w 452"/>
                <a:gd name="T57" fmla="*/ 36 h 452"/>
                <a:gd name="T58" fmla="*/ 382 w 452"/>
                <a:gd name="T59" fmla="*/ 64 h 452"/>
                <a:gd name="T60" fmla="*/ 410 w 452"/>
                <a:gd name="T61" fmla="*/ 96 h 452"/>
                <a:gd name="T62" fmla="*/ 432 w 452"/>
                <a:gd name="T63" fmla="*/ 134 h 452"/>
                <a:gd name="T64" fmla="*/ 446 w 452"/>
                <a:gd name="T65" fmla="*/ 176 h 452"/>
                <a:gd name="T66" fmla="*/ 452 w 452"/>
                <a:gd name="T67" fmla="*/ 22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2" h="452">
                  <a:moveTo>
                    <a:pt x="452" y="244"/>
                  </a:moveTo>
                  <a:lnTo>
                    <a:pt x="452" y="244"/>
                  </a:lnTo>
                  <a:lnTo>
                    <a:pt x="448" y="266"/>
                  </a:lnTo>
                  <a:lnTo>
                    <a:pt x="444" y="288"/>
                  </a:lnTo>
                  <a:lnTo>
                    <a:pt x="436" y="310"/>
                  </a:lnTo>
                  <a:lnTo>
                    <a:pt x="428" y="330"/>
                  </a:lnTo>
                  <a:lnTo>
                    <a:pt x="416" y="348"/>
                  </a:lnTo>
                  <a:lnTo>
                    <a:pt x="404" y="366"/>
                  </a:lnTo>
                  <a:lnTo>
                    <a:pt x="390" y="384"/>
                  </a:lnTo>
                  <a:lnTo>
                    <a:pt x="374" y="398"/>
                  </a:lnTo>
                  <a:lnTo>
                    <a:pt x="356" y="412"/>
                  </a:lnTo>
                  <a:lnTo>
                    <a:pt x="338" y="424"/>
                  </a:lnTo>
                  <a:lnTo>
                    <a:pt x="318" y="432"/>
                  </a:lnTo>
                  <a:lnTo>
                    <a:pt x="298" y="440"/>
                  </a:lnTo>
                  <a:lnTo>
                    <a:pt x="276" y="446"/>
                  </a:lnTo>
                  <a:lnTo>
                    <a:pt x="254" y="450"/>
                  </a:lnTo>
                  <a:lnTo>
                    <a:pt x="232" y="452"/>
                  </a:lnTo>
                  <a:lnTo>
                    <a:pt x="210" y="452"/>
                  </a:lnTo>
                  <a:lnTo>
                    <a:pt x="210" y="452"/>
                  </a:lnTo>
                  <a:lnTo>
                    <a:pt x="186" y="450"/>
                  </a:lnTo>
                  <a:lnTo>
                    <a:pt x="164" y="444"/>
                  </a:lnTo>
                  <a:lnTo>
                    <a:pt x="142" y="436"/>
                  </a:lnTo>
                  <a:lnTo>
                    <a:pt x="122" y="428"/>
                  </a:lnTo>
                  <a:lnTo>
                    <a:pt x="104" y="416"/>
                  </a:lnTo>
                  <a:lnTo>
                    <a:pt x="86" y="404"/>
                  </a:lnTo>
                  <a:lnTo>
                    <a:pt x="70" y="390"/>
                  </a:lnTo>
                  <a:lnTo>
                    <a:pt x="54" y="374"/>
                  </a:lnTo>
                  <a:lnTo>
                    <a:pt x="42" y="358"/>
                  </a:lnTo>
                  <a:lnTo>
                    <a:pt x="30" y="338"/>
                  </a:lnTo>
                  <a:lnTo>
                    <a:pt x="20" y="320"/>
                  </a:lnTo>
                  <a:lnTo>
                    <a:pt x="12" y="298"/>
                  </a:lnTo>
                  <a:lnTo>
                    <a:pt x="6" y="278"/>
                  </a:lnTo>
                  <a:lnTo>
                    <a:pt x="2" y="256"/>
                  </a:lnTo>
                  <a:lnTo>
                    <a:pt x="0" y="232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4" y="186"/>
                  </a:lnTo>
                  <a:lnTo>
                    <a:pt x="8" y="164"/>
                  </a:lnTo>
                  <a:lnTo>
                    <a:pt x="16" y="144"/>
                  </a:lnTo>
                  <a:lnTo>
                    <a:pt x="24" y="124"/>
                  </a:lnTo>
                  <a:lnTo>
                    <a:pt x="36" y="104"/>
                  </a:lnTo>
                  <a:lnTo>
                    <a:pt x="48" y="86"/>
                  </a:lnTo>
                  <a:lnTo>
                    <a:pt x="62" y="70"/>
                  </a:lnTo>
                  <a:lnTo>
                    <a:pt x="78" y="56"/>
                  </a:lnTo>
                  <a:lnTo>
                    <a:pt x="96" y="42"/>
                  </a:lnTo>
                  <a:lnTo>
                    <a:pt x="114" y="30"/>
                  </a:lnTo>
                  <a:lnTo>
                    <a:pt x="134" y="20"/>
                  </a:lnTo>
                  <a:lnTo>
                    <a:pt x="154" y="12"/>
                  </a:lnTo>
                  <a:lnTo>
                    <a:pt x="176" y="6"/>
                  </a:lnTo>
                  <a:lnTo>
                    <a:pt x="198" y="2"/>
                  </a:lnTo>
                  <a:lnTo>
                    <a:pt x="220" y="0"/>
                  </a:lnTo>
                  <a:lnTo>
                    <a:pt x="242" y="2"/>
                  </a:lnTo>
                  <a:lnTo>
                    <a:pt x="242" y="2"/>
                  </a:lnTo>
                  <a:lnTo>
                    <a:pt x="266" y="4"/>
                  </a:lnTo>
                  <a:lnTo>
                    <a:pt x="288" y="10"/>
                  </a:lnTo>
                  <a:lnTo>
                    <a:pt x="310" y="16"/>
                  </a:lnTo>
                  <a:lnTo>
                    <a:pt x="330" y="26"/>
                  </a:lnTo>
                  <a:lnTo>
                    <a:pt x="348" y="36"/>
                  </a:lnTo>
                  <a:lnTo>
                    <a:pt x="366" y="50"/>
                  </a:lnTo>
                  <a:lnTo>
                    <a:pt x="382" y="64"/>
                  </a:lnTo>
                  <a:lnTo>
                    <a:pt x="398" y="80"/>
                  </a:lnTo>
                  <a:lnTo>
                    <a:pt x="410" y="96"/>
                  </a:lnTo>
                  <a:lnTo>
                    <a:pt x="422" y="114"/>
                  </a:lnTo>
                  <a:lnTo>
                    <a:pt x="432" y="134"/>
                  </a:lnTo>
                  <a:lnTo>
                    <a:pt x="440" y="154"/>
                  </a:lnTo>
                  <a:lnTo>
                    <a:pt x="446" y="176"/>
                  </a:lnTo>
                  <a:lnTo>
                    <a:pt x="450" y="198"/>
                  </a:lnTo>
                  <a:lnTo>
                    <a:pt x="452" y="220"/>
                  </a:lnTo>
                  <a:lnTo>
                    <a:pt x="452" y="2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Freeform 10185"/>
            <p:cNvSpPr/>
            <p:nvPr/>
          </p:nvSpPr>
          <p:spPr bwMode="auto">
            <a:xfrm>
              <a:off x="7422356" y="2878137"/>
              <a:ext cx="133350" cy="134938"/>
            </a:xfrm>
            <a:custGeom>
              <a:avLst/>
              <a:gdLst>
                <a:gd name="T0" fmla="*/ 168 w 168"/>
                <a:gd name="T1" fmla="*/ 92 h 170"/>
                <a:gd name="T2" fmla="*/ 168 w 168"/>
                <a:gd name="T3" fmla="*/ 92 h 170"/>
                <a:gd name="T4" fmla="*/ 166 w 168"/>
                <a:gd name="T5" fmla="*/ 108 h 170"/>
                <a:gd name="T6" fmla="*/ 160 w 168"/>
                <a:gd name="T7" fmla="*/ 124 h 170"/>
                <a:gd name="T8" fmla="*/ 150 w 168"/>
                <a:gd name="T9" fmla="*/ 138 h 170"/>
                <a:gd name="T10" fmla="*/ 140 w 168"/>
                <a:gd name="T11" fmla="*/ 148 h 170"/>
                <a:gd name="T12" fmla="*/ 126 w 168"/>
                <a:gd name="T13" fmla="*/ 158 h 170"/>
                <a:gd name="T14" fmla="*/ 112 w 168"/>
                <a:gd name="T15" fmla="*/ 166 h 170"/>
                <a:gd name="T16" fmla="*/ 94 w 168"/>
                <a:gd name="T17" fmla="*/ 168 h 170"/>
                <a:gd name="T18" fmla="*/ 78 w 168"/>
                <a:gd name="T19" fmla="*/ 170 h 170"/>
                <a:gd name="T20" fmla="*/ 78 w 168"/>
                <a:gd name="T21" fmla="*/ 170 h 170"/>
                <a:gd name="T22" fmla="*/ 60 w 168"/>
                <a:gd name="T23" fmla="*/ 166 h 170"/>
                <a:gd name="T24" fmla="*/ 46 w 168"/>
                <a:gd name="T25" fmla="*/ 160 h 170"/>
                <a:gd name="T26" fmla="*/ 32 w 168"/>
                <a:gd name="T27" fmla="*/ 152 h 170"/>
                <a:gd name="T28" fmla="*/ 20 w 168"/>
                <a:gd name="T29" fmla="*/ 140 h 170"/>
                <a:gd name="T30" fmla="*/ 10 w 168"/>
                <a:gd name="T31" fmla="*/ 126 h 170"/>
                <a:gd name="T32" fmla="*/ 4 w 168"/>
                <a:gd name="T33" fmla="*/ 112 h 170"/>
                <a:gd name="T34" fmla="*/ 0 w 168"/>
                <a:gd name="T35" fmla="*/ 96 h 170"/>
                <a:gd name="T36" fmla="*/ 0 w 168"/>
                <a:gd name="T37" fmla="*/ 78 h 170"/>
                <a:gd name="T38" fmla="*/ 0 w 168"/>
                <a:gd name="T39" fmla="*/ 78 h 170"/>
                <a:gd name="T40" fmla="*/ 2 w 168"/>
                <a:gd name="T41" fmla="*/ 62 h 170"/>
                <a:gd name="T42" fmla="*/ 8 w 168"/>
                <a:gd name="T43" fmla="*/ 46 h 170"/>
                <a:gd name="T44" fmla="*/ 18 w 168"/>
                <a:gd name="T45" fmla="*/ 32 h 170"/>
                <a:gd name="T46" fmla="*/ 28 w 168"/>
                <a:gd name="T47" fmla="*/ 20 h 170"/>
                <a:gd name="T48" fmla="*/ 42 w 168"/>
                <a:gd name="T49" fmla="*/ 12 h 170"/>
                <a:gd name="T50" fmla="*/ 56 w 168"/>
                <a:gd name="T51" fmla="*/ 4 h 170"/>
                <a:gd name="T52" fmla="*/ 74 w 168"/>
                <a:gd name="T53" fmla="*/ 0 h 170"/>
                <a:gd name="T54" fmla="*/ 90 w 168"/>
                <a:gd name="T55" fmla="*/ 0 h 170"/>
                <a:gd name="T56" fmla="*/ 90 w 168"/>
                <a:gd name="T57" fmla="*/ 0 h 170"/>
                <a:gd name="T58" fmla="*/ 108 w 168"/>
                <a:gd name="T59" fmla="*/ 4 h 170"/>
                <a:gd name="T60" fmla="*/ 122 w 168"/>
                <a:gd name="T61" fmla="*/ 10 h 170"/>
                <a:gd name="T62" fmla="*/ 136 w 168"/>
                <a:gd name="T63" fmla="*/ 18 h 170"/>
                <a:gd name="T64" fmla="*/ 148 w 168"/>
                <a:gd name="T65" fmla="*/ 30 h 170"/>
                <a:gd name="T66" fmla="*/ 158 w 168"/>
                <a:gd name="T67" fmla="*/ 42 h 170"/>
                <a:gd name="T68" fmla="*/ 164 w 168"/>
                <a:gd name="T69" fmla="*/ 58 h 170"/>
                <a:gd name="T70" fmla="*/ 168 w 168"/>
                <a:gd name="T71" fmla="*/ 74 h 170"/>
                <a:gd name="T72" fmla="*/ 168 w 168"/>
                <a:gd name="T73" fmla="*/ 9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70">
                  <a:moveTo>
                    <a:pt x="168" y="92"/>
                  </a:moveTo>
                  <a:lnTo>
                    <a:pt x="168" y="92"/>
                  </a:lnTo>
                  <a:lnTo>
                    <a:pt x="166" y="108"/>
                  </a:lnTo>
                  <a:lnTo>
                    <a:pt x="160" y="124"/>
                  </a:lnTo>
                  <a:lnTo>
                    <a:pt x="150" y="138"/>
                  </a:lnTo>
                  <a:lnTo>
                    <a:pt x="140" y="148"/>
                  </a:lnTo>
                  <a:lnTo>
                    <a:pt x="126" y="158"/>
                  </a:lnTo>
                  <a:lnTo>
                    <a:pt x="112" y="166"/>
                  </a:lnTo>
                  <a:lnTo>
                    <a:pt x="94" y="168"/>
                  </a:lnTo>
                  <a:lnTo>
                    <a:pt x="78" y="170"/>
                  </a:lnTo>
                  <a:lnTo>
                    <a:pt x="78" y="170"/>
                  </a:lnTo>
                  <a:lnTo>
                    <a:pt x="60" y="166"/>
                  </a:lnTo>
                  <a:lnTo>
                    <a:pt x="46" y="160"/>
                  </a:lnTo>
                  <a:lnTo>
                    <a:pt x="32" y="152"/>
                  </a:lnTo>
                  <a:lnTo>
                    <a:pt x="20" y="140"/>
                  </a:lnTo>
                  <a:lnTo>
                    <a:pt x="10" y="126"/>
                  </a:lnTo>
                  <a:lnTo>
                    <a:pt x="4" y="112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62"/>
                  </a:lnTo>
                  <a:lnTo>
                    <a:pt x="8" y="46"/>
                  </a:lnTo>
                  <a:lnTo>
                    <a:pt x="18" y="32"/>
                  </a:lnTo>
                  <a:lnTo>
                    <a:pt x="28" y="20"/>
                  </a:lnTo>
                  <a:lnTo>
                    <a:pt x="42" y="12"/>
                  </a:lnTo>
                  <a:lnTo>
                    <a:pt x="56" y="4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108" y="4"/>
                  </a:lnTo>
                  <a:lnTo>
                    <a:pt x="122" y="10"/>
                  </a:lnTo>
                  <a:lnTo>
                    <a:pt x="136" y="18"/>
                  </a:lnTo>
                  <a:lnTo>
                    <a:pt x="148" y="30"/>
                  </a:lnTo>
                  <a:lnTo>
                    <a:pt x="158" y="42"/>
                  </a:lnTo>
                  <a:lnTo>
                    <a:pt x="164" y="58"/>
                  </a:lnTo>
                  <a:lnTo>
                    <a:pt x="168" y="74"/>
                  </a:lnTo>
                  <a:lnTo>
                    <a:pt x="168" y="92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Freeform 10186"/>
            <p:cNvSpPr/>
            <p:nvPr/>
          </p:nvSpPr>
          <p:spPr bwMode="auto">
            <a:xfrm>
              <a:off x="7422356" y="2878137"/>
              <a:ext cx="133350" cy="134938"/>
            </a:xfrm>
            <a:custGeom>
              <a:avLst/>
              <a:gdLst>
                <a:gd name="T0" fmla="*/ 168 w 168"/>
                <a:gd name="T1" fmla="*/ 92 h 170"/>
                <a:gd name="T2" fmla="*/ 168 w 168"/>
                <a:gd name="T3" fmla="*/ 92 h 170"/>
                <a:gd name="T4" fmla="*/ 166 w 168"/>
                <a:gd name="T5" fmla="*/ 108 h 170"/>
                <a:gd name="T6" fmla="*/ 160 w 168"/>
                <a:gd name="T7" fmla="*/ 124 h 170"/>
                <a:gd name="T8" fmla="*/ 150 w 168"/>
                <a:gd name="T9" fmla="*/ 138 h 170"/>
                <a:gd name="T10" fmla="*/ 140 w 168"/>
                <a:gd name="T11" fmla="*/ 148 h 170"/>
                <a:gd name="T12" fmla="*/ 126 w 168"/>
                <a:gd name="T13" fmla="*/ 158 h 170"/>
                <a:gd name="T14" fmla="*/ 112 w 168"/>
                <a:gd name="T15" fmla="*/ 166 h 170"/>
                <a:gd name="T16" fmla="*/ 94 w 168"/>
                <a:gd name="T17" fmla="*/ 168 h 170"/>
                <a:gd name="T18" fmla="*/ 78 w 168"/>
                <a:gd name="T19" fmla="*/ 170 h 170"/>
                <a:gd name="T20" fmla="*/ 78 w 168"/>
                <a:gd name="T21" fmla="*/ 170 h 170"/>
                <a:gd name="T22" fmla="*/ 60 w 168"/>
                <a:gd name="T23" fmla="*/ 166 h 170"/>
                <a:gd name="T24" fmla="*/ 46 w 168"/>
                <a:gd name="T25" fmla="*/ 160 h 170"/>
                <a:gd name="T26" fmla="*/ 32 w 168"/>
                <a:gd name="T27" fmla="*/ 152 h 170"/>
                <a:gd name="T28" fmla="*/ 20 w 168"/>
                <a:gd name="T29" fmla="*/ 140 h 170"/>
                <a:gd name="T30" fmla="*/ 10 w 168"/>
                <a:gd name="T31" fmla="*/ 126 h 170"/>
                <a:gd name="T32" fmla="*/ 4 w 168"/>
                <a:gd name="T33" fmla="*/ 112 h 170"/>
                <a:gd name="T34" fmla="*/ 0 w 168"/>
                <a:gd name="T35" fmla="*/ 96 h 170"/>
                <a:gd name="T36" fmla="*/ 0 w 168"/>
                <a:gd name="T37" fmla="*/ 78 h 170"/>
                <a:gd name="T38" fmla="*/ 0 w 168"/>
                <a:gd name="T39" fmla="*/ 78 h 170"/>
                <a:gd name="T40" fmla="*/ 2 w 168"/>
                <a:gd name="T41" fmla="*/ 62 h 170"/>
                <a:gd name="T42" fmla="*/ 8 w 168"/>
                <a:gd name="T43" fmla="*/ 46 h 170"/>
                <a:gd name="T44" fmla="*/ 18 w 168"/>
                <a:gd name="T45" fmla="*/ 32 h 170"/>
                <a:gd name="T46" fmla="*/ 28 w 168"/>
                <a:gd name="T47" fmla="*/ 20 h 170"/>
                <a:gd name="T48" fmla="*/ 42 w 168"/>
                <a:gd name="T49" fmla="*/ 12 h 170"/>
                <a:gd name="T50" fmla="*/ 56 w 168"/>
                <a:gd name="T51" fmla="*/ 4 h 170"/>
                <a:gd name="T52" fmla="*/ 74 w 168"/>
                <a:gd name="T53" fmla="*/ 0 h 170"/>
                <a:gd name="T54" fmla="*/ 90 w 168"/>
                <a:gd name="T55" fmla="*/ 0 h 170"/>
                <a:gd name="T56" fmla="*/ 90 w 168"/>
                <a:gd name="T57" fmla="*/ 0 h 170"/>
                <a:gd name="T58" fmla="*/ 108 w 168"/>
                <a:gd name="T59" fmla="*/ 4 h 170"/>
                <a:gd name="T60" fmla="*/ 122 w 168"/>
                <a:gd name="T61" fmla="*/ 10 h 170"/>
                <a:gd name="T62" fmla="*/ 136 w 168"/>
                <a:gd name="T63" fmla="*/ 18 h 170"/>
                <a:gd name="T64" fmla="*/ 148 w 168"/>
                <a:gd name="T65" fmla="*/ 30 h 170"/>
                <a:gd name="T66" fmla="*/ 158 w 168"/>
                <a:gd name="T67" fmla="*/ 42 h 170"/>
                <a:gd name="T68" fmla="*/ 164 w 168"/>
                <a:gd name="T69" fmla="*/ 58 h 170"/>
                <a:gd name="T70" fmla="*/ 168 w 168"/>
                <a:gd name="T71" fmla="*/ 74 h 170"/>
                <a:gd name="T72" fmla="*/ 168 w 168"/>
                <a:gd name="T73" fmla="*/ 9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70">
                  <a:moveTo>
                    <a:pt x="168" y="92"/>
                  </a:moveTo>
                  <a:lnTo>
                    <a:pt x="168" y="92"/>
                  </a:lnTo>
                  <a:lnTo>
                    <a:pt x="166" y="108"/>
                  </a:lnTo>
                  <a:lnTo>
                    <a:pt x="160" y="124"/>
                  </a:lnTo>
                  <a:lnTo>
                    <a:pt x="150" y="138"/>
                  </a:lnTo>
                  <a:lnTo>
                    <a:pt x="140" y="148"/>
                  </a:lnTo>
                  <a:lnTo>
                    <a:pt x="126" y="158"/>
                  </a:lnTo>
                  <a:lnTo>
                    <a:pt x="112" y="166"/>
                  </a:lnTo>
                  <a:lnTo>
                    <a:pt x="94" y="168"/>
                  </a:lnTo>
                  <a:lnTo>
                    <a:pt x="78" y="170"/>
                  </a:lnTo>
                  <a:lnTo>
                    <a:pt x="78" y="170"/>
                  </a:lnTo>
                  <a:lnTo>
                    <a:pt x="60" y="166"/>
                  </a:lnTo>
                  <a:lnTo>
                    <a:pt x="46" y="160"/>
                  </a:lnTo>
                  <a:lnTo>
                    <a:pt x="32" y="152"/>
                  </a:lnTo>
                  <a:lnTo>
                    <a:pt x="20" y="140"/>
                  </a:lnTo>
                  <a:lnTo>
                    <a:pt x="10" y="126"/>
                  </a:lnTo>
                  <a:lnTo>
                    <a:pt x="4" y="112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62"/>
                  </a:lnTo>
                  <a:lnTo>
                    <a:pt x="8" y="46"/>
                  </a:lnTo>
                  <a:lnTo>
                    <a:pt x="18" y="32"/>
                  </a:lnTo>
                  <a:lnTo>
                    <a:pt x="28" y="20"/>
                  </a:lnTo>
                  <a:lnTo>
                    <a:pt x="42" y="12"/>
                  </a:lnTo>
                  <a:lnTo>
                    <a:pt x="56" y="4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108" y="4"/>
                  </a:lnTo>
                  <a:lnTo>
                    <a:pt x="122" y="10"/>
                  </a:lnTo>
                  <a:lnTo>
                    <a:pt x="136" y="18"/>
                  </a:lnTo>
                  <a:lnTo>
                    <a:pt x="148" y="30"/>
                  </a:lnTo>
                  <a:lnTo>
                    <a:pt x="158" y="42"/>
                  </a:lnTo>
                  <a:lnTo>
                    <a:pt x="164" y="58"/>
                  </a:lnTo>
                  <a:lnTo>
                    <a:pt x="168" y="74"/>
                  </a:lnTo>
                  <a:lnTo>
                    <a:pt x="168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Freeform 10187"/>
            <p:cNvSpPr/>
            <p:nvPr/>
          </p:nvSpPr>
          <p:spPr bwMode="auto">
            <a:xfrm>
              <a:off x="7323931" y="2767012"/>
              <a:ext cx="196850" cy="203200"/>
            </a:xfrm>
            <a:custGeom>
              <a:avLst/>
              <a:gdLst>
                <a:gd name="T0" fmla="*/ 0 w 248"/>
                <a:gd name="T1" fmla="*/ 50 h 256"/>
                <a:gd name="T2" fmla="*/ 194 w 248"/>
                <a:gd name="T3" fmla="*/ 256 h 256"/>
                <a:gd name="T4" fmla="*/ 248 w 248"/>
                <a:gd name="T5" fmla="*/ 210 h 256"/>
                <a:gd name="T6" fmla="*/ 60 w 248"/>
                <a:gd name="T7" fmla="*/ 0 h 256"/>
                <a:gd name="T8" fmla="*/ 0 w 248"/>
                <a:gd name="T9" fmla="*/ 5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56">
                  <a:moveTo>
                    <a:pt x="0" y="50"/>
                  </a:moveTo>
                  <a:lnTo>
                    <a:pt x="194" y="256"/>
                  </a:lnTo>
                  <a:lnTo>
                    <a:pt x="248" y="210"/>
                  </a:lnTo>
                  <a:lnTo>
                    <a:pt x="60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Freeform 10188"/>
            <p:cNvSpPr/>
            <p:nvPr/>
          </p:nvSpPr>
          <p:spPr bwMode="auto">
            <a:xfrm>
              <a:off x="7450931" y="2906712"/>
              <a:ext cx="76200" cy="76200"/>
            </a:xfrm>
            <a:custGeom>
              <a:avLst/>
              <a:gdLst>
                <a:gd name="T0" fmla="*/ 96 w 96"/>
                <a:gd name="T1" fmla="*/ 52 h 96"/>
                <a:gd name="T2" fmla="*/ 96 w 96"/>
                <a:gd name="T3" fmla="*/ 52 h 96"/>
                <a:gd name="T4" fmla="*/ 94 w 96"/>
                <a:gd name="T5" fmla="*/ 62 h 96"/>
                <a:gd name="T6" fmla="*/ 92 w 96"/>
                <a:gd name="T7" fmla="*/ 70 h 96"/>
                <a:gd name="T8" fmla="*/ 86 w 96"/>
                <a:gd name="T9" fmla="*/ 78 h 96"/>
                <a:gd name="T10" fmla="*/ 80 w 96"/>
                <a:gd name="T11" fmla="*/ 86 h 96"/>
                <a:gd name="T12" fmla="*/ 72 w 96"/>
                <a:gd name="T13" fmla="*/ 90 h 96"/>
                <a:gd name="T14" fmla="*/ 64 w 96"/>
                <a:gd name="T15" fmla="*/ 94 h 96"/>
                <a:gd name="T16" fmla="*/ 54 w 96"/>
                <a:gd name="T17" fmla="*/ 96 h 96"/>
                <a:gd name="T18" fmla="*/ 44 w 96"/>
                <a:gd name="T19" fmla="*/ 96 h 96"/>
                <a:gd name="T20" fmla="*/ 44 w 96"/>
                <a:gd name="T21" fmla="*/ 96 h 96"/>
                <a:gd name="T22" fmla="*/ 34 w 96"/>
                <a:gd name="T23" fmla="*/ 96 h 96"/>
                <a:gd name="T24" fmla="*/ 26 w 96"/>
                <a:gd name="T25" fmla="*/ 92 h 96"/>
                <a:gd name="T26" fmla="*/ 18 w 96"/>
                <a:gd name="T27" fmla="*/ 86 h 96"/>
                <a:gd name="T28" fmla="*/ 12 w 96"/>
                <a:gd name="T29" fmla="*/ 80 h 96"/>
                <a:gd name="T30" fmla="*/ 6 w 96"/>
                <a:gd name="T31" fmla="*/ 72 h 96"/>
                <a:gd name="T32" fmla="*/ 2 w 96"/>
                <a:gd name="T33" fmla="*/ 64 h 96"/>
                <a:gd name="T34" fmla="*/ 0 w 96"/>
                <a:gd name="T35" fmla="*/ 54 h 96"/>
                <a:gd name="T36" fmla="*/ 0 w 96"/>
                <a:gd name="T37" fmla="*/ 46 h 96"/>
                <a:gd name="T38" fmla="*/ 0 w 96"/>
                <a:gd name="T39" fmla="*/ 46 h 96"/>
                <a:gd name="T40" fmla="*/ 2 w 96"/>
                <a:gd name="T41" fmla="*/ 36 h 96"/>
                <a:gd name="T42" fmla="*/ 4 w 96"/>
                <a:gd name="T43" fmla="*/ 26 h 96"/>
                <a:gd name="T44" fmla="*/ 10 w 96"/>
                <a:gd name="T45" fmla="*/ 18 h 96"/>
                <a:gd name="T46" fmla="*/ 16 w 96"/>
                <a:gd name="T47" fmla="*/ 12 h 96"/>
                <a:gd name="T48" fmla="*/ 24 w 96"/>
                <a:gd name="T49" fmla="*/ 6 h 96"/>
                <a:gd name="T50" fmla="*/ 32 w 96"/>
                <a:gd name="T51" fmla="*/ 2 h 96"/>
                <a:gd name="T52" fmla="*/ 42 w 96"/>
                <a:gd name="T53" fmla="*/ 0 h 96"/>
                <a:gd name="T54" fmla="*/ 52 w 96"/>
                <a:gd name="T55" fmla="*/ 0 h 96"/>
                <a:gd name="T56" fmla="*/ 52 w 96"/>
                <a:gd name="T57" fmla="*/ 0 h 96"/>
                <a:gd name="T58" fmla="*/ 62 w 96"/>
                <a:gd name="T59" fmla="*/ 2 h 96"/>
                <a:gd name="T60" fmla="*/ 70 w 96"/>
                <a:gd name="T61" fmla="*/ 6 h 96"/>
                <a:gd name="T62" fmla="*/ 78 w 96"/>
                <a:gd name="T63" fmla="*/ 10 h 96"/>
                <a:gd name="T64" fmla="*/ 84 w 96"/>
                <a:gd name="T65" fmla="*/ 18 h 96"/>
                <a:gd name="T66" fmla="*/ 90 w 96"/>
                <a:gd name="T67" fmla="*/ 24 h 96"/>
                <a:gd name="T68" fmla="*/ 94 w 96"/>
                <a:gd name="T69" fmla="*/ 34 h 96"/>
                <a:gd name="T70" fmla="*/ 96 w 96"/>
                <a:gd name="T71" fmla="*/ 42 h 96"/>
                <a:gd name="T72" fmla="*/ 96 w 96"/>
                <a:gd name="T73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6" h="96">
                  <a:moveTo>
                    <a:pt x="96" y="52"/>
                  </a:moveTo>
                  <a:lnTo>
                    <a:pt x="96" y="52"/>
                  </a:lnTo>
                  <a:lnTo>
                    <a:pt x="94" y="62"/>
                  </a:lnTo>
                  <a:lnTo>
                    <a:pt x="92" y="70"/>
                  </a:lnTo>
                  <a:lnTo>
                    <a:pt x="86" y="78"/>
                  </a:lnTo>
                  <a:lnTo>
                    <a:pt x="80" y="86"/>
                  </a:lnTo>
                  <a:lnTo>
                    <a:pt x="72" y="90"/>
                  </a:lnTo>
                  <a:lnTo>
                    <a:pt x="64" y="94"/>
                  </a:lnTo>
                  <a:lnTo>
                    <a:pt x="54" y="96"/>
                  </a:lnTo>
                  <a:lnTo>
                    <a:pt x="44" y="96"/>
                  </a:lnTo>
                  <a:lnTo>
                    <a:pt x="44" y="96"/>
                  </a:lnTo>
                  <a:lnTo>
                    <a:pt x="34" y="96"/>
                  </a:lnTo>
                  <a:lnTo>
                    <a:pt x="26" y="92"/>
                  </a:lnTo>
                  <a:lnTo>
                    <a:pt x="18" y="86"/>
                  </a:lnTo>
                  <a:lnTo>
                    <a:pt x="12" y="80"/>
                  </a:lnTo>
                  <a:lnTo>
                    <a:pt x="6" y="72"/>
                  </a:lnTo>
                  <a:lnTo>
                    <a:pt x="2" y="64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36"/>
                  </a:lnTo>
                  <a:lnTo>
                    <a:pt x="4" y="26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32" y="2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62" y="2"/>
                  </a:lnTo>
                  <a:lnTo>
                    <a:pt x="70" y="6"/>
                  </a:lnTo>
                  <a:lnTo>
                    <a:pt x="78" y="10"/>
                  </a:lnTo>
                  <a:lnTo>
                    <a:pt x="84" y="18"/>
                  </a:lnTo>
                  <a:lnTo>
                    <a:pt x="90" y="24"/>
                  </a:lnTo>
                  <a:lnTo>
                    <a:pt x="94" y="34"/>
                  </a:lnTo>
                  <a:lnTo>
                    <a:pt x="96" y="42"/>
                  </a:lnTo>
                  <a:lnTo>
                    <a:pt x="96" y="5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Freeform 10189"/>
            <p:cNvSpPr/>
            <p:nvPr/>
          </p:nvSpPr>
          <p:spPr bwMode="auto">
            <a:xfrm>
              <a:off x="7450931" y="2906712"/>
              <a:ext cx="76200" cy="76200"/>
            </a:xfrm>
            <a:custGeom>
              <a:avLst/>
              <a:gdLst>
                <a:gd name="T0" fmla="*/ 96 w 96"/>
                <a:gd name="T1" fmla="*/ 52 h 96"/>
                <a:gd name="T2" fmla="*/ 96 w 96"/>
                <a:gd name="T3" fmla="*/ 52 h 96"/>
                <a:gd name="T4" fmla="*/ 94 w 96"/>
                <a:gd name="T5" fmla="*/ 62 h 96"/>
                <a:gd name="T6" fmla="*/ 92 w 96"/>
                <a:gd name="T7" fmla="*/ 70 h 96"/>
                <a:gd name="T8" fmla="*/ 86 w 96"/>
                <a:gd name="T9" fmla="*/ 78 h 96"/>
                <a:gd name="T10" fmla="*/ 80 w 96"/>
                <a:gd name="T11" fmla="*/ 86 h 96"/>
                <a:gd name="T12" fmla="*/ 72 w 96"/>
                <a:gd name="T13" fmla="*/ 90 h 96"/>
                <a:gd name="T14" fmla="*/ 64 w 96"/>
                <a:gd name="T15" fmla="*/ 94 h 96"/>
                <a:gd name="T16" fmla="*/ 54 w 96"/>
                <a:gd name="T17" fmla="*/ 96 h 96"/>
                <a:gd name="T18" fmla="*/ 44 w 96"/>
                <a:gd name="T19" fmla="*/ 96 h 96"/>
                <a:gd name="T20" fmla="*/ 44 w 96"/>
                <a:gd name="T21" fmla="*/ 96 h 96"/>
                <a:gd name="T22" fmla="*/ 34 w 96"/>
                <a:gd name="T23" fmla="*/ 96 h 96"/>
                <a:gd name="T24" fmla="*/ 26 w 96"/>
                <a:gd name="T25" fmla="*/ 92 h 96"/>
                <a:gd name="T26" fmla="*/ 18 w 96"/>
                <a:gd name="T27" fmla="*/ 86 h 96"/>
                <a:gd name="T28" fmla="*/ 12 w 96"/>
                <a:gd name="T29" fmla="*/ 80 h 96"/>
                <a:gd name="T30" fmla="*/ 6 w 96"/>
                <a:gd name="T31" fmla="*/ 72 h 96"/>
                <a:gd name="T32" fmla="*/ 2 w 96"/>
                <a:gd name="T33" fmla="*/ 64 h 96"/>
                <a:gd name="T34" fmla="*/ 0 w 96"/>
                <a:gd name="T35" fmla="*/ 54 h 96"/>
                <a:gd name="T36" fmla="*/ 0 w 96"/>
                <a:gd name="T37" fmla="*/ 46 h 96"/>
                <a:gd name="T38" fmla="*/ 0 w 96"/>
                <a:gd name="T39" fmla="*/ 46 h 96"/>
                <a:gd name="T40" fmla="*/ 2 w 96"/>
                <a:gd name="T41" fmla="*/ 36 h 96"/>
                <a:gd name="T42" fmla="*/ 4 w 96"/>
                <a:gd name="T43" fmla="*/ 26 h 96"/>
                <a:gd name="T44" fmla="*/ 10 w 96"/>
                <a:gd name="T45" fmla="*/ 18 h 96"/>
                <a:gd name="T46" fmla="*/ 16 w 96"/>
                <a:gd name="T47" fmla="*/ 12 h 96"/>
                <a:gd name="T48" fmla="*/ 24 w 96"/>
                <a:gd name="T49" fmla="*/ 6 h 96"/>
                <a:gd name="T50" fmla="*/ 32 w 96"/>
                <a:gd name="T51" fmla="*/ 2 h 96"/>
                <a:gd name="T52" fmla="*/ 42 w 96"/>
                <a:gd name="T53" fmla="*/ 0 h 96"/>
                <a:gd name="T54" fmla="*/ 52 w 96"/>
                <a:gd name="T55" fmla="*/ 0 h 96"/>
                <a:gd name="T56" fmla="*/ 52 w 96"/>
                <a:gd name="T57" fmla="*/ 0 h 96"/>
                <a:gd name="T58" fmla="*/ 62 w 96"/>
                <a:gd name="T59" fmla="*/ 2 h 96"/>
                <a:gd name="T60" fmla="*/ 70 w 96"/>
                <a:gd name="T61" fmla="*/ 6 h 96"/>
                <a:gd name="T62" fmla="*/ 78 w 96"/>
                <a:gd name="T63" fmla="*/ 10 h 96"/>
                <a:gd name="T64" fmla="*/ 84 w 96"/>
                <a:gd name="T65" fmla="*/ 18 h 96"/>
                <a:gd name="T66" fmla="*/ 90 w 96"/>
                <a:gd name="T67" fmla="*/ 24 h 96"/>
                <a:gd name="T68" fmla="*/ 94 w 96"/>
                <a:gd name="T69" fmla="*/ 34 h 96"/>
                <a:gd name="T70" fmla="*/ 96 w 96"/>
                <a:gd name="T71" fmla="*/ 42 h 96"/>
                <a:gd name="T72" fmla="*/ 96 w 96"/>
                <a:gd name="T73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6" h="96">
                  <a:moveTo>
                    <a:pt x="96" y="52"/>
                  </a:moveTo>
                  <a:lnTo>
                    <a:pt x="96" y="52"/>
                  </a:lnTo>
                  <a:lnTo>
                    <a:pt x="94" y="62"/>
                  </a:lnTo>
                  <a:lnTo>
                    <a:pt x="92" y="70"/>
                  </a:lnTo>
                  <a:lnTo>
                    <a:pt x="86" y="78"/>
                  </a:lnTo>
                  <a:lnTo>
                    <a:pt x="80" y="86"/>
                  </a:lnTo>
                  <a:lnTo>
                    <a:pt x="72" y="90"/>
                  </a:lnTo>
                  <a:lnTo>
                    <a:pt x="64" y="94"/>
                  </a:lnTo>
                  <a:lnTo>
                    <a:pt x="54" y="96"/>
                  </a:lnTo>
                  <a:lnTo>
                    <a:pt x="44" y="96"/>
                  </a:lnTo>
                  <a:lnTo>
                    <a:pt x="44" y="96"/>
                  </a:lnTo>
                  <a:lnTo>
                    <a:pt x="34" y="96"/>
                  </a:lnTo>
                  <a:lnTo>
                    <a:pt x="26" y="92"/>
                  </a:lnTo>
                  <a:lnTo>
                    <a:pt x="18" y="86"/>
                  </a:lnTo>
                  <a:lnTo>
                    <a:pt x="12" y="80"/>
                  </a:lnTo>
                  <a:lnTo>
                    <a:pt x="6" y="72"/>
                  </a:lnTo>
                  <a:lnTo>
                    <a:pt x="2" y="64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36"/>
                  </a:lnTo>
                  <a:lnTo>
                    <a:pt x="4" y="26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32" y="2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62" y="2"/>
                  </a:lnTo>
                  <a:lnTo>
                    <a:pt x="70" y="6"/>
                  </a:lnTo>
                  <a:lnTo>
                    <a:pt x="78" y="10"/>
                  </a:lnTo>
                  <a:lnTo>
                    <a:pt x="84" y="18"/>
                  </a:lnTo>
                  <a:lnTo>
                    <a:pt x="90" y="24"/>
                  </a:lnTo>
                  <a:lnTo>
                    <a:pt x="94" y="34"/>
                  </a:lnTo>
                  <a:lnTo>
                    <a:pt x="96" y="42"/>
                  </a:lnTo>
                  <a:lnTo>
                    <a:pt x="96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Freeform 10190"/>
            <p:cNvSpPr/>
            <p:nvPr/>
          </p:nvSpPr>
          <p:spPr bwMode="auto">
            <a:xfrm>
              <a:off x="5992019" y="2522537"/>
              <a:ext cx="1254125" cy="1074738"/>
            </a:xfrm>
            <a:custGeom>
              <a:avLst/>
              <a:gdLst>
                <a:gd name="T0" fmla="*/ 478 w 1580"/>
                <a:gd name="T1" fmla="*/ 808 h 1354"/>
                <a:gd name="T2" fmla="*/ 568 w 1580"/>
                <a:gd name="T3" fmla="*/ 838 h 1354"/>
                <a:gd name="T4" fmla="*/ 610 w 1580"/>
                <a:gd name="T5" fmla="*/ 864 h 1354"/>
                <a:gd name="T6" fmla="*/ 764 w 1580"/>
                <a:gd name="T7" fmla="*/ 1038 h 1354"/>
                <a:gd name="T8" fmla="*/ 892 w 1580"/>
                <a:gd name="T9" fmla="*/ 1184 h 1354"/>
                <a:gd name="T10" fmla="*/ 902 w 1580"/>
                <a:gd name="T11" fmla="*/ 1190 h 1354"/>
                <a:gd name="T12" fmla="*/ 948 w 1580"/>
                <a:gd name="T13" fmla="*/ 1166 h 1354"/>
                <a:gd name="T14" fmla="*/ 1130 w 1580"/>
                <a:gd name="T15" fmla="*/ 1036 h 1354"/>
                <a:gd name="T16" fmla="*/ 1318 w 1580"/>
                <a:gd name="T17" fmla="*/ 882 h 1354"/>
                <a:gd name="T18" fmla="*/ 1378 w 1580"/>
                <a:gd name="T19" fmla="*/ 822 h 1354"/>
                <a:gd name="T20" fmla="*/ 1384 w 1580"/>
                <a:gd name="T21" fmla="*/ 802 h 1354"/>
                <a:gd name="T22" fmla="*/ 1392 w 1580"/>
                <a:gd name="T23" fmla="*/ 694 h 1354"/>
                <a:gd name="T24" fmla="*/ 1368 w 1580"/>
                <a:gd name="T25" fmla="*/ 560 h 1354"/>
                <a:gd name="T26" fmla="*/ 1338 w 1580"/>
                <a:gd name="T27" fmla="*/ 470 h 1354"/>
                <a:gd name="T28" fmla="*/ 1294 w 1580"/>
                <a:gd name="T29" fmla="*/ 382 h 1354"/>
                <a:gd name="T30" fmla="*/ 1232 w 1580"/>
                <a:gd name="T31" fmla="*/ 294 h 1354"/>
                <a:gd name="T32" fmla="*/ 1148 w 1580"/>
                <a:gd name="T33" fmla="*/ 216 h 1354"/>
                <a:gd name="T34" fmla="*/ 1046 w 1580"/>
                <a:gd name="T35" fmla="*/ 150 h 1354"/>
                <a:gd name="T36" fmla="*/ 918 w 1580"/>
                <a:gd name="T37" fmla="*/ 102 h 1354"/>
                <a:gd name="T38" fmla="*/ 860 w 1580"/>
                <a:gd name="T39" fmla="*/ 88 h 1354"/>
                <a:gd name="T40" fmla="*/ 830 w 1580"/>
                <a:gd name="T41" fmla="*/ 72 h 1354"/>
                <a:gd name="T42" fmla="*/ 820 w 1580"/>
                <a:gd name="T43" fmla="*/ 54 h 1354"/>
                <a:gd name="T44" fmla="*/ 820 w 1580"/>
                <a:gd name="T45" fmla="*/ 26 h 1354"/>
                <a:gd name="T46" fmla="*/ 828 w 1580"/>
                <a:gd name="T47" fmla="*/ 8 h 1354"/>
                <a:gd name="T48" fmla="*/ 848 w 1580"/>
                <a:gd name="T49" fmla="*/ 0 h 1354"/>
                <a:gd name="T50" fmla="*/ 886 w 1580"/>
                <a:gd name="T51" fmla="*/ 14 h 1354"/>
                <a:gd name="T52" fmla="*/ 910 w 1580"/>
                <a:gd name="T53" fmla="*/ 32 h 1354"/>
                <a:gd name="T54" fmla="*/ 1010 w 1580"/>
                <a:gd name="T55" fmla="*/ 50 h 1354"/>
                <a:gd name="T56" fmla="*/ 1140 w 1580"/>
                <a:gd name="T57" fmla="*/ 88 h 1354"/>
                <a:gd name="T58" fmla="*/ 1296 w 1580"/>
                <a:gd name="T59" fmla="*/ 156 h 1354"/>
                <a:gd name="T60" fmla="*/ 1432 w 1580"/>
                <a:gd name="T61" fmla="*/ 242 h 1354"/>
                <a:gd name="T62" fmla="*/ 1512 w 1580"/>
                <a:gd name="T63" fmla="*/ 308 h 1354"/>
                <a:gd name="T64" fmla="*/ 1562 w 1580"/>
                <a:gd name="T65" fmla="*/ 360 h 1354"/>
                <a:gd name="T66" fmla="*/ 1578 w 1580"/>
                <a:gd name="T67" fmla="*/ 630 h 1354"/>
                <a:gd name="T68" fmla="*/ 1580 w 1580"/>
                <a:gd name="T69" fmla="*/ 766 h 1354"/>
                <a:gd name="T70" fmla="*/ 1570 w 1580"/>
                <a:gd name="T71" fmla="*/ 788 h 1354"/>
                <a:gd name="T72" fmla="*/ 1378 w 1580"/>
                <a:gd name="T73" fmla="*/ 950 h 1354"/>
                <a:gd name="T74" fmla="*/ 1016 w 1580"/>
                <a:gd name="T75" fmla="*/ 1230 h 1354"/>
                <a:gd name="T76" fmla="*/ 844 w 1580"/>
                <a:gd name="T77" fmla="*/ 1354 h 1354"/>
                <a:gd name="T78" fmla="*/ 770 w 1580"/>
                <a:gd name="T79" fmla="*/ 1306 h 1354"/>
                <a:gd name="T80" fmla="*/ 690 w 1580"/>
                <a:gd name="T81" fmla="*/ 1276 h 1354"/>
                <a:gd name="T82" fmla="*/ 622 w 1580"/>
                <a:gd name="T83" fmla="*/ 1266 h 1354"/>
                <a:gd name="T84" fmla="*/ 544 w 1580"/>
                <a:gd name="T85" fmla="*/ 1272 h 1354"/>
                <a:gd name="T86" fmla="*/ 328 w 1580"/>
                <a:gd name="T87" fmla="*/ 1272 h 1354"/>
                <a:gd name="T88" fmla="*/ 172 w 1580"/>
                <a:gd name="T89" fmla="*/ 1254 h 1354"/>
                <a:gd name="T90" fmla="*/ 124 w 1580"/>
                <a:gd name="T91" fmla="*/ 1238 h 1354"/>
                <a:gd name="T92" fmla="*/ 80 w 1580"/>
                <a:gd name="T93" fmla="*/ 1182 h 1354"/>
                <a:gd name="T94" fmla="*/ 30 w 1580"/>
                <a:gd name="T95" fmla="*/ 1086 h 1354"/>
                <a:gd name="T96" fmla="*/ 6 w 1580"/>
                <a:gd name="T97" fmla="*/ 1006 h 1354"/>
                <a:gd name="T98" fmla="*/ 2 w 1580"/>
                <a:gd name="T99" fmla="*/ 926 h 1354"/>
                <a:gd name="T100" fmla="*/ 16 w 1580"/>
                <a:gd name="T101" fmla="*/ 880 h 1354"/>
                <a:gd name="T102" fmla="*/ 32 w 1580"/>
                <a:gd name="T103" fmla="*/ 860 h 1354"/>
                <a:gd name="T104" fmla="*/ 82 w 1580"/>
                <a:gd name="T105" fmla="*/ 832 h 1354"/>
                <a:gd name="T106" fmla="*/ 186 w 1580"/>
                <a:gd name="T107" fmla="*/ 806 h 1354"/>
                <a:gd name="T108" fmla="*/ 338 w 1580"/>
                <a:gd name="T109" fmla="*/ 798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80" h="1354">
                  <a:moveTo>
                    <a:pt x="462" y="804"/>
                  </a:moveTo>
                  <a:lnTo>
                    <a:pt x="462" y="804"/>
                  </a:lnTo>
                  <a:lnTo>
                    <a:pt x="478" y="808"/>
                  </a:lnTo>
                  <a:lnTo>
                    <a:pt x="518" y="818"/>
                  </a:lnTo>
                  <a:lnTo>
                    <a:pt x="542" y="826"/>
                  </a:lnTo>
                  <a:lnTo>
                    <a:pt x="568" y="838"/>
                  </a:lnTo>
                  <a:lnTo>
                    <a:pt x="590" y="850"/>
                  </a:lnTo>
                  <a:lnTo>
                    <a:pt x="610" y="864"/>
                  </a:lnTo>
                  <a:lnTo>
                    <a:pt x="610" y="864"/>
                  </a:lnTo>
                  <a:lnTo>
                    <a:pt x="636" y="890"/>
                  </a:lnTo>
                  <a:lnTo>
                    <a:pt x="672" y="932"/>
                  </a:lnTo>
                  <a:lnTo>
                    <a:pt x="764" y="1038"/>
                  </a:lnTo>
                  <a:lnTo>
                    <a:pt x="852" y="1140"/>
                  </a:lnTo>
                  <a:lnTo>
                    <a:pt x="882" y="1174"/>
                  </a:lnTo>
                  <a:lnTo>
                    <a:pt x="892" y="1184"/>
                  </a:lnTo>
                  <a:lnTo>
                    <a:pt x="898" y="1190"/>
                  </a:lnTo>
                  <a:lnTo>
                    <a:pt x="898" y="1190"/>
                  </a:lnTo>
                  <a:lnTo>
                    <a:pt x="902" y="1190"/>
                  </a:lnTo>
                  <a:lnTo>
                    <a:pt x="908" y="1188"/>
                  </a:lnTo>
                  <a:lnTo>
                    <a:pt x="924" y="1180"/>
                  </a:lnTo>
                  <a:lnTo>
                    <a:pt x="948" y="1166"/>
                  </a:lnTo>
                  <a:lnTo>
                    <a:pt x="976" y="1146"/>
                  </a:lnTo>
                  <a:lnTo>
                    <a:pt x="1048" y="1096"/>
                  </a:lnTo>
                  <a:lnTo>
                    <a:pt x="1130" y="1036"/>
                  </a:lnTo>
                  <a:lnTo>
                    <a:pt x="1212" y="972"/>
                  </a:lnTo>
                  <a:lnTo>
                    <a:pt x="1288" y="910"/>
                  </a:lnTo>
                  <a:lnTo>
                    <a:pt x="1318" y="882"/>
                  </a:lnTo>
                  <a:lnTo>
                    <a:pt x="1346" y="858"/>
                  </a:lnTo>
                  <a:lnTo>
                    <a:pt x="1366" y="838"/>
                  </a:lnTo>
                  <a:lnTo>
                    <a:pt x="1378" y="822"/>
                  </a:lnTo>
                  <a:lnTo>
                    <a:pt x="1378" y="822"/>
                  </a:lnTo>
                  <a:lnTo>
                    <a:pt x="1382" y="814"/>
                  </a:lnTo>
                  <a:lnTo>
                    <a:pt x="1384" y="802"/>
                  </a:lnTo>
                  <a:lnTo>
                    <a:pt x="1390" y="774"/>
                  </a:lnTo>
                  <a:lnTo>
                    <a:pt x="1392" y="738"/>
                  </a:lnTo>
                  <a:lnTo>
                    <a:pt x="1392" y="694"/>
                  </a:lnTo>
                  <a:lnTo>
                    <a:pt x="1386" y="644"/>
                  </a:lnTo>
                  <a:lnTo>
                    <a:pt x="1376" y="588"/>
                  </a:lnTo>
                  <a:lnTo>
                    <a:pt x="1368" y="560"/>
                  </a:lnTo>
                  <a:lnTo>
                    <a:pt x="1360" y="530"/>
                  </a:lnTo>
                  <a:lnTo>
                    <a:pt x="1350" y="500"/>
                  </a:lnTo>
                  <a:lnTo>
                    <a:pt x="1338" y="470"/>
                  </a:lnTo>
                  <a:lnTo>
                    <a:pt x="1326" y="440"/>
                  </a:lnTo>
                  <a:lnTo>
                    <a:pt x="1310" y="410"/>
                  </a:lnTo>
                  <a:lnTo>
                    <a:pt x="1294" y="382"/>
                  </a:lnTo>
                  <a:lnTo>
                    <a:pt x="1274" y="352"/>
                  </a:lnTo>
                  <a:lnTo>
                    <a:pt x="1254" y="322"/>
                  </a:lnTo>
                  <a:lnTo>
                    <a:pt x="1232" y="294"/>
                  </a:lnTo>
                  <a:lnTo>
                    <a:pt x="1206" y="268"/>
                  </a:lnTo>
                  <a:lnTo>
                    <a:pt x="1178" y="242"/>
                  </a:lnTo>
                  <a:lnTo>
                    <a:pt x="1148" y="216"/>
                  </a:lnTo>
                  <a:lnTo>
                    <a:pt x="1116" y="192"/>
                  </a:lnTo>
                  <a:lnTo>
                    <a:pt x="1082" y="170"/>
                  </a:lnTo>
                  <a:lnTo>
                    <a:pt x="1046" y="150"/>
                  </a:lnTo>
                  <a:lnTo>
                    <a:pt x="1006" y="132"/>
                  </a:lnTo>
                  <a:lnTo>
                    <a:pt x="962" y="116"/>
                  </a:lnTo>
                  <a:lnTo>
                    <a:pt x="918" y="102"/>
                  </a:lnTo>
                  <a:lnTo>
                    <a:pt x="870" y="90"/>
                  </a:lnTo>
                  <a:lnTo>
                    <a:pt x="870" y="90"/>
                  </a:lnTo>
                  <a:lnTo>
                    <a:pt x="860" y="88"/>
                  </a:lnTo>
                  <a:lnTo>
                    <a:pt x="850" y="86"/>
                  </a:lnTo>
                  <a:lnTo>
                    <a:pt x="840" y="80"/>
                  </a:lnTo>
                  <a:lnTo>
                    <a:pt x="830" y="72"/>
                  </a:lnTo>
                  <a:lnTo>
                    <a:pt x="824" y="66"/>
                  </a:lnTo>
                  <a:lnTo>
                    <a:pt x="822" y="60"/>
                  </a:lnTo>
                  <a:lnTo>
                    <a:pt x="820" y="54"/>
                  </a:lnTo>
                  <a:lnTo>
                    <a:pt x="818" y="44"/>
                  </a:lnTo>
                  <a:lnTo>
                    <a:pt x="818" y="36"/>
                  </a:lnTo>
                  <a:lnTo>
                    <a:pt x="820" y="26"/>
                  </a:lnTo>
                  <a:lnTo>
                    <a:pt x="820" y="26"/>
                  </a:lnTo>
                  <a:lnTo>
                    <a:pt x="824" y="16"/>
                  </a:lnTo>
                  <a:lnTo>
                    <a:pt x="828" y="8"/>
                  </a:lnTo>
                  <a:lnTo>
                    <a:pt x="834" y="4"/>
                  </a:lnTo>
                  <a:lnTo>
                    <a:pt x="840" y="2"/>
                  </a:lnTo>
                  <a:lnTo>
                    <a:pt x="848" y="0"/>
                  </a:lnTo>
                  <a:lnTo>
                    <a:pt x="856" y="2"/>
                  </a:lnTo>
                  <a:lnTo>
                    <a:pt x="872" y="6"/>
                  </a:lnTo>
                  <a:lnTo>
                    <a:pt x="886" y="14"/>
                  </a:lnTo>
                  <a:lnTo>
                    <a:pt x="898" y="22"/>
                  </a:lnTo>
                  <a:lnTo>
                    <a:pt x="910" y="32"/>
                  </a:lnTo>
                  <a:lnTo>
                    <a:pt x="910" y="32"/>
                  </a:lnTo>
                  <a:lnTo>
                    <a:pt x="928" y="34"/>
                  </a:lnTo>
                  <a:lnTo>
                    <a:pt x="976" y="42"/>
                  </a:lnTo>
                  <a:lnTo>
                    <a:pt x="1010" y="50"/>
                  </a:lnTo>
                  <a:lnTo>
                    <a:pt x="1048" y="60"/>
                  </a:lnTo>
                  <a:lnTo>
                    <a:pt x="1092" y="72"/>
                  </a:lnTo>
                  <a:lnTo>
                    <a:pt x="1140" y="88"/>
                  </a:lnTo>
                  <a:lnTo>
                    <a:pt x="1190" y="108"/>
                  </a:lnTo>
                  <a:lnTo>
                    <a:pt x="1242" y="130"/>
                  </a:lnTo>
                  <a:lnTo>
                    <a:pt x="1296" y="156"/>
                  </a:lnTo>
                  <a:lnTo>
                    <a:pt x="1350" y="188"/>
                  </a:lnTo>
                  <a:lnTo>
                    <a:pt x="1406" y="224"/>
                  </a:lnTo>
                  <a:lnTo>
                    <a:pt x="1432" y="242"/>
                  </a:lnTo>
                  <a:lnTo>
                    <a:pt x="1460" y="264"/>
                  </a:lnTo>
                  <a:lnTo>
                    <a:pt x="1486" y="286"/>
                  </a:lnTo>
                  <a:lnTo>
                    <a:pt x="1512" y="308"/>
                  </a:lnTo>
                  <a:lnTo>
                    <a:pt x="1536" y="334"/>
                  </a:lnTo>
                  <a:lnTo>
                    <a:pt x="1562" y="360"/>
                  </a:lnTo>
                  <a:lnTo>
                    <a:pt x="1562" y="360"/>
                  </a:lnTo>
                  <a:lnTo>
                    <a:pt x="1566" y="420"/>
                  </a:lnTo>
                  <a:lnTo>
                    <a:pt x="1574" y="556"/>
                  </a:lnTo>
                  <a:lnTo>
                    <a:pt x="1578" y="630"/>
                  </a:lnTo>
                  <a:lnTo>
                    <a:pt x="1580" y="698"/>
                  </a:lnTo>
                  <a:lnTo>
                    <a:pt x="1580" y="750"/>
                  </a:lnTo>
                  <a:lnTo>
                    <a:pt x="1580" y="766"/>
                  </a:lnTo>
                  <a:lnTo>
                    <a:pt x="1578" y="778"/>
                  </a:lnTo>
                  <a:lnTo>
                    <a:pt x="1578" y="778"/>
                  </a:lnTo>
                  <a:lnTo>
                    <a:pt x="1570" y="788"/>
                  </a:lnTo>
                  <a:lnTo>
                    <a:pt x="1548" y="808"/>
                  </a:lnTo>
                  <a:lnTo>
                    <a:pt x="1478" y="868"/>
                  </a:lnTo>
                  <a:lnTo>
                    <a:pt x="1378" y="950"/>
                  </a:lnTo>
                  <a:lnTo>
                    <a:pt x="1260" y="1044"/>
                  </a:lnTo>
                  <a:lnTo>
                    <a:pt x="1136" y="1140"/>
                  </a:lnTo>
                  <a:lnTo>
                    <a:pt x="1016" y="1230"/>
                  </a:lnTo>
                  <a:lnTo>
                    <a:pt x="916" y="1304"/>
                  </a:lnTo>
                  <a:lnTo>
                    <a:pt x="844" y="1354"/>
                  </a:lnTo>
                  <a:lnTo>
                    <a:pt x="844" y="1354"/>
                  </a:lnTo>
                  <a:lnTo>
                    <a:pt x="824" y="1338"/>
                  </a:lnTo>
                  <a:lnTo>
                    <a:pt x="800" y="1322"/>
                  </a:lnTo>
                  <a:lnTo>
                    <a:pt x="770" y="1306"/>
                  </a:lnTo>
                  <a:lnTo>
                    <a:pt x="732" y="1288"/>
                  </a:lnTo>
                  <a:lnTo>
                    <a:pt x="712" y="1282"/>
                  </a:lnTo>
                  <a:lnTo>
                    <a:pt x="690" y="1276"/>
                  </a:lnTo>
                  <a:lnTo>
                    <a:pt x="668" y="1270"/>
                  </a:lnTo>
                  <a:lnTo>
                    <a:pt x="646" y="1268"/>
                  </a:lnTo>
                  <a:lnTo>
                    <a:pt x="622" y="1266"/>
                  </a:lnTo>
                  <a:lnTo>
                    <a:pt x="598" y="1268"/>
                  </a:lnTo>
                  <a:lnTo>
                    <a:pt x="598" y="1268"/>
                  </a:lnTo>
                  <a:lnTo>
                    <a:pt x="544" y="1272"/>
                  </a:lnTo>
                  <a:lnTo>
                    <a:pt x="476" y="1274"/>
                  </a:lnTo>
                  <a:lnTo>
                    <a:pt x="402" y="1274"/>
                  </a:lnTo>
                  <a:lnTo>
                    <a:pt x="328" y="1272"/>
                  </a:lnTo>
                  <a:lnTo>
                    <a:pt x="258" y="1266"/>
                  </a:lnTo>
                  <a:lnTo>
                    <a:pt x="196" y="1260"/>
                  </a:lnTo>
                  <a:lnTo>
                    <a:pt x="172" y="1254"/>
                  </a:lnTo>
                  <a:lnTo>
                    <a:pt x="150" y="1250"/>
                  </a:lnTo>
                  <a:lnTo>
                    <a:pt x="134" y="1244"/>
                  </a:lnTo>
                  <a:lnTo>
                    <a:pt x="124" y="1238"/>
                  </a:lnTo>
                  <a:lnTo>
                    <a:pt x="124" y="1238"/>
                  </a:lnTo>
                  <a:lnTo>
                    <a:pt x="104" y="1216"/>
                  </a:lnTo>
                  <a:lnTo>
                    <a:pt x="80" y="1182"/>
                  </a:lnTo>
                  <a:lnTo>
                    <a:pt x="54" y="1138"/>
                  </a:lnTo>
                  <a:lnTo>
                    <a:pt x="42" y="1112"/>
                  </a:lnTo>
                  <a:lnTo>
                    <a:pt x="30" y="1086"/>
                  </a:lnTo>
                  <a:lnTo>
                    <a:pt x="20" y="1060"/>
                  </a:lnTo>
                  <a:lnTo>
                    <a:pt x="12" y="1032"/>
                  </a:lnTo>
                  <a:lnTo>
                    <a:pt x="6" y="1006"/>
                  </a:lnTo>
                  <a:lnTo>
                    <a:pt x="0" y="978"/>
                  </a:lnTo>
                  <a:lnTo>
                    <a:pt x="0" y="952"/>
                  </a:lnTo>
                  <a:lnTo>
                    <a:pt x="2" y="926"/>
                  </a:lnTo>
                  <a:lnTo>
                    <a:pt x="8" y="902"/>
                  </a:lnTo>
                  <a:lnTo>
                    <a:pt x="12" y="890"/>
                  </a:lnTo>
                  <a:lnTo>
                    <a:pt x="16" y="880"/>
                  </a:lnTo>
                  <a:lnTo>
                    <a:pt x="16" y="880"/>
                  </a:lnTo>
                  <a:lnTo>
                    <a:pt x="24" y="870"/>
                  </a:lnTo>
                  <a:lnTo>
                    <a:pt x="32" y="860"/>
                  </a:lnTo>
                  <a:lnTo>
                    <a:pt x="42" y="852"/>
                  </a:lnTo>
                  <a:lnTo>
                    <a:pt x="54" y="844"/>
                  </a:lnTo>
                  <a:lnTo>
                    <a:pt x="82" y="832"/>
                  </a:lnTo>
                  <a:lnTo>
                    <a:pt x="114" y="820"/>
                  </a:lnTo>
                  <a:lnTo>
                    <a:pt x="148" y="812"/>
                  </a:lnTo>
                  <a:lnTo>
                    <a:pt x="186" y="806"/>
                  </a:lnTo>
                  <a:lnTo>
                    <a:pt x="224" y="802"/>
                  </a:lnTo>
                  <a:lnTo>
                    <a:pt x="264" y="800"/>
                  </a:lnTo>
                  <a:lnTo>
                    <a:pt x="338" y="798"/>
                  </a:lnTo>
                  <a:lnTo>
                    <a:pt x="402" y="800"/>
                  </a:lnTo>
                  <a:lnTo>
                    <a:pt x="462" y="804"/>
                  </a:lnTo>
                  <a:close/>
                </a:path>
              </a:pathLst>
            </a:custGeom>
            <a:solidFill>
              <a:srgbClr val="E2A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Freeform 10191"/>
            <p:cNvSpPr/>
            <p:nvPr/>
          </p:nvSpPr>
          <p:spPr bwMode="auto">
            <a:xfrm>
              <a:off x="5992019" y="2522537"/>
              <a:ext cx="1254125" cy="1074738"/>
            </a:xfrm>
            <a:custGeom>
              <a:avLst/>
              <a:gdLst>
                <a:gd name="T0" fmla="*/ 478 w 1580"/>
                <a:gd name="T1" fmla="*/ 808 h 1354"/>
                <a:gd name="T2" fmla="*/ 568 w 1580"/>
                <a:gd name="T3" fmla="*/ 838 h 1354"/>
                <a:gd name="T4" fmla="*/ 610 w 1580"/>
                <a:gd name="T5" fmla="*/ 864 h 1354"/>
                <a:gd name="T6" fmla="*/ 764 w 1580"/>
                <a:gd name="T7" fmla="*/ 1038 h 1354"/>
                <a:gd name="T8" fmla="*/ 892 w 1580"/>
                <a:gd name="T9" fmla="*/ 1184 h 1354"/>
                <a:gd name="T10" fmla="*/ 902 w 1580"/>
                <a:gd name="T11" fmla="*/ 1190 h 1354"/>
                <a:gd name="T12" fmla="*/ 948 w 1580"/>
                <a:gd name="T13" fmla="*/ 1166 h 1354"/>
                <a:gd name="T14" fmla="*/ 1130 w 1580"/>
                <a:gd name="T15" fmla="*/ 1036 h 1354"/>
                <a:gd name="T16" fmla="*/ 1318 w 1580"/>
                <a:gd name="T17" fmla="*/ 882 h 1354"/>
                <a:gd name="T18" fmla="*/ 1378 w 1580"/>
                <a:gd name="T19" fmla="*/ 822 h 1354"/>
                <a:gd name="T20" fmla="*/ 1384 w 1580"/>
                <a:gd name="T21" fmla="*/ 802 h 1354"/>
                <a:gd name="T22" fmla="*/ 1392 w 1580"/>
                <a:gd name="T23" fmla="*/ 694 h 1354"/>
                <a:gd name="T24" fmla="*/ 1368 w 1580"/>
                <a:gd name="T25" fmla="*/ 560 h 1354"/>
                <a:gd name="T26" fmla="*/ 1338 w 1580"/>
                <a:gd name="T27" fmla="*/ 470 h 1354"/>
                <a:gd name="T28" fmla="*/ 1294 w 1580"/>
                <a:gd name="T29" fmla="*/ 382 h 1354"/>
                <a:gd name="T30" fmla="*/ 1232 w 1580"/>
                <a:gd name="T31" fmla="*/ 294 h 1354"/>
                <a:gd name="T32" fmla="*/ 1148 w 1580"/>
                <a:gd name="T33" fmla="*/ 216 h 1354"/>
                <a:gd name="T34" fmla="*/ 1046 w 1580"/>
                <a:gd name="T35" fmla="*/ 150 h 1354"/>
                <a:gd name="T36" fmla="*/ 918 w 1580"/>
                <a:gd name="T37" fmla="*/ 102 h 1354"/>
                <a:gd name="T38" fmla="*/ 860 w 1580"/>
                <a:gd name="T39" fmla="*/ 88 h 1354"/>
                <a:gd name="T40" fmla="*/ 830 w 1580"/>
                <a:gd name="T41" fmla="*/ 72 h 1354"/>
                <a:gd name="T42" fmla="*/ 820 w 1580"/>
                <a:gd name="T43" fmla="*/ 54 h 1354"/>
                <a:gd name="T44" fmla="*/ 820 w 1580"/>
                <a:gd name="T45" fmla="*/ 26 h 1354"/>
                <a:gd name="T46" fmla="*/ 828 w 1580"/>
                <a:gd name="T47" fmla="*/ 8 h 1354"/>
                <a:gd name="T48" fmla="*/ 848 w 1580"/>
                <a:gd name="T49" fmla="*/ 0 h 1354"/>
                <a:gd name="T50" fmla="*/ 886 w 1580"/>
                <a:gd name="T51" fmla="*/ 14 h 1354"/>
                <a:gd name="T52" fmla="*/ 910 w 1580"/>
                <a:gd name="T53" fmla="*/ 32 h 1354"/>
                <a:gd name="T54" fmla="*/ 1010 w 1580"/>
                <a:gd name="T55" fmla="*/ 50 h 1354"/>
                <a:gd name="T56" fmla="*/ 1140 w 1580"/>
                <a:gd name="T57" fmla="*/ 88 h 1354"/>
                <a:gd name="T58" fmla="*/ 1296 w 1580"/>
                <a:gd name="T59" fmla="*/ 156 h 1354"/>
                <a:gd name="T60" fmla="*/ 1432 w 1580"/>
                <a:gd name="T61" fmla="*/ 242 h 1354"/>
                <a:gd name="T62" fmla="*/ 1512 w 1580"/>
                <a:gd name="T63" fmla="*/ 308 h 1354"/>
                <a:gd name="T64" fmla="*/ 1562 w 1580"/>
                <a:gd name="T65" fmla="*/ 360 h 1354"/>
                <a:gd name="T66" fmla="*/ 1578 w 1580"/>
                <a:gd name="T67" fmla="*/ 630 h 1354"/>
                <a:gd name="T68" fmla="*/ 1580 w 1580"/>
                <a:gd name="T69" fmla="*/ 766 h 1354"/>
                <a:gd name="T70" fmla="*/ 1570 w 1580"/>
                <a:gd name="T71" fmla="*/ 788 h 1354"/>
                <a:gd name="T72" fmla="*/ 1378 w 1580"/>
                <a:gd name="T73" fmla="*/ 950 h 1354"/>
                <a:gd name="T74" fmla="*/ 1016 w 1580"/>
                <a:gd name="T75" fmla="*/ 1230 h 1354"/>
                <a:gd name="T76" fmla="*/ 844 w 1580"/>
                <a:gd name="T77" fmla="*/ 1354 h 1354"/>
                <a:gd name="T78" fmla="*/ 770 w 1580"/>
                <a:gd name="T79" fmla="*/ 1306 h 1354"/>
                <a:gd name="T80" fmla="*/ 690 w 1580"/>
                <a:gd name="T81" fmla="*/ 1276 h 1354"/>
                <a:gd name="T82" fmla="*/ 622 w 1580"/>
                <a:gd name="T83" fmla="*/ 1266 h 1354"/>
                <a:gd name="T84" fmla="*/ 544 w 1580"/>
                <a:gd name="T85" fmla="*/ 1272 h 1354"/>
                <a:gd name="T86" fmla="*/ 328 w 1580"/>
                <a:gd name="T87" fmla="*/ 1272 h 1354"/>
                <a:gd name="T88" fmla="*/ 172 w 1580"/>
                <a:gd name="T89" fmla="*/ 1254 h 1354"/>
                <a:gd name="T90" fmla="*/ 124 w 1580"/>
                <a:gd name="T91" fmla="*/ 1238 h 1354"/>
                <a:gd name="T92" fmla="*/ 80 w 1580"/>
                <a:gd name="T93" fmla="*/ 1182 h 1354"/>
                <a:gd name="T94" fmla="*/ 30 w 1580"/>
                <a:gd name="T95" fmla="*/ 1086 h 1354"/>
                <a:gd name="T96" fmla="*/ 6 w 1580"/>
                <a:gd name="T97" fmla="*/ 1006 h 1354"/>
                <a:gd name="T98" fmla="*/ 2 w 1580"/>
                <a:gd name="T99" fmla="*/ 926 h 1354"/>
                <a:gd name="T100" fmla="*/ 16 w 1580"/>
                <a:gd name="T101" fmla="*/ 880 h 1354"/>
                <a:gd name="T102" fmla="*/ 32 w 1580"/>
                <a:gd name="T103" fmla="*/ 860 h 1354"/>
                <a:gd name="T104" fmla="*/ 82 w 1580"/>
                <a:gd name="T105" fmla="*/ 832 h 1354"/>
                <a:gd name="T106" fmla="*/ 186 w 1580"/>
                <a:gd name="T107" fmla="*/ 806 h 1354"/>
                <a:gd name="T108" fmla="*/ 338 w 1580"/>
                <a:gd name="T109" fmla="*/ 798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80" h="1354">
                  <a:moveTo>
                    <a:pt x="462" y="804"/>
                  </a:moveTo>
                  <a:lnTo>
                    <a:pt x="462" y="804"/>
                  </a:lnTo>
                  <a:lnTo>
                    <a:pt x="478" y="808"/>
                  </a:lnTo>
                  <a:lnTo>
                    <a:pt x="518" y="818"/>
                  </a:lnTo>
                  <a:lnTo>
                    <a:pt x="542" y="826"/>
                  </a:lnTo>
                  <a:lnTo>
                    <a:pt x="568" y="838"/>
                  </a:lnTo>
                  <a:lnTo>
                    <a:pt x="590" y="850"/>
                  </a:lnTo>
                  <a:lnTo>
                    <a:pt x="610" y="864"/>
                  </a:lnTo>
                  <a:lnTo>
                    <a:pt x="610" y="864"/>
                  </a:lnTo>
                  <a:lnTo>
                    <a:pt x="636" y="890"/>
                  </a:lnTo>
                  <a:lnTo>
                    <a:pt x="672" y="932"/>
                  </a:lnTo>
                  <a:lnTo>
                    <a:pt x="764" y="1038"/>
                  </a:lnTo>
                  <a:lnTo>
                    <a:pt x="852" y="1140"/>
                  </a:lnTo>
                  <a:lnTo>
                    <a:pt x="882" y="1174"/>
                  </a:lnTo>
                  <a:lnTo>
                    <a:pt x="892" y="1184"/>
                  </a:lnTo>
                  <a:lnTo>
                    <a:pt x="898" y="1190"/>
                  </a:lnTo>
                  <a:lnTo>
                    <a:pt x="898" y="1190"/>
                  </a:lnTo>
                  <a:lnTo>
                    <a:pt x="902" y="1190"/>
                  </a:lnTo>
                  <a:lnTo>
                    <a:pt x="908" y="1188"/>
                  </a:lnTo>
                  <a:lnTo>
                    <a:pt x="924" y="1180"/>
                  </a:lnTo>
                  <a:lnTo>
                    <a:pt x="948" y="1166"/>
                  </a:lnTo>
                  <a:lnTo>
                    <a:pt x="976" y="1146"/>
                  </a:lnTo>
                  <a:lnTo>
                    <a:pt x="1048" y="1096"/>
                  </a:lnTo>
                  <a:lnTo>
                    <a:pt x="1130" y="1036"/>
                  </a:lnTo>
                  <a:lnTo>
                    <a:pt x="1212" y="972"/>
                  </a:lnTo>
                  <a:lnTo>
                    <a:pt x="1288" y="910"/>
                  </a:lnTo>
                  <a:lnTo>
                    <a:pt x="1318" y="882"/>
                  </a:lnTo>
                  <a:lnTo>
                    <a:pt x="1346" y="858"/>
                  </a:lnTo>
                  <a:lnTo>
                    <a:pt x="1366" y="838"/>
                  </a:lnTo>
                  <a:lnTo>
                    <a:pt x="1378" y="822"/>
                  </a:lnTo>
                  <a:lnTo>
                    <a:pt x="1378" y="822"/>
                  </a:lnTo>
                  <a:lnTo>
                    <a:pt x="1382" y="814"/>
                  </a:lnTo>
                  <a:lnTo>
                    <a:pt x="1384" y="802"/>
                  </a:lnTo>
                  <a:lnTo>
                    <a:pt x="1390" y="774"/>
                  </a:lnTo>
                  <a:lnTo>
                    <a:pt x="1392" y="738"/>
                  </a:lnTo>
                  <a:lnTo>
                    <a:pt x="1392" y="694"/>
                  </a:lnTo>
                  <a:lnTo>
                    <a:pt x="1386" y="644"/>
                  </a:lnTo>
                  <a:lnTo>
                    <a:pt x="1376" y="588"/>
                  </a:lnTo>
                  <a:lnTo>
                    <a:pt x="1368" y="560"/>
                  </a:lnTo>
                  <a:lnTo>
                    <a:pt x="1360" y="530"/>
                  </a:lnTo>
                  <a:lnTo>
                    <a:pt x="1350" y="500"/>
                  </a:lnTo>
                  <a:lnTo>
                    <a:pt x="1338" y="470"/>
                  </a:lnTo>
                  <a:lnTo>
                    <a:pt x="1326" y="440"/>
                  </a:lnTo>
                  <a:lnTo>
                    <a:pt x="1310" y="410"/>
                  </a:lnTo>
                  <a:lnTo>
                    <a:pt x="1294" y="382"/>
                  </a:lnTo>
                  <a:lnTo>
                    <a:pt x="1274" y="352"/>
                  </a:lnTo>
                  <a:lnTo>
                    <a:pt x="1254" y="322"/>
                  </a:lnTo>
                  <a:lnTo>
                    <a:pt x="1232" y="294"/>
                  </a:lnTo>
                  <a:lnTo>
                    <a:pt x="1206" y="268"/>
                  </a:lnTo>
                  <a:lnTo>
                    <a:pt x="1178" y="242"/>
                  </a:lnTo>
                  <a:lnTo>
                    <a:pt x="1148" y="216"/>
                  </a:lnTo>
                  <a:lnTo>
                    <a:pt x="1116" y="192"/>
                  </a:lnTo>
                  <a:lnTo>
                    <a:pt x="1082" y="170"/>
                  </a:lnTo>
                  <a:lnTo>
                    <a:pt x="1046" y="150"/>
                  </a:lnTo>
                  <a:lnTo>
                    <a:pt x="1006" y="132"/>
                  </a:lnTo>
                  <a:lnTo>
                    <a:pt x="962" y="116"/>
                  </a:lnTo>
                  <a:lnTo>
                    <a:pt x="918" y="102"/>
                  </a:lnTo>
                  <a:lnTo>
                    <a:pt x="870" y="90"/>
                  </a:lnTo>
                  <a:lnTo>
                    <a:pt x="870" y="90"/>
                  </a:lnTo>
                  <a:lnTo>
                    <a:pt x="860" y="88"/>
                  </a:lnTo>
                  <a:lnTo>
                    <a:pt x="850" y="86"/>
                  </a:lnTo>
                  <a:lnTo>
                    <a:pt x="840" y="80"/>
                  </a:lnTo>
                  <a:lnTo>
                    <a:pt x="830" y="72"/>
                  </a:lnTo>
                  <a:lnTo>
                    <a:pt x="824" y="66"/>
                  </a:lnTo>
                  <a:lnTo>
                    <a:pt x="822" y="60"/>
                  </a:lnTo>
                  <a:lnTo>
                    <a:pt x="820" y="54"/>
                  </a:lnTo>
                  <a:lnTo>
                    <a:pt x="818" y="44"/>
                  </a:lnTo>
                  <a:lnTo>
                    <a:pt x="818" y="36"/>
                  </a:lnTo>
                  <a:lnTo>
                    <a:pt x="820" y="26"/>
                  </a:lnTo>
                  <a:lnTo>
                    <a:pt x="820" y="26"/>
                  </a:lnTo>
                  <a:lnTo>
                    <a:pt x="824" y="16"/>
                  </a:lnTo>
                  <a:lnTo>
                    <a:pt x="828" y="8"/>
                  </a:lnTo>
                  <a:lnTo>
                    <a:pt x="834" y="4"/>
                  </a:lnTo>
                  <a:lnTo>
                    <a:pt x="840" y="2"/>
                  </a:lnTo>
                  <a:lnTo>
                    <a:pt x="848" y="0"/>
                  </a:lnTo>
                  <a:lnTo>
                    <a:pt x="856" y="2"/>
                  </a:lnTo>
                  <a:lnTo>
                    <a:pt x="872" y="6"/>
                  </a:lnTo>
                  <a:lnTo>
                    <a:pt x="886" y="14"/>
                  </a:lnTo>
                  <a:lnTo>
                    <a:pt x="898" y="22"/>
                  </a:lnTo>
                  <a:lnTo>
                    <a:pt x="910" y="32"/>
                  </a:lnTo>
                  <a:lnTo>
                    <a:pt x="910" y="32"/>
                  </a:lnTo>
                  <a:lnTo>
                    <a:pt x="928" y="34"/>
                  </a:lnTo>
                  <a:lnTo>
                    <a:pt x="976" y="42"/>
                  </a:lnTo>
                  <a:lnTo>
                    <a:pt x="1010" y="50"/>
                  </a:lnTo>
                  <a:lnTo>
                    <a:pt x="1048" y="60"/>
                  </a:lnTo>
                  <a:lnTo>
                    <a:pt x="1092" y="72"/>
                  </a:lnTo>
                  <a:lnTo>
                    <a:pt x="1140" y="88"/>
                  </a:lnTo>
                  <a:lnTo>
                    <a:pt x="1190" y="108"/>
                  </a:lnTo>
                  <a:lnTo>
                    <a:pt x="1242" y="130"/>
                  </a:lnTo>
                  <a:lnTo>
                    <a:pt x="1296" y="156"/>
                  </a:lnTo>
                  <a:lnTo>
                    <a:pt x="1350" y="188"/>
                  </a:lnTo>
                  <a:lnTo>
                    <a:pt x="1406" y="224"/>
                  </a:lnTo>
                  <a:lnTo>
                    <a:pt x="1432" y="242"/>
                  </a:lnTo>
                  <a:lnTo>
                    <a:pt x="1460" y="264"/>
                  </a:lnTo>
                  <a:lnTo>
                    <a:pt x="1486" y="286"/>
                  </a:lnTo>
                  <a:lnTo>
                    <a:pt x="1512" y="308"/>
                  </a:lnTo>
                  <a:lnTo>
                    <a:pt x="1536" y="334"/>
                  </a:lnTo>
                  <a:lnTo>
                    <a:pt x="1562" y="360"/>
                  </a:lnTo>
                  <a:lnTo>
                    <a:pt x="1562" y="360"/>
                  </a:lnTo>
                  <a:lnTo>
                    <a:pt x="1566" y="420"/>
                  </a:lnTo>
                  <a:lnTo>
                    <a:pt x="1574" y="556"/>
                  </a:lnTo>
                  <a:lnTo>
                    <a:pt x="1578" y="630"/>
                  </a:lnTo>
                  <a:lnTo>
                    <a:pt x="1580" y="698"/>
                  </a:lnTo>
                  <a:lnTo>
                    <a:pt x="1580" y="750"/>
                  </a:lnTo>
                  <a:lnTo>
                    <a:pt x="1580" y="766"/>
                  </a:lnTo>
                  <a:lnTo>
                    <a:pt x="1578" y="778"/>
                  </a:lnTo>
                  <a:lnTo>
                    <a:pt x="1578" y="778"/>
                  </a:lnTo>
                  <a:lnTo>
                    <a:pt x="1570" y="788"/>
                  </a:lnTo>
                  <a:lnTo>
                    <a:pt x="1548" y="808"/>
                  </a:lnTo>
                  <a:lnTo>
                    <a:pt x="1478" y="868"/>
                  </a:lnTo>
                  <a:lnTo>
                    <a:pt x="1378" y="950"/>
                  </a:lnTo>
                  <a:lnTo>
                    <a:pt x="1260" y="1044"/>
                  </a:lnTo>
                  <a:lnTo>
                    <a:pt x="1136" y="1140"/>
                  </a:lnTo>
                  <a:lnTo>
                    <a:pt x="1016" y="1230"/>
                  </a:lnTo>
                  <a:lnTo>
                    <a:pt x="916" y="1304"/>
                  </a:lnTo>
                  <a:lnTo>
                    <a:pt x="844" y="1354"/>
                  </a:lnTo>
                  <a:lnTo>
                    <a:pt x="844" y="1354"/>
                  </a:lnTo>
                  <a:lnTo>
                    <a:pt x="824" y="1338"/>
                  </a:lnTo>
                  <a:lnTo>
                    <a:pt x="800" y="1322"/>
                  </a:lnTo>
                  <a:lnTo>
                    <a:pt x="770" y="1306"/>
                  </a:lnTo>
                  <a:lnTo>
                    <a:pt x="732" y="1288"/>
                  </a:lnTo>
                  <a:lnTo>
                    <a:pt x="712" y="1282"/>
                  </a:lnTo>
                  <a:lnTo>
                    <a:pt x="690" y="1276"/>
                  </a:lnTo>
                  <a:lnTo>
                    <a:pt x="668" y="1270"/>
                  </a:lnTo>
                  <a:lnTo>
                    <a:pt x="646" y="1268"/>
                  </a:lnTo>
                  <a:lnTo>
                    <a:pt x="622" y="1266"/>
                  </a:lnTo>
                  <a:lnTo>
                    <a:pt x="598" y="1268"/>
                  </a:lnTo>
                  <a:lnTo>
                    <a:pt x="598" y="1268"/>
                  </a:lnTo>
                  <a:lnTo>
                    <a:pt x="544" y="1272"/>
                  </a:lnTo>
                  <a:lnTo>
                    <a:pt x="476" y="1274"/>
                  </a:lnTo>
                  <a:lnTo>
                    <a:pt x="402" y="1274"/>
                  </a:lnTo>
                  <a:lnTo>
                    <a:pt x="328" y="1272"/>
                  </a:lnTo>
                  <a:lnTo>
                    <a:pt x="258" y="1266"/>
                  </a:lnTo>
                  <a:lnTo>
                    <a:pt x="196" y="1260"/>
                  </a:lnTo>
                  <a:lnTo>
                    <a:pt x="172" y="1254"/>
                  </a:lnTo>
                  <a:lnTo>
                    <a:pt x="150" y="1250"/>
                  </a:lnTo>
                  <a:lnTo>
                    <a:pt x="134" y="1244"/>
                  </a:lnTo>
                  <a:lnTo>
                    <a:pt x="124" y="1238"/>
                  </a:lnTo>
                  <a:lnTo>
                    <a:pt x="124" y="1238"/>
                  </a:lnTo>
                  <a:lnTo>
                    <a:pt x="104" y="1216"/>
                  </a:lnTo>
                  <a:lnTo>
                    <a:pt x="80" y="1182"/>
                  </a:lnTo>
                  <a:lnTo>
                    <a:pt x="54" y="1138"/>
                  </a:lnTo>
                  <a:lnTo>
                    <a:pt x="42" y="1112"/>
                  </a:lnTo>
                  <a:lnTo>
                    <a:pt x="30" y="1086"/>
                  </a:lnTo>
                  <a:lnTo>
                    <a:pt x="20" y="1060"/>
                  </a:lnTo>
                  <a:lnTo>
                    <a:pt x="12" y="1032"/>
                  </a:lnTo>
                  <a:lnTo>
                    <a:pt x="6" y="1006"/>
                  </a:lnTo>
                  <a:lnTo>
                    <a:pt x="0" y="978"/>
                  </a:lnTo>
                  <a:lnTo>
                    <a:pt x="0" y="952"/>
                  </a:lnTo>
                  <a:lnTo>
                    <a:pt x="2" y="926"/>
                  </a:lnTo>
                  <a:lnTo>
                    <a:pt x="8" y="902"/>
                  </a:lnTo>
                  <a:lnTo>
                    <a:pt x="12" y="890"/>
                  </a:lnTo>
                  <a:lnTo>
                    <a:pt x="16" y="880"/>
                  </a:lnTo>
                  <a:lnTo>
                    <a:pt x="16" y="880"/>
                  </a:lnTo>
                  <a:lnTo>
                    <a:pt x="24" y="870"/>
                  </a:lnTo>
                  <a:lnTo>
                    <a:pt x="32" y="860"/>
                  </a:lnTo>
                  <a:lnTo>
                    <a:pt x="42" y="852"/>
                  </a:lnTo>
                  <a:lnTo>
                    <a:pt x="54" y="844"/>
                  </a:lnTo>
                  <a:lnTo>
                    <a:pt x="82" y="832"/>
                  </a:lnTo>
                  <a:lnTo>
                    <a:pt x="114" y="820"/>
                  </a:lnTo>
                  <a:lnTo>
                    <a:pt x="148" y="812"/>
                  </a:lnTo>
                  <a:lnTo>
                    <a:pt x="186" y="806"/>
                  </a:lnTo>
                  <a:lnTo>
                    <a:pt x="224" y="802"/>
                  </a:lnTo>
                  <a:lnTo>
                    <a:pt x="264" y="800"/>
                  </a:lnTo>
                  <a:lnTo>
                    <a:pt x="338" y="798"/>
                  </a:lnTo>
                  <a:lnTo>
                    <a:pt x="402" y="800"/>
                  </a:lnTo>
                  <a:lnTo>
                    <a:pt x="462" y="8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Freeform 10192"/>
            <p:cNvSpPr/>
            <p:nvPr/>
          </p:nvSpPr>
          <p:spPr bwMode="auto">
            <a:xfrm>
              <a:off x="5972969" y="3268662"/>
              <a:ext cx="581025" cy="533400"/>
            </a:xfrm>
            <a:custGeom>
              <a:avLst/>
              <a:gdLst>
                <a:gd name="T0" fmla="*/ 210 w 732"/>
                <a:gd name="T1" fmla="*/ 40 h 672"/>
                <a:gd name="T2" fmla="*/ 190 w 732"/>
                <a:gd name="T3" fmla="*/ 50 h 672"/>
                <a:gd name="T4" fmla="*/ 148 w 732"/>
                <a:gd name="T5" fmla="*/ 86 h 672"/>
                <a:gd name="T6" fmla="*/ 106 w 732"/>
                <a:gd name="T7" fmla="*/ 144 h 672"/>
                <a:gd name="T8" fmla="*/ 64 w 732"/>
                <a:gd name="T9" fmla="*/ 216 h 672"/>
                <a:gd name="T10" fmla="*/ 32 w 732"/>
                <a:gd name="T11" fmla="*/ 300 h 672"/>
                <a:gd name="T12" fmla="*/ 8 w 732"/>
                <a:gd name="T13" fmla="*/ 390 h 672"/>
                <a:gd name="T14" fmla="*/ 0 w 732"/>
                <a:gd name="T15" fmla="*/ 482 h 672"/>
                <a:gd name="T16" fmla="*/ 4 w 732"/>
                <a:gd name="T17" fmla="*/ 528 h 672"/>
                <a:gd name="T18" fmla="*/ 12 w 732"/>
                <a:gd name="T19" fmla="*/ 572 h 672"/>
                <a:gd name="T20" fmla="*/ 28 w 732"/>
                <a:gd name="T21" fmla="*/ 616 h 672"/>
                <a:gd name="T22" fmla="*/ 38 w 732"/>
                <a:gd name="T23" fmla="*/ 626 h 672"/>
                <a:gd name="T24" fmla="*/ 64 w 732"/>
                <a:gd name="T25" fmla="*/ 648 h 672"/>
                <a:gd name="T26" fmla="*/ 102 w 732"/>
                <a:gd name="T27" fmla="*/ 668 h 672"/>
                <a:gd name="T28" fmla="*/ 124 w 732"/>
                <a:gd name="T29" fmla="*/ 672 h 672"/>
                <a:gd name="T30" fmla="*/ 146 w 732"/>
                <a:gd name="T31" fmla="*/ 668 h 672"/>
                <a:gd name="T32" fmla="*/ 160 w 732"/>
                <a:gd name="T33" fmla="*/ 660 h 672"/>
                <a:gd name="T34" fmla="*/ 256 w 732"/>
                <a:gd name="T35" fmla="*/ 604 h 672"/>
                <a:gd name="T36" fmla="*/ 444 w 732"/>
                <a:gd name="T37" fmla="*/ 482 h 672"/>
                <a:gd name="T38" fmla="*/ 628 w 732"/>
                <a:gd name="T39" fmla="*/ 352 h 672"/>
                <a:gd name="T40" fmla="*/ 714 w 732"/>
                <a:gd name="T41" fmla="*/ 286 h 672"/>
                <a:gd name="T42" fmla="*/ 726 w 732"/>
                <a:gd name="T43" fmla="*/ 272 h 672"/>
                <a:gd name="T44" fmla="*/ 732 w 732"/>
                <a:gd name="T45" fmla="*/ 260 h 672"/>
                <a:gd name="T46" fmla="*/ 730 w 732"/>
                <a:gd name="T47" fmla="*/ 220 h 672"/>
                <a:gd name="T48" fmla="*/ 710 w 732"/>
                <a:gd name="T49" fmla="*/ 166 h 672"/>
                <a:gd name="T50" fmla="*/ 672 w 732"/>
                <a:gd name="T51" fmla="*/ 108 h 672"/>
                <a:gd name="T52" fmla="*/ 644 w 732"/>
                <a:gd name="T53" fmla="*/ 80 h 672"/>
                <a:gd name="T54" fmla="*/ 612 w 732"/>
                <a:gd name="T55" fmla="*/ 54 h 672"/>
                <a:gd name="T56" fmla="*/ 574 w 732"/>
                <a:gd name="T57" fmla="*/ 34 h 672"/>
                <a:gd name="T58" fmla="*/ 530 w 732"/>
                <a:gd name="T59" fmla="*/ 16 h 672"/>
                <a:gd name="T60" fmla="*/ 478 w 732"/>
                <a:gd name="T61" fmla="*/ 4 h 672"/>
                <a:gd name="T62" fmla="*/ 422 w 732"/>
                <a:gd name="T63" fmla="*/ 0 h 672"/>
                <a:gd name="T64" fmla="*/ 358 w 732"/>
                <a:gd name="T65" fmla="*/ 4 h 672"/>
                <a:gd name="T66" fmla="*/ 288 w 732"/>
                <a:gd name="T67" fmla="*/ 16 h 672"/>
                <a:gd name="T68" fmla="*/ 210 w 732"/>
                <a:gd name="T69" fmla="*/ 4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2" h="672">
                  <a:moveTo>
                    <a:pt x="210" y="40"/>
                  </a:moveTo>
                  <a:lnTo>
                    <a:pt x="210" y="40"/>
                  </a:lnTo>
                  <a:lnTo>
                    <a:pt x="200" y="44"/>
                  </a:lnTo>
                  <a:lnTo>
                    <a:pt x="190" y="50"/>
                  </a:lnTo>
                  <a:lnTo>
                    <a:pt x="170" y="64"/>
                  </a:lnTo>
                  <a:lnTo>
                    <a:pt x="148" y="86"/>
                  </a:lnTo>
                  <a:lnTo>
                    <a:pt x="128" y="112"/>
                  </a:lnTo>
                  <a:lnTo>
                    <a:pt x="106" y="144"/>
                  </a:lnTo>
                  <a:lnTo>
                    <a:pt x="84" y="178"/>
                  </a:lnTo>
                  <a:lnTo>
                    <a:pt x="64" y="216"/>
                  </a:lnTo>
                  <a:lnTo>
                    <a:pt x="46" y="256"/>
                  </a:lnTo>
                  <a:lnTo>
                    <a:pt x="32" y="300"/>
                  </a:lnTo>
                  <a:lnTo>
                    <a:pt x="18" y="344"/>
                  </a:lnTo>
                  <a:lnTo>
                    <a:pt x="8" y="390"/>
                  </a:lnTo>
                  <a:lnTo>
                    <a:pt x="2" y="436"/>
                  </a:lnTo>
                  <a:lnTo>
                    <a:pt x="0" y="482"/>
                  </a:lnTo>
                  <a:lnTo>
                    <a:pt x="2" y="506"/>
                  </a:lnTo>
                  <a:lnTo>
                    <a:pt x="4" y="528"/>
                  </a:lnTo>
                  <a:lnTo>
                    <a:pt x="8" y="550"/>
                  </a:lnTo>
                  <a:lnTo>
                    <a:pt x="12" y="572"/>
                  </a:lnTo>
                  <a:lnTo>
                    <a:pt x="20" y="594"/>
                  </a:lnTo>
                  <a:lnTo>
                    <a:pt x="28" y="616"/>
                  </a:lnTo>
                  <a:lnTo>
                    <a:pt x="28" y="616"/>
                  </a:lnTo>
                  <a:lnTo>
                    <a:pt x="38" y="626"/>
                  </a:lnTo>
                  <a:lnTo>
                    <a:pt x="50" y="638"/>
                  </a:lnTo>
                  <a:lnTo>
                    <a:pt x="64" y="648"/>
                  </a:lnTo>
                  <a:lnTo>
                    <a:pt x="82" y="660"/>
                  </a:lnTo>
                  <a:lnTo>
                    <a:pt x="102" y="668"/>
                  </a:lnTo>
                  <a:lnTo>
                    <a:pt x="112" y="670"/>
                  </a:lnTo>
                  <a:lnTo>
                    <a:pt x="124" y="672"/>
                  </a:lnTo>
                  <a:lnTo>
                    <a:pt x="134" y="670"/>
                  </a:lnTo>
                  <a:lnTo>
                    <a:pt x="146" y="668"/>
                  </a:lnTo>
                  <a:lnTo>
                    <a:pt x="146" y="668"/>
                  </a:lnTo>
                  <a:lnTo>
                    <a:pt x="160" y="660"/>
                  </a:lnTo>
                  <a:lnTo>
                    <a:pt x="186" y="648"/>
                  </a:lnTo>
                  <a:lnTo>
                    <a:pt x="256" y="604"/>
                  </a:lnTo>
                  <a:lnTo>
                    <a:pt x="344" y="548"/>
                  </a:lnTo>
                  <a:lnTo>
                    <a:pt x="444" y="482"/>
                  </a:lnTo>
                  <a:lnTo>
                    <a:pt x="542" y="414"/>
                  </a:lnTo>
                  <a:lnTo>
                    <a:pt x="628" y="352"/>
                  </a:lnTo>
                  <a:lnTo>
                    <a:pt x="692" y="304"/>
                  </a:lnTo>
                  <a:lnTo>
                    <a:pt x="714" y="286"/>
                  </a:lnTo>
                  <a:lnTo>
                    <a:pt x="726" y="272"/>
                  </a:lnTo>
                  <a:lnTo>
                    <a:pt x="726" y="272"/>
                  </a:lnTo>
                  <a:lnTo>
                    <a:pt x="730" y="268"/>
                  </a:lnTo>
                  <a:lnTo>
                    <a:pt x="732" y="260"/>
                  </a:lnTo>
                  <a:lnTo>
                    <a:pt x="732" y="242"/>
                  </a:lnTo>
                  <a:lnTo>
                    <a:pt x="730" y="220"/>
                  </a:lnTo>
                  <a:lnTo>
                    <a:pt x="722" y="194"/>
                  </a:lnTo>
                  <a:lnTo>
                    <a:pt x="710" y="166"/>
                  </a:lnTo>
                  <a:lnTo>
                    <a:pt x="694" y="136"/>
                  </a:lnTo>
                  <a:lnTo>
                    <a:pt x="672" y="108"/>
                  </a:lnTo>
                  <a:lnTo>
                    <a:pt x="660" y="94"/>
                  </a:lnTo>
                  <a:lnTo>
                    <a:pt x="644" y="80"/>
                  </a:lnTo>
                  <a:lnTo>
                    <a:pt x="630" y="68"/>
                  </a:lnTo>
                  <a:lnTo>
                    <a:pt x="612" y="54"/>
                  </a:lnTo>
                  <a:lnTo>
                    <a:pt x="594" y="44"/>
                  </a:lnTo>
                  <a:lnTo>
                    <a:pt x="574" y="34"/>
                  </a:lnTo>
                  <a:lnTo>
                    <a:pt x="552" y="24"/>
                  </a:lnTo>
                  <a:lnTo>
                    <a:pt x="530" y="16"/>
                  </a:lnTo>
                  <a:lnTo>
                    <a:pt x="504" y="10"/>
                  </a:lnTo>
                  <a:lnTo>
                    <a:pt x="478" y="4"/>
                  </a:lnTo>
                  <a:lnTo>
                    <a:pt x="450" y="2"/>
                  </a:lnTo>
                  <a:lnTo>
                    <a:pt x="422" y="0"/>
                  </a:lnTo>
                  <a:lnTo>
                    <a:pt x="390" y="0"/>
                  </a:lnTo>
                  <a:lnTo>
                    <a:pt x="358" y="4"/>
                  </a:lnTo>
                  <a:lnTo>
                    <a:pt x="324" y="8"/>
                  </a:lnTo>
                  <a:lnTo>
                    <a:pt x="288" y="16"/>
                  </a:lnTo>
                  <a:lnTo>
                    <a:pt x="250" y="26"/>
                  </a:lnTo>
                  <a:lnTo>
                    <a:pt x="210" y="40"/>
                  </a:lnTo>
                  <a:close/>
                </a:path>
              </a:pathLst>
            </a:custGeom>
            <a:solidFill>
              <a:srgbClr val="F1C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Freeform 10193"/>
            <p:cNvSpPr/>
            <p:nvPr/>
          </p:nvSpPr>
          <p:spPr bwMode="auto">
            <a:xfrm>
              <a:off x="5972969" y="3268662"/>
              <a:ext cx="581025" cy="533400"/>
            </a:xfrm>
            <a:custGeom>
              <a:avLst/>
              <a:gdLst>
                <a:gd name="T0" fmla="*/ 210 w 732"/>
                <a:gd name="T1" fmla="*/ 40 h 672"/>
                <a:gd name="T2" fmla="*/ 190 w 732"/>
                <a:gd name="T3" fmla="*/ 50 h 672"/>
                <a:gd name="T4" fmla="*/ 148 w 732"/>
                <a:gd name="T5" fmla="*/ 86 h 672"/>
                <a:gd name="T6" fmla="*/ 106 w 732"/>
                <a:gd name="T7" fmla="*/ 144 h 672"/>
                <a:gd name="T8" fmla="*/ 64 w 732"/>
                <a:gd name="T9" fmla="*/ 216 h 672"/>
                <a:gd name="T10" fmla="*/ 32 w 732"/>
                <a:gd name="T11" fmla="*/ 300 h 672"/>
                <a:gd name="T12" fmla="*/ 8 w 732"/>
                <a:gd name="T13" fmla="*/ 390 h 672"/>
                <a:gd name="T14" fmla="*/ 0 w 732"/>
                <a:gd name="T15" fmla="*/ 482 h 672"/>
                <a:gd name="T16" fmla="*/ 4 w 732"/>
                <a:gd name="T17" fmla="*/ 528 h 672"/>
                <a:gd name="T18" fmla="*/ 12 w 732"/>
                <a:gd name="T19" fmla="*/ 572 h 672"/>
                <a:gd name="T20" fmla="*/ 28 w 732"/>
                <a:gd name="T21" fmla="*/ 616 h 672"/>
                <a:gd name="T22" fmla="*/ 38 w 732"/>
                <a:gd name="T23" fmla="*/ 626 h 672"/>
                <a:gd name="T24" fmla="*/ 64 w 732"/>
                <a:gd name="T25" fmla="*/ 648 h 672"/>
                <a:gd name="T26" fmla="*/ 102 w 732"/>
                <a:gd name="T27" fmla="*/ 668 h 672"/>
                <a:gd name="T28" fmla="*/ 124 w 732"/>
                <a:gd name="T29" fmla="*/ 672 h 672"/>
                <a:gd name="T30" fmla="*/ 146 w 732"/>
                <a:gd name="T31" fmla="*/ 668 h 672"/>
                <a:gd name="T32" fmla="*/ 160 w 732"/>
                <a:gd name="T33" fmla="*/ 660 h 672"/>
                <a:gd name="T34" fmla="*/ 256 w 732"/>
                <a:gd name="T35" fmla="*/ 604 h 672"/>
                <a:gd name="T36" fmla="*/ 444 w 732"/>
                <a:gd name="T37" fmla="*/ 482 h 672"/>
                <a:gd name="T38" fmla="*/ 628 w 732"/>
                <a:gd name="T39" fmla="*/ 352 h 672"/>
                <a:gd name="T40" fmla="*/ 714 w 732"/>
                <a:gd name="T41" fmla="*/ 286 h 672"/>
                <a:gd name="T42" fmla="*/ 726 w 732"/>
                <a:gd name="T43" fmla="*/ 272 h 672"/>
                <a:gd name="T44" fmla="*/ 732 w 732"/>
                <a:gd name="T45" fmla="*/ 260 h 672"/>
                <a:gd name="T46" fmla="*/ 730 w 732"/>
                <a:gd name="T47" fmla="*/ 220 h 672"/>
                <a:gd name="T48" fmla="*/ 710 w 732"/>
                <a:gd name="T49" fmla="*/ 166 h 672"/>
                <a:gd name="T50" fmla="*/ 672 w 732"/>
                <a:gd name="T51" fmla="*/ 108 h 672"/>
                <a:gd name="T52" fmla="*/ 644 w 732"/>
                <a:gd name="T53" fmla="*/ 80 h 672"/>
                <a:gd name="T54" fmla="*/ 612 w 732"/>
                <a:gd name="T55" fmla="*/ 54 h 672"/>
                <a:gd name="T56" fmla="*/ 574 w 732"/>
                <a:gd name="T57" fmla="*/ 34 h 672"/>
                <a:gd name="T58" fmla="*/ 530 w 732"/>
                <a:gd name="T59" fmla="*/ 16 h 672"/>
                <a:gd name="T60" fmla="*/ 478 w 732"/>
                <a:gd name="T61" fmla="*/ 4 h 672"/>
                <a:gd name="T62" fmla="*/ 422 w 732"/>
                <a:gd name="T63" fmla="*/ 0 h 672"/>
                <a:gd name="T64" fmla="*/ 358 w 732"/>
                <a:gd name="T65" fmla="*/ 4 h 672"/>
                <a:gd name="T66" fmla="*/ 288 w 732"/>
                <a:gd name="T67" fmla="*/ 16 h 672"/>
                <a:gd name="T68" fmla="*/ 210 w 732"/>
                <a:gd name="T69" fmla="*/ 4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2" h="672">
                  <a:moveTo>
                    <a:pt x="210" y="40"/>
                  </a:moveTo>
                  <a:lnTo>
                    <a:pt x="210" y="40"/>
                  </a:lnTo>
                  <a:lnTo>
                    <a:pt x="200" y="44"/>
                  </a:lnTo>
                  <a:lnTo>
                    <a:pt x="190" y="50"/>
                  </a:lnTo>
                  <a:lnTo>
                    <a:pt x="170" y="64"/>
                  </a:lnTo>
                  <a:lnTo>
                    <a:pt x="148" y="86"/>
                  </a:lnTo>
                  <a:lnTo>
                    <a:pt x="128" y="112"/>
                  </a:lnTo>
                  <a:lnTo>
                    <a:pt x="106" y="144"/>
                  </a:lnTo>
                  <a:lnTo>
                    <a:pt x="84" y="178"/>
                  </a:lnTo>
                  <a:lnTo>
                    <a:pt x="64" y="216"/>
                  </a:lnTo>
                  <a:lnTo>
                    <a:pt x="46" y="256"/>
                  </a:lnTo>
                  <a:lnTo>
                    <a:pt x="32" y="300"/>
                  </a:lnTo>
                  <a:lnTo>
                    <a:pt x="18" y="344"/>
                  </a:lnTo>
                  <a:lnTo>
                    <a:pt x="8" y="390"/>
                  </a:lnTo>
                  <a:lnTo>
                    <a:pt x="2" y="436"/>
                  </a:lnTo>
                  <a:lnTo>
                    <a:pt x="0" y="482"/>
                  </a:lnTo>
                  <a:lnTo>
                    <a:pt x="2" y="506"/>
                  </a:lnTo>
                  <a:lnTo>
                    <a:pt x="4" y="528"/>
                  </a:lnTo>
                  <a:lnTo>
                    <a:pt x="8" y="550"/>
                  </a:lnTo>
                  <a:lnTo>
                    <a:pt x="12" y="572"/>
                  </a:lnTo>
                  <a:lnTo>
                    <a:pt x="20" y="594"/>
                  </a:lnTo>
                  <a:lnTo>
                    <a:pt x="28" y="616"/>
                  </a:lnTo>
                  <a:lnTo>
                    <a:pt x="28" y="616"/>
                  </a:lnTo>
                  <a:lnTo>
                    <a:pt x="38" y="626"/>
                  </a:lnTo>
                  <a:lnTo>
                    <a:pt x="50" y="638"/>
                  </a:lnTo>
                  <a:lnTo>
                    <a:pt x="64" y="648"/>
                  </a:lnTo>
                  <a:lnTo>
                    <a:pt x="82" y="660"/>
                  </a:lnTo>
                  <a:lnTo>
                    <a:pt x="102" y="668"/>
                  </a:lnTo>
                  <a:lnTo>
                    <a:pt x="112" y="670"/>
                  </a:lnTo>
                  <a:lnTo>
                    <a:pt x="124" y="672"/>
                  </a:lnTo>
                  <a:lnTo>
                    <a:pt x="134" y="670"/>
                  </a:lnTo>
                  <a:lnTo>
                    <a:pt x="146" y="668"/>
                  </a:lnTo>
                  <a:lnTo>
                    <a:pt x="146" y="668"/>
                  </a:lnTo>
                  <a:lnTo>
                    <a:pt x="160" y="660"/>
                  </a:lnTo>
                  <a:lnTo>
                    <a:pt x="186" y="648"/>
                  </a:lnTo>
                  <a:lnTo>
                    <a:pt x="256" y="604"/>
                  </a:lnTo>
                  <a:lnTo>
                    <a:pt x="344" y="548"/>
                  </a:lnTo>
                  <a:lnTo>
                    <a:pt x="444" y="482"/>
                  </a:lnTo>
                  <a:lnTo>
                    <a:pt x="542" y="414"/>
                  </a:lnTo>
                  <a:lnTo>
                    <a:pt x="628" y="352"/>
                  </a:lnTo>
                  <a:lnTo>
                    <a:pt x="692" y="304"/>
                  </a:lnTo>
                  <a:lnTo>
                    <a:pt x="714" y="286"/>
                  </a:lnTo>
                  <a:lnTo>
                    <a:pt x="726" y="272"/>
                  </a:lnTo>
                  <a:lnTo>
                    <a:pt x="726" y="272"/>
                  </a:lnTo>
                  <a:lnTo>
                    <a:pt x="730" y="268"/>
                  </a:lnTo>
                  <a:lnTo>
                    <a:pt x="732" y="260"/>
                  </a:lnTo>
                  <a:lnTo>
                    <a:pt x="732" y="242"/>
                  </a:lnTo>
                  <a:lnTo>
                    <a:pt x="730" y="220"/>
                  </a:lnTo>
                  <a:lnTo>
                    <a:pt x="722" y="194"/>
                  </a:lnTo>
                  <a:lnTo>
                    <a:pt x="710" y="166"/>
                  </a:lnTo>
                  <a:lnTo>
                    <a:pt x="694" y="136"/>
                  </a:lnTo>
                  <a:lnTo>
                    <a:pt x="672" y="108"/>
                  </a:lnTo>
                  <a:lnTo>
                    <a:pt x="660" y="94"/>
                  </a:lnTo>
                  <a:lnTo>
                    <a:pt x="644" y="80"/>
                  </a:lnTo>
                  <a:lnTo>
                    <a:pt x="630" y="68"/>
                  </a:lnTo>
                  <a:lnTo>
                    <a:pt x="612" y="54"/>
                  </a:lnTo>
                  <a:lnTo>
                    <a:pt x="594" y="44"/>
                  </a:lnTo>
                  <a:lnTo>
                    <a:pt x="574" y="34"/>
                  </a:lnTo>
                  <a:lnTo>
                    <a:pt x="552" y="24"/>
                  </a:lnTo>
                  <a:lnTo>
                    <a:pt x="530" y="16"/>
                  </a:lnTo>
                  <a:lnTo>
                    <a:pt x="504" y="10"/>
                  </a:lnTo>
                  <a:lnTo>
                    <a:pt x="478" y="4"/>
                  </a:lnTo>
                  <a:lnTo>
                    <a:pt x="450" y="2"/>
                  </a:lnTo>
                  <a:lnTo>
                    <a:pt x="422" y="0"/>
                  </a:lnTo>
                  <a:lnTo>
                    <a:pt x="390" y="0"/>
                  </a:lnTo>
                  <a:lnTo>
                    <a:pt x="358" y="4"/>
                  </a:lnTo>
                  <a:lnTo>
                    <a:pt x="324" y="8"/>
                  </a:lnTo>
                  <a:lnTo>
                    <a:pt x="288" y="16"/>
                  </a:lnTo>
                  <a:lnTo>
                    <a:pt x="250" y="26"/>
                  </a:lnTo>
                  <a:lnTo>
                    <a:pt x="210" y="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Freeform 10194"/>
            <p:cNvSpPr/>
            <p:nvPr/>
          </p:nvSpPr>
          <p:spPr bwMode="auto">
            <a:xfrm>
              <a:off x="5842794" y="3121025"/>
              <a:ext cx="608013" cy="169863"/>
            </a:xfrm>
            <a:custGeom>
              <a:avLst/>
              <a:gdLst>
                <a:gd name="T0" fmla="*/ 744 w 766"/>
                <a:gd name="T1" fmla="*/ 14 h 214"/>
                <a:gd name="T2" fmla="*/ 744 w 766"/>
                <a:gd name="T3" fmla="*/ 14 h 214"/>
                <a:gd name="T4" fmla="*/ 740 w 766"/>
                <a:gd name="T5" fmla="*/ 12 h 214"/>
                <a:gd name="T6" fmla="*/ 736 w 766"/>
                <a:gd name="T7" fmla="*/ 10 h 214"/>
                <a:gd name="T8" fmla="*/ 720 w 766"/>
                <a:gd name="T9" fmla="*/ 6 h 214"/>
                <a:gd name="T10" fmla="*/ 698 w 766"/>
                <a:gd name="T11" fmla="*/ 2 h 214"/>
                <a:gd name="T12" fmla="*/ 668 w 766"/>
                <a:gd name="T13" fmla="*/ 0 h 214"/>
                <a:gd name="T14" fmla="*/ 600 w 766"/>
                <a:gd name="T15" fmla="*/ 0 h 214"/>
                <a:gd name="T16" fmla="*/ 518 w 766"/>
                <a:gd name="T17" fmla="*/ 0 h 214"/>
                <a:gd name="T18" fmla="*/ 432 w 766"/>
                <a:gd name="T19" fmla="*/ 4 h 214"/>
                <a:gd name="T20" fmla="*/ 348 w 766"/>
                <a:gd name="T21" fmla="*/ 8 h 214"/>
                <a:gd name="T22" fmla="*/ 214 w 766"/>
                <a:gd name="T23" fmla="*/ 18 h 214"/>
                <a:gd name="T24" fmla="*/ 214 w 766"/>
                <a:gd name="T25" fmla="*/ 18 h 214"/>
                <a:gd name="T26" fmla="*/ 168 w 766"/>
                <a:gd name="T27" fmla="*/ 20 h 214"/>
                <a:gd name="T28" fmla="*/ 128 w 766"/>
                <a:gd name="T29" fmla="*/ 18 h 214"/>
                <a:gd name="T30" fmla="*/ 68 w 766"/>
                <a:gd name="T31" fmla="*/ 16 h 214"/>
                <a:gd name="T32" fmla="*/ 46 w 766"/>
                <a:gd name="T33" fmla="*/ 16 h 214"/>
                <a:gd name="T34" fmla="*/ 36 w 766"/>
                <a:gd name="T35" fmla="*/ 16 h 214"/>
                <a:gd name="T36" fmla="*/ 28 w 766"/>
                <a:gd name="T37" fmla="*/ 20 h 214"/>
                <a:gd name="T38" fmla="*/ 22 w 766"/>
                <a:gd name="T39" fmla="*/ 22 h 214"/>
                <a:gd name="T40" fmla="*/ 16 w 766"/>
                <a:gd name="T41" fmla="*/ 28 h 214"/>
                <a:gd name="T42" fmla="*/ 10 w 766"/>
                <a:gd name="T43" fmla="*/ 34 h 214"/>
                <a:gd name="T44" fmla="*/ 6 w 766"/>
                <a:gd name="T45" fmla="*/ 42 h 214"/>
                <a:gd name="T46" fmla="*/ 6 w 766"/>
                <a:gd name="T47" fmla="*/ 42 h 214"/>
                <a:gd name="T48" fmla="*/ 2 w 766"/>
                <a:gd name="T49" fmla="*/ 52 h 214"/>
                <a:gd name="T50" fmla="*/ 0 w 766"/>
                <a:gd name="T51" fmla="*/ 64 h 214"/>
                <a:gd name="T52" fmla="*/ 2 w 766"/>
                <a:gd name="T53" fmla="*/ 78 h 214"/>
                <a:gd name="T54" fmla="*/ 8 w 766"/>
                <a:gd name="T55" fmla="*/ 90 h 214"/>
                <a:gd name="T56" fmla="*/ 14 w 766"/>
                <a:gd name="T57" fmla="*/ 104 h 214"/>
                <a:gd name="T58" fmla="*/ 24 w 766"/>
                <a:gd name="T59" fmla="*/ 116 h 214"/>
                <a:gd name="T60" fmla="*/ 36 w 766"/>
                <a:gd name="T61" fmla="*/ 130 h 214"/>
                <a:gd name="T62" fmla="*/ 48 w 766"/>
                <a:gd name="T63" fmla="*/ 142 h 214"/>
                <a:gd name="T64" fmla="*/ 64 w 766"/>
                <a:gd name="T65" fmla="*/ 154 h 214"/>
                <a:gd name="T66" fmla="*/ 80 w 766"/>
                <a:gd name="T67" fmla="*/ 166 h 214"/>
                <a:gd name="T68" fmla="*/ 98 w 766"/>
                <a:gd name="T69" fmla="*/ 178 h 214"/>
                <a:gd name="T70" fmla="*/ 116 w 766"/>
                <a:gd name="T71" fmla="*/ 186 h 214"/>
                <a:gd name="T72" fmla="*/ 136 w 766"/>
                <a:gd name="T73" fmla="*/ 196 h 214"/>
                <a:gd name="T74" fmla="*/ 156 w 766"/>
                <a:gd name="T75" fmla="*/ 202 h 214"/>
                <a:gd name="T76" fmla="*/ 178 w 766"/>
                <a:gd name="T77" fmla="*/ 208 h 214"/>
                <a:gd name="T78" fmla="*/ 198 w 766"/>
                <a:gd name="T79" fmla="*/ 212 h 214"/>
                <a:gd name="T80" fmla="*/ 198 w 766"/>
                <a:gd name="T81" fmla="*/ 212 h 214"/>
                <a:gd name="T82" fmla="*/ 222 w 766"/>
                <a:gd name="T83" fmla="*/ 214 h 214"/>
                <a:gd name="T84" fmla="*/ 252 w 766"/>
                <a:gd name="T85" fmla="*/ 214 h 214"/>
                <a:gd name="T86" fmla="*/ 286 w 766"/>
                <a:gd name="T87" fmla="*/ 212 h 214"/>
                <a:gd name="T88" fmla="*/ 324 w 766"/>
                <a:gd name="T89" fmla="*/ 210 h 214"/>
                <a:gd name="T90" fmla="*/ 408 w 766"/>
                <a:gd name="T91" fmla="*/ 198 h 214"/>
                <a:gd name="T92" fmla="*/ 496 w 766"/>
                <a:gd name="T93" fmla="*/ 186 h 214"/>
                <a:gd name="T94" fmla="*/ 580 w 766"/>
                <a:gd name="T95" fmla="*/ 170 h 214"/>
                <a:gd name="T96" fmla="*/ 652 w 766"/>
                <a:gd name="T97" fmla="*/ 154 h 214"/>
                <a:gd name="T98" fmla="*/ 706 w 766"/>
                <a:gd name="T99" fmla="*/ 140 h 214"/>
                <a:gd name="T100" fmla="*/ 724 w 766"/>
                <a:gd name="T101" fmla="*/ 134 h 214"/>
                <a:gd name="T102" fmla="*/ 736 w 766"/>
                <a:gd name="T103" fmla="*/ 128 h 214"/>
                <a:gd name="T104" fmla="*/ 736 w 766"/>
                <a:gd name="T105" fmla="*/ 128 h 214"/>
                <a:gd name="T106" fmla="*/ 748 w 766"/>
                <a:gd name="T107" fmla="*/ 118 h 214"/>
                <a:gd name="T108" fmla="*/ 758 w 766"/>
                <a:gd name="T109" fmla="*/ 106 h 214"/>
                <a:gd name="T110" fmla="*/ 764 w 766"/>
                <a:gd name="T111" fmla="*/ 92 h 214"/>
                <a:gd name="T112" fmla="*/ 766 w 766"/>
                <a:gd name="T113" fmla="*/ 76 h 214"/>
                <a:gd name="T114" fmla="*/ 766 w 766"/>
                <a:gd name="T115" fmla="*/ 62 h 214"/>
                <a:gd name="T116" fmla="*/ 762 w 766"/>
                <a:gd name="T117" fmla="*/ 46 h 214"/>
                <a:gd name="T118" fmla="*/ 754 w 766"/>
                <a:gd name="T119" fmla="*/ 30 h 214"/>
                <a:gd name="T120" fmla="*/ 744 w 766"/>
                <a:gd name="T121" fmla="*/ 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6" h="214">
                  <a:moveTo>
                    <a:pt x="744" y="14"/>
                  </a:moveTo>
                  <a:lnTo>
                    <a:pt x="744" y="14"/>
                  </a:lnTo>
                  <a:lnTo>
                    <a:pt x="740" y="12"/>
                  </a:lnTo>
                  <a:lnTo>
                    <a:pt x="736" y="10"/>
                  </a:lnTo>
                  <a:lnTo>
                    <a:pt x="720" y="6"/>
                  </a:lnTo>
                  <a:lnTo>
                    <a:pt x="698" y="2"/>
                  </a:lnTo>
                  <a:lnTo>
                    <a:pt x="668" y="0"/>
                  </a:lnTo>
                  <a:lnTo>
                    <a:pt x="600" y="0"/>
                  </a:lnTo>
                  <a:lnTo>
                    <a:pt x="518" y="0"/>
                  </a:lnTo>
                  <a:lnTo>
                    <a:pt x="432" y="4"/>
                  </a:lnTo>
                  <a:lnTo>
                    <a:pt x="348" y="8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168" y="20"/>
                  </a:lnTo>
                  <a:lnTo>
                    <a:pt x="128" y="18"/>
                  </a:lnTo>
                  <a:lnTo>
                    <a:pt x="68" y="16"/>
                  </a:lnTo>
                  <a:lnTo>
                    <a:pt x="46" y="16"/>
                  </a:lnTo>
                  <a:lnTo>
                    <a:pt x="36" y="16"/>
                  </a:lnTo>
                  <a:lnTo>
                    <a:pt x="28" y="20"/>
                  </a:lnTo>
                  <a:lnTo>
                    <a:pt x="22" y="22"/>
                  </a:lnTo>
                  <a:lnTo>
                    <a:pt x="16" y="28"/>
                  </a:lnTo>
                  <a:lnTo>
                    <a:pt x="10" y="3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8"/>
                  </a:lnTo>
                  <a:lnTo>
                    <a:pt x="8" y="90"/>
                  </a:lnTo>
                  <a:lnTo>
                    <a:pt x="14" y="104"/>
                  </a:lnTo>
                  <a:lnTo>
                    <a:pt x="24" y="116"/>
                  </a:lnTo>
                  <a:lnTo>
                    <a:pt x="36" y="130"/>
                  </a:lnTo>
                  <a:lnTo>
                    <a:pt x="48" y="142"/>
                  </a:lnTo>
                  <a:lnTo>
                    <a:pt x="64" y="154"/>
                  </a:lnTo>
                  <a:lnTo>
                    <a:pt x="80" y="166"/>
                  </a:lnTo>
                  <a:lnTo>
                    <a:pt x="98" y="178"/>
                  </a:lnTo>
                  <a:lnTo>
                    <a:pt x="116" y="186"/>
                  </a:lnTo>
                  <a:lnTo>
                    <a:pt x="136" y="196"/>
                  </a:lnTo>
                  <a:lnTo>
                    <a:pt x="156" y="202"/>
                  </a:lnTo>
                  <a:lnTo>
                    <a:pt x="178" y="208"/>
                  </a:lnTo>
                  <a:lnTo>
                    <a:pt x="198" y="212"/>
                  </a:lnTo>
                  <a:lnTo>
                    <a:pt x="198" y="212"/>
                  </a:lnTo>
                  <a:lnTo>
                    <a:pt x="222" y="214"/>
                  </a:lnTo>
                  <a:lnTo>
                    <a:pt x="252" y="214"/>
                  </a:lnTo>
                  <a:lnTo>
                    <a:pt x="286" y="212"/>
                  </a:lnTo>
                  <a:lnTo>
                    <a:pt x="324" y="210"/>
                  </a:lnTo>
                  <a:lnTo>
                    <a:pt x="408" y="198"/>
                  </a:lnTo>
                  <a:lnTo>
                    <a:pt x="496" y="186"/>
                  </a:lnTo>
                  <a:lnTo>
                    <a:pt x="580" y="170"/>
                  </a:lnTo>
                  <a:lnTo>
                    <a:pt x="652" y="154"/>
                  </a:lnTo>
                  <a:lnTo>
                    <a:pt x="706" y="140"/>
                  </a:lnTo>
                  <a:lnTo>
                    <a:pt x="724" y="134"/>
                  </a:lnTo>
                  <a:lnTo>
                    <a:pt x="736" y="128"/>
                  </a:lnTo>
                  <a:lnTo>
                    <a:pt x="736" y="128"/>
                  </a:lnTo>
                  <a:lnTo>
                    <a:pt x="748" y="118"/>
                  </a:lnTo>
                  <a:lnTo>
                    <a:pt x="758" y="106"/>
                  </a:lnTo>
                  <a:lnTo>
                    <a:pt x="764" y="92"/>
                  </a:lnTo>
                  <a:lnTo>
                    <a:pt x="766" y="76"/>
                  </a:lnTo>
                  <a:lnTo>
                    <a:pt x="766" y="62"/>
                  </a:lnTo>
                  <a:lnTo>
                    <a:pt x="762" y="46"/>
                  </a:lnTo>
                  <a:lnTo>
                    <a:pt x="754" y="30"/>
                  </a:lnTo>
                  <a:lnTo>
                    <a:pt x="744" y="14"/>
                  </a:lnTo>
                  <a:close/>
                </a:path>
              </a:pathLst>
            </a:custGeom>
            <a:solidFill>
              <a:srgbClr val="20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Freeform 10195"/>
            <p:cNvSpPr/>
            <p:nvPr/>
          </p:nvSpPr>
          <p:spPr bwMode="auto">
            <a:xfrm>
              <a:off x="5842794" y="3121025"/>
              <a:ext cx="608013" cy="169863"/>
            </a:xfrm>
            <a:custGeom>
              <a:avLst/>
              <a:gdLst>
                <a:gd name="T0" fmla="*/ 744 w 766"/>
                <a:gd name="T1" fmla="*/ 14 h 214"/>
                <a:gd name="T2" fmla="*/ 744 w 766"/>
                <a:gd name="T3" fmla="*/ 14 h 214"/>
                <a:gd name="T4" fmla="*/ 740 w 766"/>
                <a:gd name="T5" fmla="*/ 12 h 214"/>
                <a:gd name="T6" fmla="*/ 736 w 766"/>
                <a:gd name="T7" fmla="*/ 10 h 214"/>
                <a:gd name="T8" fmla="*/ 720 w 766"/>
                <a:gd name="T9" fmla="*/ 6 h 214"/>
                <a:gd name="T10" fmla="*/ 698 w 766"/>
                <a:gd name="T11" fmla="*/ 2 h 214"/>
                <a:gd name="T12" fmla="*/ 668 w 766"/>
                <a:gd name="T13" fmla="*/ 0 h 214"/>
                <a:gd name="T14" fmla="*/ 600 w 766"/>
                <a:gd name="T15" fmla="*/ 0 h 214"/>
                <a:gd name="T16" fmla="*/ 518 w 766"/>
                <a:gd name="T17" fmla="*/ 0 h 214"/>
                <a:gd name="T18" fmla="*/ 432 w 766"/>
                <a:gd name="T19" fmla="*/ 4 h 214"/>
                <a:gd name="T20" fmla="*/ 348 w 766"/>
                <a:gd name="T21" fmla="*/ 8 h 214"/>
                <a:gd name="T22" fmla="*/ 214 w 766"/>
                <a:gd name="T23" fmla="*/ 18 h 214"/>
                <a:gd name="T24" fmla="*/ 214 w 766"/>
                <a:gd name="T25" fmla="*/ 18 h 214"/>
                <a:gd name="T26" fmla="*/ 168 w 766"/>
                <a:gd name="T27" fmla="*/ 20 h 214"/>
                <a:gd name="T28" fmla="*/ 128 w 766"/>
                <a:gd name="T29" fmla="*/ 18 h 214"/>
                <a:gd name="T30" fmla="*/ 68 w 766"/>
                <a:gd name="T31" fmla="*/ 16 h 214"/>
                <a:gd name="T32" fmla="*/ 46 w 766"/>
                <a:gd name="T33" fmla="*/ 16 h 214"/>
                <a:gd name="T34" fmla="*/ 36 w 766"/>
                <a:gd name="T35" fmla="*/ 16 h 214"/>
                <a:gd name="T36" fmla="*/ 28 w 766"/>
                <a:gd name="T37" fmla="*/ 20 h 214"/>
                <a:gd name="T38" fmla="*/ 22 w 766"/>
                <a:gd name="T39" fmla="*/ 22 h 214"/>
                <a:gd name="T40" fmla="*/ 16 w 766"/>
                <a:gd name="T41" fmla="*/ 28 h 214"/>
                <a:gd name="T42" fmla="*/ 10 w 766"/>
                <a:gd name="T43" fmla="*/ 34 h 214"/>
                <a:gd name="T44" fmla="*/ 6 w 766"/>
                <a:gd name="T45" fmla="*/ 42 h 214"/>
                <a:gd name="T46" fmla="*/ 6 w 766"/>
                <a:gd name="T47" fmla="*/ 42 h 214"/>
                <a:gd name="T48" fmla="*/ 2 w 766"/>
                <a:gd name="T49" fmla="*/ 52 h 214"/>
                <a:gd name="T50" fmla="*/ 0 w 766"/>
                <a:gd name="T51" fmla="*/ 64 h 214"/>
                <a:gd name="T52" fmla="*/ 2 w 766"/>
                <a:gd name="T53" fmla="*/ 78 h 214"/>
                <a:gd name="T54" fmla="*/ 8 w 766"/>
                <a:gd name="T55" fmla="*/ 90 h 214"/>
                <a:gd name="T56" fmla="*/ 14 w 766"/>
                <a:gd name="T57" fmla="*/ 104 h 214"/>
                <a:gd name="T58" fmla="*/ 24 w 766"/>
                <a:gd name="T59" fmla="*/ 116 h 214"/>
                <a:gd name="T60" fmla="*/ 36 w 766"/>
                <a:gd name="T61" fmla="*/ 130 h 214"/>
                <a:gd name="T62" fmla="*/ 48 w 766"/>
                <a:gd name="T63" fmla="*/ 142 h 214"/>
                <a:gd name="T64" fmla="*/ 64 w 766"/>
                <a:gd name="T65" fmla="*/ 154 h 214"/>
                <a:gd name="T66" fmla="*/ 80 w 766"/>
                <a:gd name="T67" fmla="*/ 166 h 214"/>
                <a:gd name="T68" fmla="*/ 98 w 766"/>
                <a:gd name="T69" fmla="*/ 178 h 214"/>
                <a:gd name="T70" fmla="*/ 116 w 766"/>
                <a:gd name="T71" fmla="*/ 186 h 214"/>
                <a:gd name="T72" fmla="*/ 136 w 766"/>
                <a:gd name="T73" fmla="*/ 196 h 214"/>
                <a:gd name="T74" fmla="*/ 156 w 766"/>
                <a:gd name="T75" fmla="*/ 202 h 214"/>
                <a:gd name="T76" fmla="*/ 178 w 766"/>
                <a:gd name="T77" fmla="*/ 208 h 214"/>
                <a:gd name="T78" fmla="*/ 198 w 766"/>
                <a:gd name="T79" fmla="*/ 212 h 214"/>
                <a:gd name="T80" fmla="*/ 198 w 766"/>
                <a:gd name="T81" fmla="*/ 212 h 214"/>
                <a:gd name="T82" fmla="*/ 222 w 766"/>
                <a:gd name="T83" fmla="*/ 214 h 214"/>
                <a:gd name="T84" fmla="*/ 252 w 766"/>
                <a:gd name="T85" fmla="*/ 214 h 214"/>
                <a:gd name="T86" fmla="*/ 286 w 766"/>
                <a:gd name="T87" fmla="*/ 212 h 214"/>
                <a:gd name="T88" fmla="*/ 324 w 766"/>
                <a:gd name="T89" fmla="*/ 210 h 214"/>
                <a:gd name="T90" fmla="*/ 408 w 766"/>
                <a:gd name="T91" fmla="*/ 198 h 214"/>
                <a:gd name="T92" fmla="*/ 496 w 766"/>
                <a:gd name="T93" fmla="*/ 186 h 214"/>
                <a:gd name="T94" fmla="*/ 580 w 766"/>
                <a:gd name="T95" fmla="*/ 170 h 214"/>
                <a:gd name="T96" fmla="*/ 652 w 766"/>
                <a:gd name="T97" fmla="*/ 154 h 214"/>
                <a:gd name="T98" fmla="*/ 706 w 766"/>
                <a:gd name="T99" fmla="*/ 140 h 214"/>
                <a:gd name="T100" fmla="*/ 724 w 766"/>
                <a:gd name="T101" fmla="*/ 134 h 214"/>
                <a:gd name="T102" fmla="*/ 736 w 766"/>
                <a:gd name="T103" fmla="*/ 128 h 214"/>
                <a:gd name="T104" fmla="*/ 736 w 766"/>
                <a:gd name="T105" fmla="*/ 128 h 214"/>
                <a:gd name="T106" fmla="*/ 748 w 766"/>
                <a:gd name="T107" fmla="*/ 118 h 214"/>
                <a:gd name="T108" fmla="*/ 758 w 766"/>
                <a:gd name="T109" fmla="*/ 106 h 214"/>
                <a:gd name="T110" fmla="*/ 764 w 766"/>
                <a:gd name="T111" fmla="*/ 92 h 214"/>
                <a:gd name="T112" fmla="*/ 766 w 766"/>
                <a:gd name="T113" fmla="*/ 76 h 214"/>
                <a:gd name="T114" fmla="*/ 766 w 766"/>
                <a:gd name="T115" fmla="*/ 62 h 214"/>
                <a:gd name="T116" fmla="*/ 762 w 766"/>
                <a:gd name="T117" fmla="*/ 46 h 214"/>
                <a:gd name="T118" fmla="*/ 754 w 766"/>
                <a:gd name="T119" fmla="*/ 30 h 214"/>
                <a:gd name="T120" fmla="*/ 744 w 766"/>
                <a:gd name="T121" fmla="*/ 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6" h="214">
                  <a:moveTo>
                    <a:pt x="744" y="14"/>
                  </a:moveTo>
                  <a:lnTo>
                    <a:pt x="744" y="14"/>
                  </a:lnTo>
                  <a:lnTo>
                    <a:pt x="740" y="12"/>
                  </a:lnTo>
                  <a:lnTo>
                    <a:pt x="736" y="10"/>
                  </a:lnTo>
                  <a:lnTo>
                    <a:pt x="720" y="6"/>
                  </a:lnTo>
                  <a:lnTo>
                    <a:pt x="698" y="2"/>
                  </a:lnTo>
                  <a:lnTo>
                    <a:pt x="668" y="0"/>
                  </a:lnTo>
                  <a:lnTo>
                    <a:pt x="600" y="0"/>
                  </a:lnTo>
                  <a:lnTo>
                    <a:pt x="518" y="0"/>
                  </a:lnTo>
                  <a:lnTo>
                    <a:pt x="432" y="4"/>
                  </a:lnTo>
                  <a:lnTo>
                    <a:pt x="348" y="8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168" y="20"/>
                  </a:lnTo>
                  <a:lnTo>
                    <a:pt x="128" y="18"/>
                  </a:lnTo>
                  <a:lnTo>
                    <a:pt x="68" y="16"/>
                  </a:lnTo>
                  <a:lnTo>
                    <a:pt x="46" y="16"/>
                  </a:lnTo>
                  <a:lnTo>
                    <a:pt x="36" y="16"/>
                  </a:lnTo>
                  <a:lnTo>
                    <a:pt x="28" y="20"/>
                  </a:lnTo>
                  <a:lnTo>
                    <a:pt x="22" y="22"/>
                  </a:lnTo>
                  <a:lnTo>
                    <a:pt x="16" y="28"/>
                  </a:lnTo>
                  <a:lnTo>
                    <a:pt x="10" y="3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8"/>
                  </a:lnTo>
                  <a:lnTo>
                    <a:pt x="8" y="90"/>
                  </a:lnTo>
                  <a:lnTo>
                    <a:pt x="14" y="104"/>
                  </a:lnTo>
                  <a:lnTo>
                    <a:pt x="24" y="116"/>
                  </a:lnTo>
                  <a:lnTo>
                    <a:pt x="36" y="130"/>
                  </a:lnTo>
                  <a:lnTo>
                    <a:pt x="48" y="142"/>
                  </a:lnTo>
                  <a:lnTo>
                    <a:pt x="64" y="154"/>
                  </a:lnTo>
                  <a:lnTo>
                    <a:pt x="80" y="166"/>
                  </a:lnTo>
                  <a:lnTo>
                    <a:pt x="98" y="178"/>
                  </a:lnTo>
                  <a:lnTo>
                    <a:pt x="116" y="186"/>
                  </a:lnTo>
                  <a:lnTo>
                    <a:pt x="136" y="196"/>
                  </a:lnTo>
                  <a:lnTo>
                    <a:pt x="156" y="202"/>
                  </a:lnTo>
                  <a:lnTo>
                    <a:pt x="178" y="208"/>
                  </a:lnTo>
                  <a:lnTo>
                    <a:pt x="198" y="212"/>
                  </a:lnTo>
                  <a:lnTo>
                    <a:pt x="198" y="212"/>
                  </a:lnTo>
                  <a:lnTo>
                    <a:pt x="222" y="214"/>
                  </a:lnTo>
                  <a:lnTo>
                    <a:pt x="252" y="214"/>
                  </a:lnTo>
                  <a:lnTo>
                    <a:pt x="286" y="212"/>
                  </a:lnTo>
                  <a:lnTo>
                    <a:pt x="324" y="210"/>
                  </a:lnTo>
                  <a:lnTo>
                    <a:pt x="408" y="198"/>
                  </a:lnTo>
                  <a:lnTo>
                    <a:pt x="496" y="186"/>
                  </a:lnTo>
                  <a:lnTo>
                    <a:pt x="580" y="170"/>
                  </a:lnTo>
                  <a:lnTo>
                    <a:pt x="652" y="154"/>
                  </a:lnTo>
                  <a:lnTo>
                    <a:pt x="706" y="140"/>
                  </a:lnTo>
                  <a:lnTo>
                    <a:pt x="724" y="134"/>
                  </a:lnTo>
                  <a:lnTo>
                    <a:pt x="736" y="128"/>
                  </a:lnTo>
                  <a:lnTo>
                    <a:pt x="736" y="128"/>
                  </a:lnTo>
                  <a:lnTo>
                    <a:pt x="748" y="118"/>
                  </a:lnTo>
                  <a:lnTo>
                    <a:pt x="758" y="106"/>
                  </a:lnTo>
                  <a:lnTo>
                    <a:pt x="764" y="92"/>
                  </a:lnTo>
                  <a:lnTo>
                    <a:pt x="766" y="76"/>
                  </a:lnTo>
                  <a:lnTo>
                    <a:pt x="766" y="62"/>
                  </a:lnTo>
                  <a:lnTo>
                    <a:pt x="762" y="46"/>
                  </a:lnTo>
                  <a:lnTo>
                    <a:pt x="754" y="30"/>
                  </a:lnTo>
                  <a:lnTo>
                    <a:pt x="744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Freeform 10196"/>
            <p:cNvSpPr/>
            <p:nvPr/>
          </p:nvSpPr>
          <p:spPr bwMode="auto">
            <a:xfrm>
              <a:off x="7187406" y="2601912"/>
              <a:ext cx="495300" cy="531813"/>
            </a:xfrm>
            <a:custGeom>
              <a:avLst/>
              <a:gdLst>
                <a:gd name="T0" fmla="*/ 48 w 624"/>
                <a:gd name="T1" fmla="*/ 670 h 670"/>
                <a:gd name="T2" fmla="*/ 24 w 624"/>
                <a:gd name="T3" fmla="*/ 562 h 670"/>
                <a:gd name="T4" fmla="*/ 4 w 624"/>
                <a:gd name="T5" fmla="*/ 428 h 670"/>
                <a:gd name="T6" fmla="*/ 0 w 624"/>
                <a:gd name="T7" fmla="*/ 360 h 670"/>
                <a:gd name="T8" fmla="*/ 4 w 624"/>
                <a:gd name="T9" fmla="*/ 300 h 670"/>
                <a:gd name="T10" fmla="*/ 16 w 624"/>
                <a:gd name="T11" fmla="*/ 258 h 670"/>
                <a:gd name="T12" fmla="*/ 38 w 624"/>
                <a:gd name="T13" fmla="*/ 220 h 670"/>
                <a:gd name="T14" fmla="*/ 92 w 624"/>
                <a:gd name="T15" fmla="*/ 140 h 670"/>
                <a:gd name="T16" fmla="*/ 128 w 624"/>
                <a:gd name="T17" fmla="*/ 100 h 670"/>
                <a:gd name="T18" fmla="*/ 170 w 624"/>
                <a:gd name="T19" fmla="*/ 64 h 670"/>
                <a:gd name="T20" fmla="*/ 218 w 624"/>
                <a:gd name="T21" fmla="*/ 34 h 670"/>
                <a:gd name="T22" fmla="*/ 274 w 624"/>
                <a:gd name="T23" fmla="*/ 14 h 670"/>
                <a:gd name="T24" fmla="*/ 340 w 624"/>
                <a:gd name="T25" fmla="*/ 2 h 670"/>
                <a:gd name="T26" fmla="*/ 362 w 624"/>
                <a:gd name="T27" fmla="*/ 0 h 670"/>
                <a:gd name="T28" fmla="*/ 408 w 624"/>
                <a:gd name="T29" fmla="*/ 4 h 670"/>
                <a:gd name="T30" fmla="*/ 452 w 624"/>
                <a:gd name="T31" fmla="*/ 10 h 670"/>
                <a:gd name="T32" fmla="*/ 492 w 624"/>
                <a:gd name="T33" fmla="*/ 24 h 670"/>
                <a:gd name="T34" fmla="*/ 546 w 624"/>
                <a:gd name="T35" fmla="*/ 48 h 670"/>
                <a:gd name="T36" fmla="*/ 592 w 624"/>
                <a:gd name="T37" fmla="*/ 80 h 670"/>
                <a:gd name="T38" fmla="*/ 616 w 624"/>
                <a:gd name="T39" fmla="*/ 104 h 670"/>
                <a:gd name="T40" fmla="*/ 624 w 624"/>
                <a:gd name="T41" fmla="*/ 118 h 670"/>
                <a:gd name="T42" fmla="*/ 432 w 624"/>
                <a:gd name="T43" fmla="*/ 268 h 670"/>
                <a:gd name="T44" fmla="*/ 348 w 624"/>
                <a:gd name="T45" fmla="*/ 326 h 670"/>
                <a:gd name="T46" fmla="*/ 312 w 624"/>
                <a:gd name="T47" fmla="*/ 350 h 670"/>
                <a:gd name="T48" fmla="*/ 234 w 624"/>
                <a:gd name="T49" fmla="*/ 408 h 670"/>
                <a:gd name="T50" fmla="*/ 200 w 624"/>
                <a:gd name="T51" fmla="*/ 442 h 670"/>
                <a:gd name="T52" fmla="*/ 172 w 624"/>
                <a:gd name="T53" fmla="*/ 478 h 670"/>
                <a:gd name="T54" fmla="*/ 154 w 624"/>
                <a:gd name="T55" fmla="*/ 516 h 670"/>
                <a:gd name="T56" fmla="*/ 146 w 624"/>
                <a:gd name="T57" fmla="*/ 558 h 670"/>
                <a:gd name="T58" fmla="*/ 154 w 624"/>
                <a:gd name="T59" fmla="*/ 602 h 670"/>
                <a:gd name="T60" fmla="*/ 148 w 624"/>
                <a:gd name="T61" fmla="*/ 608 h 670"/>
                <a:gd name="T62" fmla="*/ 132 w 624"/>
                <a:gd name="T63" fmla="*/ 626 h 670"/>
                <a:gd name="T64" fmla="*/ 98 w 624"/>
                <a:gd name="T65" fmla="*/ 648 h 670"/>
                <a:gd name="T66" fmla="*/ 48 w 624"/>
                <a:gd name="T67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4" h="670">
                  <a:moveTo>
                    <a:pt x="48" y="670"/>
                  </a:moveTo>
                  <a:lnTo>
                    <a:pt x="48" y="670"/>
                  </a:lnTo>
                  <a:lnTo>
                    <a:pt x="36" y="618"/>
                  </a:lnTo>
                  <a:lnTo>
                    <a:pt x="24" y="562"/>
                  </a:lnTo>
                  <a:lnTo>
                    <a:pt x="14" y="498"/>
                  </a:lnTo>
                  <a:lnTo>
                    <a:pt x="4" y="428"/>
                  </a:lnTo>
                  <a:lnTo>
                    <a:pt x="2" y="392"/>
                  </a:lnTo>
                  <a:lnTo>
                    <a:pt x="0" y="360"/>
                  </a:lnTo>
                  <a:lnTo>
                    <a:pt x="2" y="328"/>
                  </a:lnTo>
                  <a:lnTo>
                    <a:pt x="4" y="300"/>
                  </a:lnTo>
                  <a:lnTo>
                    <a:pt x="8" y="276"/>
                  </a:lnTo>
                  <a:lnTo>
                    <a:pt x="16" y="258"/>
                  </a:lnTo>
                  <a:lnTo>
                    <a:pt x="16" y="258"/>
                  </a:lnTo>
                  <a:lnTo>
                    <a:pt x="38" y="220"/>
                  </a:lnTo>
                  <a:lnTo>
                    <a:pt x="62" y="182"/>
                  </a:lnTo>
                  <a:lnTo>
                    <a:pt x="92" y="140"/>
                  </a:lnTo>
                  <a:lnTo>
                    <a:pt x="108" y="120"/>
                  </a:lnTo>
                  <a:lnTo>
                    <a:pt x="128" y="100"/>
                  </a:lnTo>
                  <a:lnTo>
                    <a:pt x="148" y="82"/>
                  </a:lnTo>
                  <a:lnTo>
                    <a:pt x="170" y="64"/>
                  </a:lnTo>
                  <a:lnTo>
                    <a:pt x="192" y="50"/>
                  </a:lnTo>
                  <a:lnTo>
                    <a:pt x="218" y="34"/>
                  </a:lnTo>
                  <a:lnTo>
                    <a:pt x="246" y="22"/>
                  </a:lnTo>
                  <a:lnTo>
                    <a:pt x="274" y="14"/>
                  </a:lnTo>
                  <a:lnTo>
                    <a:pt x="306" y="6"/>
                  </a:lnTo>
                  <a:lnTo>
                    <a:pt x="340" y="2"/>
                  </a:lnTo>
                  <a:lnTo>
                    <a:pt x="340" y="2"/>
                  </a:lnTo>
                  <a:lnTo>
                    <a:pt x="362" y="0"/>
                  </a:lnTo>
                  <a:lnTo>
                    <a:pt x="386" y="2"/>
                  </a:lnTo>
                  <a:lnTo>
                    <a:pt x="408" y="4"/>
                  </a:lnTo>
                  <a:lnTo>
                    <a:pt x="430" y="6"/>
                  </a:lnTo>
                  <a:lnTo>
                    <a:pt x="452" y="10"/>
                  </a:lnTo>
                  <a:lnTo>
                    <a:pt x="472" y="16"/>
                  </a:lnTo>
                  <a:lnTo>
                    <a:pt x="492" y="24"/>
                  </a:lnTo>
                  <a:lnTo>
                    <a:pt x="512" y="30"/>
                  </a:lnTo>
                  <a:lnTo>
                    <a:pt x="546" y="48"/>
                  </a:lnTo>
                  <a:lnTo>
                    <a:pt x="578" y="70"/>
                  </a:lnTo>
                  <a:lnTo>
                    <a:pt x="592" y="80"/>
                  </a:lnTo>
                  <a:lnTo>
                    <a:pt x="604" y="92"/>
                  </a:lnTo>
                  <a:lnTo>
                    <a:pt x="616" y="104"/>
                  </a:lnTo>
                  <a:lnTo>
                    <a:pt x="624" y="118"/>
                  </a:lnTo>
                  <a:lnTo>
                    <a:pt x="624" y="118"/>
                  </a:lnTo>
                  <a:lnTo>
                    <a:pt x="522" y="198"/>
                  </a:lnTo>
                  <a:lnTo>
                    <a:pt x="432" y="268"/>
                  </a:lnTo>
                  <a:lnTo>
                    <a:pt x="388" y="300"/>
                  </a:lnTo>
                  <a:lnTo>
                    <a:pt x="348" y="326"/>
                  </a:lnTo>
                  <a:lnTo>
                    <a:pt x="348" y="326"/>
                  </a:lnTo>
                  <a:lnTo>
                    <a:pt x="312" y="350"/>
                  </a:lnTo>
                  <a:lnTo>
                    <a:pt x="272" y="378"/>
                  </a:lnTo>
                  <a:lnTo>
                    <a:pt x="234" y="408"/>
                  </a:lnTo>
                  <a:lnTo>
                    <a:pt x="216" y="424"/>
                  </a:lnTo>
                  <a:lnTo>
                    <a:pt x="200" y="442"/>
                  </a:lnTo>
                  <a:lnTo>
                    <a:pt x="186" y="460"/>
                  </a:lnTo>
                  <a:lnTo>
                    <a:pt x="172" y="478"/>
                  </a:lnTo>
                  <a:lnTo>
                    <a:pt x="162" y="496"/>
                  </a:lnTo>
                  <a:lnTo>
                    <a:pt x="154" y="516"/>
                  </a:lnTo>
                  <a:lnTo>
                    <a:pt x="148" y="536"/>
                  </a:lnTo>
                  <a:lnTo>
                    <a:pt x="146" y="558"/>
                  </a:lnTo>
                  <a:lnTo>
                    <a:pt x="148" y="580"/>
                  </a:lnTo>
                  <a:lnTo>
                    <a:pt x="154" y="602"/>
                  </a:lnTo>
                  <a:lnTo>
                    <a:pt x="154" y="602"/>
                  </a:lnTo>
                  <a:lnTo>
                    <a:pt x="148" y="608"/>
                  </a:lnTo>
                  <a:lnTo>
                    <a:pt x="142" y="616"/>
                  </a:lnTo>
                  <a:lnTo>
                    <a:pt x="132" y="626"/>
                  </a:lnTo>
                  <a:lnTo>
                    <a:pt x="118" y="636"/>
                  </a:lnTo>
                  <a:lnTo>
                    <a:pt x="98" y="648"/>
                  </a:lnTo>
                  <a:lnTo>
                    <a:pt x="76" y="658"/>
                  </a:lnTo>
                  <a:lnTo>
                    <a:pt x="48" y="670"/>
                  </a:lnTo>
                  <a:close/>
                </a:path>
              </a:pathLst>
            </a:custGeom>
            <a:solidFill>
              <a:srgbClr val="F1C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Freeform 10197"/>
            <p:cNvSpPr/>
            <p:nvPr/>
          </p:nvSpPr>
          <p:spPr bwMode="auto">
            <a:xfrm>
              <a:off x="7187406" y="2601912"/>
              <a:ext cx="495300" cy="531813"/>
            </a:xfrm>
            <a:custGeom>
              <a:avLst/>
              <a:gdLst>
                <a:gd name="T0" fmla="*/ 48 w 624"/>
                <a:gd name="T1" fmla="*/ 670 h 670"/>
                <a:gd name="T2" fmla="*/ 24 w 624"/>
                <a:gd name="T3" fmla="*/ 562 h 670"/>
                <a:gd name="T4" fmla="*/ 4 w 624"/>
                <a:gd name="T5" fmla="*/ 428 h 670"/>
                <a:gd name="T6" fmla="*/ 0 w 624"/>
                <a:gd name="T7" fmla="*/ 360 h 670"/>
                <a:gd name="T8" fmla="*/ 4 w 624"/>
                <a:gd name="T9" fmla="*/ 300 h 670"/>
                <a:gd name="T10" fmla="*/ 16 w 624"/>
                <a:gd name="T11" fmla="*/ 258 h 670"/>
                <a:gd name="T12" fmla="*/ 38 w 624"/>
                <a:gd name="T13" fmla="*/ 220 h 670"/>
                <a:gd name="T14" fmla="*/ 92 w 624"/>
                <a:gd name="T15" fmla="*/ 140 h 670"/>
                <a:gd name="T16" fmla="*/ 128 w 624"/>
                <a:gd name="T17" fmla="*/ 100 h 670"/>
                <a:gd name="T18" fmla="*/ 170 w 624"/>
                <a:gd name="T19" fmla="*/ 64 h 670"/>
                <a:gd name="T20" fmla="*/ 218 w 624"/>
                <a:gd name="T21" fmla="*/ 34 h 670"/>
                <a:gd name="T22" fmla="*/ 274 w 624"/>
                <a:gd name="T23" fmla="*/ 14 h 670"/>
                <a:gd name="T24" fmla="*/ 340 w 624"/>
                <a:gd name="T25" fmla="*/ 2 h 670"/>
                <a:gd name="T26" fmla="*/ 362 w 624"/>
                <a:gd name="T27" fmla="*/ 0 h 670"/>
                <a:gd name="T28" fmla="*/ 408 w 624"/>
                <a:gd name="T29" fmla="*/ 4 h 670"/>
                <a:gd name="T30" fmla="*/ 452 w 624"/>
                <a:gd name="T31" fmla="*/ 10 h 670"/>
                <a:gd name="T32" fmla="*/ 492 w 624"/>
                <a:gd name="T33" fmla="*/ 24 h 670"/>
                <a:gd name="T34" fmla="*/ 546 w 624"/>
                <a:gd name="T35" fmla="*/ 48 h 670"/>
                <a:gd name="T36" fmla="*/ 592 w 624"/>
                <a:gd name="T37" fmla="*/ 80 h 670"/>
                <a:gd name="T38" fmla="*/ 616 w 624"/>
                <a:gd name="T39" fmla="*/ 104 h 670"/>
                <a:gd name="T40" fmla="*/ 624 w 624"/>
                <a:gd name="T41" fmla="*/ 118 h 670"/>
                <a:gd name="T42" fmla="*/ 432 w 624"/>
                <a:gd name="T43" fmla="*/ 268 h 670"/>
                <a:gd name="T44" fmla="*/ 348 w 624"/>
                <a:gd name="T45" fmla="*/ 326 h 670"/>
                <a:gd name="T46" fmla="*/ 312 w 624"/>
                <a:gd name="T47" fmla="*/ 350 h 670"/>
                <a:gd name="T48" fmla="*/ 234 w 624"/>
                <a:gd name="T49" fmla="*/ 408 h 670"/>
                <a:gd name="T50" fmla="*/ 200 w 624"/>
                <a:gd name="T51" fmla="*/ 442 h 670"/>
                <a:gd name="T52" fmla="*/ 172 w 624"/>
                <a:gd name="T53" fmla="*/ 478 h 670"/>
                <a:gd name="T54" fmla="*/ 154 w 624"/>
                <a:gd name="T55" fmla="*/ 516 h 670"/>
                <a:gd name="T56" fmla="*/ 146 w 624"/>
                <a:gd name="T57" fmla="*/ 558 h 670"/>
                <a:gd name="T58" fmla="*/ 154 w 624"/>
                <a:gd name="T59" fmla="*/ 602 h 670"/>
                <a:gd name="T60" fmla="*/ 148 w 624"/>
                <a:gd name="T61" fmla="*/ 608 h 670"/>
                <a:gd name="T62" fmla="*/ 132 w 624"/>
                <a:gd name="T63" fmla="*/ 626 h 670"/>
                <a:gd name="T64" fmla="*/ 98 w 624"/>
                <a:gd name="T65" fmla="*/ 648 h 670"/>
                <a:gd name="T66" fmla="*/ 48 w 624"/>
                <a:gd name="T67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4" h="670">
                  <a:moveTo>
                    <a:pt x="48" y="670"/>
                  </a:moveTo>
                  <a:lnTo>
                    <a:pt x="48" y="670"/>
                  </a:lnTo>
                  <a:lnTo>
                    <a:pt x="36" y="618"/>
                  </a:lnTo>
                  <a:lnTo>
                    <a:pt x="24" y="562"/>
                  </a:lnTo>
                  <a:lnTo>
                    <a:pt x="14" y="498"/>
                  </a:lnTo>
                  <a:lnTo>
                    <a:pt x="4" y="428"/>
                  </a:lnTo>
                  <a:lnTo>
                    <a:pt x="2" y="392"/>
                  </a:lnTo>
                  <a:lnTo>
                    <a:pt x="0" y="360"/>
                  </a:lnTo>
                  <a:lnTo>
                    <a:pt x="2" y="328"/>
                  </a:lnTo>
                  <a:lnTo>
                    <a:pt x="4" y="300"/>
                  </a:lnTo>
                  <a:lnTo>
                    <a:pt x="8" y="276"/>
                  </a:lnTo>
                  <a:lnTo>
                    <a:pt x="16" y="258"/>
                  </a:lnTo>
                  <a:lnTo>
                    <a:pt x="16" y="258"/>
                  </a:lnTo>
                  <a:lnTo>
                    <a:pt x="38" y="220"/>
                  </a:lnTo>
                  <a:lnTo>
                    <a:pt x="62" y="182"/>
                  </a:lnTo>
                  <a:lnTo>
                    <a:pt x="92" y="140"/>
                  </a:lnTo>
                  <a:lnTo>
                    <a:pt x="108" y="120"/>
                  </a:lnTo>
                  <a:lnTo>
                    <a:pt x="128" y="100"/>
                  </a:lnTo>
                  <a:lnTo>
                    <a:pt x="148" y="82"/>
                  </a:lnTo>
                  <a:lnTo>
                    <a:pt x="170" y="64"/>
                  </a:lnTo>
                  <a:lnTo>
                    <a:pt x="192" y="50"/>
                  </a:lnTo>
                  <a:lnTo>
                    <a:pt x="218" y="34"/>
                  </a:lnTo>
                  <a:lnTo>
                    <a:pt x="246" y="22"/>
                  </a:lnTo>
                  <a:lnTo>
                    <a:pt x="274" y="14"/>
                  </a:lnTo>
                  <a:lnTo>
                    <a:pt x="306" y="6"/>
                  </a:lnTo>
                  <a:lnTo>
                    <a:pt x="340" y="2"/>
                  </a:lnTo>
                  <a:lnTo>
                    <a:pt x="340" y="2"/>
                  </a:lnTo>
                  <a:lnTo>
                    <a:pt x="362" y="0"/>
                  </a:lnTo>
                  <a:lnTo>
                    <a:pt x="386" y="2"/>
                  </a:lnTo>
                  <a:lnTo>
                    <a:pt x="408" y="4"/>
                  </a:lnTo>
                  <a:lnTo>
                    <a:pt x="430" y="6"/>
                  </a:lnTo>
                  <a:lnTo>
                    <a:pt x="452" y="10"/>
                  </a:lnTo>
                  <a:lnTo>
                    <a:pt x="472" y="16"/>
                  </a:lnTo>
                  <a:lnTo>
                    <a:pt x="492" y="24"/>
                  </a:lnTo>
                  <a:lnTo>
                    <a:pt x="512" y="30"/>
                  </a:lnTo>
                  <a:lnTo>
                    <a:pt x="546" y="48"/>
                  </a:lnTo>
                  <a:lnTo>
                    <a:pt x="578" y="70"/>
                  </a:lnTo>
                  <a:lnTo>
                    <a:pt x="592" y="80"/>
                  </a:lnTo>
                  <a:lnTo>
                    <a:pt x="604" y="92"/>
                  </a:lnTo>
                  <a:lnTo>
                    <a:pt x="616" y="104"/>
                  </a:lnTo>
                  <a:lnTo>
                    <a:pt x="624" y="118"/>
                  </a:lnTo>
                  <a:lnTo>
                    <a:pt x="624" y="118"/>
                  </a:lnTo>
                  <a:lnTo>
                    <a:pt x="522" y="198"/>
                  </a:lnTo>
                  <a:lnTo>
                    <a:pt x="432" y="268"/>
                  </a:lnTo>
                  <a:lnTo>
                    <a:pt x="388" y="300"/>
                  </a:lnTo>
                  <a:lnTo>
                    <a:pt x="348" y="326"/>
                  </a:lnTo>
                  <a:lnTo>
                    <a:pt x="348" y="326"/>
                  </a:lnTo>
                  <a:lnTo>
                    <a:pt x="312" y="350"/>
                  </a:lnTo>
                  <a:lnTo>
                    <a:pt x="272" y="378"/>
                  </a:lnTo>
                  <a:lnTo>
                    <a:pt x="234" y="408"/>
                  </a:lnTo>
                  <a:lnTo>
                    <a:pt x="216" y="424"/>
                  </a:lnTo>
                  <a:lnTo>
                    <a:pt x="200" y="442"/>
                  </a:lnTo>
                  <a:lnTo>
                    <a:pt x="186" y="460"/>
                  </a:lnTo>
                  <a:lnTo>
                    <a:pt x="172" y="478"/>
                  </a:lnTo>
                  <a:lnTo>
                    <a:pt x="162" y="496"/>
                  </a:lnTo>
                  <a:lnTo>
                    <a:pt x="154" y="516"/>
                  </a:lnTo>
                  <a:lnTo>
                    <a:pt x="148" y="536"/>
                  </a:lnTo>
                  <a:lnTo>
                    <a:pt x="146" y="558"/>
                  </a:lnTo>
                  <a:lnTo>
                    <a:pt x="148" y="580"/>
                  </a:lnTo>
                  <a:lnTo>
                    <a:pt x="154" y="602"/>
                  </a:lnTo>
                  <a:lnTo>
                    <a:pt x="154" y="602"/>
                  </a:lnTo>
                  <a:lnTo>
                    <a:pt x="148" y="608"/>
                  </a:lnTo>
                  <a:lnTo>
                    <a:pt x="142" y="616"/>
                  </a:lnTo>
                  <a:lnTo>
                    <a:pt x="132" y="626"/>
                  </a:lnTo>
                  <a:lnTo>
                    <a:pt x="118" y="636"/>
                  </a:lnTo>
                  <a:lnTo>
                    <a:pt x="98" y="648"/>
                  </a:lnTo>
                  <a:lnTo>
                    <a:pt x="76" y="658"/>
                  </a:lnTo>
                  <a:lnTo>
                    <a:pt x="48" y="6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Freeform 10198"/>
            <p:cNvSpPr/>
            <p:nvPr/>
          </p:nvSpPr>
          <p:spPr bwMode="auto">
            <a:xfrm>
              <a:off x="6709569" y="3614737"/>
              <a:ext cx="50800" cy="146050"/>
            </a:xfrm>
            <a:custGeom>
              <a:avLst/>
              <a:gdLst>
                <a:gd name="T0" fmla="*/ 4 w 64"/>
                <a:gd name="T1" fmla="*/ 22 h 184"/>
                <a:gd name="T2" fmla="*/ 4 w 64"/>
                <a:gd name="T3" fmla="*/ 22 h 184"/>
                <a:gd name="T4" fmla="*/ 12 w 64"/>
                <a:gd name="T5" fmla="*/ 38 h 184"/>
                <a:gd name="T6" fmla="*/ 20 w 64"/>
                <a:gd name="T7" fmla="*/ 56 h 184"/>
                <a:gd name="T8" fmla="*/ 26 w 64"/>
                <a:gd name="T9" fmla="*/ 74 h 184"/>
                <a:gd name="T10" fmla="*/ 30 w 64"/>
                <a:gd name="T11" fmla="*/ 92 h 184"/>
                <a:gd name="T12" fmla="*/ 32 w 64"/>
                <a:gd name="T13" fmla="*/ 130 h 184"/>
                <a:gd name="T14" fmla="*/ 34 w 64"/>
                <a:gd name="T15" fmla="*/ 170 h 184"/>
                <a:gd name="T16" fmla="*/ 34 w 64"/>
                <a:gd name="T17" fmla="*/ 170 h 184"/>
                <a:gd name="T18" fmla="*/ 34 w 64"/>
                <a:gd name="T19" fmla="*/ 176 h 184"/>
                <a:gd name="T20" fmla="*/ 38 w 64"/>
                <a:gd name="T21" fmla="*/ 180 h 184"/>
                <a:gd name="T22" fmla="*/ 42 w 64"/>
                <a:gd name="T23" fmla="*/ 184 h 184"/>
                <a:gd name="T24" fmla="*/ 48 w 64"/>
                <a:gd name="T25" fmla="*/ 184 h 184"/>
                <a:gd name="T26" fmla="*/ 54 w 64"/>
                <a:gd name="T27" fmla="*/ 184 h 184"/>
                <a:gd name="T28" fmla="*/ 58 w 64"/>
                <a:gd name="T29" fmla="*/ 180 h 184"/>
                <a:gd name="T30" fmla="*/ 62 w 64"/>
                <a:gd name="T31" fmla="*/ 176 h 184"/>
                <a:gd name="T32" fmla="*/ 64 w 64"/>
                <a:gd name="T33" fmla="*/ 170 h 184"/>
                <a:gd name="T34" fmla="*/ 64 w 64"/>
                <a:gd name="T35" fmla="*/ 170 h 184"/>
                <a:gd name="T36" fmla="*/ 62 w 64"/>
                <a:gd name="T37" fmla="*/ 126 h 184"/>
                <a:gd name="T38" fmla="*/ 60 w 64"/>
                <a:gd name="T39" fmla="*/ 106 h 184"/>
                <a:gd name="T40" fmla="*/ 58 w 64"/>
                <a:gd name="T41" fmla="*/ 84 h 184"/>
                <a:gd name="T42" fmla="*/ 54 w 64"/>
                <a:gd name="T43" fmla="*/ 64 h 184"/>
                <a:gd name="T44" fmla="*/ 48 w 64"/>
                <a:gd name="T45" fmla="*/ 44 h 184"/>
                <a:gd name="T46" fmla="*/ 40 w 64"/>
                <a:gd name="T47" fmla="*/ 24 h 184"/>
                <a:gd name="T48" fmla="*/ 28 w 64"/>
                <a:gd name="T49" fmla="*/ 6 h 184"/>
                <a:gd name="T50" fmla="*/ 28 w 64"/>
                <a:gd name="T51" fmla="*/ 6 h 184"/>
                <a:gd name="T52" fmla="*/ 24 w 64"/>
                <a:gd name="T53" fmla="*/ 2 h 184"/>
                <a:gd name="T54" fmla="*/ 18 w 64"/>
                <a:gd name="T55" fmla="*/ 0 h 184"/>
                <a:gd name="T56" fmla="*/ 14 w 64"/>
                <a:gd name="T57" fmla="*/ 0 h 184"/>
                <a:gd name="T58" fmla="*/ 8 w 64"/>
                <a:gd name="T59" fmla="*/ 2 h 184"/>
                <a:gd name="T60" fmla="*/ 4 w 64"/>
                <a:gd name="T61" fmla="*/ 6 h 184"/>
                <a:gd name="T62" fmla="*/ 2 w 64"/>
                <a:gd name="T63" fmla="*/ 10 h 184"/>
                <a:gd name="T64" fmla="*/ 0 w 64"/>
                <a:gd name="T65" fmla="*/ 16 h 184"/>
                <a:gd name="T66" fmla="*/ 4 w 64"/>
                <a:gd name="T67" fmla="*/ 2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184">
                  <a:moveTo>
                    <a:pt x="4" y="22"/>
                  </a:moveTo>
                  <a:lnTo>
                    <a:pt x="4" y="22"/>
                  </a:lnTo>
                  <a:lnTo>
                    <a:pt x="12" y="38"/>
                  </a:lnTo>
                  <a:lnTo>
                    <a:pt x="20" y="56"/>
                  </a:lnTo>
                  <a:lnTo>
                    <a:pt x="26" y="74"/>
                  </a:lnTo>
                  <a:lnTo>
                    <a:pt x="30" y="92"/>
                  </a:lnTo>
                  <a:lnTo>
                    <a:pt x="32" y="130"/>
                  </a:lnTo>
                  <a:lnTo>
                    <a:pt x="34" y="170"/>
                  </a:lnTo>
                  <a:lnTo>
                    <a:pt x="34" y="170"/>
                  </a:lnTo>
                  <a:lnTo>
                    <a:pt x="34" y="176"/>
                  </a:lnTo>
                  <a:lnTo>
                    <a:pt x="38" y="180"/>
                  </a:lnTo>
                  <a:lnTo>
                    <a:pt x="42" y="184"/>
                  </a:lnTo>
                  <a:lnTo>
                    <a:pt x="48" y="184"/>
                  </a:lnTo>
                  <a:lnTo>
                    <a:pt x="54" y="184"/>
                  </a:lnTo>
                  <a:lnTo>
                    <a:pt x="58" y="180"/>
                  </a:lnTo>
                  <a:lnTo>
                    <a:pt x="62" y="176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2" y="126"/>
                  </a:lnTo>
                  <a:lnTo>
                    <a:pt x="60" y="106"/>
                  </a:lnTo>
                  <a:lnTo>
                    <a:pt x="58" y="84"/>
                  </a:lnTo>
                  <a:lnTo>
                    <a:pt x="54" y="64"/>
                  </a:lnTo>
                  <a:lnTo>
                    <a:pt x="48" y="44"/>
                  </a:lnTo>
                  <a:lnTo>
                    <a:pt x="40" y="24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4" y="22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Freeform 10199"/>
            <p:cNvSpPr/>
            <p:nvPr/>
          </p:nvSpPr>
          <p:spPr bwMode="auto">
            <a:xfrm>
              <a:off x="6709569" y="3614737"/>
              <a:ext cx="50800" cy="146050"/>
            </a:xfrm>
            <a:custGeom>
              <a:avLst/>
              <a:gdLst>
                <a:gd name="T0" fmla="*/ 4 w 64"/>
                <a:gd name="T1" fmla="*/ 22 h 184"/>
                <a:gd name="T2" fmla="*/ 4 w 64"/>
                <a:gd name="T3" fmla="*/ 22 h 184"/>
                <a:gd name="T4" fmla="*/ 12 w 64"/>
                <a:gd name="T5" fmla="*/ 38 h 184"/>
                <a:gd name="T6" fmla="*/ 20 w 64"/>
                <a:gd name="T7" fmla="*/ 56 h 184"/>
                <a:gd name="T8" fmla="*/ 26 w 64"/>
                <a:gd name="T9" fmla="*/ 74 h 184"/>
                <a:gd name="T10" fmla="*/ 30 w 64"/>
                <a:gd name="T11" fmla="*/ 92 h 184"/>
                <a:gd name="T12" fmla="*/ 32 w 64"/>
                <a:gd name="T13" fmla="*/ 130 h 184"/>
                <a:gd name="T14" fmla="*/ 34 w 64"/>
                <a:gd name="T15" fmla="*/ 170 h 184"/>
                <a:gd name="T16" fmla="*/ 34 w 64"/>
                <a:gd name="T17" fmla="*/ 170 h 184"/>
                <a:gd name="T18" fmla="*/ 34 w 64"/>
                <a:gd name="T19" fmla="*/ 176 h 184"/>
                <a:gd name="T20" fmla="*/ 38 w 64"/>
                <a:gd name="T21" fmla="*/ 180 h 184"/>
                <a:gd name="T22" fmla="*/ 42 w 64"/>
                <a:gd name="T23" fmla="*/ 184 h 184"/>
                <a:gd name="T24" fmla="*/ 48 w 64"/>
                <a:gd name="T25" fmla="*/ 184 h 184"/>
                <a:gd name="T26" fmla="*/ 54 w 64"/>
                <a:gd name="T27" fmla="*/ 184 h 184"/>
                <a:gd name="T28" fmla="*/ 58 w 64"/>
                <a:gd name="T29" fmla="*/ 180 h 184"/>
                <a:gd name="T30" fmla="*/ 62 w 64"/>
                <a:gd name="T31" fmla="*/ 176 h 184"/>
                <a:gd name="T32" fmla="*/ 64 w 64"/>
                <a:gd name="T33" fmla="*/ 170 h 184"/>
                <a:gd name="T34" fmla="*/ 64 w 64"/>
                <a:gd name="T35" fmla="*/ 170 h 184"/>
                <a:gd name="T36" fmla="*/ 62 w 64"/>
                <a:gd name="T37" fmla="*/ 126 h 184"/>
                <a:gd name="T38" fmla="*/ 60 w 64"/>
                <a:gd name="T39" fmla="*/ 106 h 184"/>
                <a:gd name="T40" fmla="*/ 58 w 64"/>
                <a:gd name="T41" fmla="*/ 84 h 184"/>
                <a:gd name="T42" fmla="*/ 54 w 64"/>
                <a:gd name="T43" fmla="*/ 64 h 184"/>
                <a:gd name="T44" fmla="*/ 48 w 64"/>
                <a:gd name="T45" fmla="*/ 44 h 184"/>
                <a:gd name="T46" fmla="*/ 40 w 64"/>
                <a:gd name="T47" fmla="*/ 24 h 184"/>
                <a:gd name="T48" fmla="*/ 28 w 64"/>
                <a:gd name="T49" fmla="*/ 6 h 184"/>
                <a:gd name="T50" fmla="*/ 28 w 64"/>
                <a:gd name="T51" fmla="*/ 6 h 184"/>
                <a:gd name="T52" fmla="*/ 24 w 64"/>
                <a:gd name="T53" fmla="*/ 2 h 184"/>
                <a:gd name="T54" fmla="*/ 18 w 64"/>
                <a:gd name="T55" fmla="*/ 0 h 184"/>
                <a:gd name="T56" fmla="*/ 14 w 64"/>
                <a:gd name="T57" fmla="*/ 0 h 184"/>
                <a:gd name="T58" fmla="*/ 8 w 64"/>
                <a:gd name="T59" fmla="*/ 2 h 184"/>
                <a:gd name="T60" fmla="*/ 4 w 64"/>
                <a:gd name="T61" fmla="*/ 6 h 184"/>
                <a:gd name="T62" fmla="*/ 2 w 64"/>
                <a:gd name="T63" fmla="*/ 10 h 184"/>
                <a:gd name="T64" fmla="*/ 0 w 64"/>
                <a:gd name="T65" fmla="*/ 16 h 184"/>
                <a:gd name="T66" fmla="*/ 4 w 64"/>
                <a:gd name="T67" fmla="*/ 2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184">
                  <a:moveTo>
                    <a:pt x="4" y="22"/>
                  </a:moveTo>
                  <a:lnTo>
                    <a:pt x="4" y="22"/>
                  </a:lnTo>
                  <a:lnTo>
                    <a:pt x="12" y="38"/>
                  </a:lnTo>
                  <a:lnTo>
                    <a:pt x="20" y="56"/>
                  </a:lnTo>
                  <a:lnTo>
                    <a:pt x="26" y="74"/>
                  </a:lnTo>
                  <a:lnTo>
                    <a:pt x="30" y="92"/>
                  </a:lnTo>
                  <a:lnTo>
                    <a:pt x="32" y="130"/>
                  </a:lnTo>
                  <a:lnTo>
                    <a:pt x="34" y="170"/>
                  </a:lnTo>
                  <a:lnTo>
                    <a:pt x="34" y="170"/>
                  </a:lnTo>
                  <a:lnTo>
                    <a:pt x="34" y="176"/>
                  </a:lnTo>
                  <a:lnTo>
                    <a:pt x="38" y="180"/>
                  </a:lnTo>
                  <a:lnTo>
                    <a:pt x="42" y="184"/>
                  </a:lnTo>
                  <a:lnTo>
                    <a:pt x="48" y="184"/>
                  </a:lnTo>
                  <a:lnTo>
                    <a:pt x="54" y="184"/>
                  </a:lnTo>
                  <a:lnTo>
                    <a:pt x="58" y="180"/>
                  </a:lnTo>
                  <a:lnTo>
                    <a:pt x="62" y="176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2" y="126"/>
                  </a:lnTo>
                  <a:lnTo>
                    <a:pt x="60" y="106"/>
                  </a:lnTo>
                  <a:lnTo>
                    <a:pt x="58" y="84"/>
                  </a:lnTo>
                  <a:lnTo>
                    <a:pt x="54" y="64"/>
                  </a:lnTo>
                  <a:lnTo>
                    <a:pt x="48" y="44"/>
                  </a:lnTo>
                  <a:lnTo>
                    <a:pt x="40" y="24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4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Freeform 10200"/>
            <p:cNvSpPr/>
            <p:nvPr/>
          </p:nvSpPr>
          <p:spPr bwMode="auto">
            <a:xfrm>
              <a:off x="6763544" y="3614737"/>
              <a:ext cx="41275" cy="107950"/>
            </a:xfrm>
            <a:custGeom>
              <a:avLst/>
              <a:gdLst>
                <a:gd name="T0" fmla="*/ 4 w 52"/>
                <a:gd name="T1" fmla="*/ 22 h 136"/>
                <a:gd name="T2" fmla="*/ 4 w 52"/>
                <a:gd name="T3" fmla="*/ 22 h 136"/>
                <a:gd name="T4" fmla="*/ 8 w 52"/>
                <a:gd name="T5" fmla="*/ 34 h 136"/>
                <a:gd name="T6" fmla="*/ 14 w 52"/>
                <a:gd name="T7" fmla="*/ 46 h 136"/>
                <a:gd name="T8" fmla="*/ 18 w 52"/>
                <a:gd name="T9" fmla="*/ 70 h 136"/>
                <a:gd name="T10" fmla="*/ 20 w 52"/>
                <a:gd name="T11" fmla="*/ 96 h 136"/>
                <a:gd name="T12" fmla="*/ 22 w 52"/>
                <a:gd name="T13" fmla="*/ 122 h 136"/>
                <a:gd name="T14" fmla="*/ 22 w 52"/>
                <a:gd name="T15" fmla="*/ 122 h 136"/>
                <a:gd name="T16" fmla="*/ 22 w 52"/>
                <a:gd name="T17" fmla="*/ 128 h 136"/>
                <a:gd name="T18" fmla="*/ 26 w 52"/>
                <a:gd name="T19" fmla="*/ 132 h 136"/>
                <a:gd name="T20" fmla="*/ 30 w 52"/>
                <a:gd name="T21" fmla="*/ 136 h 136"/>
                <a:gd name="T22" fmla="*/ 36 w 52"/>
                <a:gd name="T23" fmla="*/ 136 h 136"/>
                <a:gd name="T24" fmla="*/ 42 w 52"/>
                <a:gd name="T25" fmla="*/ 136 h 136"/>
                <a:gd name="T26" fmla="*/ 46 w 52"/>
                <a:gd name="T27" fmla="*/ 132 h 136"/>
                <a:gd name="T28" fmla="*/ 50 w 52"/>
                <a:gd name="T29" fmla="*/ 128 h 136"/>
                <a:gd name="T30" fmla="*/ 52 w 52"/>
                <a:gd name="T31" fmla="*/ 122 h 136"/>
                <a:gd name="T32" fmla="*/ 52 w 52"/>
                <a:gd name="T33" fmla="*/ 122 h 136"/>
                <a:gd name="T34" fmla="*/ 50 w 52"/>
                <a:gd name="T35" fmla="*/ 92 h 136"/>
                <a:gd name="T36" fmla="*/ 48 w 52"/>
                <a:gd name="T37" fmla="*/ 62 h 136"/>
                <a:gd name="T38" fmla="*/ 44 w 52"/>
                <a:gd name="T39" fmla="*/ 48 h 136"/>
                <a:gd name="T40" fmla="*/ 42 w 52"/>
                <a:gd name="T41" fmla="*/ 34 h 136"/>
                <a:gd name="T42" fmla="*/ 36 w 52"/>
                <a:gd name="T43" fmla="*/ 20 h 136"/>
                <a:gd name="T44" fmla="*/ 28 w 52"/>
                <a:gd name="T45" fmla="*/ 6 h 136"/>
                <a:gd name="T46" fmla="*/ 28 w 52"/>
                <a:gd name="T47" fmla="*/ 6 h 136"/>
                <a:gd name="T48" fmla="*/ 24 w 52"/>
                <a:gd name="T49" fmla="*/ 2 h 136"/>
                <a:gd name="T50" fmla="*/ 20 w 52"/>
                <a:gd name="T51" fmla="*/ 0 h 136"/>
                <a:gd name="T52" fmla="*/ 14 w 52"/>
                <a:gd name="T53" fmla="*/ 0 h 136"/>
                <a:gd name="T54" fmla="*/ 8 w 52"/>
                <a:gd name="T55" fmla="*/ 2 h 136"/>
                <a:gd name="T56" fmla="*/ 4 w 52"/>
                <a:gd name="T57" fmla="*/ 4 h 136"/>
                <a:gd name="T58" fmla="*/ 2 w 52"/>
                <a:gd name="T59" fmla="*/ 10 h 136"/>
                <a:gd name="T60" fmla="*/ 0 w 52"/>
                <a:gd name="T61" fmla="*/ 16 h 136"/>
                <a:gd name="T62" fmla="*/ 4 w 52"/>
                <a:gd name="T63" fmla="*/ 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36">
                  <a:moveTo>
                    <a:pt x="4" y="22"/>
                  </a:moveTo>
                  <a:lnTo>
                    <a:pt x="4" y="22"/>
                  </a:lnTo>
                  <a:lnTo>
                    <a:pt x="8" y="34"/>
                  </a:lnTo>
                  <a:lnTo>
                    <a:pt x="14" y="46"/>
                  </a:lnTo>
                  <a:lnTo>
                    <a:pt x="18" y="70"/>
                  </a:lnTo>
                  <a:lnTo>
                    <a:pt x="20" y="96"/>
                  </a:lnTo>
                  <a:lnTo>
                    <a:pt x="22" y="122"/>
                  </a:lnTo>
                  <a:lnTo>
                    <a:pt x="22" y="122"/>
                  </a:lnTo>
                  <a:lnTo>
                    <a:pt x="22" y="128"/>
                  </a:lnTo>
                  <a:lnTo>
                    <a:pt x="26" y="132"/>
                  </a:lnTo>
                  <a:lnTo>
                    <a:pt x="30" y="136"/>
                  </a:lnTo>
                  <a:lnTo>
                    <a:pt x="36" y="136"/>
                  </a:lnTo>
                  <a:lnTo>
                    <a:pt x="42" y="136"/>
                  </a:lnTo>
                  <a:lnTo>
                    <a:pt x="46" y="132"/>
                  </a:lnTo>
                  <a:lnTo>
                    <a:pt x="50" y="128"/>
                  </a:lnTo>
                  <a:lnTo>
                    <a:pt x="52" y="122"/>
                  </a:lnTo>
                  <a:lnTo>
                    <a:pt x="52" y="122"/>
                  </a:lnTo>
                  <a:lnTo>
                    <a:pt x="50" y="92"/>
                  </a:lnTo>
                  <a:lnTo>
                    <a:pt x="48" y="62"/>
                  </a:lnTo>
                  <a:lnTo>
                    <a:pt x="44" y="48"/>
                  </a:lnTo>
                  <a:lnTo>
                    <a:pt x="42" y="34"/>
                  </a:lnTo>
                  <a:lnTo>
                    <a:pt x="36" y="20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4" y="22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Freeform 10201"/>
            <p:cNvSpPr/>
            <p:nvPr/>
          </p:nvSpPr>
          <p:spPr bwMode="auto">
            <a:xfrm>
              <a:off x="6763544" y="3614737"/>
              <a:ext cx="41275" cy="107950"/>
            </a:xfrm>
            <a:custGeom>
              <a:avLst/>
              <a:gdLst>
                <a:gd name="T0" fmla="*/ 4 w 52"/>
                <a:gd name="T1" fmla="*/ 22 h 136"/>
                <a:gd name="T2" fmla="*/ 4 w 52"/>
                <a:gd name="T3" fmla="*/ 22 h 136"/>
                <a:gd name="T4" fmla="*/ 8 w 52"/>
                <a:gd name="T5" fmla="*/ 34 h 136"/>
                <a:gd name="T6" fmla="*/ 14 w 52"/>
                <a:gd name="T7" fmla="*/ 46 h 136"/>
                <a:gd name="T8" fmla="*/ 18 w 52"/>
                <a:gd name="T9" fmla="*/ 70 h 136"/>
                <a:gd name="T10" fmla="*/ 20 w 52"/>
                <a:gd name="T11" fmla="*/ 96 h 136"/>
                <a:gd name="T12" fmla="*/ 22 w 52"/>
                <a:gd name="T13" fmla="*/ 122 h 136"/>
                <a:gd name="T14" fmla="*/ 22 w 52"/>
                <a:gd name="T15" fmla="*/ 122 h 136"/>
                <a:gd name="T16" fmla="*/ 22 w 52"/>
                <a:gd name="T17" fmla="*/ 128 h 136"/>
                <a:gd name="T18" fmla="*/ 26 w 52"/>
                <a:gd name="T19" fmla="*/ 132 h 136"/>
                <a:gd name="T20" fmla="*/ 30 w 52"/>
                <a:gd name="T21" fmla="*/ 136 h 136"/>
                <a:gd name="T22" fmla="*/ 36 w 52"/>
                <a:gd name="T23" fmla="*/ 136 h 136"/>
                <a:gd name="T24" fmla="*/ 42 w 52"/>
                <a:gd name="T25" fmla="*/ 136 h 136"/>
                <a:gd name="T26" fmla="*/ 46 w 52"/>
                <a:gd name="T27" fmla="*/ 132 h 136"/>
                <a:gd name="T28" fmla="*/ 50 w 52"/>
                <a:gd name="T29" fmla="*/ 128 h 136"/>
                <a:gd name="T30" fmla="*/ 52 w 52"/>
                <a:gd name="T31" fmla="*/ 122 h 136"/>
                <a:gd name="T32" fmla="*/ 52 w 52"/>
                <a:gd name="T33" fmla="*/ 122 h 136"/>
                <a:gd name="T34" fmla="*/ 50 w 52"/>
                <a:gd name="T35" fmla="*/ 92 h 136"/>
                <a:gd name="T36" fmla="*/ 48 w 52"/>
                <a:gd name="T37" fmla="*/ 62 h 136"/>
                <a:gd name="T38" fmla="*/ 44 w 52"/>
                <a:gd name="T39" fmla="*/ 48 h 136"/>
                <a:gd name="T40" fmla="*/ 42 w 52"/>
                <a:gd name="T41" fmla="*/ 34 h 136"/>
                <a:gd name="T42" fmla="*/ 36 w 52"/>
                <a:gd name="T43" fmla="*/ 20 h 136"/>
                <a:gd name="T44" fmla="*/ 28 w 52"/>
                <a:gd name="T45" fmla="*/ 6 h 136"/>
                <a:gd name="T46" fmla="*/ 28 w 52"/>
                <a:gd name="T47" fmla="*/ 6 h 136"/>
                <a:gd name="T48" fmla="*/ 24 w 52"/>
                <a:gd name="T49" fmla="*/ 2 h 136"/>
                <a:gd name="T50" fmla="*/ 20 w 52"/>
                <a:gd name="T51" fmla="*/ 0 h 136"/>
                <a:gd name="T52" fmla="*/ 14 w 52"/>
                <a:gd name="T53" fmla="*/ 0 h 136"/>
                <a:gd name="T54" fmla="*/ 8 w 52"/>
                <a:gd name="T55" fmla="*/ 2 h 136"/>
                <a:gd name="T56" fmla="*/ 4 w 52"/>
                <a:gd name="T57" fmla="*/ 4 h 136"/>
                <a:gd name="T58" fmla="*/ 2 w 52"/>
                <a:gd name="T59" fmla="*/ 10 h 136"/>
                <a:gd name="T60" fmla="*/ 0 w 52"/>
                <a:gd name="T61" fmla="*/ 16 h 136"/>
                <a:gd name="T62" fmla="*/ 4 w 52"/>
                <a:gd name="T63" fmla="*/ 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36">
                  <a:moveTo>
                    <a:pt x="4" y="22"/>
                  </a:moveTo>
                  <a:lnTo>
                    <a:pt x="4" y="22"/>
                  </a:lnTo>
                  <a:lnTo>
                    <a:pt x="8" y="34"/>
                  </a:lnTo>
                  <a:lnTo>
                    <a:pt x="14" y="46"/>
                  </a:lnTo>
                  <a:lnTo>
                    <a:pt x="18" y="70"/>
                  </a:lnTo>
                  <a:lnTo>
                    <a:pt x="20" y="96"/>
                  </a:lnTo>
                  <a:lnTo>
                    <a:pt x="22" y="122"/>
                  </a:lnTo>
                  <a:lnTo>
                    <a:pt x="22" y="122"/>
                  </a:lnTo>
                  <a:lnTo>
                    <a:pt x="22" y="128"/>
                  </a:lnTo>
                  <a:lnTo>
                    <a:pt x="26" y="132"/>
                  </a:lnTo>
                  <a:lnTo>
                    <a:pt x="30" y="136"/>
                  </a:lnTo>
                  <a:lnTo>
                    <a:pt x="36" y="136"/>
                  </a:lnTo>
                  <a:lnTo>
                    <a:pt x="42" y="136"/>
                  </a:lnTo>
                  <a:lnTo>
                    <a:pt x="46" y="132"/>
                  </a:lnTo>
                  <a:lnTo>
                    <a:pt x="50" y="128"/>
                  </a:lnTo>
                  <a:lnTo>
                    <a:pt x="52" y="122"/>
                  </a:lnTo>
                  <a:lnTo>
                    <a:pt x="52" y="122"/>
                  </a:lnTo>
                  <a:lnTo>
                    <a:pt x="50" y="92"/>
                  </a:lnTo>
                  <a:lnTo>
                    <a:pt x="48" y="62"/>
                  </a:lnTo>
                  <a:lnTo>
                    <a:pt x="44" y="48"/>
                  </a:lnTo>
                  <a:lnTo>
                    <a:pt x="42" y="34"/>
                  </a:lnTo>
                  <a:lnTo>
                    <a:pt x="36" y="20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4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Freeform 10202"/>
            <p:cNvSpPr/>
            <p:nvPr/>
          </p:nvSpPr>
          <p:spPr bwMode="auto">
            <a:xfrm>
              <a:off x="6079331" y="3857625"/>
              <a:ext cx="106363" cy="115888"/>
            </a:xfrm>
            <a:custGeom>
              <a:avLst/>
              <a:gdLst>
                <a:gd name="T0" fmla="*/ 2 w 134"/>
                <a:gd name="T1" fmla="*/ 24 h 146"/>
                <a:gd name="T2" fmla="*/ 2 w 134"/>
                <a:gd name="T3" fmla="*/ 24 h 146"/>
                <a:gd name="T4" fmla="*/ 12 w 134"/>
                <a:gd name="T5" fmla="*/ 40 h 146"/>
                <a:gd name="T6" fmla="*/ 22 w 134"/>
                <a:gd name="T7" fmla="*/ 58 h 146"/>
                <a:gd name="T8" fmla="*/ 36 w 134"/>
                <a:gd name="T9" fmla="*/ 72 h 146"/>
                <a:gd name="T10" fmla="*/ 48 w 134"/>
                <a:gd name="T11" fmla="*/ 88 h 146"/>
                <a:gd name="T12" fmla="*/ 78 w 134"/>
                <a:gd name="T13" fmla="*/ 116 h 146"/>
                <a:gd name="T14" fmla="*/ 108 w 134"/>
                <a:gd name="T15" fmla="*/ 142 h 146"/>
                <a:gd name="T16" fmla="*/ 108 w 134"/>
                <a:gd name="T17" fmla="*/ 142 h 146"/>
                <a:gd name="T18" fmla="*/ 114 w 134"/>
                <a:gd name="T19" fmla="*/ 146 h 146"/>
                <a:gd name="T20" fmla="*/ 118 w 134"/>
                <a:gd name="T21" fmla="*/ 146 h 146"/>
                <a:gd name="T22" fmla="*/ 124 w 134"/>
                <a:gd name="T23" fmla="*/ 144 h 146"/>
                <a:gd name="T24" fmla="*/ 128 w 134"/>
                <a:gd name="T25" fmla="*/ 142 h 146"/>
                <a:gd name="T26" fmla="*/ 132 w 134"/>
                <a:gd name="T27" fmla="*/ 136 h 146"/>
                <a:gd name="T28" fmla="*/ 134 w 134"/>
                <a:gd name="T29" fmla="*/ 132 h 146"/>
                <a:gd name="T30" fmla="*/ 132 w 134"/>
                <a:gd name="T31" fmla="*/ 126 h 146"/>
                <a:gd name="T32" fmla="*/ 128 w 134"/>
                <a:gd name="T33" fmla="*/ 122 h 146"/>
                <a:gd name="T34" fmla="*/ 128 w 134"/>
                <a:gd name="T35" fmla="*/ 122 h 146"/>
                <a:gd name="T36" fmla="*/ 100 w 134"/>
                <a:gd name="T37" fmla="*/ 96 h 146"/>
                <a:gd name="T38" fmla="*/ 72 w 134"/>
                <a:gd name="T39" fmla="*/ 70 h 146"/>
                <a:gd name="T40" fmla="*/ 60 w 134"/>
                <a:gd name="T41" fmla="*/ 56 h 146"/>
                <a:gd name="T42" fmla="*/ 48 w 134"/>
                <a:gd name="T43" fmla="*/ 40 h 146"/>
                <a:gd name="T44" fmla="*/ 36 w 134"/>
                <a:gd name="T45" fmla="*/ 24 h 146"/>
                <a:gd name="T46" fmla="*/ 26 w 134"/>
                <a:gd name="T47" fmla="*/ 8 h 146"/>
                <a:gd name="T48" fmla="*/ 26 w 134"/>
                <a:gd name="T49" fmla="*/ 8 h 146"/>
                <a:gd name="T50" fmla="*/ 22 w 134"/>
                <a:gd name="T51" fmla="*/ 4 h 146"/>
                <a:gd name="T52" fmla="*/ 18 w 134"/>
                <a:gd name="T53" fmla="*/ 0 h 146"/>
                <a:gd name="T54" fmla="*/ 12 w 134"/>
                <a:gd name="T55" fmla="*/ 0 h 146"/>
                <a:gd name="T56" fmla="*/ 8 w 134"/>
                <a:gd name="T57" fmla="*/ 2 h 146"/>
                <a:gd name="T58" fmla="*/ 2 w 134"/>
                <a:gd name="T59" fmla="*/ 6 h 146"/>
                <a:gd name="T60" fmla="*/ 0 w 134"/>
                <a:gd name="T61" fmla="*/ 12 h 146"/>
                <a:gd name="T62" fmla="*/ 0 w 134"/>
                <a:gd name="T63" fmla="*/ 18 h 146"/>
                <a:gd name="T64" fmla="*/ 2 w 134"/>
                <a:gd name="T65" fmla="*/ 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46">
                  <a:moveTo>
                    <a:pt x="2" y="24"/>
                  </a:moveTo>
                  <a:lnTo>
                    <a:pt x="2" y="24"/>
                  </a:lnTo>
                  <a:lnTo>
                    <a:pt x="12" y="40"/>
                  </a:lnTo>
                  <a:lnTo>
                    <a:pt x="22" y="58"/>
                  </a:lnTo>
                  <a:lnTo>
                    <a:pt x="36" y="72"/>
                  </a:lnTo>
                  <a:lnTo>
                    <a:pt x="48" y="88"/>
                  </a:lnTo>
                  <a:lnTo>
                    <a:pt x="78" y="116"/>
                  </a:lnTo>
                  <a:lnTo>
                    <a:pt x="108" y="142"/>
                  </a:lnTo>
                  <a:lnTo>
                    <a:pt x="108" y="142"/>
                  </a:lnTo>
                  <a:lnTo>
                    <a:pt x="114" y="146"/>
                  </a:lnTo>
                  <a:lnTo>
                    <a:pt x="118" y="146"/>
                  </a:lnTo>
                  <a:lnTo>
                    <a:pt x="124" y="144"/>
                  </a:lnTo>
                  <a:lnTo>
                    <a:pt x="128" y="142"/>
                  </a:lnTo>
                  <a:lnTo>
                    <a:pt x="132" y="136"/>
                  </a:lnTo>
                  <a:lnTo>
                    <a:pt x="134" y="132"/>
                  </a:lnTo>
                  <a:lnTo>
                    <a:pt x="132" y="126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00" y="96"/>
                  </a:lnTo>
                  <a:lnTo>
                    <a:pt x="72" y="70"/>
                  </a:lnTo>
                  <a:lnTo>
                    <a:pt x="60" y="56"/>
                  </a:lnTo>
                  <a:lnTo>
                    <a:pt x="48" y="40"/>
                  </a:lnTo>
                  <a:lnTo>
                    <a:pt x="36" y="2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2" y="24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Freeform 10203"/>
            <p:cNvSpPr/>
            <p:nvPr/>
          </p:nvSpPr>
          <p:spPr bwMode="auto">
            <a:xfrm>
              <a:off x="6079331" y="3857625"/>
              <a:ext cx="106363" cy="115888"/>
            </a:xfrm>
            <a:custGeom>
              <a:avLst/>
              <a:gdLst>
                <a:gd name="T0" fmla="*/ 2 w 134"/>
                <a:gd name="T1" fmla="*/ 24 h 146"/>
                <a:gd name="T2" fmla="*/ 2 w 134"/>
                <a:gd name="T3" fmla="*/ 24 h 146"/>
                <a:gd name="T4" fmla="*/ 12 w 134"/>
                <a:gd name="T5" fmla="*/ 40 h 146"/>
                <a:gd name="T6" fmla="*/ 22 w 134"/>
                <a:gd name="T7" fmla="*/ 58 h 146"/>
                <a:gd name="T8" fmla="*/ 36 w 134"/>
                <a:gd name="T9" fmla="*/ 72 h 146"/>
                <a:gd name="T10" fmla="*/ 48 w 134"/>
                <a:gd name="T11" fmla="*/ 88 h 146"/>
                <a:gd name="T12" fmla="*/ 78 w 134"/>
                <a:gd name="T13" fmla="*/ 116 h 146"/>
                <a:gd name="T14" fmla="*/ 108 w 134"/>
                <a:gd name="T15" fmla="*/ 142 h 146"/>
                <a:gd name="T16" fmla="*/ 108 w 134"/>
                <a:gd name="T17" fmla="*/ 142 h 146"/>
                <a:gd name="T18" fmla="*/ 114 w 134"/>
                <a:gd name="T19" fmla="*/ 146 h 146"/>
                <a:gd name="T20" fmla="*/ 118 w 134"/>
                <a:gd name="T21" fmla="*/ 146 h 146"/>
                <a:gd name="T22" fmla="*/ 124 w 134"/>
                <a:gd name="T23" fmla="*/ 144 h 146"/>
                <a:gd name="T24" fmla="*/ 128 w 134"/>
                <a:gd name="T25" fmla="*/ 142 h 146"/>
                <a:gd name="T26" fmla="*/ 132 w 134"/>
                <a:gd name="T27" fmla="*/ 136 h 146"/>
                <a:gd name="T28" fmla="*/ 134 w 134"/>
                <a:gd name="T29" fmla="*/ 132 h 146"/>
                <a:gd name="T30" fmla="*/ 132 w 134"/>
                <a:gd name="T31" fmla="*/ 126 h 146"/>
                <a:gd name="T32" fmla="*/ 128 w 134"/>
                <a:gd name="T33" fmla="*/ 122 h 146"/>
                <a:gd name="T34" fmla="*/ 128 w 134"/>
                <a:gd name="T35" fmla="*/ 122 h 146"/>
                <a:gd name="T36" fmla="*/ 100 w 134"/>
                <a:gd name="T37" fmla="*/ 96 h 146"/>
                <a:gd name="T38" fmla="*/ 72 w 134"/>
                <a:gd name="T39" fmla="*/ 70 h 146"/>
                <a:gd name="T40" fmla="*/ 60 w 134"/>
                <a:gd name="T41" fmla="*/ 56 h 146"/>
                <a:gd name="T42" fmla="*/ 48 w 134"/>
                <a:gd name="T43" fmla="*/ 40 h 146"/>
                <a:gd name="T44" fmla="*/ 36 w 134"/>
                <a:gd name="T45" fmla="*/ 24 h 146"/>
                <a:gd name="T46" fmla="*/ 26 w 134"/>
                <a:gd name="T47" fmla="*/ 8 h 146"/>
                <a:gd name="T48" fmla="*/ 26 w 134"/>
                <a:gd name="T49" fmla="*/ 8 h 146"/>
                <a:gd name="T50" fmla="*/ 22 w 134"/>
                <a:gd name="T51" fmla="*/ 4 h 146"/>
                <a:gd name="T52" fmla="*/ 18 w 134"/>
                <a:gd name="T53" fmla="*/ 0 h 146"/>
                <a:gd name="T54" fmla="*/ 12 w 134"/>
                <a:gd name="T55" fmla="*/ 0 h 146"/>
                <a:gd name="T56" fmla="*/ 8 w 134"/>
                <a:gd name="T57" fmla="*/ 2 h 146"/>
                <a:gd name="T58" fmla="*/ 2 w 134"/>
                <a:gd name="T59" fmla="*/ 6 h 146"/>
                <a:gd name="T60" fmla="*/ 0 w 134"/>
                <a:gd name="T61" fmla="*/ 12 h 146"/>
                <a:gd name="T62" fmla="*/ 0 w 134"/>
                <a:gd name="T63" fmla="*/ 18 h 146"/>
                <a:gd name="T64" fmla="*/ 2 w 134"/>
                <a:gd name="T65" fmla="*/ 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146">
                  <a:moveTo>
                    <a:pt x="2" y="24"/>
                  </a:moveTo>
                  <a:lnTo>
                    <a:pt x="2" y="24"/>
                  </a:lnTo>
                  <a:lnTo>
                    <a:pt x="12" y="40"/>
                  </a:lnTo>
                  <a:lnTo>
                    <a:pt x="22" y="58"/>
                  </a:lnTo>
                  <a:lnTo>
                    <a:pt x="36" y="72"/>
                  </a:lnTo>
                  <a:lnTo>
                    <a:pt x="48" y="88"/>
                  </a:lnTo>
                  <a:lnTo>
                    <a:pt x="78" y="116"/>
                  </a:lnTo>
                  <a:lnTo>
                    <a:pt x="108" y="142"/>
                  </a:lnTo>
                  <a:lnTo>
                    <a:pt x="108" y="142"/>
                  </a:lnTo>
                  <a:lnTo>
                    <a:pt x="114" y="146"/>
                  </a:lnTo>
                  <a:lnTo>
                    <a:pt x="118" y="146"/>
                  </a:lnTo>
                  <a:lnTo>
                    <a:pt x="124" y="144"/>
                  </a:lnTo>
                  <a:lnTo>
                    <a:pt x="128" y="142"/>
                  </a:lnTo>
                  <a:lnTo>
                    <a:pt x="132" y="136"/>
                  </a:lnTo>
                  <a:lnTo>
                    <a:pt x="134" y="132"/>
                  </a:lnTo>
                  <a:lnTo>
                    <a:pt x="132" y="126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00" y="96"/>
                  </a:lnTo>
                  <a:lnTo>
                    <a:pt x="72" y="70"/>
                  </a:lnTo>
                  <a:lnTo>
                    <a:pt x="60" y="56"/>
                  </a:lnTo>
                  <a:lnTo>
                    <a:pt x="48" y="40"/>
                  </a:lnTo>
                  <a:lnTo>
                    <a:pt x="36" y="2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2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Freeform 10204"/>
            <p:cNvSpPr/>
            <p:nvPr/>
          </p:nvSpPr>
          <p:spPr bwMode="auto">
            <a:xfrm>
              <a:off x="6045994" y="3903662"/>
              <a:ext cx="68263" cy="77788"/>
            </a:xfrm>
            <a:custGeom>
              <a:avLst/>
              <a:gdLst>
                <a:gd name="T0" fmla="*/ 4 w 86"/>
                <a:gd name="T1" fmla="*/ 22 h 98"/>
                <a:gd name="T2" fmla="*/ 4 w 86"/>
                <a:gd name="T3" fmla="*/ 22 h 98"/>
                <a:gd name="T4" fmla="*/ 16 w 86"/>
                <a:gd name="T5" fmla="*/ 42 h 98"/>
                <a:gd name="T6" fmla="*/ 30 w 86"/>
                <a:gd name="T7" fmla="*/ 60 h 98"/>
                <a:gd name="T8" fmla="*/ 46 w 86"/>
                <a:gd name="T9" fmla="*/ 80 h 98"/>
                <a:gd name="T10" fmla="*/ 64 w 86"/>
                <a:gd name="T11" fmla="*/ 94 h 98"/>
                <a:gd name="T12" fmla="*/ 64 w 86"/>
                <a:gd name="T13" fmla="*/ 94 h 98"/>
                <a:gd name="T14" fmla="*/ 70 w 86"/>
                <a:gd name="T15" fmla="*/ 98 h 98"/>
                <a:gd name="T16" fmla="*/ 76 w 86"/>
                <a:gd name="T17" fmla="*/ 96 h 98"/>
                <a:gd name="T18" fmla="*/ 80 w 86"/>
                <a:gd name="T19" fmla="*/ 94 h 98"/>
                <a:gd name="T20" fmla="*/ 84 w 86"/>
                <a:gd name="T21" fmla="*/ 90 h 98"/>
                <a:gd name="T22" fmla="*/ 86 w 86"/>
                <a:gd name="T23" fmla="*/ 84 h 98"/>
                <a:gd name="T24" fmla="*/ 86 w 86"/>
                <a:gd name="T25" fmla="*/ 80 h 98"/>
                <a:gd name="T26" fmla="*/ 84 w 86"/>
                <a:gd name="T27" fmla="*/ 74 h 98"/>
                <a:gd name="T28" fmla="*/ 80 w 86"/>
                <a:gd name="T29" fmla="*/ 68 h 98"/>
                <a:gd name="T30" fmla="*/ 80 w 86"/>
                <a:gd name="T31" fmla="*/ 68 h 98"/>
                <a:gd name="T32" fmla="*/ 64 w 86"/>
                <a:gd name="T33" fmla="*/ 56 h 98"/>
                <a:gd name="T34" fmla="*/ 52 w 86"/>
                <a:gd name="T35" fmla="*/ 40 h 98"/>
                <a:gd name="T36" fmla="*/ 28 w 86"/>
                <a:gd name="T37" fmla="*/ 6 h 98"/>
                <a:gd name="T38" fmla="*/ 28 w 86"/>
                <a:gd name="T39" fmla="*/ 6 h 98"/>
                <a:gd name="T40" fmla="*/ 24 w 86"/>
                <a:gd name="T41" fmla="*/ 2 h 98"/>
                <a:gd name="T42" fmla="*/ 18 w 86"/>
                <a:gd name="T43" fmla="*/ 0 h 98"/>
                <a:gd name="T44" fmla="*/ 14 w 86"/>
                <a:gd name="T45" fmla="*/ 0 h 98"/>
                <a:gd name="T46" fmla="*/ 8 w 86"/>
                <a:gd name="T47" fmla="*/ 2 h 98"/>
                <a:gd name="T48" fmla="*/ 4 w 86"/>
                <a:gd name="T49" fmla="*/ 6 h 98"/>
                <a:gd name="T50" fmla="*/ 2 w 86"/>
                <a:gd name="T51" fmla="*/ 10 h 98"/>
                <a:gd name="T52" fmla="*/ 0 w 86"/>
                <a:gd name="T53" fmla="*/ 16 h 98"/>
                <a:gd name="T54" fmla="*/ 4 w 86"/>
                <a:gd name="T55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98">
                  <a:moveTo>
                    <a:pt x="4" y="22"/>
                  </a:moveTo>
                  <a:lnTo>
                    <a:pt x="4" y="22"/>
                  </a:lnTo>
                  <a:lnTo>
                    <a:pt x="16" y="42"/>
                  </a:lnTo>
                  <a:lnTo>
                    <a:pt x="30" y="60"/>
                  </a:lnTo>
                  <a:lnTo>
                    <a:pt x="46" y="80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70" y="98"/>
                  </a:lnTo>
                  <a:lnTo>
                    <a:pt x="76" y="96"/>
                  </a:lnTo>
                  <a:lnTo>
                    <a:pt x="80" y="94"/>
                  </a:lnTo>
                  <a:lnTo>
                    <a:pt x="84" y="90"/>
                  </a:lnTo>
                  <a:lnTo>
                    <a:pt x="86" y="84"/>
                  </a:lnTo>
                  <a:lnTo>
                    <a:pt x="86" y="80"/>
                  </a:lnTo>
                  <a:lnTo>
                    <a:pt x="84" y="74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64" y="56"/>
                  </a:lnTo>
                  <a:lnTo>
                    <a:pt x="52" y="40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4" y="22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Freeform 10205"/>
            <p:cNvSpPr/>
            <p:nvPr/>
          </p:nvSpPr>
          <p:spPr bwMode="auto">
            <a:xfrm>
              <a:off x="6045994" y="3903662"/>
              <a:ext cx="68263" cy="77788"/>
            </a:xfrm>
            <a:custGeom>
              <a:avLst/>
              <a:gdLst>
                <a:gd name="T0" fmla="*/ 4 w 86"/>
                <a:gd name="T1" fmla="*/ 22 h 98"/>
                <a:gd name="T2" fmla="*/ 4 w 86"/>
                <a:gd name="T3" fmla="*/ 22 h 98"/>
                <a:gd name="T4" fmla="*/ 16 w 86"/>
                <a:gd name="T5" fmla="*/ 42 h 98"/>
                <a:gd name="T6" fmla="*/ 30 w 86"/>
                <a:gd name="T7" fmla="*/ 60 h 98"/>
                <a:gd name="T8" fmla="*/ 46 w 86"/>
                <a:gd name="T9" fmla="*/ 80 h 98"/>
                <a:gd name="T10" fmla="*/ 64 w 86"/>
                <a:gd name="T11" fmla="*/ 94 h 98"/>
                <a:gd name="T12" fmla="*/ 64 w 86"/>
                <a:gd name="T13" fmla="*/ 94 h 98"/>
                <a:gd name="T14" fmla="*/ 70 w 86"/>
                <a:gd name="T15" fmla="*/ 98 h 98"/>
                <a:gd name="T16" fmla="*/ 76 w 86"/>
                <a:gd name="T17" fmla="*/ 96 h 98"/>
                <a:gd name="T18" fmla="*/ 80 w 86"/>
                <a:gd name="T19" fmla="*/ 94 h 98"/>
                <a:gd name="T20" fmla="*/ 84 w 86"/>
                <a:gd name="T21" fmla="*/ 90 h 98"/>
                <a:gd name="T22" fmla="*/ 86 w 86"/>
                <a:gd name="T23" fmla="*/ 84 h 98"/>
                <a:gd name="T24" fmla="*/ 86 w 86"/>
                <a:gd name="T25" fmla="*/ 80 h 98"/>
                <a:gd name="T26" fmla="*/ 84 w 86"/>
                <a:gd name="T27" fmla="*/ 74 h 98"/>
                <a:gd name="T28" fmla="*/ 80 w 86"/>
                <a:gd name="T29" fmla="*/ 68 h 98"/>
                <a:gd name="T30" fmla="*/ 80 w 86"/>
                <a:gd name="T31" fmla="*/ 68 h 98"/>
                <a:gd name="T32" fmla="*/ 64 w 86"/>
                <a:gd name="T33" fmla="*/ 56 h 98"/>
                <a:gd name="T34" fmla="*/ 52 w 86"/>
                <a:gd name="T35" fmla="*/ 40 h 98"/>
                <a:gd name="T36" fmla="*/ 28 w 86"/>
                <a:gd name="T37" fmla="*/ 6 h 98"/>
                <a:gd name="T38" fmla="*/ 28 w 86"/>
                <a:gd name="T39" fmla="*/ 6 h 98"/>
                <a:gd name="T40" fmla="*/ 24 w 86"/>
                <a:gd name="T41" fmla="*/ 2 h 98"/>
                <a:gd name="T42" fmla="*/ 18 w 86"/>
                <a:gd name="T43" fmla="*/ 0 h 98"/>
                <a:gd name="T44" fmla="*/ 14 w 86"/>
                <a:gd name="T45" fmla="*/ 0 h 98"/>
                <a:gd name="T46" fmla="*/ 8 w 86"/>
                <a:gd name="T47" fmla="*/ 2 h 98"/>
                <a:gd name="T48" fmla="*/ 4 w 86"/>
                <a:gd name="T49" fmla="*/ 6 h 98"/>
                <a:gd name="T50" fmla="*/ 2 w 86"/>
                <a:gd name="T51" fmla="*/ 10 h 98"/>
                <a:gd name="T52" fmla="*/ 0 w 86"/>
                <a:gd name="T53" fmla="*/ 16 h 98"/>
                <a:gd name="T54" fmla="*/ 4 w 86"/>
                <a:gd name="T55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98">
                  <a:moveTo>
                    <a:pt x="4" y="22"/>
                  </a:moveTo>
                  <a:lnTo>
                    <a:pt x="4" y="22"/>
                  </a:lnTo>
                  <a:lnTo>
                    <a:pt x="16" y="42"/>
                  </a:lnTo>
                  <a:lnTo>
                    <a:pt x="30" y="60"/>
                  </a:lnTo>
                  <a:lnTo>
                    <a:pt x="46" y="80"/>
                  </a:lnTo>
                  <a:lnTo>
                    <a:pt x="64" y="94"/>
                  </a:lnTo>
                  <a:lnTo>
                    <a:pt x="64" y="94"/>
                  </a:lnTo>
                  <a:lnTo>
                    <a:pt x="70" y="98"/>
                  </a:lnTo>
                  <a:lnTo>
                    <a:pt x="76" y="96"/>
                  </a:lnTo>
                  <a:lnTo>
                    <a:pt x="80" y="94"/>
                  </a:lnTo>
                  <a:lnTo>
                    <a:pt x="84" y="90"/>
                  </a:lnTo>
                  <a:lnTo>
                    <a:pt x="86" y="84"/>
                  </a:lnTo>
                  <a:lnTo>
                    <a:pt x="86" y="80"/>
                  </a:lnTo>
                  <a:lnTo>
                    <a:pt x="84" y="74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64" y="56"/>
                  </a:lnTo>
                  <a:lnTo>
                    <a:pt x="52" y="40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4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Freeform 10206"/>
            <p:cNvSpPr/>
            <p:nvPr/>
          </p:nvSpPr>
          <p:spPr bwMode="auto">
            <a:xfrm>
              <a:off x="7285831" y="3197225"/>
              <a:ext cx="92075" cy="55563"/>
            </a:xfrm>
            <a:custGeom>
              <a:avLst/>
              <a:gdLst>
                <a:gd name="T0" fmla="*/ 6 w 116"/>
                <a:gd name="T1" fmla="*/ 28 h 70"/>
                <a:gd name="T2" fmla="*/ 6 w 116"/>
                <a:gd name="T3" fmla="*/ 28 h 70"/>
                <a:gd name="T4" fmla="*/ 50 w 116"/>
                <a:gd name="T5" fmla="*/ 52 h 70"/>
                <a:gd name="T6" fmla="*/ 74 w 116"/>
                <a:gd name="T7" fmla="*/ 62 h 70"/>
                <a:gd name="T8" fmla="*/ 98 w 116"/>
                <a:gd name="T9" fmla="*/ 70 h 70"/>
                <a:gd name="T10" fmla="*/ 98 w 116"/>
                <a:gd name="T11" fmla="*/ 70 h 70"/>
                <a:gd name="T12" fmla="*/ 104 w 116"/>
                <a:gd name="T13" fmla="*/ 70 h 70"/>
                <a:gd name="T14" fmla="*/ 110 w 116"/>
                <a:gd name="T15" fmla="*/ 68 h 70"/>
                <a:gd name="T16" fmla="*/ 114 w 116"/>
                <a:gd name="T17" fmla="*/ 64 h 70"/>
                <a:gd name="T18" fmla="*/ 116 w 116"/>
                <a:gd name="T19" fmla="*/ 60 h 70"/>
                <a:gd name="T20" fmla="*/ 116 w 116"/>
                <a:gd name="T21" fmla="*/ 54 h 70"/>
                <a:gd name="T22" fmla="*/ 116 w 116"/>
                <a:gd name="T23" fmla="*/ 48 h 70"/>
                <a:gd name="T24" fmla="*/ 112 w 116"/>
                <a:gd name="T25" fmla="*/ 44 h 70"/>
                <a:gd name="T26" fmla="*/ 106 w 116"/>
                <a:gd name="T27" fmla="*/ 42 h 70"/>
                <a:gd name="T28" fmla="*/ 106 w 116"/>
                <a:gd name="T29" fmla="*/ 42 h 70"/>
                <a:gd name="T30" fmla="*/ 84 w 116"/>
                <a:gd name="T31" fmla="*/ 34 h 70"/>
                <a:gd name="T32" fmla="*/ 62 w 116"/>
                <a:gd name="T33" fmla="*/ 24 h 70"/>
                <a:gd name="T34" fmla="*/ 22 w 116"/>
                <a:gd name="T35" fmla="*/ 2 h 70"/>
                <a:gd name="T36" fmla="*/ 22 w 116"/>
                <a:gd name="T37" fmla="*/ 2 h 70"/>
                <a:gd name="T38" fmla="*/ 16 w 116"/>
                <a:gd name="T39" fmla="*/ 0 h 70"/>
                <a:gd name="T40" fmla="*/ 10 w 116"/>
                <a:gd name="T41" fmla="*/ 2 h 70"/>
                <a:gd name="T42" fmla="*/ 4 w 116"/>
                <a:gd name="T43" fmla="*/ 4 h 70"/>
                <a:gd name="T44" fmla="*/ 2 w 116"/>
                <a:gd name="T45" fmla="*/ 8 h 70"/>
                <a:gd name="T46" fmla="*/ 0 w 116"/>
                <a:gd name="T47" fmla="*/ 14 h 70"/>
                <a:gd name="T48" fmla="*/ 0 w 116"/>
                <a:gd name="T49" fmla="*/ 20 h 70"/>
                <a:gd name="T50" fmla="*/ 2 w 116"/>
                <a:gd name="T51" fmla="*/ 24 h 70"/>
                <a:gd name="T52" fmla="*/ 6 w 116"/>
                <a:gd name="T53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70">
                  <a:moveTo>
                    <a:pt x="6" y="28"/>
                  </a:moveTo>
                  <a:lnTo>
                    <a:pt x="6" y="28"/>
                  </a:lnTo>
                  <a:lnTo>
                    <a:pt x="50" y="52"/>
                  </a:lnTo>
                  <a:lnTo>
                    <a:pt x="74" y="62"/>
                  </a:lnTo>
                  <a:lnTo>
                    <a:pt x="98" y="70"/>
                  </a:lnTo>
                  <a:lnTo>
                    <a:pt x="98" y="70"/>
                  </a:lnTo>
                  <a:lnTo>
                    <a:pt x="104" y="70"/>
                  </a:lnTo>
                  <a:lnTo>
                    <a:pt x="110" y="68"/>
                  </a:lnTo>
                  <a:lnTo>
                    <a:pt x="114" y="64"/>
                  </a:lnTo>
                  <a:lnTo>
                    <a:pt x="116" y="60"/>
                  </a:lnTo>
                  <a:lnTo>
                    <a:pt x="116" y="54"/>
                  </a:lnTo>
                  <a:lnTo>
                    <a:pt x="116" y="48"/>
                  </a:lnTo>
                  <a:lnTo>
                    <a:pt x="112" y="4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84" y="34"/>
                  </a:lnTo>
                  <a:lnTo>
                    <a:pt x="62" y="24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6" y="28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Freeform 10207"/>
            <p:cNvSpPr/>
            <p:nvPr/>
          </p:nvSpPr>
          <p:spPr bwMode="auto">
            <a:xfrm>
              <a:off x="7285831" y="3197225"/>
              <a:ext cx="92075" cy="55563"/>
            </a:xfrm>
            <a:custGeom>
              <a:avLst/>
              <a:gdLst>
                <a:gd name="T0" fmla="*/ 6 w 116"/>
                <a:gd name="T1" fmla="*/ 28 h 70"/>
                <a:gd name="T2" fmla="*/ 6 w 116"/>
                <a:gd name="T3" fmla="*/ 28 h 70"/>
                <a:gd name="T4" fmla="*/ 50 w 116"/>
                <a:gd name="T5" fmla="*/ 52 h 70"/>
                <a:gd name="T6" fmla="*/ 74 w 116"/>
                <a:gd name="T7" fmla="*/ 62 h 70"/>
                <a:gd name="T8" fmla="*/ 98 w 116"/>
                <a:gd name="T9" fmla="*/ 70 h 70"/>
                <a:gd name="T10" fmla="*/ 98 w 116"/>
                <a:gd name="T11" fmla="*/ 70 h 70"/>
                <a:gd name="T12" fmla="*/ 104 w 116"/>
                <a:gd name="T13" fmla="*/ 70 h 70"/>
                <a:gd name="T14" fmla="*/ 110 w 116"/>
                <a:gd name="T15" fmla="*/ 68 h 70"/>
                <a:gd name="T16" fmla="*/ 114 w 116"/>
                <a:gd name="T17" fmla="*/ 64 h 70"/>
                <a:gd name="T18" fmla="*/ 116 w 116"/>
                <a:gd name="T19" fmla="*/ 60 h 70"/>
                <a:gd name="T20" fmla="*/ 116 w 116"/>
                <a:gd name="T21" fmla="*/ 54 h 70"/>
                <a:gd name="T22" fmla="*/ 116 w 116"/>
                <a:gd name="T23" fmla="*/ 48 h 70"/>
                <a:gd name="T24" fmla="*/ 112 w 116"/>
                <a:gd name="T25" fmla="*/ 44 h 70"/>
                <a:gd name="T26" fmla="*/ 106 w 116"/>
                <a:gd name="T27" fmla="*/ 42 h 70"/>
                <a:gd name="T28" fmla="*/ 106 w 116"/>
                <a:gd name="T29" fmla="*/ 42 h 70"/>
                <a:gd name="T30" fmla="*/ 84 w 116"/>
                <a:gd name="T31" fmla="*/ 34 h 70"/>
                <a:gd name="T32" fmla="*/ 62 w 116"/>
                <a:gd name="T33" fmla="*/ 24 h 70"/>
                <a:gd name="T34" fmla="*/ 22 w 116"/>
                <a:gd name="T35" fmla="*/ 2 h 70"/>
                <a:gd name="T36" fmla="*/ 22 w 116"/>
                <a:gd name="T37" fmla="*/ 2 h 70"/>
                <a:gd name="T38" fmla="*/ 16 w 116"/>
                <a:gd name="T39" fmla="*/ 0 h 70"/>
                <a:gd name="T40" fmla="*/ 10 w 116"/>
                <a:gd name="T41" fmla="*/ 2 h 70"/>
                <a:gd name="T42" fmla="*/ 4 w 116"/>
                <a:gd name="T43" fmla="*/ 4 h 70"/>
                <a:gd name="T44" fmla="*/ 2 w 116"/>
                <a:gd name="T45" fmla="*/ 8 h 70"/>
                <a:gd name="T46" fmla="*/ 0 w 116"/>
                <a:gd name="T47" fmla="*/ 14 h 70"/>
                <a:gd name="T48" fmla="*/ 0 w 116"/>
                <a:gd name="T49" fmla="*/ 20 h 70"/>
                <a:gd name="T50" fmla="*/ 2 w 116"/>
                <a:gd name="T51" fmla="*/ 24 h 70"/>
                <a:gd name="T52" fmla="*/ 6 w 116"/>
                <a:gd name="T53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70">
                  <a:moveTo>
                    <a:pt x="6" y="28"/>
                  </a:moveTo>
                  <a:lnTo>
                    <a:pt x="6" y="28"/>
                  </a:lnTo>
                  <a:lnTo>
                    <a:pt x="50" y="52"/>
                  </a:lnTo>
                  <a:lnTo>
                    <a:pt x="74" y="62"/>
                  </a:lnTo>
                  <a:lnTo>
                    <a:pt x="98" y="70"/>
                  </a:lnTo>
                  <a:lnTo>
                    <a:pt x="98" y="70"/>
                  </a:lnTo>
                  <a:lnTo>
                    <a:pt x="104" y="70"/>
                  </a:lnTo>
                  <a:lnTo>
                    <a:pt x="110" y="68"/>
                  </a:lnTo>
                  <a:lnTo>
                    <a:pt x="114" y="64"/>
                  </a:lnTo>
                  <a:lnTo>
                    <a:pt x="116" y="60"/>
                  </a:lnTo>
                  <a:lnTo>
                    <a:pt x="116" y="54"/>
                  </a:lnTo>
                  <a:lnTo>
                    <a:pt x="116" y="48"/>
                  </a:lnTo>
                  <a:lnTo>
                    <a:pt x="112" y="4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84" y="34"/>
                  </a:lnTo>
                  <a:lnTo>
                    <a:pt x="62" y="24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Freeform 10208"/>
            <p:cNvSpPr/>
            <p:nvPr/>
          </p:nvSpPr>
          <p:spPr bwMode="auto">
            <a:xfrm>
              <a:off x="7273131" y="3251200"/>
              <a:ext cx="73025" cy="39688"/>
            </a:xfrm>
            <a:custGeom>
              <a:avLst/>
              <a:gdLst>
                <a:gd name="T0" fmla="*/ 6 w 92"/>
                <a:gd name="T1" fmla="*/ 28 h 50"/>
                <a:gd name="T2" fmla="*/ 6 w 92"/>
                <a:gd name="T3" fmla="*/ 28 h 50"/>
                <a:gd name="T4" fmla="*/ 22 w 92"/>
                <a:gd name="T5" fmla="*/ 36 h 50"/>
                <a:gd name="T6" fmla="*/ 40 w 92"/>
                <a:gd name="T7" fmla="*/ 42 h 50"/>
                <a:gd name="T8" fmla="*/ 74 w 92"/>
                <a:gd name="T9" fmla="*/ 50 h 50"/>
                <a:gd name="T10" fmla="*/ 74 w 92"/>
                <a:gd name="T11" fmla="*/ 50 h 50"/>
                <a:gd name="T12" fmla="*/ 80 w 92"/>
                <a:gd name="T13" fmla="*/ 50 h 50"/>
                <a:gd name="T14" fmla="*/ 86 w 92"/>
                <a:gd name="T15" fmla="*/ 48 h 50"/>
                <a:gd name="T16" fmla="*/ 90 w 92"/>
                <a:gd name="T17" fmla="*/ 44 h 50"/>
                <a:gd name="T18" fmla="*/ 92 w 92"/>
                <a:gd name="T19" fmla="*/ 38 h 50"/>
                <a:gd name="T20" fmla="*/ 92 w 92"/>
                <a:gd name="T21" fmla="*/ 34 h 50"/>
                <a:gd name="T22" fmla="*/ 92 w 92"/>
                <a:gd name="T23" fmla="*/ 28 h 50"/>
                <a:gd name="T24" fmla="*/ 88 w 92"/>
                <a:gd name="T25" fmla="*/ 24 h 50"/>
                <a:gd name="T26" fmla="*/ 82 w 92"/>
                <a:gd name="T27" fmla="*/ 22 h 50"/>
                <a:gd name="T28" fmla="*/ 82 w 92"/>
                <a:gd name="T29" fmla="*/ 22 h 50"/>
                <a:gd name="T30" fmla="*/ 50 w 92"/>
                <a:gd name="T31" fmla="*/ 14 h 50"/>
                <a:gd name="T32" fmla="*/ 36 w 92"/>
                <a:gd name="T33" fmla="*/ 10 h 50"/>
                <a:gd name="T34" fmla="*/ 22 w 92"/>
                <a:gd name="T35" fmla="*/ 2 h 50"/>
                <a:gd name="T36" fmla="*/ 22 w 92"/>
                <a:gd name="T37" fmla="*/ 2 h 50"/>
                <a:gd name="T38" fmla="*/ 16 w 92"/>
                <a:gd name="T39" fmla="*/ 0 h 50"/>
                <a:gd name="T40" fmla="*/ 10 w 92"/>
                <a:gd name="T41" fmla="*/ 2 h 50"/>
                <a:gd name="T42" fmla="*/ 4 w 92"/>
                <a:gd name="T43" fmla="*/ 4 h 50"/>
                <a:gd name="T44" fmla="*/ 2 w 92"/>
                <a:gd name="T45" fmla="*/ 8 h 50"/>
                <a:gd name="T46" fmla="*/ 0 w 92"/>
                <a:gd name="T47" fmla="*/ 14 h 50"/>
                <a:gd name="T48" fmla="*/ 0 w 92"/>
                <a:gd name="T49" fmla="*/ 20 h 50"/>
                <a:gd name="T50" fmla="*/ 2 w 92"/>
                <a:gd name="T51" fmla="*/ 24 h 50"/>
                <a:gd name="T52" fmla="*/ 6 w 92"/>
                <a:gd name="T53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50">
                  <a:moveTo>
                    <a:pt x="6" y="28"/>
                  </a:moveTo>
                  <a:lnTo>
                    <a:pt x="6" y="28"/>
                  </a:lnTo>
                  <a:lnTo>
                    <a:pt x="22" y="36"/>
                  </a:lnTo>
                  <a:lnTo>
                    <a:pt x="40" y="42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80" y="50"/>
                  </a:lnTo>
                  <a:lnTo>
                    <a:pt x="86" y="48"/>
                  </a:lnTo>
                  <a:lnTo>
                    <a:pt x="90" y="44"/>
                  </a:lnTo>
                  <a:lnTo>
                    <a:pt x="92" y="38"/>
                  </a:lnTo>
                  <a:lnTo>
                    <a:pt x="92" y="34"/>
                  </a:lnTo>
                  <a:lnTo>
                    <a:pt x="92" y="28"/>
                  </a:lnTo>
                  <a:lnTo>
                    <a:pt x="88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50" y="14"/>
                  </a:lnTo>
                  <a:lnTo>
                    <a:pt x="36" y="1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6" y="28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Freeform 10209"/>
            <p:cNvSpPr/>
            <p:nvPr/>
          </p:nvSpPr>
          <p:spPr bwMode="auto">
            <a:xfrm>
              <a:off x="7273131" y="3251200"/>
              <a:ext cx="73025" cy="39688"/>
            </a:xfrm>
            <a:custGeom>
              <a:avLst/>
              <a:gdLst>
                <a:gd name="T0" fmla="*/ 6 w 92"/>
                <a:gd name="T1" fmla="*/ 28 h 50"/>
                <a:gd name="T2" fmla="*/ 6 w 92"/>
                <a:gd name="T3" fmla="*/ 28 h 50"/>
                <a:gd name="T4" fmla="*/ 22 w 92"/>
                <a:gd name="T5" fmla="*/ 36 h 50"/>
                <a:gd name="T6" fmla="*/ 40 w 92"/>
                <a:gd name="T7" fmla="*/ 42 h 50"/>
                <a:gd name="T8" fmla="*/ 74 w 92"/>
                <a:gd name="T9" fmla="*/ 50 h 50"/>
                <a:gd name="T10" fmla="*/ 74 w 92"/>
                <a:gd name="T11" fmla="*/ 50 h 50"/>
                <a:gd name="T12" fmla="*/ 80 w 92"/>
                <a:gd name="T13" fmla="*/ 50 h 50"/>
                <a:gd name="T14" fmla="*/ 86 w 92"/>
                <a:gd name="T15" fmla="*/ 48 h 50"/>
                <a:gd name="T16" fmla="*/ 90 w 92"/>
                <a:gd name="T17" fmla="*/ 44 h 50"/>
                <a:gd name="T18" fmla="*/ 92 w 92"/>
                <a:gd name="T19" fmla="*/ 38 h 50"/>
                <a:gd name="T20" fmla="*/ 92 w 92"/>
                <a:gd name="T21" fmla="*/ 34 h 50"/>
                <a:gd name="T22" fmla="*/ 92 w 92"/>
                <a:gd name="T23" fmla="*/ 28 h 50"/>
                <a:gd name="T24" fmla="*/ 88 w 92"/>
                <a:gd name="T25" fmla="*/ 24 h 50"/>
                <a:gd name="T26" fmla="*/ 82 w 92"/>
                <a:gd name="T27" fmla="*/ 22 h 50"/>
                <a:gd name="T28" fmla="*/ 82 w 92"/>
                <a:gd name="T29" fmla="*/ 22 h 50"/>
                <a:gd name="T30" fmla="*/ 50 w 92"/>
                <a:gd name="T31" fmla="*/ 14 h 50"/>
                <a:gd name="T32" fmla="*/ 36 w 92"/>
                <a:gd name="T33" fmla="*/ 10 h 50"/>
                <a:gd name="T34" fmla="*/ 22 w 92"/>
                <a:gd name="T35" fmla="*/ 2 h 50"/>
                <a:gd name="T36" fmla="*/ 22 w 92"/>
                <a:gd name="T37" fmla="*/ 2 h 50"/>
                <a:gd name="T38" fmla="*/ 16 w 92"/>
                <a:gd name="T39" fmla="*/ 0 h 50"/>
                <a:gd name="T40" fmla="*/ 10 w 92"/>
                <a:gd name="T41" fmla="*/ 2 h 50"/>
                <a:gd name="T42" fmla="*/ 4 w 92"/>
                <a:gd name="T43" fmla="*/ 4 h 50"/>
                <a:gd name="T44" fmla="*/ 2 w 92"/>
                <a:gd name="T45" fmla="*/ 8 h 50"/>
                <a:gd name="T46" fmla="*/ 0 w 92"/>
                <a:gd name="T47" fmla="*/ 14 h 50"/>
                <a:gd name="T48" fmla="*/ 0 w 92"/>
                <a:gd name="T49" fmla="*/ 20 h 50"/>
                <a:gd name="T50" fmla="*/ 2 w 92"/>
                <a:gd name="T51" fmla="*/ 24 h 50"/>
                <a:gd name="T52" fmla="*/ 6 w 92"/>
                <a:gd name="T53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50">
                  <a:moveTo>
                    <a:pt x="6" y="28"/>
                  </a:moveTo>
                  <a:lnTo>
                    <a:pt x="6" y="28"/>
                  </a:lnTo>
                  <a:lnTo>
                    <a:pt x="22" y="36"/>
                  </a:lnTo>
                  <a:lnTo>
                    <a:pt x="40" y="42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80" y="50"/>
                  </a:lnTo>
                  <a:lnTo>
                    <a:pt x="86" y="48"/>
                  </a:lnTo>
                  <a:lnTo>
                    <a:pt x="90" y="44"/>
                  </a:lnTo>
                  <a:lnTo>
                    <a:pt x="92" y="38"/>
                  </a:lnTo>
                  <a:lnTo>
                    <a:pt x="92" y="34"/>
                  </a:lnTo>
                  <a:lnTo>
                    <a:pt x="92" y="28"/>
                  </a:lnTo>
                  <a:lnTo>
                    <a:pt x="88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50" y="14"/>
                  </a:lnTo>
                  <a:lnTo>
                    <a:pt x="36" y="1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Freeform 10210"/>
            <p:cNvSpPr/>
            <p:nvPr/>
          </p:nvSpPr>
          <p:spPr bwMode="auto">
            <a:xfrm>
              <a:off x="7787481" y="2806700"/>
              <a:ext cx="39688" cy="103188"/>
            </a:xfrm>
            <a:custGeom>
              <a:avLst/>
              <a:gdLst>
                <a:gd name="T0" fmla="*/ 2 w 50"/>
                <a:gd name="T1" fmla="*/ 24 h 130"/>
                <a:gd name="T2" fmla="*/ 2 w 50"/>
                <a:gd name="T3" fmla="*/ 24 h 130"/>
                <a:gd name="T4" fmla="*/ 10 w 50"/>
                <a:gd name="T5" fmla="*/ 46 h 130"/>
                <a:gd name="T6" fmla="*/ 16 w 50"/>
                <a:gd name="T7" fmla="*/ 68 h 130"/>
                <a:gd name="T8" fmla="*/ 18 w 50"/>
                <a:gd name="T9" fmla="*/ 92 h 130"/>
                <a:gd name="T10" fmla="*/ 20 w 50"/>
                <a:gd name="T11" fmla="*/ 116 h 130"/>
                <a:gd name="T12" fmla="*/ 20 w 50"/>
                <a:gd name="T13" fmla="*/ 116 h 130"/>
                <a:gd name="T14" fmla="*/ 20 w 50"/>
                <a:gd name="T15" fmla="*/ 122 h 130"/>
                <a:gd name="T16" fmla="*/ 24 w 50"/>
                <a:gd name="T17" fmla="*/ 126 h 130"/>
                <a:gd name="T18" fmla="*/ 28 w 50"/>
                <a:gd name="T19" fmla="*/ 130 h 130"/>
                <a:gd name="T20" fmla="*/ 34 w 50"/>
                <a:gd name="T21" fmla="*/ 130 h 130"/>
                <a:gd name="T22" fmla="*/ 40 w 50"/>
                <a:gd name="T23" fmla="*/ 130 h 130"/>
                <a:gd name="T24" fmla="*/ 44 w 50"/>
                <a:gd name="T25" fmla="*/ 126 h 130"/>
                <a:gd name="T26" fmla="*/ 48 w 50"/>
                <a:gd name="T27" fmla="*/ 122 h 130"/>
                <a:gd name="T28" fmla="*/ 50 w 50"/>
                <a:gd name="T29" fmla="*/ 116 h 130"/>
                <a:gd name="T30" fmla="*/ 50 w 50"/>
                <a:gd name="T31" fmla="*/ 116 h 130"/>
                <a:gd name="T32" fmla="*/ 48 w 50"/>
                <a:gd name="T33" fmla="*/ 88 h 130"/>
                <a:gd name="T34" fmla="*/ 44 w 50"/>
                <a:gd name="T35" fmla="*/ 60 h 130"/>
                <a:gd name="T36" fmla="*/ 38 w 50"/>
                <a:gd name="T37" fmla="*/ 34 h 130"/>
                <a:gd name="T38" fmla="*/ 32 w 50"/>
                <a:gd name="T39" fmla="*/ 20 h 130"/>
                <a:gd name="T40" fmla="*/ 26 w 50"/>
                <a:gd name="T41" fmla="*/ 8 h 130"/>
                <a:gd name="T42" fmla="*/ 26 w 50"/>
                <a:gd name="T43" fmla="*/ 8 h 130"/>
                <a:gd name="T44" fmla="*/ 22 w 50"/>
                <a:gd name="T45" fmla="*/ 4 h 130"/>
                <a:gd name="T46" fmla="*/ 18 w 50"/>
                <a:gd name="T47" fmla="*/ 0 h 130"/>
                <a:gd name="T48" fmla="*/ 12 w 50"/>
                <a:gd name="T49" fmla="*/ 0 h 130"/>
                <a:gd name="T50" fmla="*/ 8 w 50"/>
                <a:gd name="T51" fmla="*/ 2 h 130"/>
                <a:gd name="T52" fmla="*/ 2 w 50"/>
                <a:gd name="T53" fmla="*/ 6 h 130"/>
                <a:gd name="T54" fmla="*/ 0 w 50"/>
                <a:gd name="T55" fmla="*/ 12 h 130"/>
                <a:gd name="T56" fmla="*/ 0 w 50"/>
                <a:gd name="T57" fmla="*/ 18 h 130"/>
                <a:gd name="T58" fmla="*/ 2 w 50"/>
                <a:gd name="T59" fmla="*/ 2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130">
                  <a:moveTo>
                    <a:pt x="2" y="24"/>
                  </a:moveTo>
                  <a:lnTo>
                    <a:pt x="2" y="24"/>
                  </a:lnTo>
                  <a:lnTo>
                    <a:pt x="10" y="46"/>
                  </a:lnTo>
                  <a:lnTo>
                    <a:pt x="16" y="68"/>
                  </a:lnTo>
                  <a:lnTo>
                    <a:pt x="18" y="92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22"/>
                  </a:lnTo>
                  <a:lnTo>
                    <a:pt x="24" y="126"/>
                  </a:lnTo>
                  <a:lnTo>
                    <a:pt x="28" y="130"/>
                  </a:lnTo>
                  <a:lnTo>
                    <a:pt x="34" y="130"/>
                  </a:lnTo>
                  <a:lnTo>
                    <a:pt x="40" y="130"/>
                  </a:lnTo>
                  <a:lnTo>
                    <a:pt x="44" y="126"/>
                  </a:lnTo>
                  <a:lnTo>
                    <a:pt x="48" y="122"/>
                  </a:lnTo>
                  <a:lnTo>
                    <a:pt x="50" y="116"/>
                  </a:lnTo>
                  <a:lnTo>
                    <a:pt x="50" y="116"/>
                  </a:lnTo>
                  <a:lnTo>
                    <a:pt x="48" y="88"/>
                  </a:lnTo>
                  <a:lnTo>
                    <a:pt x="44" y="60"/>
                  </a:lnTo>
                  <a:lnTo>
                    <a:pt x="38" y="34"/>
                  </a:lnTo>
                  <a:lnTo>
                    <a:pt x="32" y="2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2" y="24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Freeform 10211"/>
            <p:cNvSpPr/>
            <p:nvPr/>
          </p:nvSpPr>
          <p:spPr bwMode="auto">
            <a:xfrm>
              <a:off x="7787481" y="2806700"/>
              <a:ext cx="39688" cy="103188"/>
            </a:xfrm>
            <a:custGeom>
              <a:avLst/>
              <a:gdLst>
                <a:gd name="T0" fmla="*/ 2 w 50"/>
                <a:gd name="T1" fmla="*/ 24 h 130"/>
                <a:gd name="T2" fmla="*/ 2 w 50"/>
                <a:gd name="T3" fmla="*/ 24 h 130"/>
                <a:gd name="T4" fmla="*/ 10 w 50"/>
                <a:gd name="T5" fmla="*/ 46 h 130"/>
                <a:gd name="T6" fmla="*/ 16 w 50"/>
                <a:gd name="T7" fmla="*/ 68 h 130"/>
                <a:gd name="T8" fmla="*/ 18 w 50"/>
                <a:gd name="T9" fmla="*/ 92 h 130"/>
                <a:gd name="T10" fmla="*/ 20 w 50"/>
                <a:gd name="T11" fmla="*/ 116 h 130"/>
                <a:gd name="T12" fmla="*/ 20 w 50"/>
                <a:gd name="T13" fmla="*/ 116 h 130"/>
                <a:gd name="T14" fmla="*/ 20 w 50"/>
                <a:gd name="T15" fmla="*/ 122 h 130"/>
                <a:gd name="T16" fmla="*/ 24 w 50"/>
                <a:gd name="T17" fmla="*/ 126 h 130"/>
                <a:gd name="T18" fmla="*/ 28 w 50"/>
                <a:gd name="T19" fmla="*/ 130 h 130"/>
                <a:gd name="T20" fmla="*/ 34 w 50"/>
                <a:gd name="T21" fmla="*/ 130 h 130"/>
                <a:gd name="T22" fmla="*/ 40 w 50"/>
                <a:gd name="T23" fmla="*/ 130 h 130"/>
                <a:gd name="T24" fmla="*/ 44 w 50"/>
                <a:gd name="T25" fmla="*/ 126 h 130"/>
                <a:gd name="T26" fmla="*/ 48 w 50"/>
                <a:gd name="T27" fmla="*/ 122 h 130"/>
                <a:gd name="T28" fmla="*/ 50 w 50"/>
                <a:gd name="T29" fmla="*/ 116 h 130"/>
                <a:gd name="T30" fmla="*/ 50 w 50"/>
                <a:gd name="T31" fmla="*/ 116 h 130"/>
                <a:gd name="T32" fmla="*/ 48 w 50"/>
                <a:gd name="T33" fmla="*/ 88 h 130"/>
                <a:gd name="T34" fmla="*/ 44 w 50"/>
                <a:gd name="T35" fmla="*/ 60 h 130"/>
                <a:gd name="T36" fmla="*/ 38 w 50"/>
                <a:gd name="T37" fmla="*/ 34 h 130"/>
                <a:gd name="T38" fmla="*/ 32 w 50"/>
                <a:gd name="T39" fmla="*/ 20 h 130"/>
                <a:gd name="T40" fmla="*/ 26 w 50"/>
                <a:gd name="T41" fmla="*/ 8 h 130"/>
                <a:gd name="T42" fmla="*/ 26 w 50"/>
                <a:gd name="T43" fmla="*/ 8 h 130"/>
                <a:gd name="T44" fmla="*/ 22 w 50"/>
                <a:gd name="T45" fmla="*/ 4 h 130"/>
                <a:gd name="T46" fmla="*/ 18 w 50"/>
                <a:gd name="T47" fmla="*/ 0 h 130"/>
                <a:gd name="T48" fmla="*/ 12 w 50"/>
                <a:gd name="T49" fmla="*/ 0 h 130"/>
                <a:gd name="T50" fmla="*/ 8 w 50"/>
                <a:gd name="T51" fmla="*/ 2 h 130"/>
                <a:gd name="T52" fmla="*/ 2 w 50"/>
                <a:gd name="T53" fmla="*/ 6 h 130"/>
                <a:gd name="T54" fmla="*/ 0 w 50"/>
                <a:gd name="T55" fmla="*/ 12 h 130"/>
                <a:gd name="T56" fmla="*/ 0 w 50"/>
                <a:gd name="T57" fmla="*/ 18 h 130"/>
                <a:gd name="T58" fmla="*/ 2 w 50"/>
                <a:gd name="T59" fmla="*/ 2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130">
                  <a:moveTo>
                    <a:pt x="2" y="24"/>
                  </a:moveTo>
                  <a:lnTo>
                    <a:pt x="2" y="24"/>
                  </a:lnTo>
                  <a:lnTo>
                    <a:pt x="10" y="46"/>
                  </a:lnTo>
                  <a:lnTo>
                    <a:pt x="16" y="68"/>
                  </a:lnTo>
                  <a:lnTo>
                    <a:pt x="18" y="92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22"/>
                  </a:lnTo>
                  <a:lnTo>
                    <a:pt x="24" y="126"/>
                  </a:lnTo>
                  <a:lnTo>
                    <a:pt x="28" y="130"/>
                  </a:lnTo>
                  <a:lnTo>
                    <a:pt x="34" y="130"/>
                  </a:lnTo>
                  <a:lnTo>
                    <a:pt x="40" y="130"/>
                  </a:lnTo>
                  <a:lnTo>
                    <a:pt x="44" y="126"/>
                  </a:lnTo>
                  <a:lnTo>
                    <a:pt x="48" y="122"/>
                  </a:lnTo>
                  <a:lnTo>
                    <a:pt x="50" y="116"/>
                  </a:lnTo>
                  <a:lnTo>
                    <a:pt x="50" y="116"/>
                  </a:lnTo>
                  <a:lnTo>
                    <a:pt x="48" y="88"/>
                  </a:lnTo>
                  <a:lnTo>
                    <a:pt x="44" y="60"/>
                  </a:lnTo>
                  <a:lnTo>
                    <a:pt x="38" y="34"/>
                  </a:lnTo>
                  <a:lnTo>
                    <a:pt x="32" y="2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2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Freeform 10212"/>
            <p:cNvSpPr/>
            <p:nvPr/>
          </p:nvSpPr>
          <p:spPr bwMode="auto">
            <a:xfrm>
              <a:off x="7839869" y="2792412"/>
              <a:ext cx="38100" cy="95250"/>
            </a:xfrm>
            <a:custGeom>
              <a:avLst/>
              <a:gdLst>
                <a:gd name="T0" fmla="*/ 2 w 48"/>
                <a:gd name="T1" fmla="*/ 18 h 120"/>
                <a:gd name="T2" fmla="*/ 2 w 48"/>
                <a:gd name="T3" fmla="*/ 18 h 120"/>
                <a:gd name="T4" fmla="*/ 8 w 48"/>
                <a:gd name="T5" fmla="*/ 40 h 120"/>
                <a:gd name="T6" fmla="*/ 14 w 48"/>
                <a:gd name="T7" fmla="*/ 60 h 120"/>
                <a:gd name="T8" fmla="*/ 16 w 48"/>
                <a:gd name="T9" fmla="*/ 84 h 120"/>
                <a:gd name="T10" fmla="*/ 18 w 48"/>
                <a:gd name="T11" fmla="*/ 106 h 120"/>
                <a:gd name="T12" fmla="*/ 18 w 48"/>
                <a:gd name="T13" fmla="*/ 106 h 120"/>
                <a:gd name="T14" fmla="*/ 18 w 48"/>
                <a:gd name="T15" fmla="*/ 112 h 120"/>
                <a:gd name="T16" fmla="*/ 22 w 48"/>
                <a:gd name="T17" fmla="*/ 116 h 120"/>
                <a:gd name="T18" fmla="*/ 26 w 48"/>
                <a:gd name="T19" fmla="*/ 120 h 120"/>
                <a:gd name="T20" fmla="*/ 32 w 48"/>
                <a:gd name="T21" fmla="*/ 120 h 120"/>
                <a:gd name="T22" fmla="*/ 38 w 48"/>
                <a:gd name="T23" fmla="*/ 120 h 120"/>
                <a:gd name="T24" fmla="*/ 42 w 48"/>
                <a:gd name="T25" fmla="*/ 116 h 120"/>
                <a:gd name="T26" fmla="*/ 46 w 48"/>
                <a:gd name="T27" fmla="*/ 112 h 120"/>
                <a:gd name="T28" fmla="*/ 48 w 48"/>
                <a:gd name="T29" fmla="*/ 106 h 120"/>
                <a:gd name="T30" fmla="*/ 48 w 48"/>
                <a:gd name="T31" fmla="*/ 106 h 120"/>
                <a:gd name="T32" fmla="*/ 46 w 48"/>
                <a:gd name="T33" fmla="*/ 82 h 120"/>
                <a:gd name="T34" fmla="*/ 44 w 48"/>
                <a:gd name="T35" fmla="*/ 56 h 120"/>
                <a:gd name="T36" fmla="*/ 38 w 48"/>
                <a:gd name="T37" fmla="*/ 34 h 120"/>
                <a:gd name="T38" fmla="*/ 30 w 48"/>
                <a:gd name="T39" fmla="*/ 10 h 120"/>
                <a:gd name="T40" fmla="*/ 30 w 48"/>
                <a:gd name="T41" fmla="*/ 10 h 120"/>
                <a:gd name="T42" fmla="*/ 26 w 48"/>
                <a:gd name="T43" fmla="*/ 4 h 120"/>
                <a:gd name="T44" fmla="*/ 22 w 48"/>
                <a:gd name="T45" fmla="*/ 0 h 120"/>
                <a:gd name="T46" fmla="*/ 16 w 48"/>
                <a:gd name="T47" fmla="*/ 0 h 120"/>
                <a:gd name="T48" fmla="*/ 10 w 48"/>
                <a:gd name="T49" fmla="*/ 0 h 120"/>
                <a:gd name="T50" fmla="*/ 6 w 48"/>
                <a:gd name="T51" fmla="*/ 2 h 120"/>
                <a:gd name="T52" fmla="*/ 2 w 48"/>
                <a:gd name="T53" fmla="*/ 6 h 120"/>
                <a:gd name="T54" fmla="*/ 0 w 48"/>
                <a:gd name="T55" fmla="*/ 12 h 120"/>
                <a:gd name="T56" fmla="*/ 2 w 48"/>
                <a:gd name="T57" fmla="*/ 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120">
                  <a:moveTo>
                    <a:pt x="2" y="18"/>
                  </a:moveTo>
                  <a:lnTo>
                    <a:pt x="2" y="18"/>
                  </a:lnTo>
                  <a:lnTo>
                    <a:pt x="8" y="40"/>
                  </a:lnTo>
                  <a:lnTo>
                    <a:pt x="14" y="60"/>
                  </a:lnTo>
                  <a:lnTo>
                    <a:pt x="16" y="84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12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2" y="120"/>
                  </a:lnTo>
                  <a:lnTo>
                    <a:pt x="38" y="120"/>
                  </a:lnTo>
                  <a:lnTo>
                    <a:pt x="42" y="116"/>
                  </a:lnTo>
                  <a:lnTo>
                    <a:pt x="46" y="112"/>
                  </a:lnTo>
                  <a:lnTo>
                    <a:pt x="48" y="106"/>
                  </a:lnTo>
                  <a:lnTo>
                    <a:pt x="48" y="106"/>
                  </a:lnTo>
                  <a:lnTo>
                    <a:pt x="46" y="82"/>
                  </a:lnTo>
                  <a:lnTo>
                    <a:pt x="44" y="56"/>
                  </a:lnTo>
                  <a:lnTo>
                    <a:pt x="38" y="3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8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Freeform 10213"/>
            <p:cNvSpPr/>
            <p:nvPr/>
          </p:nvSpPr>
          <p:spPr bwMode="auto">
            <a:xfrm>
              <a:off x="7839869" y="2792412"/>
              <a:ext cx="38100" cy="95250"/>
            </a:xfrm>
            <a:custGeom>
              <a:avLst/>
              <a:gdLst>
                <a:gd name="T0" fmla="*/ 2 w 48"/>
                <a:gd name="T1" fmla="*/ 18 h 120"/>
                <a:gd name="T2" fmla="*/ 2 w 48"/>
                <a:gd name="T3" fmla="*/ 18 h 120"/>
                <a:gd name="T4" fmla="*/ 8 w 48"/>
                <a:gd name="T5" fmla="*/ 40 h 120"/>
                <a:gd name="T6" fmla="*/ 14 w 48"/>
                <a:gd name="T7" fmla="*/ 60 h 120"/>
                <a:gd name="T8" fmla="*/ 16 w 48"/>
                <a:gd name="T9" fmla="*/ 84 h 120"/>
                <a:gd name="T10" fmla="*/ 18 w 48"/>
                <a:gd name="T11" fmla="*/ 106 h 120"/>
                <a:gd name="T12" fmla="*/ 18 w 48"/>
                <a:gd name="T13" fmla="*/ 106 h 120"/>
                <a:gd name="T14" fmla="*/ 18 w 48"/>
                <a:gd name="T15" fmla="*/ 112 h 120"/>
                <a:gd name="T16" fmla="*/ 22 w 48"/>
                <a:gd name="T17" fmla="*/ 116 h 120"/>
                <a:gd name="T18" fmla="*/ 26 w 48"/>
                <a:gd name="T19" fmla="*/ 120 h 120"/>
                <a:gd name="T20" fmla="*/ 32 w 48"/>
                <a:gd name="T21" fmla="*/ 120 h 120"/>
                <a:gd name="T22" fmla="*/ 38 w 48"/>
                <a:gd name="T23" fmla="*/ 120 h 120"/>
                <a:gd name="T24" fmla="*/ 42 w 48"/>
                <a:gd name="T25" fmla="*/ 116 h 120"/>
                <a:gd name="T26" fmla="*/ 46 w 48"/>
                <a:gd name="T27" fmla="*/ 112 h 120"/>
                <a:gd name="T28" fmla="*/ 48 w 48"/>
                <a:gd name="T29" fmla="*/ 106 h 120"/>
                <a:gd name="T30" fmla="*/ 48 w 48"/>
                <a:gd name="T31" fmla="*/ 106 h 120"/>
                <a:gd name="T32" fmla="*/ 46 w 48"/>
                <a:gd name="T33" fmla="*/ 82 h 120"/>
                <a:gd name="T34" fmla="*/ 44 w 48"/>
                <a:gd name="T35" fmla="*/ 56 h 120"/>
                <a:gd name="T36" fmla="*/ 38 w 48"/>
                <a:gd name="T37" fmla="*/ 34 h 120"/>
                <a:gd name="T38" fmla="*/ 30 w 48"/>
                <a:gd name="T39" fmla="*/ 10 h 120"/>
                <a:gd name="T40" fmla="*/ 30 w 48"/>
                <a:gd name="T41" fmla="*/ 10 h 120"/>
                <a:gd name="T42" fmla="*/ 26 w 48"/>
                <a:gd name="T43" fmla="*/ 4 h 120"/>
                <a:gd name="T44" fmla="*/ 22 w 48"/>
                <a:gd name="T45" fmla="*/ 0 h 120"/>
                <a:gd name="T46" fmla="*/ 16 w 48"/>
                <a:gd name="T47" fmla="*/ 0 h 120"/>
                <a:gd name="T48" fmla="*/ 10 w 48"/>
                <a:gd name="T49" fmla="*/ 0 h 120"/>
                <a:gd name="T50" fmla="*/ 6 w 48"/>
                <a:gd name="T51" fmla="*/ 2 h 120"/>
                <a:gd name="T52" fmla="*/ 2 w 48"/>
                <a:gd name="T53" fmla="*/ 6 h 120"/>
                <a:gd name="T54" fmla="*/ 0 w 48"/>
                <a:gd name="T55" fmla="*/ 12 h 120"/>
                <a:gd name="T56" fmla="*/ 2 w 48"/>
                <a:gd name="T57" fmla="*/ 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120">
                  <a:moveTo>
                    <a:pt x="2" y="18"/>
                  </a:moveTo>
                  <a:lnTo>
                    <a:pt x="2" y="18"/>
                  </a:lnTo>
                  <a:lnTo>
                    <a:pt x="8" y="40"/>
                  </a:lnTo>
                  <a:lnTo>
                    <a:pt x="14" y="60"/>
                  </a:lnTo>
                  <a:lnTo>
                    <a:pt x="16" y="84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12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2" y="120"/>
                  </a:lnTo>
                  <a:lnTo>
                    <a:pt x="38" y="120"/>
                  </a:lnTo>
                  <a:lnTo>
                    <a:pt x="42" y="116"/>
                  </a:lnTo>
                  <a:lnTo>
                    <a:pt x="46" y="112"/>
                  </a:lnTo>
                  <a:lnTo>
                    <a:pt x="48" y="106"/>
                  </a:lnTo>
                  <a:lnTo>
                    <a:pt x="48" y="106"/>
                  </a:lnTo>
                  <a:lnTo>
                    <a:pt x="46" y="82"/>
                  </a:lnTo>
                  <a:lnTo>
                    <a:pt x="44" y="56"/>
                  </a:lnTo>
                  <a:lnTo>
                    <a:pt x="38" y="3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Freeform 10214"/>
            <p:cNvSpPr/>
            <p:nvPr/>
          </p:nvSpPr>
          <p:spPr bwMode="auto">
            <a:xfrm>
              <a:off x="6641306" y="2890837"/>
              <a:ext cx="261938" cy="166688"/>
            </a:xfrm>
            <a:custGeom>
              <a:avLst/>
              <a:gdLst>
                <a:gd name="T0" fmla="*/ 70 w 330"/>
                <a:gd name="T1" fmla="*/ 86 h 210"/>
                <a:gd name="T2" fmla="*/ 70 w 330"/>
                <a:gd name="T3" fmla="*/ 86 h 210"/>
                <a:gd name="T4" fmla="*/ 106 w 330"/>
                <a:gd name="T5" fmla="*/ 90 h 210"/>
                <a:gd name="T6" fmla="*/ 138 w 330"/>
                <a:gd name="T7" fmla="*/ 92 h 210"/>
                <a:gd name="T8" fmla="*/ 152 w 330"/>
                <a:gd name="T9" fmla="*/ 92 h 210"/>
                <a:gd name="T10" fmla="*/ 162 w 330"/>
                <a:gd name="T11" fmla="*/ 92 h 210"/>
                <a:gd name="T12" fmla="*/ 162 w 330"/>
                <a:gd name="T13" fmla="*/ 92 h 210"/>
                <a:gd name="T14" fmla="*/ 174 w 330"/>
                <a:gd name="T15" fmla="*/ 86 h 210"/>
                <a:gd name="T16" fmla="*/ 186 w 330"/>
                <a:gd name="T17" fmla="*/ 76 h 210"/>
                <a:gd name="T18" fmla="*/ 216 w 330"/>
                <a:gd name="T19" fmla="*/ 48 h 210"/>
                <a:gd name="T20" fmla="*/ 244 w 330"/>
                <a:gd name="T21" fmla="*/ 18 h 210"/>
                <a:gd name="T22" fmla="*/ 254 w 330"/>
                <a:gd name="T23" fmla="*/ 6 h 210"/>
                <a:gd name="T24" fmla="*/ 262 w 330"/>
                <a:gd name="T25" fmla="*/ 0 h 210"/>
                <a:gd name="T26" fmla="*/ 262 w 330"/>
                <a:gd name="T27" fmla="*/ 0 h 210"/>
                <a:gd name="T28" fmla="*/ 266 w 330"/>
                <a:gd name="T29" fmla="*/ 0 h 210"/>
                <a:gd name="T30" fmla="*/ 270 w 330"/>
                <a:gd name="T31" fmla="*/ 0 h 210"/>
                <a:gd name="T32" fmla="*/ 280 w 330"/>
                <a:gd name="T33" fmla="*/ 4 h 210"/>
                <a:gd name="T34" fmla="*/ 290 w 330"/>
                <a:gd name="T35" fmla="*/ 14 h 210"/>
                <a:gd name="T36" fmla="*/ 302 w 330"/>
                <a:gd name="T37" fmla="*/ 24 h 210"/>
                <a:gd name="T38" fmla="*/ 322 w 330"/>
                <a:gd name="T39" fmla="*/ 44 h 210"/>
                <a:gd name="T40" fmla="*/ 330 w 330"/>
                <a:gd name="T41" fmla="*/ 54 h 210"/>
                <a:gd name="T42" fmla="*/ 330 w 330"/>
                <a:gd name="T43" fmla="*/ 54 h 210"/>
                <a:gd name="T44" fmla="*/ 248 w 330"/>
                <a:gd name="T45" fmla="*/ 120 h 210"/>
                <a:gd name="T46" fmla="*/ 186 w 330"/>
                <a:gd name="T47" fmla="*/ 168 h 210"/>
                <a:gd name="T48" fmla="*/ 160 w 330"/>
                <a:gd name="T49" fmla="*/ 186 h 210"/>
                <a:gd name="T50" fmla="*/ 142 w 330"/>
                <a:gd name="T51" fmla="*/ 196 h 210"/>
                <a:gd name="T52" fmla="*/ 106 w 330"/>
                <a:gd name="T53" fmla="*/ 192 h 210"/>
                <a:gd name="T54" fmla="*/ 84 w 330"/>
                <a:gd name="T55" fmla="*/ 206 h 210"/>
                <a:gd name="T56" fmla="*/ 84 w 330"/>
                <a:gd name="T57" fmla="*/ 206 h 210"/>
                <a:gd name="T58" fmla="*/ 72 w 330"/>
                <a:gd name="T59" fmla="*/ 208 h 210"/>
                <a:gd name="T60" fmla="*/ 48 w 330"/>
                <a:gd name="T61" fmla="*/ 210 h 210"/>
                <a:gd name="T62" fmla="*/ 34 w 330"/>
                <a:gd name="T63" fmla="*/ 210 h 210"/>
                <a:gd name="T64" fmla="*/ 22 w 330"/>
                <a:gd name="T65" fmla="*/ 210 h 210"/>
                <a:gd name="T66" fmla="*/ 12 w 330"/>
                <a:gd name="T67" fmla="*/ 206 h 210"/>
                <a:gd name="T68" fmla="*/ 8 w 330"/>
                <a:gd name="T69" fmla="*/ 204 h 210"/>
                <a:gd name="T70" fmla="*/ 4 w 330"/>
                <a:gd name="T71" fmla="*/ 202 h 210"/>
                <a:gd name="T72" fmla="*/ 4 w 330"/>
                <a:gd name="T73" fmla="*/ 202 h 210"/>
                <a:gd name="T74" fmla="*/ 2 w 330"/>
                <a:gd name="T75" fmla="*/ 192 h 210"/>
                <a:gd name="T76" fmla="*/ 0 w 330"/>
                <a:gd name="T77" fmla="*/ 178 h 210"/>
                <a:gd name="T78" fmla="*/ 4 w 330"/>
                <a:gd name="T79" fmla="*/ 142 h 210"/>
                <a:gd name="T80" fmla="*/ 8 w 330"/>
                <a:gd name="T81" fmla="*/ 110 h 210"/>
                <a:gd name="T82" fmla="*/ 10 w 330"/>
                <a:gd name="T83" fmla="*/ 96 h 210"/>
                <a:gd name="T84" fmla="*/ 10 w 330"/>
                <a:gd name="T85" fmla="*/ 96 h 210"/>
                <a:gd name="T86" fmla="*/ 32 w 330"/>
                <a:gd name="T87" fmla="*/ 90 h 210"/>
                <a:gd name="T88" fmla="*/ 52 w 330"/>
                <a:gd name="T89" fmla="*/ 86 h 210"/>
                <a:gd name="T90" fmla="*/ 70 w 330"/>
                <a:gd name="T91" fmla="*/ 8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0" h="210">
                  <a:moveTo>
                    <a:pt x="70" y="86"/>
                  </a:moveTo>
                  <a:lnTo>
                    <a:pt x="70" y="86"/>
                  </a:lnTo>
                  <a:lnTo>
                    <a:pt x="106" y="90"/>
                  </a:lnTo>
                  <a:lnTo>
                    <a:pt x="138" y="92"/>
                  </a:lnTo>
                  <a:lnTo>
                    <a:pt x="152" y="92"/>
                  </a:lnTo>
                  <a:lnTo>
                    <a:pt x="162" y="92"/>
                  </a:lnTo>
                  <a:lnTo>
                    <a:pt x="162" y="92"/>
                  </a:lnTo>
                  <a:lnTo>
                    <a:pt x="174" y="86"/>
                  </a:lnTo>
                  <a:lnTo>
                    <a:pt x="186" y="76"/>
                  </a:lnTo>
                  <a:lnTo>
                    <a:pt x="216" y="48"/>
                  </a:lnTo>
                  <a:lnTo>
                    <a:pt x="244" y="18"/>
                  </a:lnTo>
                  <a:lnTo>
                    <a:pt x="254" y="6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66" y="0"/>
                  </a:lnTo>
                  <a:lnTo>
                    <a:pt x="270" y="0"/>
                  </a:lnTo>
                  <a:lnTo>
                    <a:pt x="280" y="4"/>
                  </a:lnTo>
                  <a:lnTo>
                    <a:pt x="290" y="14"/>
                  </a:lnTo>
                  <a:lnTo>
                    <a:pt x="302" y="24"/>
                  </a:lnTo>
                  <a:lnTo>
                    <a:pt x="322" y="44"/>
                  </a:lnTo>
                  <a:lnTo>
                    <a:pt x="330" y="54"/>
                  </a:lnTo>
                  <a:lnTo>
                    <a:pt x="330" y="54"/>
                  </a:lnTo>
                  <a:lnTo>
                    <a:pt x="248" y="120"/>
                  </a:lnTo>
                  <a:lnTo>
                    <a:pt x="186" y="168"/>
                  </a:lnTo>
                  <a:lnTo>
                    <a:pt x="160" y="186"/>
                  </a:lnTo>
                  <a:lnTo>
                    <a:pt x="142" y="196"/>
                  </a:lnTo>
                  <a:lnTo>
                    <a:pt x="106" y="192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72" y="208"/>
                  </a:lnTo>
                  <a:lnTo>
                    <a:pt x="48" y="210"/>
                  </a:lnTo>
                  <a:lnTo>
                    <a:pt x="34" y="210"/>
                  </a:lnTo>
                  <a:lnTo>
                    <a:pt x="22" y="210"/>
                  </a:lnTo>
                  <a:lnTo>
                    <a:pt x="12" y="206"/>
                  </a:lnTo>
                  <a:lnTo>
                    <a:pt x="8" y="204"/>
                  </a:lnTo>
                  <a:lnTo>
                    <a:pt x="4" y="202"/>
                  </a:lnTo>
                  <a:lnTo>
                    <a:pt x="4" y="202"/>
                  </a:lnTo>
                  <a:lnTo>
                    <a:pt x="2" y="192"/>
                  </a:lnTo>
                  <a:lnTo>
                    <a:pt x="0" y="178"/>
                  </a:lnTo>
                  <a:lnTo>
                    <a:pt x="4" y="142"/>
                  </a:lnTo>
                  <a:lnTo>
                    <a:pt x="8" y="110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32" y="90"/>
                  </a:lnTo>
                  <a:lnTo>
                    <a:pt x="52" y="86"/>
                  </a:lnTo>
                  <a:lnTo>
                    <a:pt x="70" y="86"/>
                  </a:lnTo>
                  <a:close/>
                </a:path>
              </a:pathLst>
            </a:custGeom>
            <a:solidFill>
              <a:srgbClr val="291E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Freeform 10215"/>
            <p:cNvSpPr/>
            <p:nvPr/>
          </p:nvSpPr>
          <p:spPr bwMode="auto">
            <a:xfrm>
              <a:off x="6641306" y="2890837"/>
              <a:ext cx="261938" cy="166688"/>
            </a:xfrm>
            <a:custGeom>
              <a:avLst/>
              <a:gdLst>
                <a:gd name="T0" fmla="*/ 70 w 330"/>
                <a:gd name="T1" fmla="*/ 86 h 210"/>
                <a:gd name="T2" fmla="*/ 70 w 330"/>
                <a:gd name="T3" fmla="*/ 86 h 210"/>
                <a:gd name="T4" fmla="*/ 106 w 330"/>
                <a:gd name="T5" fmla="*/ 90 h 210"/>
                <a:gd name="T6" fmla="*/ 138 w 330"/>
                <a:gd name="T7" fmla="*/ 92 h 210"/>
                <a:gd name="T8" fmla="*/ 152 w 330"/>
                <a:gd name="T9" fmla="*/ 92 h 210"/>
                <a:gd name="T10" fmla="*/ 162 w 330"/>
                <a:gd name="T11" fmla="*/ 92 h 210"/>
                <a:gd name="T12" fmla="*/ 162 w 330"/>
                <a:gd name="T13" fmla="*/ 92 h 210"/>
                <a:gd name="T14" fmla="*/ 174 w 330"/>
                <a:gd name="T15" fmla="*/ 86 h 210"/>
                <a:gd name="T16" fmla="*/ 186 w 330"/>
                <a:gd name="T17" fmla="*/ 76 h 210"/>
                <a:gd name="T18" fmla="*/ 216 w 330"/>
                <a:gd name="T19" fmla="*/ 48 h 210"/>
                <a:gd name="T20" fmla="*/ 244 w 330"/>
                <a:gd name="T21" fmla="*/ 18 h 210"/>
                <a:gd name="T22" fmla="*/ 254 w 330"/>
                <a:gd name="T23" fmla="*/ 6 h 210"/>
                <a:gd name="T24" fmla="*/ 262 w 330"/>
                <a:gd name="T25" fmla="*/ 0 h 210"/>
                <a:gd name="T26" fmla="*/ 262 w 330"/>
                <a:gd name="T27" fmla="*/ 0 h 210"/>
                <a:gd name="T28" fmla="*/ 266 w 330"/>
                <a:gd name="T29" fmla="*/ 0 h 210"/>
                <a:gd name="T30" fmla="*/ 270 w 330"/>
                <a:gd name="T31" fmla="*/ 0 h 210"/>
                <a:gd name="T32" fmla="*/ 280 w 330"/>
                <a:gd name="T33" fmla="*/ 4 h 210"/>
                <a:gd name="T34" fmla="*/ 290 w 330"/>
                <a:gd name="T35" fmla="*/ 14 h 210"/>
                <a:gd name="T36" fmla="*/ 302 w 330"/>
                <a:gd name="T37" fmla="*/ 24 h 210"/>
                <a:gd name="T38" fmla="*/ 322 w 330"/>
                <a:gd name="T39" fmla="*/ 44 h 210"/>
                <a:gd name="T40" fmla="*/ 330 w 330"/>
                <a:gd name="T41" fmla="*/ 54 h 210"/>
                <a:gd name="T42" fmla="*/ 330 w 330"/>
                <a:gd name="T43" fmla="*/ 54 h 210"/>
                <a:gd name="T44" fmla="*/ 248 w 330"/>
                <a:gd name="T45" fmla="*/ 120 h 210"/>
                <a:gd name="T46" fmla="*/ 186 w 330"/>
                <a:gd name="T47" fmla="*/ 168 h 210"/>
                <a:gd name="T48" fmla="*/ 160 w 330"/>
                <a:gd name="T49" fmla="*/ 186 h 210"/>
                <a:gd name="T50" fmla="*/ 142 w 330"/>
                <a:gd name="T51" fmla="*/ 196 h 210"/>
                <a:gd name="T52" fmla="*/ 106 w 330"/>
                <a:gd name="T53" fmla="*/ 192 h 210"/>
                <a:gd name="T54" fmla="*/ 84 w 330"/>
                <a:gd name="T55" fmla="*/ 206 h 210"/>
                <a:gd name="T56" fmla="*/ 84 w 330"/>
                <a:gd name="T57" fmla="*/ 206 h 210"/>
                <a:gd name="T58" fmla="*/ 72 w 330"/>
                <a:gd name="T59" fmla="*/ 208 h 210"/>
                <a:gd name="T60" fmla="*/ 48 w 330"/>
                <a:gd name="T61" fmla="*/ 210 h 210"/>
                <a:gd name="T62" fmla="*/ 34 w 330"/>
                <a:gd name="T63" fmla="*/ 210 h 210"/>
                <a:gd name="T64" fmla="*/ 22 w 330"/>
                <a:gd name="T65" fmla="*/ 210 h 210"/>
                <a:gd name="T66" fmla="*/ 12 w 330"/>
                <a:gd name="T67" fmla="*/ 206 h 210"/>
                <a:gd name="T68" fmla="*/ 8 w 330"/>
                <a:gd name="T69" fmla="*/ 204 h 210"/>
                <a:gd name="T70" fmla="*/ 4 w 330"/>
                <a:gd name="T71" fmla="*/ 202 h 210"/>
                <a:gd name="T72" fmla="*/ 4 w 330"/>
                <a:gd name="T73" fmla="*/ 202 h 210"/>
                <a:gd name="T74" fmla="*/ 2 w 330"/>
                <a:gd name="T75" fmla="*/ 192 h 210"/>
                <a:gd name="T76" fmla="*/ 0 w 330"/>
                <a:gd name="T77" fmla="*/ 178 h 210"/>
                <a:gd name="T78" fmla="*/ 4 w 330"/>
                <a:gd name="T79" fmla="*/ 142 h 210"/>
                <a:gd name="T80" fmla="*/ 8 w 330"/>
                <a:gd name="T81" fmla="*/ 110 h 210"/>
                <a:gd name="T82" fmla="*/ 10 w 330"/>
                <a:gd name="T83" fmla="*/ 96 h 210"/>
                <a:gd name="T84" fmla="*/ 10 w 330"/>
                <a:gd name="T85" fmla="*/ 96 h 210"/>
                <a:gd name="T86" fmla="*/ 32 w 330"/>
                <a:gd name="T87" fmla="*/ 90 h 210"/>
                <a:gd name="T88" fmla="*/ 52 w 330"/>
                <a:gd name="T89" fmla="*/ 86 h 210"/>
                <a:gd name="T90" fmla="*/ 70 w 330"/>
                <a:gd name="T91" fmla="*/ 8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0" h="210">
                  <a:moveTo>
                    <a:pt x="70" y="86"/>
                  </a:moveTo>
                  <a:lnTo>
                    <a:pt x="70" y="86"/>
                  </a:lnTo>
                  <a:lnTo>
                    <a:pt x="106" y="90"/>
                  </a:lnTo>
                  <a:lnTo>
                    <a:pt x="138" y="92"/>
                  </a:lnTo>
                  <a:lnTo>
                    <a:pt x="152" y="92"/>
                  </a:lnTo>
                  <a:lnTo>
                    <a:pt x="162" y="92"/>
                  </a:lnTo>
                  <a:lnTo>
                    <a:pt x="162" y="92"/>
                  </a:lnTo>
                  <a:lnTo>
                    <a:pt x="174" y="86"/>
                  </a:lnTo>
                  <a:lnTo>
                    <a:pt x="186" y="76"/>
                  </a:lnTo>
                  <a:lnTo>
                    <a:pt x="216" y="48"/>
                  </a:lnTo>
                  <a:lnTo>
                    <a:pt x="244" y="18"/>
                  </a:lnTo>
                  <a:lnTo>
                    <a:pt x="254" y="6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66" y="0"/>
                  </a:lnTo>
                  <a:lnTo>
                    <a:pt x="270" y="0"/>
                  </a:lnTo>
                  <a:lnTo>
                    <a:pt x="280" y="4"/>
                  </a:lnTo>
                  <a:lnTo>
                    <a:pt x="290" y="14"/>
                  </a:lnTo>
                  <a:lnTo>
                    <a:pt x="302" y="24"/>
                  </a:lnTo>
                  <a:lnTo>
                    <a:pt x="322" y="44"/>
                  </a:lnTo>
                  <a:lnTo>
                    <a:pt x="330" y="54"/>
                  </a:lnTo>
                  <a:lnTo>
                    <a:pt x="330" y="54"/>
                  </a:lnTo>
                  <a:lnTo>
                    <a:pt x="248" y="120"/>
                  </a:lnTo>
                  <a:lnTo>
                    <a:pt x="186" y="168"/>
                  </a:lnTo>
                  <a:lnTo>
                    <a:pt x="160" y="186"/>
                  </a:lnTo>
                  <a:lnTo>
                    <a:pt x="142" y="196"/>
                  </a:lnTo>
                  <a:lnTo>
                    <a:pt x="106" y="192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72" y="208"/>
                  </a:lnTo>
                  <a:lnTo>
                    <a:pt x="48" y="210"/>
                  </a:lnTo>
                  <a:lnTo>
                    <a:pt x="34" y="210"/>
                  </a:lnTo>
                  <a:lnTo>
                    <a:pt x="22" y="210"/>
                  </a:lnTo>
                  <a:lnTo>
                    <a:pt x="12" y="206"/>
                  </a:lnTo>
                  <a:lnTo>
                    <a:pt x="8" y="204"/>
                  </a:lnTo>
                  <a:lnTo>
                    <a:pt x="4" y="202"/>
                  </a:lnTo>
                  <a:lnTo>
                    <a:pt x="4" y="202"/>
                  </a:lnTo>
                  <a:lnTo>
                    <a:pt x="2" y="192"/>
                  </a:lnTo>
                  <a:lnTo>
                    <a:pt x="0" y="178"/>
                  </a:lnTo>
                  <a:lnTo>
                    <a:pt x="4" y="142"/>
                  </a:lnTo>
                  <a:lnTo>
                    <a:pt x="8" y="110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32" y="90"/>
                  </a:lnTo>
                  <a:lnTo>
                    <a:pt x="52" y="86"/>
                  </a:lnTo>
                  <a:lnTo>
                    <a:pt x="70" y="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Freeform 10216"/>
            <p:cNvSpPr/>
            <p:nvPr/>
          </p:nvSpPr>
          <p:spPr bwMode="auto">
            <a:xfrm>
              <a:off x="6107906" y="2730500"/>
              <a:ext cx="604838" cy="254000"/>
            </a:xfrm>
            <a:custGeom>
              <a:avLst/>
              <a:gdLst>
                <a:gd name="T0" fmla="*/ 144 w 762"/>
                <a:gd name="T1" fmla="*/ 212 h 320"/>
                <a:gd name="T2" fmla="*/ 232 w 762"/>
                <a:gd name="T3" fmla="*/ 138 h 320"/>
                <a:gd name="T4" fmla="*/ 320 w 762"/>
                <a:gd name="T5" fmla="*/ 76 h 320"/>
                <a:gd name="T6" fmla="*/ 386 w 762"/>
                <a:gd name="T7" fmla="*/ 38 h 320"/>
                <a:gd name="T8" fmla="*/ 454 w 762"/>
                <a:gd name="T9" fmla="*/ 12 h 320"/>
                <a:gd name="T10" fmla="*/ 502 w 762"/>
                <a:gd name="T11" fmla="*/ 0 h 320"/>
                <a:gd name="T12" fmla="*/ 532 w 762"/>
                <a:gd name="T13" fmla="*/ 0 h 320"/>
                <a:gd name="T14" fmla="*/ 546 w 762"/>
                <a:gd name="T15" fmla="*/ 2 h 320"/>
                <a:gd name="T16" fmla="*/ 598 w 762"/>
                <a:gd name="T17" fmla="*/ 18 h 320"/>
                <a:gd name="T18" fmla="*/ 640 w 762"/>
                <a:gd name="T19" fmla="*/ 46 h 320"/>
                <a:gd name="T20" fmla="*/ 676 w 762"/>
                <a:gd name="T21" fmla="*/ 80 h 320"/>
                <a:gd name="T22" fmla="*/ 704 w 762"/>
                <a:gd name="T23" fmla="*/ 120 h 320"/>
                <a:gd name="T24" fmla="*/ 726 w 762"/>
                <a:gd name="T25" fmla="*/ 164 h 320"/>
                <a:gd name="T26" fmla="*/ 754 w 762"/>
                <a:gd name="T27" fmla="*/ 252 h 320"/>
                <a:gd name="T28" fmla="*/ 762 w 762"/>
                <a:gd name="T29" fmla="*/ 288 h 320"/>
                <a:gd name="T30" fmla="*/ 732 w 762"/>
                <a:gd name="T31" fmla="*/ 306 h 320"/>
                <a:gd name="T32" fmla="*/ 704 w 762"/>
                <a:gd name="T33" fmla="*/ 318 h 320"/>
                <a:gd name="T34" fmla="*/ 678 w 762"/>
                <a:gd name="T35" fmla="*/ 320 h 320"/>
                <a:gd name="T36" fmla="*/ 672 w 762"/>
                <a:gd name="T37" fmla="*/ 282 h 320"/>
                <a:gd name="T38" fmla="*/ 650 w 762"/>
                <a:gd name="T39" fmla="*/ 196 h 320"/>
                <a:gd name="T40" fmla="*/ 632 w 762"/>
                <a:gd name="T41" fmla="*/ 150 h 320"/>
                <a:gd name="T42" fmla="*/ 608 w 762"/>
                <a:gd name="T43" fmla="*/ 112 h 320"/>
                <a:gd name="T44" fmla="*/ 578 w 762"/>
                <a:gd name="T45" fmla="*/ 86 h 320"/>
                <a:gd name="T46" fmla="*/ 560 w 762"/>
                <a:gd name="T47" fmla="*/ 80 h 320"/>
                <a:gd name="T48" fmla="*/ 542 w 762"/>
                <a:gd name="T49" fmla="*/ 78 h 320"/>
                <a:gd name="T50" fmla="*/ 520 w 762"/>
                <a:gd name="T51" fmla="*/ 82 h 320"/>
                <a:gd name="T52" fmla="*/ 468 w 762"/>
                <a:gd name="T53" fmla="*/ 100 h 320"/>
                <a:gd name="T54" fmla="*/ 378 w 762"/>
                <a:gd name="T55" fmla="*/ 146 h 320"/>
                <a:gd name="T56" fmla="*/ 262 w 762"/>
                <a:gd name="T57" fmla="*/ 220 h 320"/>
                <a:gd name="T58" fmla="*/ 160 w 762"/>
                <a:gd name="T59" fmla="*/ 288 h 320"/>
                <a:gd name="T60" fmla="*/ 154 w 762"/>
                <a:gd name="T61" fmla="*/ 290 h 320"/>
                <a:gd name="T62" fmla="*/ 104 w 762"/>
                <a:gd name="T63" fmla="*/ 288 h 320"/>
                <a:gd name="T64" fmla="*/ 40 w 762"/>
                <a:gd name="T65" fmla="*/ 276 h 320"/>
                <a:gd name="T66" fmla="*/ 10 w 762"/>
                <a:gd name="T67" fmla="*/ 264 h 320"/>
                <a:gd name="T68" fmla="*/ 0 w 762"/>
                <a:gd name="T69" fmla="*/ 254 h 320"/>
                <a:gd name="T70" fmla="*/ 4 w 762"/>
                <a:gd name="T71" fmla="*/ 246 h 320"/>
                <a:gd name="T72" fmla="*/ 24 w 762"/>
                <a:gd name="T73" fmla="*/ 234 h 320"/>
                <a:gd name="T74" fmla="*/ 90 w 762"/>
                <a:gd name="T75" fmla="*/ 2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2" h="320">
                  <a:moveTo>
                    <a:pt x="144" y="212"/>
                  </a:moveTo>
                  <a:lnTo>
                    <a:pt x="144" y="212"/>
                  </a:lnTo>
                  <a:lnTo>
                    <a:pt x="186" y="176"/>
                  </a:lnTo>
                  <a:lnTo>
                    <a:pt x="232" y="138"/>
                  </a:lnTo>
                  <a:lnTo>
                    <a:pt x="288" y="96"/>
                  </a:lnTo>
                  <a:lnTo>
                    <a:pt x="320" y="76"/>
                  </a:lnTo>
                  <a:lnTo>
                    <a:pt x="352" y="56"/>
                  </a:lnTo>
                  <a:lnTo>
                    <a:pt x="386" y="38"/>
                  </a:lnTo>
                  <a:lnTo>
                    <a:pt x="420" y="24"/>
                  </a:lnTo>
                  <a:lnTo>
                    <a:pt x="454" y="12"/>
                  </a:lnTo>
                  <a:lnTo>
                    <a:pt x="486" y="2"/>
                  </a:lnTo>
                  <a:lnTo>
                    <a:pt x="502" y="0"/>
                  </a:lnTo>
                  <a:lnTo>
                    <a:pt x="516" y="0"/>
                  </a:lnTo>
                  <a:lnTo>
                    <a:pt x="532" y="0"/>
                  </a:lnTo>
                  <a:lnTo>
                    <a:pt x="546" y="2"/>
                  </a:lnTo>
                  <a:lnTo>
                    <a:pt x="546" y="2"/>
                  </a:lnTo>
                  <a:lnTo>
                    <a:pt x="572" y="8"/>
                  </a:lnTo>
                  <a:lnTo>
                    <a:pt x="598" y="18"/>
                  </a:lnTo>
                  <a:lnTo>
                    <a:pt x="620" y="30"/>
                  </a:lnTo>
                  <a:lnTo>
                    <a:pt x="640" y="46"/>
                  </a:lnTo>
                  <a:lnTo>
                    <a:pt x="658" y="62"/>
                  </a:lnTo>
                  <a:lnTo>
                    <a:pt x="676" y="80"/>
                  </a:lnTo>
                  <a:lnTo>
                    <a:pt x="690" y="100"/>
                  </a:lnTo>
                  <a:lnTo>
                    <a:pt x="704" y="120"/>
                  </a:lnTo>
                  <a:lnTo>
                    <a:pt x="714" y="142"/>
                  </a:lnTo>
                  <a:lnTo>
                    <a:pt x="726" y="164"/>
                  </a:lnTo>
                  <a:lnTo>
                    <a:pt x="742" y="208"/>
                  </a:lnTo>
                  <a:lnTo>
                    <a:pt x="754" y="252"/>
                  </a:lnTo>
                  <a:lnTo>
                    <a:pt x="762" y="288"/>
                  </a:lnTo>
                  <a:lnTo>
                    <a:pt x="762" y="288"/>
                  </a:lnTo>
                  <a:lnTo>
                    <a:pt x="754" y="294"/>
                  </a:lnTo>
                  <a:lnTo>
                    <a:pt x="732" y="306"/>
                  </a:lnTo>
                  <a:lnTo>
                    <a:pt x="718" y="312"/>
                  </a:lnTo>
                  <a:lnTo>
                    <a:pt x="704" y="318"/>
                  </a:lnTo>
                  <a:lnTo>
                    <a:pt x="690" y="320"/>
                  </a:lnTo>
                  <a:lnTo>
                    <a:pt x="678" y="320"/>
                  </a:lnTo>
                  <a:lnTo>
                    <a:pt x="678" y="320"/>
                  </a:lnTo>
                  <a:lnTo>
                    <a:pt x="672" y="282"/>
                  </a:lnTo>
                  <a:lnTo>
                    <a:pt x="664" y="242"/>
                  </a:lnTo>
                  <a:lnTo>
                    <a:pt x="650" y="196"/>
                  </a:lnTo>
                  <a:lnTo>
                    <a:pt x="642" y="172"/>
                  </a:lnTo>
                  <a:lnTo>
                    <a:pt x="632" y="150"/>
                  </a:lnTo>
                  <a:lnTo>
                    <a:pt x="622" y="130"/>
                  </a:lnTo>
                  <a:lnTo>
                    <a:pt x="608" y="112"/>
                  </a:lnTo>
                  <a:lnTo>
                    <a:pt x="594" y="98"/>
                  </a:lnTo>
                  <a:lnTo>
                    <a:pt x="578" y="86"/>
                  </a:lnTo>
                  <a:lnTo>
                    <a:pt x="570" y="82"/>
                  </a:lnTo>
                  <a:lnTo>
                    <a:pt x="560" y="80"/>
                  </a:lnTo>
                  <a:lnTo>
                    <a:pt x="552" y="78"/>
                  </a:lnTo>
                  <a:lnTo>
                    <a:pt x="542" y="78"/>
                  </a:lnTo>
                  <a:lnTo>
                    <a:pt x="542" y="78"/>
                  </a:lnTo>
                  <a:lnTo>
                    <a:pt x="520" y="82"/>
                  </a:lnTo>
                  <a:lnTo>
                    <a:pt x="494" y="90"/>
                  </a:lnTo>
                  <a:lnTo>
                    <a:pt x="468" y="100"/>
                  </a:lnTo>
                  <a:lnTo>
                    <a:pt x="438" y="114"/>
                  </a:lnTo>
                  <a:lnTo>
                    <a:pt x="378" y="146"/>
                  </a:lnTo>
                  <a:lnTo>
                    <a:pt x="318" y="182"/>
                  </a:lnTo>
                  <a:lnTo>
                    <a:pt x="262" y="220"/>
                  </a:lnTo>
                  <a:lnTo>
                    <a:pt x="214" y="252"/>
                  </a:lnTo>
                  <a:lnTo>
                    <a:pt x="160" y="288"/>
                  </a:lnTo>
                  <a:lnTo>
                    <a:pt x="160" y="288"/>
                  </a:lnTo>
                  <a:lnTo>
                    <a:pt x="154" y="290"/>
                  </a:lnTo>
                  <a:lnTo>
                    <a:pt x="140" y="290"/>
                  </a:lnTo>
                  <a:lnTo>
                    <a:pt x="104" y="288"/>
                  </a:lnTo>
                  <a:lnTo>
                    <a:pt x="60" y="280"/>
                  </a:lnTo>
                  <a:lnTo>
                    <a:pt x="40" y="276"/>
                  </a:lnTo>
                  <a:lnTo>
                    <a:pt x="24" y="270"/>
                  </a:lnTo>
                  <a:lnTo>
                    <a:pt x="10" y="264"/>
                  </a:lnTo>
                  <a:lnTo>
                    <a:pt x="2" y="256"/>
                  </a:lnTo>
                  <a:lnTo>
                    <a:pt x="0" y="254"/>
                  </a:lnTo>
                  <a:lnTo>
                    <a:pt x="0" y="250"/>
                  </a:lnTo>
                  <a:lnTo>
                    <a:pt x="4" y="246"/>
                  </a:lnTo>
                  <a:lnTo>
                    <a:pt x="8" y="242"/>
                  </a:lnTo>
                  <a:lnTo>
                    <a:pt x="24" y="234"/>
                  </a:lnTo>
                  <a:lnTo>
                    <a:pt x="52" y="226"/>
                  </a:lnTo>
                  <a:lnTo>
                    <a:pt x="90" y="220"/>
                  </a:lnTo>
                  <a:lnTo>
                    <a:pt x="144" y="212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Freeform 10217"/>
            <p:cNvSpPr/>
            <p:nvPr/>
          </p:nvSpPr>
          <p:spPr bwMode="auto">
            <a:xfrm>
              <a:off x="6107906" y="2730500"/>
              <a:ext cx="604838" cy="254000"/>
            </a:xfrm>
            <a:custGeom>
              <a:avLst/>
              <a:gdLst>
                <a:gd name="T0" fmla="*/ 144 w 762"/>
                <a:gd name="T1" fmla="*/ 212 h 320"/>
                <a:gd name="T2" fmla="*/ 232 w 762"/>
                <a:gd name="T3" fmla="*/ 138 h 320"/>
                <a:gd name="T4" fmla="*/ 320 w 762"/>
                <a:gd name="T5" fmla="*/ 76 h 320"/>
                <a:gd name="T6" fmla="*/ 386 w 762"/>
                <a:gd name="T7" fmla="*/ 38 h 320"/>
                <a:gd name="T8" fmla="*/ 454 w 762"/>
                <a:gd name="T9" fmla="*/ 12 h 320"/>
                <a:gd name="T10" fmla="*/ 502 w 762"/>
                <a:gd name="T11" fmla="*/ 0 h 320"/>
                <a:gd name="T12" fmla="*/ 532 w 762"/>
                <a:gd name="T13" fmla="*/ 0 h 320"/>
                <a:gd name="T14" fmla="*/ 546 w 762"/>
                <a:gd name="T15" fmla="*/ 2 h 320"/>
                <a:gd name="T16" fmla="*/ 598 w 762"/>
                <a:gd name="T17" fmla="*/ 18 h 320"/>
                <a:gd name="T18" fmla="*/ 640 w 762"/>
                <a:gd name="T19" fmla="*/ 46 h 320"/>
                <a:gd name="T20" fmla="*/ 676 w 762"/>
                <a:gd name="T21" fmla="*/ 80 h 320"/>
                <a:gd name="T22" fmla="*/ 704 w 762"/>
                <a:gd name="T23" fmla="*/ 120 h 320"/>
                <a:gd name="T24" fmla="*/ 726 w 762"/>
                <a:gd name="T25" fmla="*/ 164 h 320"/>
                <a:gd name="T26" fmla="*/ 754 w 762"/>
                <a:gd name="T27" fmla="*/ 252 h 320"/>
                <a:gd name="T28" fmla="*/ 762 w 762"/>
                <a:gd name="T29" fmla="*/ 288 h 320"/>
                <a:gd name="T30" fmla="*/ 732 w 762"/>
                <a:gd name="T31" fmla="*/ 306 h 320"/>
                <a:gd name="T32" fmla="*/ 704 w 762"/>
                <a:gd name="T33" fmla="*/ 318 h 320"/>
                <a:gd name="T34" fmla="*/ 678 w 762"/>
                <a:gd name="T35" fmla="*/ 320 h 320"/>
                <a:gd name="T36" fmla="*/ 672 w 762"/>
                <a:gd name="T37" fmla="*/ 282 h 320"/>
                <a:gd name="T38" fmla="*/ 650 w 762"/>
                <a:gd name="T39" fmla="*/ 196 h 320"/>
                <a:gd name="T40" fmla="*/ 632 w 762"/>
                <a:gd name="T41" fmla="*/ 150 h 320"/>
                <a:gd name="T42" fmla="*/ 608 w 762"/>
                <a:gd name="T43" fmla="*/ 112 h 320"/>
                <a:gd name="T44" fmla="*/ 578 w 762"/>
                <a:gd name="T45" fmla="*/ 86 h 320"/>
                <a:gd name="T46" fmla="*/ 560 w 762"/>
                <a:gd name="T47" fmla="*/ 80 h 320"/>
                <a:gd name="T48" fmla="*/ 542 w 762"/>
                <a:gd name="T49" fmla="*/ 78 h 320"/>
                <a:gd name="T50" fmla="*/ 520 w 762"/>
                <a:gd name="T51" fmla="*/ 82 h 320"/>
                <a:gd name="T52" fmla="*/ 468 w 762"/>
                <a:gd name="T53" fmla="*/ 100 h 320"/>
                <a:gd name="T54" fmla="*/ 378 w 762"/>
                <a:gd name="T55" fmla="*/ 146 h 320"/>
                <a:gd name="T56" fmla="*/ 262 w 762"/>
                <a:gd name="T57" fmla="*/ 220 h 320"/>
                <a:gd name="T58" fmla="*/ 160 w 762"/>
                <a:gd name="T59" fmla="*/ 288 h 320"/>
                <a:gd name="T60" fmla="*/ 154 w 762"/>
                <a:gd name="T61" fmla="*/ 290 h 320"/>
                <a:gd name="T62" fmla="*/ 104 w 762"/>
                <a:gd name="T63" fmla="*/ 288 h 320"/>
                <a:gd name="T64" fmla="*/ 40 w 762"/>
                <a:gd name="T65" fmla="*/ 276 h 320"/>
                <a:gd name="T66" fmla="*/ 10 w 762"/>
                <a:gd name="T67" fmla="*/ 264 h 320"/>
                <a:gd name="T68" fmla="*/ 0 w 762"/>
                <a:gd name="T69" fmla="*/ 254 h 320"/>
                <a:gd name="T70" fmla="*/ 4 w 762"/>
                <a:gd name="T71" fmla="*/ 246 h 320"/>
                <a:gd name="T72" fmla="*/ 24 w 762"/>
                <a:gd name="T73" fmla="*/ 234 h 320"/>
                <a:gd name="T74" fmla="*/ 90 w 762"/>
                <a:gd name="T75" fmla="*/ 2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2" h="320">
                  <a:moveTo>
                    <a:pt x="144" y="212"/>
                  </a:moveTo>
                  <a:lnTo>
                    <a:pt x="144" y="212"/>
                  </a:lnTo>
                  <a:lnTo>
                    <a:pt x="186" y="176"/>
                  </a:lnTo>
                  <a:lnTo>
                    <a:pt x="232" y="138"/>
                  </a:lnTo>
                  <a:lnTo>
                    <a:pt x="288" y="96"/>
                  </a:lnTo>
                  <a:lnTo>
                    <a:pt x="320" y="76"/>
                  </a:lnTo>
                  <a:lnTo>
                    <a:pt x="352" y="56"/>
                  </a:lnTo>
                  <a:lnTo>
                    <a:pt x="386" y="38"/>
                  </a:lnTo>
                  <a:lnTo>
                    <a:pt x="420" y="24"/>
                  </a:lnTo>
                  <a:lnTo>
                    <a:pt x="454" y="12"/>
                  </a:lnTo>
                  <a:lnTo>
                    <a:pt x="486" y="2"/>
                  </a:lnTo>
                  <a:lnTo>
                    <a:pt x="502" y="0"/>
                  </a:lnTo>
                  <a:lnTo>
                    <a:pt x="516" y="0"/>
                  </a:lnTo>
                  <a:lnTo>
                    <a:pt x="532" y="0"/>
                  </a:lnTo>
                  <a:lnTo>
                    <a:pt x="546" y="2"/>
                  </a:lnTo>
                  <a:lnTo>
                    <a:pt x="546" y="2"/>
                  </a:lnTo>
                  <a:lnTo>
                    <a:pt x="572" y="8"/>
                  </a:lnTo>
                  <a:lnTo>
                    <a:pt x="598" y="18"/>
                  </a:lnTo>
                  <a:lnTo>
                    <a:pt x="620" y="30"/>
                  </a:lnTo>
                  <a:lnTo>
                    <a:pt x="640" y="46"/>
                  </a:lnTo>
                  <a:lnTo>
                    <a:pt x="658" y="62"/>
                  </a:lnTo>
                  <a:lnTo>
                    <a:pt x="676" y="80"/>
                  </a:lnTo>
                  <a:lnTo>
                    <a:pt x="690" y="100"/>
                  </a:lnTo>
                  <a:lnTo>
                    <a:pt x="704" y="120"/>
                  </a:lnTo>
                  <a:lnTo>
                    <a:pt x="714" y="142"/>
                  </a:lnTo>
                  <a:lnTo>
                    <a:pt x="726" y="164"/>
                  </a:lnTo>
                  <a:lnTo>
                    <a:pt x="742" y="208"/>
                  </a:lnTo>
                  <a:lnTo>
                    <a:pt x="754" y="252"/>
                  </a:lnTo>
                  <a:lnTo>
                    <a:pt x="762" y="288"/>
                  </a:lnTo>
                  <a:lnTo>
                    <a:pt x="762" y="288"/>
                  </a:lnTo>
                  <a:lnTo>
                    <a:pt x="754" y="294"/>
                  </a:lnTo>
                  <a:lnTo>
                    <a:pt x="732" y="306"/>
                  </a:lnTo>
                  <a:lnTo>
                    <a:pt x="718" y="312"/>
                  </a:lnTo>
                  <a:lnTo>
                    <a:pt x="704" y="318"/>
                  </a:lnTo>
                  <a:lnTo>
                    <a:pt x="690" y="320"/>
                  </a:lnTo>
                  <a:lnTo>
                    <a:pt x="678" y="320"/>
                  </a:lnTo>
                  <a:lnTo>
                    <a:pt x="678" y="320"/>
                  </a:lnTo>
                  <a:lnTo>
                    <a:pt x="672" y="282"/>
                  </a:lnTo>
                  <a:lnTo>
                    <a:pt x="664" y="242"/>
                  </a:lnTo>
                  <a:lnTo>
                    <a:pt x="650" y="196"/>
                  </a:lnTo>
                  <a:lnTo>
                    <a:pt x="642" y="172"/>
                  </a:lnTo>
                  <a:lnTo>
                    <a:pt x="632" y="150"/>
                  </a:lnTo>
                  <a:lnTo>
                    <a:pt x="622" y="130"/>
                  </a:lnTo>
                  <a:lnTo>
                    <a:pt x="608" y="112"/>
                  </a:lnTo>
                  <a:lnTo>
                    <a:pt x="594" y="98"/>
                  </a:lnTo>
                  <a:lnTo>
                    <a:pt x="578" y="86"/>
                  </a:lnTo>
                  <a:lnTo>
                    <a:pt x="570" y="82"/>
                  </a:lnTo>
                  <a:lnTo>
                    <a:pt x="560" y="80"/>
                  </a:lnTo>
                  <a:lnTo>
                    <a:pt x="552" y="78"/>
                  </a:lnTo>
                  <a:lnTo>
                    <a:pt x="542" y="78"/>
                  </a:lnTo>
                  <a:lnTo>
                    <a:pt x="542" y="78"/>
                  </a:lnTo>
                  <a:lnTo>
                    <a:pt x="520" y="82"/>
                  </a:lnTo>
                  <a:lnTo>
                    <a:pt x="494" y="90"/>
                  </a:lnTo>
                  <a:lnTo>
                    <a:pt x="468" y="100"/>
                  </a:lnTo>
                  <a:lnTo>
                    <a:pt x="438" y="114"/>
                  </a:lnTo>
                  <a:lnTo>
                    <a:pt x="378" y="146"/>
                  </a:lnTo>
                  <a:lnTo>
                    <a:pt x="318" y="182"/>
                  </a:lnTo>
                  <a:lnTo>
                    <a:pt x="262" y="220"/>
                  </a:lnTo>
                  <a:lnTo>
                    <a:pt x="214" y="252"/>
                  </a:lnTo>
                  <a:lnTo>
                    <a:pt x="160" y="288"/>
                  </a:lnTo>
                  <a:lnTo>
                    <a:pt x="160" y="288"/>
                  </a:lnTo>
                  <a:lnTo>
                    <a:pt x="154" y="290"/>
                  </a:lnTo>
                  <a:lnTo>
                    <a:pt x="140" y="290"/>
                  </a:lnTo>
                  <a:lnTo>
                    <a:pt x="104" y="288"/>
                  </a:lnTo>
                  <a:lnTo>
                    <a:pt x="60" y="280"/>
                  </a:lnTo>
                  <a:lnTo>
                    <a:pt x="40" y="276"/>
                  </a:lnTo>
                  <a:lnTo>
                    <a:pt x="24" y="270"/>
                  </a:lnTo>
                  <a:lnTo>
                    <a:pt x="10" y="264"/>
                  </a:lnTo>
                  <a:lnTo>
                    <a:pt x="2" y="256"/>
                  </a:lnTo>
                  <a:lnTo>
                    <a:pt x="0" y="254"/>
                  </a:lnTo>
                  <a:lnTo>
                    <a:pt x="0" y="250"/>
                  </a:lnTo>
                  <a:lnTo>
                    <a:pt x="4" y="246"/>
                  </a:lnTo>
                  <a:lnTo>
                    <a:pt x="8" y="242"/>
                  </a:lnTo>
                  <a:lnTo>
                    <a:pt x="24" y="234"/>
                  </a:lnTo>
                  <a:lnTo>
                    <a:pt x="52" y="226"/>
                  </a:lnTo>
                  <a:lnTo>
                    <a:pt x="90" y="220"/>
                  </a:lnTo>
                  <a:lnTo>
                    <a:pt x="144" y="2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Freeform 10218"/>
            <p:cNvSpPr/>
            <p:nvPr/>
          </p:nvSpPr>
          <p:spPr bwMode="auto">
            <a:xfrm>
              <a:off x="6742906" y="3027362"/>
              <a:ext cx="219075" cy="309563"/>
            </a:xfrm>
            <a:custGeom>
              <a:avLst/>
              <a:gdLst>
                <a:gd name="T0" fmla="*/ 74 w 276"/>
                <a:gd name="T1" fmla="*/ 232 h 390"/>
                <a:gd name="T2" fmla="*/ 106 w 276"/>
                <a:gd name="T3" fmla="*/ 220 h 390"/>
                <a:gd name="T4" fmla="*/ 132 w 276"/>
                <a:gd name="T5" fmla="*/ 206 h 390"/>
                <a:gd name="T6" fmla="*/ 152 w 276"/>
                <a:gd name="T7" fmla="*/ 186 h 390"/>
                <a:gd name="T8" fmla="*/ 158 w 276"/>
                <a:gd name="T9" fmla="*/ 174 h 390"/>
                <a:gd name="T10" fmla="*/ 168 w 276"/>
                <a:gd name="T11" fmla="*/ 134 h 390"/>
                <a:gd name="T12" fmla="*/ 172 w 276"/>
                <a:gd name="T13" fmla="*/ 86 h 390"/>
                <a:gd name="T14" fmla="*/ 168 w 276"/>
                <a:gd name="T15" fmla="*/ 44 h 390"/>
                <a:gd name="T16" fmla="*/ 162 w 276"/>
                <a:gd name="T17" fmla="*/ 28 h 390"/>
                <a:gd name="T18" fmla="*/ 190 w 276"/>
                <a:gd name="T19" fmla="*/ 14 h 390"/>
                <a:gd name="T20" fmla="*/ 226 w 276"/>
                <a:gd name="T21" fmla="*/ 2 h 390"/>
                <a:gd name="T22" fmla="*/ 254 w 276"/>
                <a:gd name="T23" fmla="*/ 0 h 390"/>
                <a:gd name="T24" fmla="*/ 268 w 276"/>
                <a:gd name="T25" fmla="*/ 6 h 390"/>
                <a:gd name="T26" fmla="*/ 274 w 276"/>
                <a:gd name="T27" fmla="*/ 10 h 390"/>
                <a:gd name="T28" fmla="*/ 276 w 276"/>
                <a:gd name="T29" fmla="*/ 84 h 390"/>
                <a:gd name="T30" fmla="*/ 266 w 276"/>
                <a:gd name="T31" fmla="*/ 176 h 390"/>
                <a:gd name="T32" fmla="*/ 256 w 276"/>
                <a:gd name="T33" fmla="*/ 222 h 390"/>
                <a:gd name="T34" fmla="*/ 238 w 276"/>
                <a:gd name="T35" fmla="*/ 262 h 390"/>
                <a:gd name="T36" fmla="*/ 214 w 276"/>
                <a:gd name="T37" fmla="*/ 292 h 390"/>
                <a:gd name="T38" fmla="*/ 182 w 276"/>
                <a:gd name="T39" fmla="*/ 290 h 390"/>
                <a:gd name="T40" fmla="*/ 188 w 276"/>
                <a:gd name="T41" fmla="*/ 314 h 390"/>
                <a:gd name="T42" fmla="*/ 188 w 276"/>
                <a:gd name="T43" fmla="*/ 332 h 390"/>
                <a:gd name="T44" fmla="*/ 178 w 276"/>
                <a:gd name="T45" fmla="*/ 346 h 390"/>
                <a:gd name="T46" fmla="*/ 152 w 276"/>
                <a:gd name="T47" fmla="*/ 360 h 390"/>
                <a:gd name="T48" fmla="*/ 82 w 276"/>
                <a:gd name="T49" fmla="*/ 386 h 390"/>
                <a:gd name="T50" fmla="*/ 64 w 276"/>
                <a:gd name="T51" fmla="*/ 390 h 390"/>
                <a:gd name="T52" fmla="*/ 16 w 276"/>
                <a:gd name="T53" fmla="*/ 314 h 390"/>
                <a:gd name="T54" fmla="*/ 0 w 276"/>
                <a:gd name="T55" fmla="*/ 286 h 390"/>
                <a:gd name="T56" fmla="*/ 0 w 276"/>
                <a:gd name="T57" fmla="*/ 276 h 390"/>
                <a:gd name="T58" fmla="*/ 6 w 276"/>
                <a:gd name="T59" fmla="*/ 268 h 390"/>
                <a:gd name="T60" fmla="*/ 32 w 276"/>
                <a:gd name="T61" fmla="*/ 250 h 390"/>
                <a:gd name="T62" fmla="*/ 74 w 276"/>
                <a:gd name="T63" fmla="*/ 23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6" h="390">
                  <a:moveTo>
                    <a:pt x="74" y="232"/>
                  </a:moveTo>
                  <a:lnTo>
                    <a:pt x="74" y="232"/>
                  </a:lnTo>
                  <a:lnTo>
                    <a:pt x="84" y="230"/>
                  </a:lnTo>
                  <a:lnTo>
                    <a:pt x="106" y="220"/>
                  </a:lnTo>
                  <a:lnTo>
                    <a:pt x="120" y="214"/>
                  </a:lnTo>
                  <a:lnTo>
                    <a:pt x="132" y="206"/>
                  </a:lnTo>
                  <a:lnTo>
                    <a:pt x="144" y="196"/>
                  </a:lnTo>
                  <a:lnTo>
                    <a:pt x="152" y="186"/>
                  </a:lnTo>
                  <a:lnTo>
                    <a:pt x="152" y="186"/>
                  </a:lnTo>
                  <a:lnTo>
                    <a:pt x="158" y="174"/>
                  </a:lnTo>
                  <a:lnTo>
                    <a:pt x="164" y="154"/>
                  </a:lnTo>
                  <a:lnTo>
                    <a:pt x="168" y="134"/>
                  </a:lnTo>
                  <a:lnTo>
                    <a:pt x="170" y="110"/>
                  </a:lnTo>
                  <a:lnTo>
                    <a:pt x="172" y="86"/>
                  </a:lnTo>
                  <a:lnTo>
                    <a:pt x="170" y="64"/>
                  </a:lnTo>
                  <a:lnTo>
                    <a:pt x="168" y="44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76" y="22"/>
                  </a:lnTo>
                  <a:lnTo>
                    <a:pt x="190" y="14"/>
                  </a:lnTo>
                  <a:lnTo>
                    <a:pt x="208" y="8"/>
                  </a:lnTo>
                  <a:lnTo>
                    <a:pt x="226" y="2"/>
                  </a:lnTo>
                  <a:lnTo>
                    <a:pt x="246" y="0"/>
                  </a:lnTo>
                  <a:lnTo>
                    <a:pt x="254" y="0"/>
                  </a:lnTo>
                  <a:lnTo>
                    <a:pt x="262" y="2"/>
                  </a:lnTo>
                  <a:lnTo>
                    <a:pt x="268" y="6"/>
                  </a:lnTo>
                  <a:lnTo>
                    <a:pt x="274" y="10"/>
                  </a:lnTo>
                  <a:lnTo>
                    <a:pt x="274" y="10"/>
                  </a:lnTo>
                  <a:lnTo>
                    <a:pt x="276" y="46"/>
                  </a:lnTo>
                  <a:lnTo>
                    <a:pt x="276" y="84"/>
                  </a:lnTo>
                  <a:lnTo>
                    <a:pt x="272" y="128"/>
                  </a:lnTo>
                  <a:lnTo>
                    <a:pt x="266" y="176"/>
                  </a:lnTo>
                  <a:lnTo>
                    <a:pt x="262" y="200"/>
                  </a:lnTo>
                  <a:lnTo>
                    <a:pt x="256" y="222"/>
                  </a:lnTo>
                  <a:lnTo>
                    <a:pt x="248" y="244"/>
                  </a:lnTo>
                  <a:lnTo>
                    <a:pt x="238" y="262"/>
                  </a:lnTo>
                  <a:lnTo>
                    <a:pt x="228" y="278"/>
                  </a:lnTo>
                  <a:lnTo>
                    <a:pt x="214" y="292"/>
                  </a:lnTo>
                  <a:lnTo>
                    <a:pt x="182" y="290"/>
                  </a:lnTo>
                  <a:lnTo>
                    <a:pt x="182" y="290"/>
                  </a:lnTo>
                  <a:lnTo>
                    <a:pt x="184" y="296"/>
                  </a:lnTo>
                  <a:lnTo>
                    <a:pt x="188" y="314"/>
                  </a:lnTo>
                  <a:lnTo>
                    <a:pt x="190" y="322"/>
                  </a:lnTo>
                  <a:lnTo>
                    <a:pt x="188" y="332"/>
                  </a:lnTo>
                  <a:lnTo>
                    <a:pt x="184" y="340"/>
                  </a:lnTo>
                  <a:lnTo>
                    <a:pt x="178" y="346"/>
                  </a:lnTo>
                  <a:lnTo>
                    <a:pt x="178" y="346"/>
                  </a:lnTo>
                  <a:lnTo>
                    <a:pt x="152" y="360"/>
                  </a:lnTo>
                  <a:lnTo>
                    <a:pt x="116" y="374"/>
                  </a:lnTo>
                  <a:lnTo>
                    <a:pt x="82" y="386"/>
                  </a:lnTo>
                  <a:lnTo>
                    <a:pt x="64" y="390"/>
                  </a:lnTo>
                  <a:lnTo>
                    <a:pt x="64" y="390"/>
                  </a:lnTo>
                  <a:lnTo>
                    <a:pt x="36" y="348"/>
                  </a:lnTo>
                  <a:lnTo>
                    <a:pt x="16" y="314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282"/>
                  </a:lnTo>
                  <a:lnTo>
                    <a:pt x="0" y="276"/>
                  </a:lnTo>
                  <a:lnTo>
                    <a:pt x="2" y="272"/>
                  </a:lnTo>
                  <a:lnTo>
                    <a:pt x="6" y="268"/>
                  </a:lnTo>
                  <a:lnTo>
                    <a:pt x="18" y="258"/>
                  </a:lnTo>
                  <a:lnTo>
                    <a:pt x="32" y="250"/>
                  </a:lnTo>
                  <a:lnTo>
                    <a:pt x="60" y="238"/>
                  </a:lnTo>
                  <a:lnTo>
                    <a:pt x="74" y="232"/>
                  </a:lnTo>
                  <a:close/>
                </a:path>
              </a:pathLst>
            </a:custGeom>
            <a:solidFill>
              <a:srgbClr val="291E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Freeform 10219"/>
            <p:cNvSpPr/>
            <p:nvPr/>
          </p:nvSpPr>
          <p:spPr bwMode="auto">
            <a:xfrm>
              <a:off x="6742906" y="3027362"/>
              <a:ext cx="219075" cy="309563"/>
            </a:xfrm>
            <a:custGeom>
              <a:avLst/>
              <a:gdLst>
                <a:gd name="T0" fmla="*/ 74 w 276"/>
                <a:gd name="T1" fmla="*/ 232 h 390"/>
                <a:gd name="T2" fmla="*/ 106 w 276"/>
                <a:gd name="T3" fmla="*/ 220 h 390"/>
                <a:gd name="T4" fmla="*/ 132 w 276"/>
                <a:gd name="T5" fmla="*/ 206 h 390"/>
                <a:gd name="T6" fmla="*/ 152 w 276"/>
                <a:gd name="T7" fmla="*/ 186 h 390"/>
                <a:gd name="T8" fmla="*/ 158 w 276"/>
                <a:gd name="T9" fmla="*/ 174 h 390"/>
                <a:gd name="T10" fmla="*/ 168 w 276"/>
                <a:gd name="T11" fmla="*/ 134 h 390"/>
                <a:gd name="T12" fmla="*/ 172 w 276"/>
                <a:gd name="T13" fmla="*/ 86 h 390"/>
                <a:gd name="T14" fmla="*/ 168 w 276"/>
                <a:gd name="T15" fmla="*/ 44 h 390"/>
                <a:gd name="T16" fmla="*/ 162 w 276"/>
                <a:gd name="T17" fmla="*/ 28 h 390"/>
                <a:gd name="T18" fmla="*/ 190 w 276"/>
                <a:gd name="T19" fmla="*/ 14 h 390"/>
                <a:gd name="T20" fmla="*/ 226 w 276"/>
                <a:gd name="T21" fmla="*/ 2 h 390"/>
                <a:gd name="T22" fmla="*/ 254 w 276"/>
                <a:gd name="T23" fmla="*/ 0 h 390"/>
                <a:gd name="T24" fmla="*/ 268 w 276"/>
                <a:gd name="T25" fmla="*/ 6 h 390"/>
                <a:gd name="T26" fmla="*/ 274 w 276"/>
                <a:gd name="T27" fmla="*/ 10 h 390"/>
                <a:gd name="T28" fmla="*/ 276 w 276"/>
                <a:gd name="T29" fmla="*/ 84 h 390"/>
                <a:gd name="T30" fmla="*/ 266 w 276"/>
                <a:gd name="T31" fmla="*/ 176 h 390"/>
                <a:gd name="T32" fmla="*/ 256 w 276"/>
                <a:gd name="T33" fmla="*/ 222 h 390"/>
                <a:gd name="T34" fmla="*/ 238 w 276"/>
                <a:gd name="T35" fmla="*/ 262 h 390"/>
                <a:gd name="T36" fmla="*/ 214 w 276"/>
                <a:gd name="T37" fmla="*/ 292 h 390"/>
                <a:gd name="T38" fmla="*/ 182 w 276"/>
                <a:gd name="T39" fmla="*/ 290 h 390"/>
                <a:gd name="T40" fmla="*/ 188 w 276"/>
                <a:gd name="T41" fmla="*/ 314 h 390"/>
                <a:gd name="T42" fmla="*/ 188 w 276"/>
                <a:gd name="T43" fmla="*/ 332 h 390"/>
                <a:gd name="T44" fmla="*/ 178 w 276"/>
                <a:gd name="T45" fmla="*/ 346 h 390"/>
                <a:gd name="T46" fmla="*/ 152 w 276"/>
                <a:gd name="T47" fmla="*/ 360 h 390"/>
                <a:gd name="T48" fmla="*/ 82 w 276"/>
                <a:gd name="T49" fmla="*/ 386 h 390"/>
                <a:gd name="T50" fmla="*/ 64 w 276"/>
                <a:gd name="T51" fmla="*/ 390 h 390"/>
                <a:gd name="T52" fmla="*/ 16 w 276"/>
                <a:gd name="T53" fmla="*/ 314 h 390"/>
                <a:gd name="T54" fmla="*/ 0 w 276"/>
                <a:gd name="T55" fmla="*/ 286 h 390"/>
                <a:gd name="T56" fmla="*/ 0 w 276"/>
                <a:gd name="T57" fmla="*/ 276 h 390"/>
                <a:gd name="T58" fmla="*/ 6 w 276"/>
                <a:gd name="T59" fmla="*/ 268 h 390"/>
                <a:gd name="T60" fmla="*/ 32 w 276"/>
                <a:gd name="T61" fmla="*/ 250 h 390"/>
                <a:gd name="T62" fmla="*/ 74 w 276"/>
                <a:gd name="T63" fmla="*/ 23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6" h="390">
                  <a:moveTo>
                    <a:pt x="74" y="232"/>
                  </a:moveTo>
                  <a:lnTo>
                    <a:pt x="74" y="232"/>
                  </a:lnTo>
                  <a:lnTo>
                    <a:pt x="84" y="230"/>
                  </a:lnTo>
                  <a:lnTo>
                    <a:pt x="106" y="220"/>
                  </a:lnTo>
                  <a:lnTo>
                    <a:pt x="120" y="214"/>
                  </a:lnTo>
                  <a:lnTo>
                    <a:pt x="132" y="206"/>
                  </a:lnTo>
                  <a:lnTo>
                    <a:pt x="144" y="196"/>
                  </a:lnTo>
                  <a:lnTo>
                    <a:pt x="152" y="186"/>
                  </a:lnTo>
                  <a:lnTo>
                    <a:pt x="152" y="186"/>
                  </a:lnTo>
                  <a:lnTo>
                    <a:pt x="158" y="174"/>
                  </a:lnTo>
                  <a:lnTo>
                    <a:pt x="164" y="154"/>
                  </a:lnTo>
                  <a:lnTo>
                    <a:pt x="168" y="134"/>
                  </a:lnTo>
                  <a:lnTo>
                    <a:pt x="170" y="110"/>
                  </a:lnTo>
                  <a:lnTo>
                    <a:pt x="172" y="86"/>
                  </a:lnTo>
                  <a:lnTo>
                    <a:pt x="170" y="64"/>
                  </a:lnTo>
                  <a:lnTo>
                    <a:pt x="168" y="44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76" y="22"/>
                  </a:lnTo>
                  <a:lnTo>
                    <a:pt x="190" y="14"/>
                  </a:lnTo>
                  <a:lnTo>
                    <a:pt x="208" y="8"/>
                  </a:lnTo>
                  <a:lnTo>
                    <a:pt x="226" y="2"/>
                  </a:lnTo>
                  <a:lnTo>
                    <a:pt x="246" y="0"/>
                  </a:lnTo>
                  <a:lnTo>
                    <a:pt x="254" y="0"/>
                  </a:lnTo>
                  <a:lnTo>
                    <a:pt x="262" y="2"/>
                  </a:lnTo>
                  <a:lnTo>
                    <a:pt x="268" y="6"/>
                  </a:lnTo>
                  <a:lnTo>
                    <a:pt x="274" y="10"/>
                  </a:lnTo>
                  <a:lnTo>
                    <a:pt x="274" y="10"/>
                  </a:lnTo>
                  <a:lnTo>
                    <a:pt x="276" y="46"/>
                  </a:lnTo>
                  <a:lnTo>
                    <a:pt x="276" y="84"/>
                  </a:lnTo>
                  <a:lnTo>
                    <a:pt x="272" y="128"/>
                  </a:lnTo>
                  <a:lnTo>
                    <a:pt x="266" y="176"/>
                  </a:lnTo>
                  <a:lnTo>
                    <a:pt x="262" y="200"/>
                  </a:lnTo>
                  <a:lnTo>
                    <a:pt x="256" y="222"/>
                  </a:lnTo>
                  <a:lnTo>
                    <a:pt x="248" y="244"/>
                  </a:lnTo>
                  <a:lnTo>
                    <a:pt x="238" y="262"/>
                  </a:lnTo>
                  <a:lnTo>
                    <a:pt x="228" y="278"/>
                  </a:lnTo>
                  <a:lnTo>
                    <a:pt x="214" y="292"/>
                  </a:lnTo>
                  <a:lnTo>
                    <a:pt x="182" y="290"/>
                  </a:lnTo>
                  <a:lnTo>
                    <a:pt x="182" y="290"/>
                  </a:lnTo>
                  <a:lnTo>
                    <a:pt x="184" y="296"/>
                  </a:lnTo>
                  <a:lnTo>
                    <a:pt x="188" y="314"/>
                  </a:lnTo>
                  <a:lnTo>
                    <a:pt x="190" y="322"/>
                  </a:lnTo>
                  <a:lnTo>
                    <a:pt x="188" y="332"/>
                  </a:lnTo>
                  <a:lnTo>
                    <a:pt x="184" y="340"/>
                  </a:lnTo>
                  <a:lnTo>
                    <a:pt x="178" y="346"/>
                  </a:lnTo>
                  <a:lnTo>
                    <a:pt x="178" y="346"/>
                  </a:lnTo>
                  <a:lnTo>
                    <a:pt x="152" y="360"/>
                  </a:lnTo>
                  <a:lnTo>
                    <a:pt x="116" y="374"/>
                  </a:lnTo>
                  <a:lnTo>
                    <a:pt x="82" y="386"/>
                  </a:lnTo>
                  <a:lnTo>
                    <a:pt x="64" y="390"/>
                  </a:lnTo>
                  <a:lnTo>
                    <a:pt x="64" y="390"/>
                  </a:lnTo>
                  <a:lnTo>
                    <a:pt x="36" y="348"/>
                  </a:lnTo>
                  <a:lnTo>
                    <a:pt x="16" y="314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282"/>
                  </a:lnTo>
                  <a:lnTo>
                    <a:pt x="0" y="276"/>
                  </a:lnTo>
                  <a:lnTo>
                    <a:pt x="2" y="272"/>
                  </a:lnTo>
                  <a:lnTo>
                    <a:pt x="6" y="268"/>
                  </a:lnTo>
                  <a:lnTo>
                    <a:pt x="18" y="258"/>
                  </a:lnTo>
                  <a:lnTo>
                    <a:pt x="32" y="250"/>
                  </a:lnTo>
                  <a:lnTo>
                    <a:pt x="60" y="238"/>
                  </a:lnTo>
                  <a:lnTo>
                    <a:pt x="74" y="2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6" name="Freeform 10220"/>
            <p:cNvSpPr/>
            <p:nvPr/>
          </p:nvSpPr>
          <p:spPr bwMode="auto">
            <a:xfrm>
              <a:off x="5930106" y="2921000"/>
              <a:ext cx="871538" cy="347663"/>
            </a:xfrm>
            <a:custGeom>
              <a:avLst/>
              <a:gdLst>
                <a:gd name="T0" fmla="*/ 294 w 1098"/>
                <a:gd name="T1" fmla="*/ 20 h 438"/>
                <a:gd name="T2" fmla="*/ 350 w 1098"/>
                <a:gd name="T3" fmla="*/ 16 h 438"/>
                <a:gd name="T4" fmla="*/ 438 w 1098"/>
                <a:gd name="T5" fmla="*/ 18 h 438"/>
                <a:gd name="T6" fmla="*/ 552 w 1098"/>
                <a:gd name="T7" fmla="*/ 30 h 438"/>
                <a:gd name="T8" fmla="*/ 684 w 1098"/>
                <a:gd name="T9" fmla="*/ 58 h 438"/>
                <a:gd name="T10" fmla="*/ 750 w 1098"/>
                <a:gd name="T11" fmla="*/ 80 h 438"/>
                <a:gd name="T12" fmla="*/ 818 w 1098"/>
                <a:gd name="T13" fmla="*/ 108 h 438"/>
                <a:gd name="T14" fmla="*/ 884 w 1098"/>
                <a:gd name="T15" fmla="*/ 142 h 438"/>
                <a:gd name="T16" fmla="*/ 946 w 1098"/>
                <a:gd name="T17" fmla="*/ 184 h 438"/>
                <a:gd name="T18" fmla="*/ 1002 w 1098"/>
                <a:gd name="T19" fmla="*/ 236 h 438"/>
                <a:gd name="T20" fmla="*/ 1054 w 1098"/>
                <a:gd name="T21" fmla="*/ 296 h 438"/>
                <a:gd name="T22" fmla="*/ 1098 w 1098"/>
                <a:gd name="T23" fmla="*/ 366 h 438"/>
                <a:gd name="T24" fmla="*/ 1070 w 1098"/>
                <a:gd name="T25" fmla="*/ 394 h 438"/>
                <a:gd name="T26" fmla="*/ 1032 w 1098"/>
                <a:gd name="T27" fmla="*/ 438 h 438"/>
                <a:gd name="T28" fmla="*/ 1024 w 1098"/>
                <a:gd name="T29" fmla="*/ 422 h 438"/>
                <a:gd name="T30" fmla="*/ 1000 w 1098"/>
                <a:gd name="T31" fmla="*/ 378 h 438"/>
                <a:gd name="T32" fmla="*/ 956 w 1098"/>
                <a:gd name="T33" fmla="*/ 316 h 438"/>
                <a:gd name="T34" fmla="*/ 906 w 1098"/>
                <a:gd name="T35" fmla="*/ 266 h 438"/>
                <a:gd name="T36" fmla="*/ 864 w 1098"/>
                <a:gd name="T37" fmla="*/ 232 h 438"/>
                <a:gd name="T38" fmla="*/ 814 w 1098"/>
                <a:gd name="T39" fmla="*/ 200 h 438"/>
                <a:gd name="T40" fmla="*/ 756 w 1098"/>
                <a:gd name="T41" fmla="*/ 170 h 438"/>
                <a:gd name="T42" fmla="*/ 688 w 1098"/>
                <a:gd name="T43" fmla="*/ 146 h 438"/>
                <a:gd name="T44" fmla="*/ 612 w 1098"/>
                <a:gd name="T45" fmla="*/ 126 h 438"/>
                <a:gd name="T46" fmla="*/ 526 w 1098"/>
                <a:gd name="T47" fmla="*/ 112 h 438"/>
                <a:gd name="T48" fmla="*/ 430 w 1098"/>
                <a:gd name="T49" fmla="*/ 108 h 438"/>
                <a:gd name="T50" fmla="*/ 322 w 1098"/>
                <a:gd name="T51" fmla="*/ 112 h 438"/>
                <a:gd name="T52" fmla="*/ 264 w 1098"/>
                <a:gd name="T53" fmla="*/ 116 h 438"/>
                <a:gd name="T54" fmla="*/ 250 w 1098"/>
                <a:gd name="T55" fmla="*/ 120 h 438"/>
                <a:gd name="T56" fmla="*/ 188 w 1098"/>
                <a:gd name="T57" fmla="*/ 140 h 438"/>
                <a:gd name="T58" fmla="*/ 126 w 1098"/>
                <a:gd name="T59" fmla="*/ 156 h 438"/>
                <a:gd name="T60" fmla="*/ 86 w 1098"/>
                <a:gd name="T61" fmla="*/ 156 h 438"/>
                <a:gd name="T62" fmla="*/ 48 w 1098"/>
                <a:gd name="T63" fmla="*/ 148 h 438"/>
                <a:gd name="T64" fmla="*/ 26 w 1098"/>
                <a:gd name="T65" fmla="*/ 132 h 438"/>
                <a:gd name="T66" fmla="*/ 14 w 1098"/>
                <a:gd name="T67" fmla="*/ 114 h 438"/>
                <a:gd name="T68" fmla="*/ 10 w 1098"/>
                <a:gd name="T69" fmla="*/ 104 h 438"/>
                <a:gd name="T70" fmla="*/ 2 w 1098"/>
                <a:gd name="T71" fmla="*/ 76 h 438"/>
                <a:gd name="T72" fmla="*/ 2 w 1098"/>
                <a:gd name="T73" fmla="*/ 54 h 438"/>
                <a:gd name="T74" fmla="*/ 10 w 1098"/>
                <a:gd name="T75" fmla="*/ 36 h 438"/>
                <a:gd name="T76" fmla="*/ 26 w 1098"/>
                <a:gd name="T77" fmla="*/ 22 h 438"/>
                <a:gd name="T78" fmla="*/ 46 w 1098"/>
                <a:gd name="T79" fmla="*/ 12 h 438"/>
                <a:gd name="T80" fmla="*/ 96 w 1098"/>
                <a:gd name="T81" fmla="*/ 2 h 438"/>
                <a:gd name="T82" fmla="*/ 156 w 1098"/>
                <a:gd name="T83" fmla="*/ 0 h 438"/>
                <a:gd name="T84" fmla="*/ 240 w 1098"/>
                <a:gd name="T85" fmla="*/ 10 h 438"/>
                <a:gd name="T86" fmla="*/ 294 w 1098"/>
                <a:gd name="T87" fmla="*/ 2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8" h="438">
                  <a:moveTo>
                    <a:pt x="294" y="20"/>
                  </a:moveTo>
                  <a:lnTo>
                    <a:pt x="294" y="20"/>
                  </a:lnTo>
                  <a:lnTo>
                    <a:pt x="320" y="18"/>
                  </a:lnTo>
                  <a:lnTo>
                    <a:pt x="350" y="16"/>
                  </a:lnTo>
                  <a:lnTo>
                    <a:pt x="390" y="16"/>
                  </a:lnTo>
                  <a:lnTo>
                    <a:pt x="438" y="18"/>
                  </a:lnTo>
                  <a:lnTo>
                    <a:pt x="492" y="22"/>
                  </a:lnTo>
                  <a:lnTo>
                    <a:pt x="552" y="30"/>
                  </a:lnTo>
                  <a:lnTo>
                    <a:pt x="616" y="42"/>
                  </a:lnTo>
                  <a:lnTo>
                    <a:pt x="684" y="58"/>
                  </a:lnTo>
                  <a:lnTo>
                    <a:pt x="718" y="68"/>
                  </a:lnTo>
                  <a:lnTo>
                    <a:pt x="750" y="80"/>
                  </a:lnTo>
                  <a:lnTo>
                    <a:pt x="784" y="92"/>
                  </a:lnTo>
                  <a:lnTo>
                    <a:pt x="818" y="108"/>
                  </a:lnTo>
                  <a:lnTo>
                    <a:pt x="850" y="124"/>
                  </a:lnTo>
                  <a:lnTo>
                    <a:pt x="884" y="142"/>
                  </a:lnTo>
                  <a:lnTo>
                    <a:pt x="914" y="162"/>
                  </a:lnTo>
                  <a:lnTo>
                    <a:pt x="946" y="184"/>
                  </a:lnTo>
                  <a:lnTo>
                    <a:pt x="974" y="210"/>
                  </a:lnTo>
                  <a:lnTo>
                    <a:pt x="1002" y="236"/>
                  </a:lnTo>
                  <a:lnTo>
                    <a:pt x="1030" y="264"/>
                  </a:lnTo>
                  <a:lnTo>
                    <a:pt x="1054" y="296"/>
                  </a:lnTo>
                  <a:lnTo>
                    <a:pt x="1076" y="330"/>
                  </a:lnTo>
                  <a:lnTo>
                    <a:pt x="1098" y="366"/>
                  </a:lnTo>
                  <a:lnTo>
                    <a:pt x="1098" y="366"/>
                  </a:lnTo>
                  <a:lnTo>
                    <a:pt x="1070" y="394"/>
                  </a:lnTo>
                  <a:lnTo>
                    <a:pt x="1048" y="418"/>
                  </a:lnTo>
                  <a:lnTo>
                    <a:pt x="1032" y="438"/>
                  </a:lnTo>
                  <a:lnTo>
                    <a:pt x="1032" y="438"/>
                  </a:lnTo>
                  <a:lnTo>
                    <a:pt x="1024" y="422"/>
                  </a:lnTo>
                  <a:lnTo>
                    <a:pt x="1016" y="402"/>
                  </a:lnTo>
                  <a:lnTo>
                    <a:pt x="1000" y="378"/>
                  </a:lnTo>
                  <a:lnTo>
                    <a:pt x="982" y="348"/>
                  </a:lnTo>
                  <a:lnTo>
                    <a:pt x="956" y="316"/>
                  </a:lnTo>
                  <a:lnTo>
                    <a:pt x="924" y="282"/>
                  </a:lnTo>
                  <a:lnTo>
                    <a:pt x="906" y="266"/>
                  </a:lnTo>
                  <a:lnTo>
                    <a:pt x="886" y="248"/>
                  </a:lnTo>
                  <a:lnTo>
                    <a:pt x="864" y="232"/>
                  </a:lnTo>
                  <a:lnTo>
                    <a:pt x="840" y="216"/>
                  </a:lnTo>
                  <a:lnTo>
                    <a:pt x="814" y="200"/>
                  </a:lnTo>
                  <a:lnTo>
                    <a:pt x="786" y="184"/>
                  </a:lnTo>
                  <a:lnTo>
                    <a:pt x="756" y="170"/>
                  </a:lnTo>
                  <a:lnTo>
                    <a:pt x="722" y="158"/>
                  </a:lnTo>
                  <a:lnTo>
                    <a:pt x="688" y="146"/>
                  </a:lnTo>
                  <a:lnTo>
                    <a:pt x="652" y="134"/>
                  </a:lnTo>
                  <a:lnTo>
                    <a:pt x="612" y="126"/>
                  </a:lnTo>
                  <a:lnTo>
                    <a:pt x="570" y="118"/>
                  </a:lnTo>
                  <a:lnTo>
                    <a:pt x="526" y="112"/>
                  </a:lnTo>
                  <a:lnTo>
                    <a:pt x="480" y="108"/>
                  </a:lnTo>
                  <a:lnTo>
                    <a:pt x="430" y="108"/>
                  </a:lnTo>
                  <a:lnTo>
                    <a:pt x="378" y="108"/>
                  </a:lnTo>
                  <a:lnTo>
                    <a:pt x="322" y="112"/>
                  </a:lnTo>
                  <a:lnTo>
                    <a:pt x="264" y="116"/>
                  </a:lnTo>
                  <a:lnTo>
                    <a:pt x="264" y="116"/>
                  </a:lnTo>
                  <a:lnTo>
                    <a:pt x="260" y="118"/>
                  </a:lnTo>
                  <a:lnTo>
                    <a:pt x="250" y="120"/>
                  </a:lnTo>
                  <a:lnTo>
                    <a:pt x="224" y="128"/>
                  </a:lnTo>
                  <a:lnTo>
                    <a:pt x="188" y="140"/>
                  </a:lnTo>
                  <a:lnTo>
                    <a:pt x="148" y="152"/>
                  </a:lnTo>
                  <a:lnTo>
                    <a:pt x="126" y="156"/>
                  </a:lnTo>
                  <a:lnTo>
                    <a:pt x="106" y="158"/>
                  </a:lnTo>
                  <a:lnTo>
                    <a:pt x="86" y="156"/>
                  </a:lnTo>
                  <a:lnTo>
                    <a:pt x="66" y="154"/>
                  </a:lnTo>
                  <a:lnTo>
                    <a:pt x="48" y="148"/>
                  </a:lnTo>
                  <a:lnTo>
                    <a:pt x="32" y="138"/>
                  </a:lnTo>
                  <a:lnTo>
                    <a:pt x="26" y="132"/>
                  </a:lnTo>
                  <a:lnTo>
                    <a:pt x="20" y="124"/>
                  </a:lnTo>
                  <a:lnTo>
                    <a:pt x="14" y="11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4" y="90"/>
                  </a:lnTo>
                  <a:lnTo>
                    <a:pt x="2" y="76"/>
                  </a:lnTo>
                  <a:lnTo>
                    <a:pt x="0" y="64"/>
                  </a:lnTo>
                  <a:lnTo>
                    <a:pt x="2" y="54"/>
                  </a:lnTo>
                  <a:lnTo>
                    <a:pt x="6" y="44"/>
                  </a:lnTo>
                  <a:lnTo>
                    <a:pt x="10" y="36"/>
                  </a:lnTo>
                  <a:lnTo>
                    <a:pt x="18" y="28"/>
                  </a:lnTo>
                  <a:lnTo>
                    <a:pt x="26" y="22"/>
                  </a:lnTo>
                  <a:lnTo>
                    <a:pt x="34" y="16"/>
                  </a:lnTo>
                  <a:lnTo>
                    <a:pt x="46" y="12"/>
                  </a:lnTo>
                  <a:lnTo>
                    <a:pt x="70" y="4"/>
                  </a:lnTo>
                  <a:lnTo>
                    <a:pt x="96" y="2"/>
                  </a:lnTo>
                  <a:lnTo>
                    <a:pt x="126" y="0"/>
                  </a:lnTo>
                  <a:lnTo>
                    <a:pt x="156" y="0"/>
                  </a:lnTo>
                  <a:lnTo>
                    <a:pt x="186" y="2"/>
                  </a:lnTo>
                  <a:lnTo>
                    <a:pt x="240" y="10"/>
                  </a:lnTo>
                  <a:lnTo>
                    <a:pt x="278" y="16"/>
                  </a:lnTo>
                  <a:lnTo>
                    <a:pt x="294" y="20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7" name="Freeform 10221"/>
            <p:cNvSpPr/>
            <p:nvPr/>
          </p:nvSpPr>
          <p:spPr bwMode="auto">
            <a:xfrm>
              <a:off x="5930106" y="2921000"/>
              <a:ext cx="871538" cy="347663"/>
            </a:xfrm>
            <a:custGeom>
              <a:avLst/>
              <a:gdLst>
                <a:gd name="T0" fmla="*/ 294 w 1098"/>
                <a:gd name="T1" fmla="*/ 20 h 438"/>
                <a:gd name="T2" fmla="*/ 350 w 1098"/>
                <a:gd name="T3" fmla="*/ 16 h 438"/>
                <a:gd name="T4" fmla="*/ 438 w 1098"/>
                <a:gd name="T5" fmla="*/ 18 h 438"/>
                <a:gd name="T6" fmla="*/ 552 w 1098"/>
                <a:gd name="T7" fmla="*/ 30 h 438"/>
                <a:gd name="T8" fmla="*/ 684 w 1098"/>
                <a:gd name="T9" fmla="*/ 58 h 438"/>
                <a:gd name="T10" fmla="*/ 750 w 1098"/>
                <a:gd name="T11" fmla="*/ 80 h 438"/>
                <a:gd name="T12" fmla="*/ 818 w 1098"/>
                <a:gd name="T13" fmla="*/ 108 h 438"/>
                <a:gd name="T14" fmla="*/ 884 w 1098"/>
                <a:gd name="T15" fmla="*/ 142 h 438"/>
                <a:gd name="T16" fmla="*/ 946 w 1098"/>
                <a:gd name="T17" fmla="*/ 184 h 438"/>
                <a:gd name="T18" fmla="*/ 1002 w 1098"/>
                <a:gd name="T19" fmla="*/ 236 h 438"/>
                <a:gd name="T20" fmla="*/ 1054 w 1098"/>
                <a:gd name="T21" fmla="*/ 296 h 438"/>
                <a:gd name="T22" fmla="*/ 1098 w 1098"/>
                <a:gd name="T23" fmla="*/ 366 h 438"/>
                <a:gd name="T24" fmla="*/ 1070 w 1098"/>
                <a:gd name="T25" fmla="*/ 394 h 438"/>
                <a:gd name="T26" fmla="*/ 1032 w 1098"/>
                <a:gd name="T27" fmla="*/ 438 h 438"/>
                <a:gd name="T28" fmla="*/ 1024 w 1098"/>
                <a:gd name="T29" fmla="*/ 422 h 438"/>
                <a:gd name="T30" fmla="*/ 1000 w 1098"/>
                <a:gd name="T31" fmla="*/ 378 h 438"/>
                <a:gd name="T32" fmla="*/ 956 w 1098"/>
                <a:gd name="T33" fmla="*/ 316 h 438"/>
                <a:gd name="T34" fmla="*/ 906 w 1098"/>
                <a:gd name="T35" fmla="*/ 266 h 438"/>
                <a:gd name="T36" fmla="*/ 864 w 1098"/>
                <a:gd name="T37" fmla="*/ 232 h 438"/>
                <a:gd name="T38" fmla="*/ 814 w 1098"/>
                <a:gd name="T39" fmla="*/ 200 h 438"/>
                <a:gd name="T40" fmla="*/ 756 w 1098"/>
                <a:gd name="T41" fmla="*/ 170 h 438"/>
                <a:gd name="T42" fmla="*/ 688 w 1098"/>
                <a:gd name="T43" fmla="*/ 146 h 438"/>
                <a:gd name="T44" fmla="*/ 612 w 1098"/>
                <a:gd name="T45" fmla="*/ 126 h 438"/>
                <a:gd name="T46" fmla="*/ 526 w 1098"/>
                <a:gd name="T47" fmla="*/ 112 h 438"/>
                <a:gd name="T48" fmla="*/ 430 w 1098"/>
                <a:gd name="T49" fmla="*/ 108 h 438"/>
                <a:gd name="T50" fmla="*/ 322 w 1098"/>
                <a:gd name="T51" fmla="*/ 112 h 438"/>
                <a:gd name="T52" fmla="*/ 264 w 1098"/>
                <a:gd name="T53" fmla="*/ 116 h 438"/>
                <a:gd name="T54" fmla="*/ 250 w 1098"/>
                <a:gd name="T55" fmla="*/ 120 h 438"/>
                <a:gd name="T56" fmla="*/ 188 w 1098"/>
                <a:gd name="T57" fmla="*/ 140 h 438"/>
                <a:gd name="T58" fmla="*/ 126 w 1098"/>
                <a:gd name="T59" fmla="*/ 156 h 438"/>
                <a:gd name="T60" fmla="*/ 86 w 1098"/>
                <a:gd name="T61" fmla="*/ 156 h 438"/>
                <a:gd name="T62" fmla="*/ 48 w 1098"/>
                <a:gd name="T63" fmla="*/ 148 h 438"/>
                <a:gd name="T64" fmla="*/ 26 w 1098"/>
                <a:gd name="T65" fmla="*/ 132 h 438"/>
                <a:gd name="T66" fmla="*/ 14 w 1098"/>
                <a:gd name="T67" fmla="*/ 114 h 438"/>
                <a:gd name="T68" fmla="*/ 10 w 1098"/>
                <a:gd name="T69" fmla="*/ 104 h 438"/>
                <a:gd name="T70" fmla="*/ 2 w 1098"/>
                <a:gd name="T71" fmla="*/ 76 h 438"/>
                <a:gd name="T72" fmla="*/ 2 w 1098"/>
                <a:gd name="T73" fmla="*/ 54 h 438"/>
                <a:gd name="T74" fmla="*/ 10 w 1098"/>
                <a:gd name="T75" fmla="*/ 36 h 438"/>
                <a:gd name="T76" fmla="*/ 26 w 1098"/>
                <a:gd name="T77" fmla="*/ 22 h 438"/>
                <a:gd name="T78" fmla="*/ 46 w 1098"/>
                <a:gd name="T79" fmla="*/ 12 h 438"/>
                <a:gd name="T80" fmla="*/ 96 w 1098"/>
                <a:gd name="T81" fmla="*/ 2 h 438"/>
                <a:gd name="T82" fmla="*/ 156 w 1098"/>
                <a:gd name="T83" fmla="*/ 0 h 438"/>
                <a:gd name="T84" fmla="*/ 240 w 1098"/>
                <a:gd name="T85" fmla="*/ 10 h 438"/>
                <a:gd name="T86" fmla="*/ 294 w 1098"/>
                <a:gd name="T87" fmla="*/ 2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8" h="438">
                  <a:moveTo>
                    <a:pt x="294" y="20"/>
                  </a:moveTo>
                  <a:lnTo>
                    <a:pt x="294" y="20"/>
                  </a:lnTo>
                  <a:lnTo>
                    <a:pt x="320" y="18"/>
                  </a:lnTo>
                  <a:lnTo>
                    <a:pt x="350" y="16"/>
                  </a:lnTo>
                  <a:lnTo>
                    <a:pt x="390" y="16"/>
                  </a:lnTo>
                  <a:lnTo>
                    <a:pt x="438" y="18"/>
                  </a:lnTo>
                  <a:lnTo>
                    <a:pt x="492" y="22"/>
                  </a:lnTo>
                  <a:lnTo>
                    <a:pt x="552" y="30"/>
                  </a:lnTo>
                  <a:lnTo>
                    <a:pt x="616" y="42"/>
                  </a:lnTo>
                  <a:lnTo>
                    <a:pt x="684" y="58"/>
                  </a:lnTo>
                  <a:lnTo>
                    <a:pt x="718" y="68"/>
                  </a:lnTo>
                  <a:lnTo>
                    <a:pt x="750" y="80"/>
                  </a:lnTo>
                  <a:lnTo>
                    <a:pt x="784" y="92"/>
                  </a:lnTo>
                  <a:lnTo>
                    <a:pt x="818" y="108"/>
                  </a:lnTo>
                  <a:lnTo>
                    <a:pt x="850" y="124"/>
                  </a:lnTo>
                  <a:lnTo>
                    <a:pt x="884" y="142"/>
                  </a:lnTo>
                  <a:lnTo>
                    <a:pt x="914" y="162"/>
                  </a:lnTo>
                  <a:lnTo>
                    <a:pt x="946" y="184"/>
                  </a:lnTo>
                  <a:lnTo>
                    <a:pt x="974" y="210"/>
                  </a:lnTo>
                  <a:lnTo>
                    <a:pt x="1002" y="236"/>
                  </a:lnTo>
                  <a:lnTo>
                    <a:pt x="1030" y="264"/>
                  </a:lnTo>
                  <a:lnTo>
                    <a:pt x="1054" y="296"/>
                  </a:lnTo>
                  <a:lnTo>
                    <a:pt x="1076" y="330"/>
                  </a:lnTo>
                  <a:lnTo>
                    <a:pt x="1098" y="366"/>
                  </a:lnTo>
                  <a:lnTo>
                    <a:pt x="1098" y="366"/>
                  </a:lnTo>
                  <a:lnTo>
                    <a:pt x="1070" y="394"/>
                  </a:lnTo>
                  <a:lnTo>
                    <a:pt x="1048" y="418"/>
                  </a:lnTo>
                  <a:lnTo>
                    <a:pt x="1032" y="438"/>
                  </a:lnTo>
                  <a:lnTo>
                    <a:pt x="1032" y="438"/>
                  </a:lnTo>
                  <a:lnTo>
                    <a:pt x="1024" y="422"/>
                  </a:lnTo>
                  <a:lnTo>
                    <a:pt x="1016" y="402"/>
                  </a:lnTo>
                  <a:lnTo>
                    <a:pt x="1000" y="378"/>
                  </a:lnTo>
                  <a:lnTo>
                    <a:pt x="982" y="348"/>
                  </a:lnTo>
                  <a:lnTo>
                    <a:pt x="956" y="316"/>
                  </a:lnTo>
                  <a:lnTo>
                    <a:pt x="924" y="282"/>
                  </a:lnTo>
                  <a:lnTo>
                    <a:pt x="906" y="266"/>
                  </a:lnTo>
                  <a:lnTo>
                    <a:pt x="886" y="248"/>
                  </a:lnTo>
                  <a:lnTo>
                    <a:pt x="864" y="232"/>
                  </a:lnTo>
                  <a:lnTo>
                    <a:pt x="840" y="216"/>
                  </a:lnTo>
                  <a:lnTo>
                    <a:pt x="814" y="200"/>
                  </a:lnTo>
                  <a:lnTo>
                    <a:pt x="786" y="184"/>
                  </a:lnTo>
                  <a:lnTo>
                    <a:pt x="756" y="170"/>
                  </a:lnTo>
                  <a:lnTo>
                    <a:pt x="722" y="158"/>
                  </a:lnTo>
                  <a:lnTo>
                    <a:pt x="688" y="146"/>
                  </a:lnTo>
                  <a:lnTo>
                    <a:pt x="652" y="134"/>
                  </a:lnTo>
                  <a:lnTo>
                    <a:pt x="612" y="126"/>
                  </a:lnTo>
                  <a:lnTo>
                    <a:pt x="570" y="118"/>
                  </a:lnTo>
                  <a:lnTo>
                    <a:pt x="526" y="112"/>
                  </a:lnTo>
                  <a:lnTo>
                    <a:pt x="480" y="108"/>
                  </a:lnTo>
                  <a:lnTo>
                    <a:pt x="430" y="108"/>
                  </a:lnTo>
                  <a:lnTo>
                    <a:pt x="378" y="108"/>
                  </a:lnTo>
                  <a:lnTo>
                    <a:pt x="322" y="112"/>
                  </a:lnTo>
                  <a:lnTo>
                    <a:pt x="264" y="116"/>
                  </a:lnTo>
                  <a:lnTo>
                    <a:pt x="264" y="116"/>
                  </a:lnTo>
                  <a:lnTo>
                    <a:pt x="260" y="118"/>
                  </a:lnTo>
                  <a:lnTo>
                    <a:pt x="250" y="120"/>
                  </a:lnTo>
                  <a:lnTo>
                    <a:pt x="224" y="128"/>
                  </a:lnTo>
                  <a:lnTo>
                    <a:pt x="188" y="140"/>
                  </a:lnTo>
                  <a:lnTo>
                    <a:pt x="148" y="152"/>
                  </a:lnTo>
                  <a:lnTo>
                    <a:pt x="126" y="156"/>
                  </a:lnTo>
                  <a:lnTo>
                    <a:pt x="106" y="158"/>
                  </a:lnTo>
                  <a:lnTo>
                    <a:pt x="86" y="156"/>
                  </a:lnTo>
                  <a:lnTo>
                    <a:pt x="66" y="154"/>
                  </a:lnTo>
                  <a:lnTo>
                    <a:pt x="48" y="148"/>
                  </a:lnTo>
                  <a:lnTo>
                    <a:pt x="32" y="138"/>
                  </a:lnTo>
                  <a:lnTo>
                    <a:pt x="26" y="132"/>
                  </a:lnTo>
                  <a:lnTo>
                    <a:pt x="20" y="124"/>
                  </a:lnTo>
                  <a:lnTo>
                    <a:pt x="14" y="11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4" y="90"/>
                  </a:lnTo>
                  <a:lnTo>
                    <a:pt x="2" y="76"/>
                  </a:lnTo>
                  <a:lnTo>
                    <a:pt x="0" y="64"/>
                  </a:lnTo>
                  <a:lnTo>
                    <a:pt x="2" y="54"/>
                  </a:lnTo>
                  <a:lnTo>
                    <a:pt x="6" y="44"/>
                  </a:lnTo>
                  <a:lnTo>
                    <a:pt x="10" y="36"/>
                  </a:lnTo>
                  <a:lnTo>
                    <a:pt x="18" y="28"/>
                  </a:lnTo>
                  <a:lnTo>
                    <a:pt x="26" y="22"/>
                  </a:lnTo>
                  <a:lnTo>
                    <a:pt x="34" y="16"/>
                  </a:lnTo>
                  <a:lnTo>
                    <a:pt x="46" y="12"/>
                  </a:lnTo>
                  <a:lnTo>
                    <a:pt x="70" y="4"/>
                  </a:lnTo>
                  <a:lnTo>
                    <a:pt x="96" y="2"/>
                  </a:lnTo>
                  <a:lnTo>
                    <a:pt x="126" y="0"/>
                  </a:lnTo>
                  <a:lnTo>
                    <a:pt x="156" y="0"/>
                  </a:lnTo>
                  <a:lnTo>
                    <a:pt x="186" y="2"/>
                  </a:lnTo>
                  <a:lnTo>
                    <a:pt x="240" y="10"/>
                  </a:lnTo>
                  <a:lnTo>
                    <a:pt x="278" y="16"/>
                  </a:lnTo>
                  <a:lnTo>
                    <a:pt x="294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Freeform 10222"/>
            <p:cNvSpPr/>
            <p:nvPr/>
          </p:nvSpPr>
          <p:spPr bwMode="auto">
            <a:xfrm>
              <a:off x="6311106" y="1946275"/>
              <a:ext cx="357188" cy="463550"/>
            </a:xfrm>
            <a:custGeom>
              <a:avLst/>
              <a:gdLst>
                <a:gd name="T0" fmla="*/ 450 w 450"/>
                <a:gd name="T1" fmla="*/ 516 h 584"/>
                <a:gd name="T2" fmla="*/ 432 w 450"/>
                <a:gd name="T3" fmla="*/ 428 h 584"/>
                <a:gd name="T4" fmla="*/ 418 w 450"/>
                <a:gd name="T5" fmla="*/ 444 h 584"/>
                <a:gd name="T6" fmla="*/ 388 w 450"/>
                <a:gd name="T7" fmla="*/ 468 h 584"/>
                <a:gd name="T8" fmla="*/ 360 w 450"/>
                <a:gd name="T9" fmla="*/ 484 h 584"/>
                <a:gd name="T10" fmla="*/ 336 w 450"/>
                <a:gd name="T11" fmla="*/ 492 h 584"/>
                <a:gd name="T12" fmla="*/ 312 w 450"/>
                <a:gd name="T13" fmla="*/ 496 h 584"/>
                <a:gd name="T14" fmla="*/ 280 w 450"/>
                <a:gd name="T15" fmla="*/ 490 h 584"/>
                <a:gd name="T16" fmla="*/ 244 w 450"/>
                <a:gd name="T17" fmla="*/ 470 h 584"/>
                <a:gd name="T18" fmla="*/ 216 w 450"/>
                <a:gd name="T19" fmla="*/ 444 h 584"/>
                <a:gd name="T20" fmla="*/ 196 w 450"/>
                <a:gd name="T21" fmla="*/ 414 h 584"/>
                <a:gd name="T22" fmla="*/ 180 w 450"/>
                <a:gd name="T23" fmla="*/ 382 h 584"/>
                <a:gd name="T24" fmla="*/ 214 w 450"/>
                <a:gd name="T25" fmla="*/ 374 h 584"/>
                <a:gd name="T26" fmla="*/ 402 w 450"/>
                <a:gd name="T27" fmla="*/ 320 h 584"/>
                <a:gd name="T28" fmla="*/ 394 w 450"/>
                <a:gd name="T29" fmla="*/ 288 h 584"/>
                <a:gd name="T30" fmla="*/ 404 w 450"/>
                <a:gd name="T31" fmla="*/ 286 h 584"/>
                <a:gd name="T32" fmla="*/ 420 w 450"/>
                <a:gd name="T33" fmla="*/ 282 h 584"/>
                <a:gd name="T34" fmla="*/ 434 w 450"/>
                <a:gd name="T35" fmla="*/ 272 h 584"/>
                <a:gd name="T36" fmla="*/ 444 w 450"/>
                <a:gd name="T37" fmla="*/ 254 h 584"/>
                <a:gd name="T38" fmla="*/ 446 w 450"/>
                <a:gd name="T39" fmla="*/ 238 h 584"/>
                <a:gd name="T40" fmla="*/ 440 w 450"/>
                <a:gd name="T41" fmla="*/ 232 h 584"/>
                <a:gd name="T42" fmla="*/ 428 w 450"/>
                <a:gd name="T43" fmla="*/ 230 h 584"/>
                <a:gd name="T44" fmla="*/ 420 w 450"/>
                <a:gd name="T45" fmla="*/ 234 h 584"/>
                <a:gd name="T46" fmla="*/ 400 w 450"/>
                <a:gd name="T47" fmla="*/ 238 h 584"/>
                <a:gd name="T48" fmla="*/ 384 w 450"/>
                <a:gd name="T49" fmla="*/ 230 h 584"/>
                <a:gd name="T50" fmla="*/ 374 w 450"/>
                <a:gd name="T51" fmla="*/ 218 h 584"/>
                <a:gd name="T52" fmla="*/ 368 w 450"/>
                <a:gd name="T53" fmla="*/ 206 h 584"/>
                <a:gd name="T54" fmla="*/ 366 w 450"/>
                <a:gd name="T55" fmla="*/ 198 h 584"/>
                <a:gd name="T56" fmla="*/ 324 w 450"/>
                <a:gd name="T57" fmla="*/ 62 h 584"/>
                <a:gd name="T58" fmla="*/ 302 w 450"/>
                <a:gd name="T59" fmla="*/ 44 h 584"/>
                <a:gd name="T60" fmla="*/ 262 w 450"/>
                <a:gd name="T61" fmla="*/ 20 h 584"/>
                <a:gd name="T62" fmla="*/ 224 w 450"/>
                <a:gd name="T63" fmla="*/ 4 h 584"/>
                <a:gd name="T64" fmla="*/ 190 w 450"/>
                <a:gd name="T65" fmla="*/ 0 h 584"/>
                <a:gd name="T66" fmla="*/ 158 w 450"/>
                <a:gd name="T67" fmla="*/ 2 h 584"/>
                <a:gd name="T68" fmla="*/ 130 w 450"/>
                <a:gd name="T69" fmla="*/ 12 h 584"/>
                <a:gd name="T70" fmla="*/ 104 w 450"/>
                <a:gd name="T71" fmla="*/ 26 h 584"/>
                <a:gd name="T72" fmla="*/ 72 w 450"/>
                <a:gd name="T73" fmla="*/ 58 h 584"/>
                <a:gd name="T74" fmla="*/ 36 w 450"/>
                <a:gd name="T75" fmla="*/ 108 h 584"/>
                <a:gd name="T76" fmla="*/ 14 w 450"/>
                <a:gd name="T77" fmla="*/ 158 h 584"/>
                <a:gd name="T78" fmla="*/ 2 w 450"/>
                <a:gd name="T79" fmla="*/ 202 h 584"/>
                <a:gd name="T80" fmla="*/ 2 w 450"/>
                <a:gd name="T81" fmla="*/ 228 h 584"/>
                <a:gd name="T82" fmla="*/ 20 w 450"/>
                <a:gd name="T83" fmla="*/ 286 h 584"/>
                <a:gd name="T84" fmla="*/ 50 w 450"/>
                <a:gd name="T85" fmla="*/ 378 h 584"/>
                <a:gd name="T86" fmla="*/ 90 w 450"/>
                <a:gd name="T87" fmla="*/ 476 h 584"/>
                <a:gd name="T88" fmla="*/ 112 w 450"/>
                <a:gd name="T89" fmla="*/ 516 h 584"/>
                <a:gd name="T90" fmla="*/ 134 w 450"/>
                <a:gd name="T91" fmla="*/ 544 h 584"/>
                <a:gd name="T92" fmla="*/ 148 w 450"/>
                <a:gd name="T93" fmla="*/ 556 h 584"/>
                <a:gd name="T94" fmla="*/ 186 w 450"/>
                <a:gd name="T95" fmla="*/ 572 h 584"/>
                <a:gd name="T96" fmla="*/ 236 w 450"/>
                <a:gd name="T97" fmla="*/ 582 h 584"/>
                <a:gd name="T98" fmla="*/ 290 w 450"/>
                <a:gd name="T99" fmla="*/ 584 h 584"/>
                <a:gd name="T100" fmla="*/ 344 w 450"/>
                <a:gd name="T101" fmla="*/ 582 h 584"/>
                <a:gd name="T102" fmla="*/ 392 w 450"/>
                <a:gd name="T103" fmla="*/ 570 h 584"/>
                <a:gd name="T104" fmla="*/ 428 w 450"/>
                <a:gd name="T105" fmla="*/ 554 h 584"/>
                <a:gd name="T106" fmla="*/ 446 w 450"/>
                <a:gd name="T107" fmla="*/ 536 h 584"/>
                <a:gd name="T108" fmla="*/ 450 w 450"/>
                <a:gd name="T109" fmla="*/ 52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584">
                  <a:moveTo>
                    <a:pt x="450" y="516"/>
                  </a:moveTo>
                  <a:lnTo>
                    <a:pt x="450" y="516"/>
                  </a:lnTo>
                  <a:lnTo>
                    <a:pt x="444" y="480"/>
                  </a:lnTo>
                  <a:lnTo>
                    <a:pt x="432" y="428"/>
                  </a:lnTo>
                  <a:lnTo>
                    <a:pt x="432" y="428"/>
                  </a:lnTo>
                  <a:lnTo>
                    <a:pt x="418" y="444"/>
                  </a:lnTo>
                  <a:lnTo>
                    <a:pt x="402" y="456"/>
                  </a:lnTo>
                  <a:lnTo>
                    <a:pt x="388" y="468"/>
                  </a:lnTo>
                  <a:lnTo>
                    <a:pt x="374" y="476"/>
                  </a:lnTo>
                  <a:lnTo>
                    <a:pt x="360" y="484"/>
                  </a:lnTo>
                  <a:lnTo>
                    <a:pt x="348" y="488"/>
                  </a:lnTo>
                  <a:lnTo>
                    <a:pt x="336" y="492"/>
                  </a:lnTo>
                  <a:lnTo>
                    <a:pt x="324" y="494"/>
                  </a:lnTo>
                  <a:lnTo>
                    <a:pt x="312" y="496"/>
                  </a:lnTo>
                  <a:lnTo>
                    <a:pt x="300" y="496"/>
                  </a:lnTo>
                  <a:lnTo>
                    <a:pt x="280" y="490"/>
                  </a:lnTo>
                  <a:lnTo>
                    <a:pt x="262" y="482"/>
                  </a:lnTo>
                  <a:lnTo>
                    <a:pt x="244" y="470"/>
                  </a:lnTo>
                  <a:lnTo>
                    <a:pt x="230" y="458"/>
                  </a:lnTo>
                  <a:lnTo>
                    <a:pt x="216" y="444"/>
                  </a:lnTo>
                  <a:lnTo>
                    <a:pt x="206" y="428"/>
                  </a:lnTo>
                  <a:lnTo>
                    <a:pt x="196" y="414"/>
                  </a:lnTo>
                  <a:lnTo>
                    <a:pt x="184" y="392"/>
                  </a:lnTo>
                  <a:lnTo>
                    <a:pt x="180" y="382"/>
                  </a:lnTo>
                  <a:lnTo>
                    <a:pt x="180" y="382"/>
                  </a:lnTo>
                  <a:lnTo>
                    <a:pt x="214" y="374"/>
                  </a:lnTo>
                  <a:lnTo>
                    <a:pt x="276" y="356"/>
                  </a:lnTo>
                  <a:lnTo>
                    <a:pt x="402" y="320"/>
                  </a:lnTo>
                  <a:lnTo>
                    <a:pt x="402" y="320"/>
                  </a:lnTo>
                  <a:lnTo>
                    <a:pt x="394" y="288"/>
                  </a:lnTo>
                  <a:lnTo>
                    <a:pt x="394" y="288"/>
                  </a:lnTo>
                  <a:lnTo>
                    <a:pt x="404" y="286"/>
                  </a:lnTo>
                  <a:lnTo>
                    <a:pt x="412" y="284"/>
                  </a:lnTo>
                  <a:lnTo>
                    <a:pt x="420" y="282"/>
                  </a:lnTo>
                  <a:lnTo>
                    <a:pt x="428" y="276"/>
                  </a:lnTo>
                  <a:lnTo>
                    <a:pt x="434" y="272"/>
                  </a:lnTo>
                  <a:lnTo>
                    <a:pt x="438" y="266"/>
                  </a:lnTo>
                  <a:lnTo>
                    <a:pt x="444" y="254"/>
                  </a:lnTo>
                  <a:lnTo>
                    <a:pt x="446" y="242"/>
                  </a:lnTo>
                  <a:lnTo>
                    <a:pt x="446" y="238"/>
                  </a:lnTo>
                  <a:lnTo>
                    <a:pt x="442" y="234"/>
                  </a:lnTo>
                  <a:lnTo>
                    <a:pt x="440" y="232"/>
                  </a:lnTo>
                  <a:lnTo>
                    <a:pt x="434" y="230"/>
                  </a:lnTo>
                  <a:lnTo>
                    <a:pt x="428" y="230"/>
                  </a:lnTo>
                  <a:lnTo>
                    <a:pt x="420" y="234"/>
                  </a:lnTo>
                  <a:lnTo>
                    <a:pt x="420" y="234"/>
                  </a:lnTo>
                  <a:lnTo>
                    <a:pt x="410" y="236"/>
                  </a:lnTo>
                  <a:lnTo>
                    <a:pt x="400" y="238"/>
                  </a:lnTo>
                  <a:lnTo>
                    <a:pt x="392" y="236"/>
                  </a:lnTo>
                  <a:lnTo>
                    <a:pt x="384" y="230"/>
                  </a:lnTo>
                  <a:lnTo>
                    <a:pt x="380" y="226"/>
                  </a:lnTo>
                  <a:lnTo>
                    <a:pt x="374" y="218"/>
                  </a:lnTo>
                  <a:lnTo>
                    <a:pt x="368" y="206"/>
                  </a:lnTo>
                  <a:lnTo>
                    <a:pt x="368" y="206"/>
                  </a:lnTo>
                  <a:lnTo>
                    <a:pt x="366" y="198"/>
                  </a:lnTo>
                  <a:lnTo>
                    <a:pt x="366" y="198"/>
                  </a:lnTo>
                  <a:lnTo>
                    <a:pt x="366" y="198"/>
                  </a:lnTo>
                  <a:lnTo>
                    <a:pt x="324" y="62"/>
                  </a:lnTo>
                  <a:lnTo>
                    <a:pt x="324" y="62"/>
                  </a:lnTo>
                  <a:lnTo>
                    <a:pt x="302" y="44"/>
                  </a:lnTo>
                  <a:lnTo>
                    <a:pt x="282" y="30"/>
                  </a:lnTo>
                  <a:lnTo>
                    <a:pt x="262" y="20"/>
                  </a:lnTo>
                  <a:lnTo>
                    <a:pt x="242" y="10"/>
                  </a:lnTo>
                  <a:lnTo>
                    <a:pt x="224" y="4"/>
                  </a:lnTo>
                  <a:lnTo>
                    <a:pt x="206" y="0"/>
                  </a:lnTo>
                  <a:lnTo>
                    <a:pt x="190" y="0"/>
                  </a:lnTo>
                  <a:lnTo>
                    <a:pt x="174" y="0"/>
                  </a:lnTo>
                  <a:lnTo>
                    <a:pt x="158" y="2"/>
                  </a:lnTo>
                  <a:lnTo>
                    <a:pt x="144" y="6"/>
                  </a:lnTo>
                  <a:lnTo>
                    <a:pt x="130" y="12"/>
                  </a:lnTo>
                  <a:lnTo>
                    <a:pt x="116" y="18"/>
                  </a:lnTo>
                  <a:lnTo>
                    <a:pt x="104" y="26"/>
                  </a:lnTo>
                  <a:lnTo>
                    <a:pt x="92" y="36"/>
                  </a:lnTo>
                  <a:lnTo>
                    <a:pt x="72" y="58"/>
                  </a:lnTo>
                  <a:lnTo>
                    <a:pt x="52" y="82"/>
                  </a:lnTo>
                  <a:lnTo>
                    <a:pt x="36" y="108"/>
                  </a:lnTo>
                  <a:lnTo>
                    <a:pt x="24" y="134"/>
                  </a:lnTo>
                  <a:lnTo>
                    <a:pt x="14" y="158"/>
                  </a:lnTo>
                  <a:lnTo>
                    <a:pt x="6" y="182"/>
                  </a:lnTo>
                  <a:lnTo>
                    <a:pt x="2" y="202"/>
                  </a:lnTo>
                  <a:lnTo>
                    <a:pt x="0" y="218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20" y="286"/>
                  </a:lnTo>
                  <a:lnTo>
                    <a:pt x="34" y="330"/>
                  </a:lnTo>
                  <a:lnTo>
                    <a:pt x="50" y="378"/>
                  </a:lnTo>
                  <a:lnTo>
                    <a:pt x="70" y="428"/>
                  </a:lnTo>
                  <a:lnTo>
                    <a:pt x="90" y="476"/>
                  </a:lnTo>
                  <a:lnTo>
                    <a:pt x="100" y="496"/>
                  </a:lnTo>
                  <a:lnTo>
                    <a:pt x="112" y="516"/>
                  </a:lnTo>
                  <a:lnTo>
                    <a:pt x="124" y="532"/>
                  </a:lnTo>
                  <a:lnTo>
                    <a:pt x="134" y="544"/>
                  </a:lnTo>
                  <a:lnTo>
                    <a:pt x="134" y="544"/>
                  </a:lnTo>
                  <a:lnTo>
                    <a:pt x="148" y="556"/>
                  </a:lnTo>
                  <a:lnTo>
                    <a:pt x="166" y="564"/>
                  </a:lnTo>
                  <a:lnTo>
                    <a:pt x="186" y="572"/>
                  </a:lnTo>
                  <a:lnTo>
                    <a:pt x="210" y="578"/>
                  </a:lnTo>
                  <a:lnTo>
                    <a:pt x="236" y="582"/>
                  </a:lnTo>
                  <a:lnTo>
                    <a:pt x="262" y="584"/>
                  </a:lnTo>
                  <a:lnTo>
                    <a:pt x="290" y="584"/>
                  </a:lnTo>
                  <a:lnTo>
                    <a:pt x="318" y="584"/>
                  </a:lnTo>
                  <a:lnTo>
                    <a:pt x="344" y="582"/>
                  </a:lnTo>
                  <a:lnTo>
                    <a:pt x="368" y="576"/>
                  </a:lnTo>
                  <a:lnTo>
                    <a:pt x="392" y="570"/>
                  </a:lnTo>
                  <a:lnTo>
                    <a:pt x="412" y="564"/>
                  </a:lnTo>
                  <a:lnTo>
                    <a:pt x="428" y="554"/>
                  </a:lnTo>
                  <a:lnTo>
                    <a:pt x="442" y="542"/>
                  </a:lnTo>
                  <a:lnTo>
                    <a:pt x="446" y="536"/>
                  </a:lnTo>
                  <a:lnTo>
                    <a:pt x="448" y="530"/>
                  </a:lnTo>
                  <a:lnTo>
                    <a:pt x="450" y="524"/>
                  </a:lnTo>
                  <a:lnTo>
                    <a:pt x="450" y="516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9" name="Freeform 10223"/>
            <p:cNvSpPr/>
            <p:nvPr/>
          </p:nvSpPr>
          <p:spPr bwMode="auto">
            <a:xfrm>
              <a:off x="6311106" y="1946275"/>
              <a:ext cx="357188" cy="463550"/>
            </a:xfrm>
            <a:custGeom>
              <a:avLst/>
              <a:gdLst>
                <a:gd name="T0" fmla="*/ 450 w 450"/>
                <a:gd name="T1" fmla="*/ 516 h 584"/>
                <a:gd name="T2" fmla="*/ 432 w 450"/>
                <a:gd name="T3" fmla="*/ 428 h 584"/>
                <a:gd name="T4" fmla="*/ 418 w 450"/>
                <a:gd name="T5" fmla="*/ 444 h 584"/>
                <a:gd name="T6" fmla="*/ 388 w 450"/>
                <a:gd name="T7" fmla="*/ 468 h 584"/>
                <a:gd name="T8" fmla="*/ 360 w 450"/>
                <a:gd name="T9" fmla="*/ 484 h 584"/>
                <a:gd name="T10" fmla="*/ 336 w 450"/>
                <a:gd name="T11" fmla="*/ 492 h 584"/>
                <a:gd name="T12" fmla="*/ 312 w 450"/>
                <a:gd name="T13" fmla="*/ 496 h 584"/>
                <a:gd name="T14" fmla="*/ 280 w 450"/>
                <a:gd name="T15" fmla="*/ 490 h 584"/>
                <a:gd name="T16" fmla="*/ 244 w 450"/>
                <a:gd name="T17" fmla="*/ 470 h 584"/>
                <a:gd name="T18" fmla="*/ 216 w 450"/>
                <a:gd name="T19" fmla="*/ 444 h 584"/>
                <a:gd name="T20" fmla="*/ 196 w 450"/>
                <a:gd name="T21" fmla="*/ 414 h 584"/>
                <a:gd name="T22" fmla="*/ 180 w 450"/>
                <a:gd name="T23" fmla="*/ 382 h 584"/>
                <a:gd name="T24" fmla="*/ 214 w 450"/>
                <a:gd name="T25" fmla="*/ 374 h 584"/>
                <a:gd name="T26" fmla="*/ 402 w 450"/>
                <a:gd name="T27" fmla="*/ 320 h 584"/>
                <a:gd name="T28" fmla="*/ 394 w 450"/>
                <a:gd name="T29" fmla="*/ 288 h 584"/>
                <a:gd name="T30" fmla="*/ 404 w 450"/>
                <a:gd name="T31" fmla="*/ 286 h 584"/>
                <a:gd name="T32" fmla="*/ 420 w 450"/>
                <a:gd name="T33" fmla="*/ 282 h 584"/>
                <a:gd name="T34" fmla="*/ 434 w 450"/>
                <a:gd name="T35" fmla="*/ 272 h 584"/>
                <a:gd name="T36" fmla="*/ 444 w 450"/>
                <a:gd name="T37" fmla="*/ 254 h 584"/>
                <a:gd name="T38" fmla="*/ 446 w 450"/>
                <a:gd name="T39" fmla="*/ 238 h 584"/>
                <a:gd name="T40" fmla="*/ 440 w 450"/>
                <a:gd name="T41" fmla="*/ 232 h 584"/>
                <a:gd name="T42" fmla="*/ 428 w 450"/>
                <a:gd name="T43" fmla="*/ 230 h 584"/>
                <a:gd name="T44" fmla="*/ 420 w 450"/>
                <a:gd name="T45" fmla="*/ 234 h 584"/>
                <a:gd name="T46" fmla="*/ 400 w 450"/>
                <a:gd name="T47" fmla="*/ 238 h 584"/>
                <a:gd name="T48" fmla="*/ 384 w 450"/>
                <a:gd name="T49" fmla="*/ 230 h 584"/>
                <a:gd name="T50" fmla="*/ 374 w 450"/>
                <a:gd name="T51" fmla="*/ 218 h 584"/>
                <a:gd name="T52" fmla="*/ 368 w 450"/>
                <a:gd name="T53" fmla="*/ 206 h 584"/>
                <a:gd name="T54" fmla="*/ 366 w 450"/>
                <a:gd name="T55" fmla="*/ 198 h 584"/>
                <a:gd name="T56" fmla="*/ 324 w 450"/>
                <a:gd name="T57" fmla="*/ 62 h 584"/>
                <a:gd name="T58" fmla="*/ 302 w 450"/>
                <a:gd name="T59" fmla="*/ 44 h 584"/>
                <a:gd name="T60" fmla="*/ 262 w 450"/>
                <a:gd name="T61" fmla="*/ 20 h 584"/>
                <a:gd name="T62" fmla="*/ 224 w 450"/>
                <a:gd name="T63" fmla="*/ 4 h 584"/>
                <a:gd name="T64" fmla="*/ 190 w 450"/>
                <a:gd name="T65" fmla="*/ 0 h 584"/>
                <a:gd name="T66" fmla="*/ 158 w 450"/>
                <a:gd name="T67" fmla="*/ 2 h 584"/>
                <a:gd name="T68" fmla="*/ 130 w 450"/>
                <a:gd name="T69" fmla="*/ 12 h 584"/>
                <a:gd name="T70" fmla="*/ 104 w 450"/>
                <a:gd name="T71" fmla="*/ 26 h 584"/>
                <a:gd name="T72" fmla="*/ 72 w 450"/>
                <a:gd name="T73" fmla="*/ 58 h 584"/>
                <a:gd name="T74" fmla="*/ 36 w 450"/>
                <a:gd name="T75" fmla="*/ 108 h 584"/>
                <a:gd name="T76" fmla="*/ 14 w 450"/>
                <a:gd name="T77" fmla="*/ 158 h 584"/>
                <a:gd name="T78" fmla="*/ 2 w 450"/>
                <a:gd name="T79" fmla="*/ 202 h 584"/>
                <a:gd name="T80" fmla="*/ 2 w 450"/>
                <a:gd name="T81" fmla="*/ 228 h 584"/>
                <a:gd name="T82" fmla="*/ 20 w 450"/>
                <a:gd name="T83" fmla="*/ 286 h 584"/>
                <a:gd name="T84" fmla="*/ 50 w 450"/>
                <a:gd name="T85" fmla="*/ 378 h 584"/>
                <a:gd name="T86" fmla="*/ 90 w 450"/>
                <a:gd name="T87" fmla="*/ 476 h 584"/>
                <a:gd name="T88" fmla="*/ 112 w 450"/>
                <a:gd name="T89" fmla="*/ 516 h 584"/>
                <a:gd name="T90" fmla="*/ 134 w 450"/>
                <a:gd name="T91" fmla="*/ 544 h 584"/>
                <a:gd name="T92" fmla="*/ 148 w 450"/>
                <a:gd name="T93" fmla="*/ 556 h 584"/>
                <a:gd name="T94" fmla="*/ 186 w 450"/>
                <a:gd name="T95" fmla="*/ 572 h 584"/>
                <a:gd name="T96" fmla="*/ 236 w 450"/>
                <a:gd name="T97" fmla="*/ 582 h 584"/>
                <a:gd name="T98" fmla="*/ 290 w 450"/>
                <a:gd name="T99" fmla="*/ 584 h 584"/>
                <a:gd name="T100" fmla="*/ 344 w 450"/>
                <a:gd name="T101" fmla="*/ 582 h 584"/>
                <a:gd name="T102" fmla="*/ 392 w 450"/>
                <a:gd name="T103" fmla="*/ 570 h 584"/>
                <a:gd name="T104" fmla="*/ 428 w 450"/>
                <a:gd name="T105" fmla="*/ 554 h 584"/>
                <a:gd name="T106" fmla="*/ 446 w 450"/>
                <a:gd name="T107" fmla="*/ 536 h 584"/>
                <a:gd name="T108" fmla="*/ 450 w 450"/>
                <a:gd name="T109" fmla="*/ 52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584">
                  <a:moveTo>
                    <a:pt x="450" y="516"/>
                  </a:moveTo>
                  <a:lnTo>
                    <a:pt x="450" y="516"/>
                  </a:lnTo>
                  <a:lnTo>
                    <a:pt x="444" y="480"/>
                  </a:lnTo>
                  <a:lnTo>
                    <a:pt x="432" y="428"/>
                  </a:lnTo>
                  <a:lnTo>
                    <a:pt x="432" y="428"/>
                  </a:lnTo>
                  <a:lnTo>
                    <a:pt x="418" y="444"/>
                  </a:lnTo>
                  <a:lnTo>
                    <a:pt x="402" y="456"/>
                  </a:lnTo>
                  <a:lnTo>
                    <a:pt x="388" y="468"/>
                  </a:lnTo>
                  <a:lnTo>
                    <a:pt x="374" y="476"/>
                  </a:lnTo>
                  <a:lnTo>
                    <a:pt x="360" y="484"/>
                  </a:lnTo>
                  <a:lnTo>
                    <a:pt x="348" y="488"/>
                  </a:lnTo>
                  <a:lnTo>
                    <a:pt x="336" y="492"/>
                  </a:lnTo>
                  <a:lnTo>
                    <a:pt x="324" y="494"/>
                  </a:lnTo>
                  <a:lnTo>
                    <a:pt x="312" y="496"/>
                  </a:lnTo>
                  <a:lnTo>
                    <a:pt x="300" y="496"/>
                  </a:lnTo>
                  <a:lnTo>
                    <a:pt x="280" y="490"/>
                  </a:lnTo>
                  <a:lnTo>
                    <a:pt x="262" y="482"/>
                  </a:lnTo>
                  <a:lnTo>
                    <a:pt x="244" y="470"/>
                  </a:lnTo>
                  <a:lnTo>
                    <a:pt x="230" y="458"/>
                  </a:lnTo>
                  <a:lnTo>
                    <a:pt x="216" y="444"/>
                  </a:lnTo>
                  <a:lnTo>
                    <a:pt x="206" y="428"/>
                  </a:lnTo>
                  <a:lnTo>
                    <a:pt x="196" y="414"/>
                  </a:lnTo>
                  <a:lnTo>
                    <a:pt x="184" y="392"/>
                  </a:lnTo>
                  <a:lnTo>
                    <a:pt x="180" y="382"/>
                  </a:lnTo>
                  <a:lnTo>
                    <a:pt x="180" y="382"/>
                  </a:lnTo>
                  <a:lnTo>
                    <a:pt x="214" y="374"/>
                  </a:lnTo>
                  <a:lnTo>
                    <a:pt x="276" y="356"/>
                  </a:lnTo>
                  <a:lnTo>
                    <a:pt x="402" y="320"/>
                  </a:lnTo>
                  <a:lnTo>
                    <a:pt x="402" y="320"/>
                  </a:lnTo>
                  <a:lnTo>
                    <a:pt x="394" y="288"/>
                  </a:lnTo>
                  <a:lnTo>
                    <a:pt x="394" y="288"/>
                  </a:lnTo>
                  <a:lnTo>
                    <a:pt x="404" y="286"/>
                  </a:lnTo>
                  <a:lnTo>
                    <a:pt x="412" y="284"/>
                  </a:lnTo>
                  <a:lnTo>
                    <a:pt x="420" y="282"/>
                  </a:lnTo>
                  <a:lnTo>
                    <a:pt x="428" y="276"/>
                  </a:lnTo>
                  <a:lnTo>
                    <a:pt x="434" y="272"/>
                  </a:lnTo>
                  <a:lnTo>
                    <a:pt x="438" y="266"/>
                  </a:lnTo>
                  <a:lnTo>
                    <a:pt x="444" y="254"/>
                  </a:lnTo>
                  <a:lnTo>
                    <a:pt x="446" y="242"/>
                  </a:lnTo>
                  <a:lnTo>
                    <a:pt x="446" y="238"/>
                  </a:lnTo>
                  <a:lnTo>
                    <a:pt x="442" y="234"/>
                  </a:lnTo>
                  <a:lnTo>
                    <a:pt x="440" y="232"/>
                  </a:lnTo>
                  <a:lnTo>
                    <a:pt x="434" y="230"/>
                  </a:lnTo>
                  <a:lnTo>
                    <a:pt x="428" y="230"/>
                  </a:lnTo>
                  <a:lnTo>
                    <a:pt x="420" y="234"/>
                  </a:lnTo>
                  <a:lnTo>
                    <a:pt x="420" y="234"/>
                  </a:lnTo>
                  <a:lnTo>
                    <a:pt x="410" y="236"/>
                  </a:lnTo>
                  <a:lnTo>
                    <a:pt x="400" y="238"/>
                  </a:lnTo>
                  <a:lnTo>
                    <a:pt x="392" y="236"/>
                  </a:lnTo>
                  <a:lnTo>
                    <a:pt x="384" y="230"/>
                  </a:lnTo>
                  <a:lnTo>
                    <a:pt x="380" y="226"/>
                  </a:lnTo>
                  <a:lnTo>
                    <a:pt x="374" y="218"/>
                  </a:lnTo>
                  <a:lnTo>
                    <a:pt x="368" y="206"/>
                  </a:lnTo>
                  <a:lnTo>
                    <a:pt x="368" y="206"/>
                  </a:lnTo>
                  <a:lnTo>
                    <a:pt x="366" y="198"/>
                  </a:lnTo>
                  <a:lnTo>
                    <a:pt x="366" y="198"/>
                  </a:lnTo>
                  <a:lnTo>
                    <a:pt x="366" y="198"/>
                  </a:lnTo>
                  <a:lnTo>
                    <a:pt x="324" y="62"/>
                  </a:lnTo>
                  <a:lnTo>
                    <a:pt x="324" y="62"/>
                  </a:lnTo>
                  <a:lnTo>
                    <a:pt x="302" y="44"/>
                  </a:lnTo>
                  <a:lnTo>
                    <a:pt x="282" y="30"/>
                  </a:lnTo>
                  <a:lnTo>
                    <a:pt x="262" y="20"/>
                  </a:lnTo>
                  <a:lnTo>
                    <a:pt x="242" y="10"/>
                  </a:lnTo>
                  <a:lnTo>
                    <a:pt x="224" y="4"/>
                  </a:lnTo>
                  <a:lnTo>
                    <a:pt x="206" y="0"/>
                  </a:lnTo>
                  <a:lnTo>
                    <a:pt x="190" y="0"/>
                  </a:lnTo>
                  <a:lnTo>
                    <a:pt x="174" y="0"/>
                  </a:lnTo>
                  <a:lnTo>
                    <a:pt x="158" y="2"/>
                  </a:lnTo>
                  <a:lnTo>
                    <a:pt x="144" y="6"/>
                  </a:lnTo>
                  <a:lnTo>
                    <a:pt x="130" y="12"/>
                  </a:lnTo>
                  <a:lnTo>
                    <a:pt x="116" y="18"/>
                  </a:lnTo>
                  <a:lnTo>
                    <a:pt x="104" y="26"/>
                  </a:lnTo>
                  <a:lnTo>
                    <a:pt x="92" y="36"/>
                  </a:lnTo>
                  <a:lnTo>
                    <a:pt x="72" y="58"/>
                  </a:lnTo>
                  <a:lnTo>
                    <a:pt x="52" y="82"/>
                  </a:lnTo>
                  <a:lnTo>
                    <a:pt x="36" y="108"/>
                  </a:lnTo>
                  <a:lnTo>
                    <a:pt x="24" y="134"/>
                  </a:lnTo>
                  <a:lnTo>
                    <a:pt x="14" y="158"/>
                  </a:lnTo>
                  <a:lnTo>
                    <a:pt x="6" y="182"/>
                  </a:lnTo>
                  <a:lnTo>
                    <a:pt x="2" y="202"/>
                  </a:lnTo>
                  <a:lnTo>
                    <a:pt x="0" y="218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20" y="286"/>
                  </a:lnTo>
                  <a:lnTo>
                    <a:pt x="34" y="330"/>
                  </a:lnTo>
                  <a:lnTo>
                    <a:pt x="50" y="378"/>
                  </a:lnTo>
                  <a:lnTo>
                    <a:pt x="70" y="428"/>
                  </a:lnTo>
                  <a:lnTo>
                    <a:pt x="90" y="476"/>
                  </a:lnTo>
                  <a:lnTo>
                    <a:pt x="100" y="496"/>
                  </a:lnTo>
                  <a:lnTo>
                    <a:pt x="112" y="516"/>
                  </a:lnTo>
                  <a:lnTo>
                    <a:pt x="124" y="532"/>
                  </a:lnTo>
                  <a:lnTo>
                    <a:pt x="134" y="544"/>
                  </a:lnTo>
                  <a:lnTo>
                    <a:pt x="134" y="544"/>
                  </a:lnTo>
                  <a:lnTo>
                    <a:pt x="148" y="556"/>
                  </a:lnTo>
                  <a:lnTo>
                    <a:pt x="166" y="564"/>
                  </a:lnTo>
                  <a:lnTo>
                    <a:pt x="186" y="572"/>
                  </a:lnTo>
                  <a:lnTo>
                    <a:pt x="210" y="578"/>
                  </a:lnTo>
                  <a:lnTo>
                    <a:pt x="236" y="582"/>
                  </a:lnTo>
                  <a:lnTo>
                    <a:pt x="262" y="584"/>
                  </a:lnTo>
                  <a:lnTo>
                    <a:pt x="290" y="584"/>
                  </a:lnTo>
                  <a:lnTo>
                    <a:pt x="318" y="584"/>
                  </a:lnTo>
                  <a:lnTo>
                    <a:pt x="344" y="582"/>
                  </a:lnTo>
                  <a:lnTo>
                    <a:pt x="368" y="576"/>
                  </a:lnTo>
                  <a:lnTo>
                    <a:pt x="392" y="570"/>
                  </a:lnTo>
                  <a:lnTo>
                    <a:pt x="412" y="564"/>
                  </a:lnTo>
                  <a:lnTo>
                    <a:pt x="428" y="554"/>
                  </a:lnTo>
                  <a:lnTo>
                    <a:pt x="442" y="542"/>
                  </a:lnTo>
                  <a:lnTo>
                    <a:pt x="446" y="536"/>
                  </a:lnTo>
                  <a:lnTo>
                    <a:pt x="448" y="530"/>
                  </a:lnTo>
                  <a:lnTo>
                    <a:pt x="450" y="524"/>
                  </a:lnTo>
                  <a:lnTo>
                    <a:pt x="450" y="5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0" name="Freeform 10224"/>
            <p:cNvSpPr/>
            <p:nvPr/>
          </p:nvSpPr>
          <p:spPr bwMode="auto">
            <a:xfrm>
              <a:off x="6130131" y="1792287"/>
              <a:ext cx="488950" cy="495300"/>
            </a:xfrm>
            <a:custGeom>
              <a:avLst/>
              <a:gdLst>
                <a:gd name="T0" fmla="*/ 314 w 616"/>
                <a:gd name="T1" fmla="*/ 548 h 624"/>
                <a:gd name="T2" fmla="*/ 328 w 616"/>
                <a:gd name="T3" fmla="*/ 468 h 624"/>
                <a:gd name="T4" fmla="*/ 304 w 616"/>
                <a:gd name="T5" fmla="*/ 388 h 624"/>
                <a:gd name="T6" fmla="*/ 248 w 616"/>
                <a:gd name="T7" fmla="*/ 336 h 624"/>
                <a:gd name="T8" fmla="*/ 440 w 616"/>
                <a:gd name="T9" fmla="*/ 312 h 624"/>
                <a:gd name="T10" fmla="*/ 460 w 616"/>
                <a:gd name="T11" fmla="*/ 298 h 624"/>
                <a:gd name="T12" fmla="*/ 444 w 616"/>
                <a:gd name="T13" fmla="*/ 286 h 624"/>
                <a:gd name="T14" fmla="*/ 396 w 616"/>
                <a:gd name="T15" fmla="*/ 270 h 624"/>
                <a:gd name="T16" fmla="*/ 498 w 616"/>
                <a:gd name="T17" fmla="*/ 276 h 624"/>
                <a:gd name="T18" fmla="*/ 586 w 616"/>
                <a:gd name="T19" fmla="*/ 262 h 624"/>
                <a:gd name="T20" fmla="*/ 612 w 616"/>
                <a:gd name="T21" fmla="*/ 234 h 624"/>
                <a:gd name="T22" fmla="*/ 610 w 616"/>
                <a:gd name="T23" fmla="*/ 206 h 624"/>
                <a:gd name="T24" fmla="*/ 574 w 616"/>
                <a:gd name="T25" fmla="*/ 244 h 624"/>
                <a:gd name="T26" fmla="*/ 580 w 616"/>
                <a:gd name="T27" fmla="*/ 132 h 624"/>
                <a:gd name="T28" fmla="*/ 566 w 616"/>
                <a:gd name="T29" fmla="*/ 52 h 624"/>
                <a:gd name="T30" fmla="*/ 534 w 616"/>
                <a:gd name="T31" fmla="*/ 14 h 624"/>
                <a:gd name="T32" fmla="*/ 502 w 616"/>
                <a:gd name="T33" fmla="*/ 8 h 624"/>
                <a:gd name="T34" fmla="*/ 468 w 616"/>
                <a:gd name="T35" fmla="*/ 24 h 624"/>
                <a:gd name="T36" fmla="*/ 470 w 616"/>
                <a:gd name="T37" fmla="*/ 70 h 624"/>
                <a:gd name="T38" fmla="*/ 474 w 616"/>
                <a:gd name="T39" fmla="*/ 90 h 624"/>
                <a:gd name="T40" fmla="*/ 414 w 616"/>
                <a:gd name="T41" fmla="*/ 32 h 624"/>
                <a:gd name="T42" fmla="*/ 350 w 616"/>
                <a:gd name="T43" fmla="*/ 6 h 624"/>
                <a:gd name="T44" fmla="*/ 296 w 616"/>
                <a:gd name="T45" fmla="*/ 0 h 624"/>
                <a:gd name="T46" fmla="*/ 260 w 616"/>
                <a:gd name="T47" fmla="*/ 20 h 624"/>
                <a:gd name="T48" fmla="*/ 264 w 616"/>
                <a:gd name="T49" fmla="*/ 54 h 624"/>
                <a:gd name="T50" fmla="*/ 296 w 616"/>
                <a:gd name="T51" fmla="*/ 88 h 624"/>
                <a:gd name="T52" fmla="*/ 290 w 616"/>
                <a:gd name="T53" fmla="*/ 104 h 624"/>
                <a:gd name="T54" fmla="*/ 170 w 616"/>
                <a:gd name="T55" fmla="*/ 148 h 624"/>
                <a:gd name="T56" fmla="*/ 106 w 616"/>
                <a:gd name="T57" fmla="*/ 204 h 624"/>
                <a:gd name="T58" fmla="*/ 66 w 616"/>
                <a:gd name="T59" fmla="*/ 220 h 624"/>
                <a:gd name="T60" fmla="*/ 10 w 616"/>
                <a:gd name="T61" fmla="*/ 234 h 624"/>
                <a:gd name="T62" fmla="*/ 0 w 616"/>
                <a:gd name="T63" fmla="*/ 254 h 624"/>
                <a:gd name="T64" fmla="*/ 6 w 616"/>
                <a:gd name="T65" fmla="*/ 276 h 624"/>
                <a:gd name="T66" fmla="*/ 38 w 616"/>
                <a:gd name="T67" fmla="*/ 274 h 624"/>
                <a:gd name="T68" fmla="*/ 48 w 616"/>
                <a:gd name="T69" fmla="*/ 272 h 624"/>
                <a:gd name="T70" fmla="*/ 18 w 616"/>
                <a:gd name="T71" fmla="*/ 312 h 624"/>
                <a:gd name="T72" fmla="*/ 24 w 616"/>
                <a:gd name="T73" fmla="*/ 322 h 624"/>
                <a:gd name="T74" fmla="*/ 50 w 616"/>
                <a:gd name="T75" fmla="*/ 318 h 624"/>
                <a:gd name="T76" fmla="*/ 58 w 616"/>
                <a:gd name="T77" fmla="*/ 310 h 624"/>
                <a:gd name="T78" fmla="*/ 70 w 616"/>
                <a:gd name="T79" fmla="*/ 398 h 624"/>
                <a:gd name="T80" fmla="*/ 104 w 616"/>
                <a:gd name="T81" fmla="*/ 470 h 624"/>
                <a:gd name="T82" fmla="*/ 180 w 616"/>
                <a:gd name="T83" fmla="*/ 518 h 624"/>
                <a:gd name="T84" fmla="*/ 162 w 616"/>
                <a:gd name="T85" fmla="*/ 560 h 624"/>
                <a:gd name="T86" fmla="*/ 164 w 616"/>
                <a:gd name="T87" fmla="*/ 586 h 624"/>
                <a:gd name="T88" fmla="*/ 184 w 616"/>
                <a:gd name="T89" fmla="*/ 586 h 624"/>
                <a:gd name="T90" fmla="*/ 198 w 616"/>
                <a:gd name="T91" fmla="*/ 568 h 624"/>
                <a:gd name="T92" fmla="*/ 198 w 616"/>
                <a:gd name="T93" fmla="*/ 620 h 624"/>
                <a:gd name="T94" fmla="*/ 216 w 616"/>
                <a:gd name="T95" fmla="*/ 620 h 624"/>
                <a:gd name="T96" fmla="*/ 268 w 616"/>
                <a:gd name="T97" fmla="*/ 600 h 624"/>
                <a:gd name="T98" fmla="*/ 304 w 616"/>
                <a:gd name="T99" fmla="*/ 57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6" h="624">
                  <a:moveTo>
                    <a:pt x="304" y="572"/>
                  </a:moveTo>
                  <a:lnTo>
                    <a:pt x="304" y="572"/>
                  </a:lnTo>
                  <a:lnTo>
                    <a:pt x="306" y="566"/>
                  </a:lnTo>
                  <a:lnTo>
                    <a:pt x="314" y="548"/>
                  </a:lnTo>
                  <a:lnTo>
                    <a:pt x="322" y="520"/>
                  </a:lnTo>
                  <a:lnTo>
                    <a:pt x="326" y="504"/>
                  </a:lnTo>
                  <a:lnTo>
                    <a:pt x="328" y="486"/>
                  </a:lnTo>
                  <a:lnTo>
                    <a:pt x="328" y="468"/>
                  </a:lnTo>
                  <a:lnTo>
                    <a:pt x="326" y="448"/>
                  </a:lnTo>
                  <a:lnTo>
                    <a:pt x="322" y="428"/>
                  </a:lnTo>
                  <a:lnTo>
                    <a:pt x="316" y="408"/>
                  </a:lnTo>
                  <a:lnTo>
                    <a:pt x="304" y="388"/>
                  </a:lnTo>
                  <a:lnTo>
                    <a:pt x="290" y="370"/>
                  </a:lnTo>
                  <a:lnTo>
                    <a:pt x="272" y="352"/>
                  </a:lnTo>
                  <a:lnTo>
                    <a:pt x="248" y="336"/>
                  </a:lnTo>
                  <a:lnTo>
                    <a:pt x="248" y="336"/>
                  </a:lnTo>
                  <a:lnTo>
                    <a:pt x="286" y="332"/>
                  </a:lnTo>
                  <a:lnTo>
                    <a:pt x="366" y="324"/>
                  </a:lnTo>
                  <a:lnTo>
                    <a:pt x="406" y="318"/>
                  </a:lnTo>
                  <a:lnTo>
                    <a:pt x="440" y="312"/>
                  </a:lnTo>
                  <a:lnTo>
                    <a:pt x="450" y="308"/>
                  </a:lnTo>
                  <a:lnTo>
                    <a:pt x="458" y="304"/>
                  </a:lnTo>
                  <a:lnTo>
                    <a:pt x="460" y="302"/>
                  </a:lnTo>
                  <a:lnTo>
                    <a:pt x="460" y="298"/>
                  </a:lnTo>
                  <a:lnTo>
                    <a:pt x="458" y="296"/>
                  </a:lnTo>
                  <a:lnTo>
                    <a:pt x="456" y="294"/>
                  </a:lnTo>
                  <a:lnTo>
                    <a:pt x="456" y="294"/>
                  </a:lnTo>
                  <a:lnTo>
                    <a:pt x="444" y="286"/>
                  </a:lnTo>
                  <a:lnTo>
                    <a:pt x="434" y="280"/>
                  </a:lnTo>
                  <a:lnTo>
                    <a:pt x="414" y="274"/>
                  </a:lnTo>
                  <a:lnTo>
                    <a:pt x="402" y="270"/>
                  </a:lnTo>
                  <a:lnTo>
                    <a:pt x="396" y="270"/>
                  </a:lnTo>
                  <a:lnTo>
                    <a:pt x="396" y="270"/>
                  </a:lnTo>
                  <a:lnTo>
                    <a:pt x="428" y="274"/>
                  </a:lnTo>
                  <a:lnTo>
                    <a:pt x="460" y="276"/>
                  </a:lnTo>
                  <a:lnTo>
                    <a:pt x="498" y="276"/>
                  </a:lnTo>
                  <a:lnTo>
                    <a:pt x="538" y="274"/>
                  </a:lnTo>
                  <a:lnTo>
                    <a:pt x="556" y="270"/>
                  </a:lnTo>
                  <a:lnTo>
                    <a:pt x="572" y="266"/>
                  </a:lnTo>
                  <a:lnTo>
                    <a:pt x="586" y="262"/>
                  </a:lnTo>
                  <a:lnTo>
                    <a:pt x="598" y="254"/>
                  </a:lnTo>
                  <a:lnTo>
                    <a:pt x="608" y="246"/>
                  </a:lnTo>
                  <a:lnTo>
                    <a:pt x="612" y="234"/>
                  </a:lnTo>
                  <a:lnTo>
                    <a:pt x="612" y="234"/>
                  </a:lnTo>
                  <a:lnTo>
                    <a:pt x="616" y="216"/>
                  </a:lnTo>
                  <a:lnTo>
                    <a:pt x="616" y="210"/>
                  </a:lnTo>
                  <a:lnTo>
                    <a:pt x="614" y="206"/>
                  </a:lnTo>
                  <a:lnTo>
                    <a:pt x="610" y="206"/>
                  </a:lnTo>
                  <a:lnTo>
                    <a:pt x="608" y="206"/>
                  </a:lnTo>
                  <a:lnTo>
                    <a:pt x="600" y="214"/>
                  </a:lnTo>
                  <a:lnTo>
                    <a:pt x="582" y="232"/>
                  </a:lnTo>
                  <a:lnTo>
                    <a:pt x="574" y="244"/>
                  </a:lnTo>
                  <a:lnTo>
                    <a:pt x="574" y="244"/>
                  </a:lnTo>
                  <a:lnTo>
                    <a:pt x="578" y="210"/>
                  </a:lnTo>
                  <a:lnTo>
                    <a:pt x="580" y="174"/>
                  </a:lnTo>
                  <a:lnTo>
                    <a:pt x="580" y="132"/>
                  </a:lnTo>
                  <a:lnTo>
                    <a:pt x="580" y="110"/>
                  </a:lnTo>
                  <a:lnTo>
                    <a:pt x="576" y="90"/>
                  </a:lnTo>
                  <a:lnTo>
                    <a:pt x="572" y="70"/>
                  </a:lnTo>
                  <a:lnTo>
                    <a:pt x="566" y="52"/>
                  </a:lnTo>
                  <a:lnTo>
                    <a:pt x="558" y="36"/>
                  </a:lnTo>
                  <a:lnTo>
                    <a:pt x="546" y="22"/>
                  </a:lnTo>
                  <a:lnTo>
                    <a:pt x="540" y="18"/>
                  </a:lnTo>
                  <a:lnTo>
                    <a:pt x="534" y="14"/>
                  </a:lnTo>
                  <a:lnTo>
                    <a:pt x="526" y="10"/>
                  </a:lnTo>
                  <a:lnTo>
                    <a:pt x="518" y="8"/>
                  </a:lnTo>
                  <a:lnTo>
                    <a:pt x="518" y="8"/>
                  </a:lnTo>
                  <a:lnTo>
                    <a:pt x="502" y="8"/>
                  </a:lnTo>
                  <a:lnTo>
                    <a:pt x="488" y="8"/>
                  </a:lnTo>
                  <a:lnTo>
                    <a:pt x="480" y="12"/>
                  </a:lnTo>
                  <a:lnTo>
                    <a:pt x="472" y="18"/>
                  </a:lnTo>
                  <a:lnTo>
                    <a:pt x="468" y="24"/>
                  </a:lnTo>
                  <a:lnTo>
                    <a:pt x="466" y="32"/>
                  </a:lnTo>
                  <a:lnTo>
                    <a:pt x="464" y="40"/>
                  </a:lnTo>
                  <a:lnTo>
                    <a:pt x="464" y="50"/>
                  </a:lnTo>
                  <a:lnTo>
                    <a:pt x="470" y="70"/>
                  </a:lnTo>
                  <a:lnTo>
                    <a:pt x="476" y="86"/>
                  </a:lnTo>
                  <a:lnTo>
                    <a:pt x="484" y="102"/>
                  </a:lnTo>
                  <a:lnTo>
                    <a:pt x="484" y="102"/>
                  </a:lnTo>
                  <a:lnTo>
                    <a:pt x="474" y="90"/>
                  </a:lnTo>
                  <a:lnTo>
                    <a:pt x="464" y="74"/>
                  </a:lnTo>
                  <a:lnTo>
                    <a:pt x="448" y="58"/>
                  </a:lnTo>
                  <a:lnTo>
                    <a:pt x="426" y="40"/>
                  </a:lnTo>
                  <a:lnTo>
                    <a:pt x="414" y="32"/>
                  </a:lnTo>
                  <a:lnTo>
                    <a:pt x="400" y="24"/>
                  </a:lnTo>
                  <a:lnTo>
                    <a:pt x="384" y="18"/>
                  </a:lnTo>
                  <a:lnTo>
                    <a:pt x="368" y="10"/>
                  </a:lnTo>
                  <a:lnTo>
                    <a:pt x="350" y="6"/>
                  </a:lnTo>
                  <a:lnTo>
                    <a:pt x="330" y="2"/>
                  </a:lnTo>
                  <a:lnTo>
                    <a:pt x="330" y="2"/>
                  </a:lnTo>
                  <a:lnTo>
                    <a:pt x="310" y="0"/>
                  </a:lnTo>
                  <a:lnTo>
                    <a:pt x="296" y="0"/>
                  </a:lnTo>
                  <a:lnTo>
                    <a:pt x="282" y="2"/>
                  </a:lnTo>
                  <a:lnTo>
                    <a:pt x="272" y="8"/>
                  </a:lnTo>
                  <a:lnTo>
                    <a:pt x="266" y="12"/>
                  </a:lnTo>
                  <a:lnTo>
                    <a:pt x="260" y="20"/>
                  </a:lnTo>
                  <a:lnTo>
                    <a:pt x="258" y="28"/>
                  </a:lnTo>
                  <a:lnTo>
                    <a:pt x="258" y="36"/>
                  </a:lnTo>
                  <a:lnTo>
                    <a:pt x="260" y="46"/>
                  </a:lnTo>
                  <a:lnTo>
                    <a:pt x="264" y="54"/>
                  </a:lnTo>
                  <a:lnTo>
                    <a:pt x="270" y="64"/>
                  </a:lnTo>
                  <a:lnTo>
                    <a:pt x="278" y="72"/>
                  </a:lnTo>
                  <a:lnTo>
                    <a:pt x="286" y="80"/>
                  </a:lnTo>
                  <a:lnTo>
                    <a:pt x="296" y="88"/>
                  </a:lnTo>
                  <a:lnTo>
                    <a:pt x="306" y="94"/>
                  </a:lnTo>
                  <a:lnTo>
                    <a:pt x="318" y="98"/>
                  </a:lnTo>
                  <a:lnTo>
                    <a:pt x="318" y="98"/>
                  </a:lnTo>
                  <a:lnTo>
                    <a:pt x="290" y="104"/>
                  </a:lnTo>
                  <a:lnTo>
                    <a:pt x="262" y="110"/>
                  </a:lnTo>
                  <a:lnTo>
                    <a:pt x="226" y="122"/>
                  </a:lnTo>
                  <a:lnTo>
                    <a:pt x="190" y="138"/>
                  </a:lnTo>
                  <a:lnTo>
                    <a:pt x="170" y="148"/>
                  </a:lnTo>
                  <a:lnTo>
                    <a:pt x="152" y="160"/>
                  </a:lnTo>
                  <a:lnTo>
                    <a:pt x="136" y="172"/>
                  </a:lnTo>
                  <a:lnTo>
                    <a:pt x="120" y="188"/>
                  </a:lnTo>
                  <a:lnTo>
                    <a:pt x="106" y="20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80" y="220"/>
                  </a:lnTo>
                  <a:lnTo>
                    <a:pt x="66" y="220"/>
                  </a:lnTo>
                  <a:lnTo>
                    <a:pt x="50" y="220"/>
                  </a:lnTo>
                  <a:lnTo>
                    <a:pt x="32" y="222"/>
                  </a:lnTo>
                  <a:lnTo>
                    <a:pt x="16" y="228"/>
                  </a:lnTo>
                  <a:lnTo>
                    <a:pt x="10" y="234"/>
                  </a:lnTo>
                  <a:lnTo>
                    <a:pt x="6" y="240"/>
                  </a:lnTo>
                  <a:lnTo>
                    <a:pt x="2" y="246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0" y="262"/>
                  </a:lnTo>
                  <a:lnTo>
                    <a:pt x="0" y="268"/>
                  </a:lnTo>
                  <a:lnTo>
                    <a:pt x="2" y="274"/>
                  </a:lnTo>
                  <a:lnTo>
                    <a:pt x="6" y="276"/>
                  </a:lnTo>
                  <a:lnTo>
                    <a:pt x="10" y="278"/>
                  </a:lnTo>
                  <a:lnTo>
                    <a:pt x="16" y="280"/>
                  </a:lnTo>
                  <a:lnTo>
                    <a:pt x="26" y="278"/>
                  </a:lnTo>
                  <a:lnTo>
                    <a:pt x="38" y="274"/>
                  </a:lnTo>
                  <a:lnTo>
                    <a:pt x="48" y="270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48" y="272"/>
                  </a:lnTo>
                  <a:lnTo>
                    <a:pt x="30" y="288"/>
                  </a:lnTo>
                  <a:lnTo>
                    <a:pt x="24" y="298"/>
                  </a:lnTo>
                  <a:lnTo>
                    <a:pt x="18" y="308"/>
                  </a:lnTo>
                  <a:lnTo>
                    <a:pt x="18" y="312"/>
                  </a:lnTo>
                  <a:lnTo>
                    <a:pt x="18" y="316"/>
                  </a:lnTo>
                  <a:lnTo>
                    <a:pt x="20" y="320"/>
                  </a:lnTo>
                  <a:lnTo>
                    <a:pt x="24" y="322"/>
                  </a:lnTo>
                  <a:lnTo>
                    <a:pt x="24" y="322"/>
                  </a:lnTo>
                  <a:lnTo>
                    <a:pt x="32" y="326"/>
                  </a:lnTo>
                  <a:lnTo>
                    <a:pt x="40" y="326"/>
                  </a:lnTo>
                  <a:lnTo>
                    <a:pt x="46" y="322"/>
                  </a:lnTo>
                  <a:lnTo>
                    <a:pt x="50" y="318"/>
                  </a:lnTo>
                  <a:lnTo>
                    <a:pt x="56" y="308"/>
                  </a:lnTo>
                  <a:lnTo>
                    <a:pt x="58" y="302"/>
                  </a:lnTo>
                  <a:lnTo>
                    <a:pt x="58" y="302"/>
                  </a:lnTo>
                  <a:lnTo>
                    <a:pt x="58" y="310"/>
                  </a:lnTo>
                  <a:lnTo>
                    <a:pt x="60" y="330"/>
                  </a:lnTo>
                  <a:lnTo>
                    <a:pt x="62" y="362"/>
                  </a:lnTo>
                  <a:lnTo>
                    <a:pt x="64" y="378"/>
                  </a:lnTo>
                  <a:lnTo>
                    <a:pt x="70" y="398"/>
                  </a:lnTo>
                  <a:lnTo>
                    <a:pt x="76" y="416"/>
                  </a:lnTo>
                  <a:lnTo>
                    <a:pt x="82" y="434"/>
                  </a:lnTo>
                  <a:lnTo>
                    <a:pt x="92" y="452"/>
                  </a:lnTo>
                  <a:lnTo>
                    <a:pt x="104" y="470"/>
                  </a:lnTo>
                  <a:lnTo>
                    <a:pt x="118" y="486"/>
                  </a:lnTo>
                  <a:lnTo>
                    <a:pt x="136" y="500"/>
                  </a:lnTo>
                  <a:lnTo>
                    <a:pt x="156" y="510"/>
                  </a:lnTo>
                  <a:lnTo>
                    <a:pt x="180" y="518"/>
                  </a:lnTo>
                  <a:lnTo>
                    <a:pt x="180" y="518"/>
                  </a:lnTo>
                  <a:lnTo>
                    <a:pt x="174" y="528"/>
                  </a:lnTo>
                  <a:lnTo>
                    <a:pt x="164" y="548"/>
                  </a:lnTo>
                  <a:lnTo>
                    <a:pt x="162" y="560"/>
                  </a:lnTo>
                  <a:lnTo>
                    <a:pt x="160" y="572"/>
                  </a:lnTo>
                  <a:lnTo>
                    <a:pt x="160" y="580"/>
                  </a:lnTo>
                  <a:lnTo>
                    <a:pt x="162" y="584"/>
                  </a:lnTo>
                  <a:lnTo>
                    <a:pt x="164" y="586"/>
                  </a:lnTo>
                  <a:lnTo>
                    <a:pt x="164" y="586"/>
                  </a:lnTo>
                  <a:lnTo>
                    <a:pt x="172" y="590"/>
                  </a:lnTo>
                  <a:lnTo>
                    <a:pt x="178" y="588"/>
                  </a:lnTo>
                  <a:lnTo>
                    <a:pt x="184" y="586"/>
                  </a:lnTo>
                  <a:lnTo>
                    <a:pt x="188" y="582"/>
                  </a:lnTo>
                  <a:lnTo>
                    <a:pt x="196" y="572"/>
                  </a:lnTo>
                  <a:lnTo>
                    <a:pt x="198" y="568"/>
                  </a:lnTo>
                  <a:lnTo>
                    <a:pt x="198" y="568"/>
                  </a:lnTo>
                  <a:lnTo>
                    <a:pt x="196" y="578"/>
                  </a:lnTo>
                  <a:lnTo>
                    <a:pt x="194" y="602"/>
                  </a:lnTo>
                  <a:lnTo>
                    <a:pt x="194" y="612"/>
                  </a:lnTo>
                  <a:lnTo>
                    <a:pt x="198" y="620"/>
                  </a:lnTo>
                  <a:lnTo>
                    <a:pt x="200" y="622"/>
                  </a:lnTo>
                  <a:lnTo>
                    <a:pt x="204" y="624"/>
                  </a:lnTo>
                  <a:lnTo>
                    <a:pt x="210" y="624"/>
                  </a:lnTo>
                  <a:lnTo>
                    <a:pt x="216" y="620"/>
                  </a:lnTo>
                  <a:lnTo>
                    <a:pt x="216" y="620"/>
                  </a:lnTo>
                  <a:lnTo>
                    <a:pt x="230" y="614"/>
                  </a:lnTo>
                  <a:lnTo>
                    <a:pt x="244" y="610"/>
                  </a:lnTo>
                  <a:lnTo>
                    <a:pt x="268" y="600"/>
                  </a:lnTo>
                  <a:lnTo>
                    <a:pt x="280" y="596"/>
                  </a:lnTo>
                  <a:lnTo>
                    <a:pt x="290" y="590"/>
                  </a:lnTo>
                  <a:lnTo>
                    <a:pt x="298" y="582"/>
                  </a:lnTo>
                  <a:lnTo>
                    <a:pt x="304" y="572"/>
                  </a:lnTo>
                  <a:close/>
                </a:path>
              </a:pathLst>
            </a:custGeom>
            <a:solidFill>
              <a:srgbClr val="735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1" name="Freeform 10225"/>
            <p:cNvSpPr/>
            <p:nvPr/>
          </p:nvSpPr>
          <p:spPr bwMode="auto">
            <a:xfrm>
              <a:off x="6130131" y="1792287"/>
              <a:ext cx="488950" cy="495300"/>
            </a:xfrm>
            <a:custGeom>
              <a:avLst/>
              <a:gdLst>
                <a:gd name="T0" fmla="*/ 314 w 616"/>
                <a:gd name="T1" fmla="*/ 548 h 624"/>
                <a:gd name="T2" fmla="*/ 328 w 616"/>
                <a:gd name="T3" fmla="*/ 468 h 624"/>
                <a:gd name="T4" fmla="*/ 304 w 616"/>
                <a:gd name="T5" fmla="*/ 388 h 624"/>
                <a:gd name="T6" fmla="*/ 248 w 616"/>
                <a:gd name="T7" fmla="*/ 336 h 624"/>
                <a:gd name="T8" fmla="*/ 440 w 616"/>
                <a:gd name="T9" fmla="*/ 312 h 624"/>
                <a:gd name="T10" fmla="*/ 460 w 616"/>
                <a:gd name="T11" fmla="*/ 298 h 624"/>
                <a:gd name="T12" fmla="*/ 444 w 616"/>
                <a:gd name="T13" fmla="*/ 286 h 624"/>
                <a:gd name="T14" fmla="*/ 396 w 616"/>
                <a:gd name="T15" fmla="*/ 270 h 624"/>
                <a:gd name="T16" fmla="*/ 498 w 616"/>
                <a:gd name="T17" fmla="*/ 276 h 624"/>
                <a:gd name="T18" fmla="*/ 586 w 616"/>
                <a:gd name="T19" fmla="*/ 262 h 624"/>
                <a:gd name="T20" fmla="*/ 612 w 616"/>
                <a:gd name="T21" fmla="*/ 234 h 624"/>
                <a:gd name="T22" fmla="*/ 610 w 616"/>
                <a:gd name="T23" fmla="*/ 206 h 624"/>
                <a:gd name="T24" fmla="*/ 574 w 616"/>
                <a:gd name="T25" fmla="*/ 244 h 624"/>
                <a:gd name="T26" fmla="*/ 580 w 616"/>
                <a:gd name="T27" fmla="*/ 132 h 624"/>
                <a:gd name="T28" fmla="*/ 566 w 616"/>
                <a:gd name="T29" fmla="*/ 52 h 624"/>
                <a:gd name="T30" fmla="*/ 534 w 616"/>
                <a:gd name="T31" fmla="*/ 14 h 624"/>
                <a:gd name="T32" fmla="*/ 502 w 616"/>
                <a:gd name="T33" fmla="*/ 8 h 624"/>
                <a:gd name="T34" fmla="*/ 468 w 616"/>
                <a:gd name="T35" fmla="*/ 24 h 624"/>
                <a:gd name="T36" fmla="*/ 470 w 616"/>
                <a:gd name="T37" fmla="*/ 70 h 624"/>
                <a:gd name="T38" fmla="*/ 474 w 616"/>
                <a:gd name="T39" fmla="*/ 90 h 624"/>
                <a:gd name="T40" fmla="*/ 414 w 616"/>
                <a:gd name="T41" fmla="*/ 32 h 624"/>
                <a:gd name="T42" fmla="*/ 350 w 616"/>
                <a:gd name="T43" fmla="*/ 6 h 624"/>
                <a:gd name="T44" fmla="*/ 296 w 616"/>
                <a:gd name="T45" fmla="*/ 0 h 624"/>
                <a:gd name="T46" fmla="*/ 260 w 616"/>
                <a:gd name="T47" fmla="*/ 20 h 624"/>
                <a:gd name="T48" fmla="*/ 264 w 616"/>
                <a:gd name="T49" fmla="*/ 54 h 624"/>
                <a:gd name="T50" fmla="*/ 296 w 616"/>
                <a:gd name="T51" fmla="*/ 88 h 624"/>
                <a:gd name="T52" fmla="*/ 290 w 616"/>
                <a:gd name="T53" fmla="*/ 104 h 624"/>
                <a:gd name="T54" fmla="*/ 170 w 616"/>
                <a:gd name="T55" fmla="*/ 148 h 624"/>
                <a:gd name="T56" fmla="*/ 106 w 616"/>
                <a:gd name="T57" fmla="*/ 204 h 624"/>
                <a:gd name="T58" fmla="*/ 66 w 616"/>
                <a:gd name="T59" fmla="*/ 220 h 624"/>
                <a:gd name="T60" fmla="*/ 10 w 616"/>
                <a:gd name="T61" fmla="*/ 234 h 624"/>
                <a:gd name="T62" fmla="*/ 0 w 616"/>
                <a:gd name="T63" fmla="*/ 254 h 624"/>
                <a:gd name="T64" fmla="*/ 6 w 616"/>
                <a:gd name="T65" fmla="*/ 276 h 624"/>
                <a:gd name="T66" fmla="*/ 38 w 616"/>
                <a:gd name="T67" fmla="*/ 274 h 624"/>
                <a:gd name="T68" fmla="*/ 48 w 616"/>
                <a:gd name="T69" fmla="*/ 272 h 624"/>
                <a:gd name="T70" fmla="*/ 18 w 616"/>
                <a:gd name="T71" fmla="*/ 312 h 624"/>
                <a:gd name="T72" fmla="*/ 24 w 616"/>
                <a:gd name="T73" fmla="*/ 322 h 624"/>
                <a:gd name="T74" fmla="*/ 50 w 616"/>
                <a:gd name="T75" fmla="*/ 318 h 624"/>
                <a:gd name="T76" fmla="*/ 58 w 616"/>
                <a:gd name="T77" fmla="*/ 310 h 624"/>
                <a:gd name="T78" fmla="*/ 70 w 616"/>
                <a:gd name="T79" fmla="*/ 398 h 624"/>
                <a:gd name="T80" fmla="*/ 104 w 616"/>
                <a:gd name="T81" fmla="*/ 470 h 624"/>
                <a:gd name="T82" fmla="*/ 180 w 616"/>
                <a:gd name="T83" fmla="*/ 518 h 624"/>
                <a:gd name="T84" fmla="*/ 162 w 616"/>
                <a:gd name="T85" fmla="*/ 560 h 624"/>
                <a:gd name="T86" fmla="*/ 164 w 616"/>
                <a:gd name="T87" fmla="*/ 586 h 624"/>
                <a:gd name="T88" fmla="*/ 184 w 616"/>
                <a:gd name="T89" fmla="*/ 586 h 624"/>
                <a:gd name="T90" fmla="*/ 198 w 616"/>
                <a:gd name="T91" fmla="*/ 568 h 624"/>
                <a:gd name="T92" fmla="*/ 198 w 616"/>
                <a:gd name="T93" fmla="*/ 620 h 624"/>
                <a:gd name="T94" fmla="*/ 216 w 616"/>
                <a:gd name="T95" fmla="*/ 620 h 624"/>
                <a:gd name="T96" fmla="*/ 268 w 616"/>
                <a:gd name="T97" fmla="*/ 600 h 624"/>
                <a:gd name="T98" fmla="*/ 304 w 616"/>
                <a:gd name="T99" fmla="*/ 57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6" h="624">
                  <a:moveTo>
                    <a:pt x="304" y="572"/>
                  </a:moveTo>
                  <a:lnTo>
                    <a:pt x="304" y="572"/>
                  </a:lnTo>
                  <a:lnTo>
                    <a:pt x="306" y="566"/>
                  </a:lnTo>
                  <a:lnTo>
                    <a:pt x="314" y="548"/>
                  </a:lnTo>
                  <a:lnTo>
                    <a:pt x="322" y="520"/>
                  </a:lnTo>
                  <a:lnTo>
                    <a:pt x="326" y="504"/>
                  </a:lnTo>
                  <a:lnTo>
                    <a:pt x="328" y="486"/>
                  </a:lnTo>
                  <a:lnTo>
                    <a:pt x="328" y="468"/>
                  </a:lnTo>
                  <a:lnTo>
                    <a:pt x="326" y="448"/>
                  </a:lnTo>
                  <a:lnTo>
                    <a:pt x="322" y="428"/>
                  </a:lnTo>
                  <a:lnTo>
                    <a:pt x="316" y="408"/>
                  </a:lnTo>
                  <a:lnTo>
                    <a:pt x="304" y="388"/>
                  </a:lnTo>
                  <a:lnTo>
                    <a:pt x="290" y="370"/>
                  </a:lnTo>
                  <a:lnTo>
                    <a:pt x="272" y="352"/>
                  </a:lnTo>
                  <a:lnTo>
                    <a:pt x="248" y="336"/>
                  </a:lnTo>
                  <a:lnTo>
                    <a:pt x="248" y="336"/>
                  </a:lnTo>
                  <a:lnTo>
                    <a:pt x="286" y="332"/>
                  </a:lnTo>
                  <a:lnTo>
                    <a:pt x="366" y="324"/>
                  </a:lnTo>
                  <a:lnTo>
                    <a:pt x="406" y="318"/>
                  </a:lnTo>
                  <a:lnTo>
                    <a:pt x="440" y="312"/>
                  </a:lnTo>
                  <a:lnTo>
                    <a:pt x="450" y="308"/>
                  </a:lnTo>
                  <a:lnTo>
                    <a:pt x="458" y="304"/>
                  </a:lnTo>
                  <a:lnTo>
                    <a:pt x="460" y="302"/>
                  </a:lnTo>
                  <a:lnTo>
                    <a:pt x="460" y="298"/>
                  </a:lnTo>
                  <a:lnTo>
                    <a:pt x="458" y="296"/>
                  </a:lnTo>
                  <a:lnTo>
                    <a:pt x="456" y="294"/>
                  </a:lnTo>
                  <a:lnTo>
                    <a:pt x="456" y="294"/>
                  </a:lnTo>
                  <a:lnTo>
                    <a:pt x="444" y="286"/>
                  </a:lnTo>
                  <a:lnTo>
                    <a:pt x="434" y="280"/>
                  </a:lnTo>
                  <a:lnTo>
                    <a:pt x="414" y="274"/>
                  </a:lnTo>
                  <a:lnTo>
                    <a:pt x="402" y="270"/>
                  </a:lnTo>
                  <a:lnTo>
                    <a:pt x="396" y="270"/>
                  </a:lnTo>
                  <a:lnTo>
                    <a:pt x="396" y="270"/>
                  </a:lnTo>
                  <a:lnTo>
                    <a:pt x="428" y="274"/>
                  </a:lnTo>
                  <a:lnTo>
                    <a:pt x="460" y="276"/>
                  </a:lnTo>
                  <a:lnTo>
                    <a:pt x="498" y="276"/>
                  </a:lnTo>
                  <a:lnTo>
                    <a:pt x="538" y="274"/>
                  </a:lnTo>
                  <a:lnTo>
                    <a:pt x="556" y="270"/>
                  </a:lnTo>
                  <a:lnTo>
                    <a:pt x="572" y="266"/>
                  </a:lnTo>
                  <a:lnTo>
                    <a:pt x="586" y="262"/>
                  </a:lnTo>
                  <a:lnTo>
                    <a:pt x="598" y="254"/>
                  </a:lnTo>
                  <a:lnTo>
                    <a:pt x="608" y="246"/>
                  </a:lnTo>
                  <a:lnTo>
                    <a:pt x="612" y="234"/>
                  </a:lnTo>
                  <a:lnTo>
                    <a:pt x="612" y="234"/>
                  </a:lnTo>
                  <a:lnTo>
                    <a:pt x="616" y="216"/>
                  </a:lnTo>
                  <a:lnTo>
                    <a:pt x="616" y="210"/>
                  </a:lnTo>
                  <a:lnTo>
                    <a:pt x="614" y="206"/>
                  </a:lnTo>
                  <a:lnTo>
                    <a:pt x="610" y="206"/>
                  </a:lnTo>
                  <a:lnTo>
                    <a:pt x="608" y="206"/>
                  </a:lnTo>
                  <a:lnTo>
                    <a:pt x="600" y="214"/>
                  </a:lnTo>
                  <a:lnTo>
                    <a:pt x="582" y="232"/>
                  </a:lnTo>
                  <a:lnTo>
                    <a:pt x="574" y="244"/>
                  </a:lnTo>
                  <a:lnTo>
                    <a:pt x="574" y="244"/>
                  </a:lnTo>
                  <a:lnTo>
                    <a:pt x="578" y="210"/>
                  </a:lnTo>
                  <a:lnTo>
                    <a:pt x="580" y="174"/>
                  </a:lnTo>
                  <a:lnTo>
                    <a:pt x="580" y="132"/>
                  </a:lnTo>
                  <a:lnTo>
                    <a:pt x="580" y="110"/>
                  </a:lnTo>
                  <a:lnTo>
                    <a:pt x="576" y="90"/>
                  </a:lnTo>
                  <a:lnTo>
                    <a:pt x="572" y="70"/>
                  </a:lnTo>
                  <a:lnTo>
                    <a:pt x="566" y="52"/>
                  </a:lnTo>
                  <a:lnTo>
                    <a:pt x="558" y="36"/>
                  </a:lnTo>
                  <a:lnTo>
                    <a:pt x="546" y="22"/>
                  </a:lnTo>
                  <a:lnTo>
                    <a:pt x="540" y="18"/>
                  </a:lnTo>
                  <a:lnTo>
                    <a:pt x="534" y="14"/>
                  </a:lnTo>
                  <a:lnTo>
                    <a:pt x="526" y="10"/>
                  </a:lnTo>
                  <a:lnTo>
                    <a:pt x="518" y="8"/>
                  </a:lnTo>
                  <a:lnTo>
                    <a:pt x="518" y="8"/>
                  </a:lnTo>
                  <a:lnTo>
                    <a:pt x="502" y="8"/>
                  </a:lnTo>
                  <a:lnTo>
                    <a:pt x="488" y="8"/>
                  </a:lnTo>
                  <a:lnTo>
                    <a:pt x="480" y="12"/>
                  </a:lnTo>
                  <a:lnTo>
                    <a:pt x="472" y="18"/>
                  </a:lnTo>
                  <a:lnTo>
                    <a:pt x="468" y="24"/>
                  </a:lnTo>
                  <a:lnTo>
                    <a:pt x="466" y="32"/>
                  </a:lnTo>
                  <a:lnTo>
                    <a:pt x="464" y="40"/>
                  </a:lnTo>
                  <a:lnTo>
                    <a:pt x="464" y="50"/>
                  </a:lnTo>
                  <a:lnTo>
                    <a:pt x="470" y="70"/>
                  </a:lnTo>
                  <a:lnTo>
                    <a:pt x="476" y="86"/>
                  </a:lnTo>
                  <a:lnTo>
                    <a:pt x="484" y="102"/>
                  </a:lnTo>
                  <a:lnTo>
                    <a:pt x="484" y="102"/>
                  </a:lnTo>
                  <a:lnTo>
                    <a:pt x="474" y="90"/>
                  </a:lnTo>
                  <a:lnTo>
                    <a:pt x="464" y="74"/>
                  </a:lnTo>
                  <a:lnTo>
                    <a:pt x="448" y="58"/>
                  </a:lnTo>
                  <a:lnTo>
                    <a:pt x="426" y="40"/>
                  </a:lnTo>
                  <a:lnTo>
                    <a:pt x="414" y="32"/>
                  </a:lnTo>
                  <a:lnTo>
                    <a:pt x="400" y="24"/>
                  </a:lnTo>
                  <a:lnTo>
                    <a:pt x="384" y="18"/>
                  </a:lnTo>
                  <a:lnTo>
                    <a:pt x="368" y="10"/>
                  </a:lnTo>
                  <a:lnTo>
                    <a:pt x="350" y="6"/>
                  </a:lnTo>
                  <a:lnTo>
                    <a:pt x="330" y="2"/>
                  </a:lnTo>
                  <a:lnTo>
                    <a:pt x="330" y="2"/>
                  </a:lnTo>
                  <a:lnTo>
                    <a:pt x="310" y="0"/>
                  </a:lnTo>
                  <a:lnTo>
                    <a:pt x="296" y="0"/>
                  </a:lnTo>
                  <a:lnTo>
                    <a:pt x="282" y="2"/>
                  </a:lnTo>
                  <a:lnTo>
                    <a:pt x="272" y="8"/>
                  </a:lnTo>
                  <a:lnTo>
                    <a:pt x="266" y="12"/>
                  </a:lnTo>
                  <a:lnTo>
                    <a:pt x="260" y="20"/>
                  </a:lnTo>
                  <a:lnTo>
                    <a:pt x="258" y="28"/>
                  </a:lnTo>
                  <a:lnTo>
                    <a:pt x="258" y="36"/>
                  </a:lnTo>
                  <a:lnTo>
                    <a:pt x="260" y="46"/>
                  </a:lnTo>
                  <a:lnTo>
                    <a:pt x="264" y="54"/>
                  </a:lnTo>
                  <a:lnTo>
                    <a:pt x="270" y="64"/>
                  </a:lnTo>
                  <a:lnTo>
                    <a:pt x="278" y="72"/>
                  </a:lnTo>
                  <a:lnTo>
                    <a:pt x="286" y="80"/>
                  </a:lnTo>
                  <a:lnTo>
                    <a:pt x="296" y="88"/>
                  </a:lnTo>
                  <a:lnTo>
                    <a:pt x="306" y="94"/>
                  </a:lnTo>
                  <a:lnTo>
                    <a:pt x="318" y="98"/>
                  </a:lnTo>
                  <a:lnTo>
                    <a:pt x="318" y="98"/>
                  </a:lnTo>
                  <a:lnTo>
                    <a:pt x="290" y="104"/>
                  </a:lnTo>
                  <a:lnTo>
                    <a:pt x="262" y="110"/>
                  </a:lnTo>
                  <a:lnTo>
                    <a:pt x="226" y="122"/>
                  </a:lnTo>
                  <a:lnTo>
                    <a:pt x="190" y="138"/>
                  </a:lnTo>
                  <a:lnTo>
                    <a:pt x="170" y="148"/>
                  </a:lnTo>
                  <a:lnTo>
                    <a:pt x="152" y="160"/>
                  </a:lnTo>
                  <a:lnTo>
                    <a:pt x="136" y="172"/>
                  </a:lnTo>
                  <a:lnTo>
                    <a:pt x="120" y="188"/>
                  </a:lnTo>
                  <a:lnTo>
                    <a:pt x="106" y="20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80" y="220"/>
                  </a:lnTo>
                  <a:lnTo>
                    <a:pt x="66" y="220"/>
                  </a:lnTo>
                  <a:lnTo>
                    <a:pt x="50" y="220"/>
                  </a:lnTo>
                  <a:lnTo>
                    <a:pt x="32" y="222"/>
                  </a:lnTo>
                  <a:lnTo>
                    <a:pt x="16" y="228"/>
                  </a:lnTo>
                  <a:lnTo>
                    <a:pt x="10" y="234"/>
                  </a:lnTo>
                  <a:lnTo>
                    <a:pt x="6" y="240"/>
                  </a:lnTo>
                  <a:lnTo>
                    <a:pt x="2" y="246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0" y="262"/>
                  </a:lnTo>
                  <a:lnTo>
                    <a:pt x="0" y="268"/>
                  </a:lnTo>
                  <a:lnTo>
                    <a:pt x="2" y="274"/>
                  </a:lnTo>
                  <a:lnTo>
                    <a:pt x="6" y="276"/>
                  </a:lnTo>
                  <a:lnTo>
                    <a:pt x="10" y="278"/>
                  </a:lnTo>
                  <a:lnTo>
                    <a:pt x="16" y="280"/>
                  </a:lnTo>
                  <a:lnTo>
                    <a:pt x="26" y="278"/>
                  </a:lnTo>
                  <a:lnTo>
                    <a:pt x="38" y="274"/>
                  </a:lnTo>
                  <a:lnTo>
                    <a:pt x="48" y="270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48" y="272"/>
                  </a:lnTo>
                  <a:lnTo>
                    <a:pt x="30" y="288"/>
                  </a:lnTo>
                  <a:lnTo>
                    <a:pt x="24" y="298"/>
                  </a:lnTo>
                  <a:lnTo>
                    <a:pt x="18" y="308"/>
                  </a:lnTo>
                  <a:lnTo>
                    <a:pt x="18" y="312"/>
                  </a:lnTo>
                  <a:lnTo>
                    <a:pt x="18" y="316"/>
                  </a:lnTo>
                  <a:lnTo>
                    <a:pt x="20" y="320"/>
                  </a:lnTo>
                  <a:lnTo>
                    <a:pt x="24" y="322"/>
                  </a:lnTo>
                  <a:lnTo>
                    <a:pt x="24" y="322"/>
                  </a:lnTo>
                  <a:lnTo>
                    <a:pt x="32" y="326"/>
                  </a:lnTo>
                  <a:lnTo>
                    <a:pt x="40" y="326"/>
                  </a:lnTo>
                  <a:lnTo>
                    <a:pt x="46" y="322"/>
                  </a:lnTo>
                  <a:lnTo>
                    <a:pt x="50" y="318"/>
                  </a:lnTo>
                  <a:lnTo>
                    <a:pt x="56" y="308"/>
                  </a:lnTo>
                  <a:lnTo>
                    <a:pt x="58" y="302"/>
                  </a:lnTo>
                  <a:lnTo>
                    <a:pt x="58" y="302"/>
                  </a:lnTo>
                  <a:lnTo>
                    <a:pt x="58" y="310"/>
                  </a:lnTo>
                  <a:lnTo>
                    <a:pt x="60" y="330"/>
                  </a:lnTo>
                  <a:lnTo>
                    <a:pt x="62" y="362"/>
                  </a:lnTo>
                  <a:lnTo>
                    <a:pt x="64" y="378"/>
                  </a:lnTo>
                  <a:lnTo>
                    <a:pt x="70" y="398"/>
                  </a:lnTo>
                  <a:lnTo>
                    <a:pt x="76" y="416"/>
                  </a:lnTo>
                  <a:lnTo>
                    <a:pt x="82" y="434"/>
                  </a:lnTo>
                  <a:lnTo>
                    <a:pt x="92" y="452"/>
                  </a:lnTo>
                  <a:lnTo>
                    <a:pt x="104" y="470"/>
                  </a:lnTo>
                  <a:lnTo>
                    <a:pt x="118" y="486"/>
                  </a:lnTo>
                  <a:lnTo>
                    <a:pt x="136" y="500"/>
                  </a:lnTo>
                  <a:lnTo>
                    <a:pt x="156" y="510"/>
                  </a:lnTo>
                  <a:lnTo>
                    <a:pt x="180" y="518"/>
                  </a:lnTo>
                  <a:lnTo>
                    <a:pt x="180" y="518"/>
                  </a:lnTo>
                  <a:lnTo>
                    <a:pt x="174" y="528"/>
                  </a:lnTo>
                  <a:lnTo>
                    <a:pt x="164" y="548"/>
                  </a:lnTo>
                  <a:lnTo>
                    <a:pt x="162" y="560"/>
                  </a:lnTo>
                  <a:lnTo>
                    <a:pt x="160" y="572"/>
                  </a:lnTo>
                  <a:lnTo>
                    <a:pt x="160" y="580"/>
                  </a:lnTo>
                  <a:lnTo>
                    <a:pt x="162" y="584"/>
                  </a:lnTo>
                  <a:lnTo>
                    <a:pt x="164" y="586"/>
                  </a:lnTo>
                  <a:lnTo>
                    <a:pt x="164" y="586"/>
                  </a:lnTo>
                  <a:lnTo>
                    <a:pt x="172" y="590"/>
                  </a:lnTo>
                  <a:lnTo>
                    <a:pt x="178" y="588"/>
                  </a:lnTo>
                  <a:lnTo>
                    <a:pt x="184" y="586"/>
                  </a:lnTo>
                  <a:lnTo>
                    <a:pt x="188" y="582"/>
                  </a:lnTo>
                  <a:lnTo>
                    <a:pt x="196" y="572"/>
                  </a:lnTo>
                  <a:lnTo>
                    <a:pt x="198" y="568"/>
                  </a:lnTo>
                  <a:lnTo>
                    <a:pt x="198" y="568"/>
                  </a:lnTo>
                  <a:lnTo>
                    <a:pt x="196" y="578"/>
                  </a:lnTo>
                  <a:lnTo>
                    <a:pt x="194" y="602"/>
                  </a:lnTo>
                  <a:lnTo>
                    <a:pt x="194" y="612"/>
                  </a:lnTo>
                  <a:lnTo>
                    <a:pt x="198" y="620"/>
                  </a:lnTo>
                  <a:lnTo>
                    <a:pt x="200" y="622"/>
                  </a:lnTo>
                  <a:lnTo>
                    <a:pt x="204" y="624"/>
                  </a:lnTo>
                  <a:lnTo>
                    <a:pt x="210" y="624"/>
                  </a:lnTo>
                  <a:lnTo>
                    <a:pt x="216" y="620"/>
                  </a:lnTo>
                  <a:lnTo>
                    <a:pt x="216" y="620"/>
                  </a:lnTo>
                  <a:lnTo>
                    <a:pt x="230" y="614"/>
                  </a:lnTo>
                  <a:lnTo>
                    <a:pt x="244" y="610"/>
                  </a:lnTo>
                  <a:lnTo>
                    <a:pt x="268" y="600"/>
                  </a:lnTo>
                  <a:lnTo>
                    <a:pt x="280" y="596"/>
                  </a:lnTo>
                  <a:lnTo>
                    <a:pt x="290" y="590"/>
                  </a:lnTo>
                  <a:lnTo>
                    <a:pt x="298" y="582"/>
                  </a:lnTo>
                  <a:lnTo>
                    <a:pt x="304" y="5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2" name="Freeform 10226"/>
            <p:cNvSpPr/>
            <p:nvPr/>
          </p:nvSpPr>
          <p:spPr bwMode="auto">
            <a:xfrm>
              <a:off x="6476206" y="2279650"/>
              <a:ext cx="136525" cy="60325"/>
            </a:xfrm>
            <a:custGeom>
              <a:avLst/>
              <a:gdLst>
                <a:gd name="T0" fmla="*/ 0 w 172"/>
                <a:gd name="T1" fmla="*/ 12 h 76"/>
                <a:gd name="T2" fmla="*/ 0 w 172"/>
                <a:gd name="T3" fmla="*/ 12 h 76"/>
                <a:gd name="T4" fmla="*/ 14 w 172"/>
                <a:gd name="T5" fmla="*/ 30 h 76"/>
                <a:gd name="T6" fmla="*/ 30 w 172"/>
                <a:gd name="T7" fmla="*/ 44 h 76"/>
                <a:gd name="T8" fmla="*/ 48 w 172"/>
                <a:gd name="T9" fmla="*/ 58 h 76"/>
                <a:gd name="T10" fmla="*/ 68 w 172"/>
                <a:gd name="T11" fmla="*/ 68 h 76"/>
                <a:gd name="T12" fmla="*/ 78 w 172"/>
                <a:gd name="T13" fmla="*/ 72 h 76"/>
                <a:gd name="T14" fmla="*/ 90 w 172"/>
                <a:gd name="T15" fmla="*/ 74 h 76"/>
                <a:gd name="T16" fmla="*/ 102 w 172"/>
                <a:gd name="T17" fmla="*/ 76 h 76"/>
                <a:gd name="T18" fmla="*/ 116 w 172"/>
                <a:gd name="T19" fmla="*/ 74 h 76"/>
                <a:gd name="T20" fmla="*/ 128 w 172"/>
                <a:gd name="T21" fmla="*/ 72 h 76"/>
                <a:gd name="T22" fmla="*/ 142 w 172"/>
                <a:gd name="T23" fmla="*/ 68 h 76"/>
                <a:gd name="T24" fmla="*/ 158 w 172"/>
                <a:gd name="T25" fmla="*/ 62 h 76"/>
                <a:gd name="T26" fmla="*/ 172 w 172"/>
                <a:gd name="T27" fmla="*/ 52 h 76"/>
                <a:gd name="T28" fmla="*/ 172 w 172"/>
                <a:gd name="T29" fmla="*/ 52 h 76"/>
                <a:gd name="T30" fmla="*/ 164 w 172"/>
                <a:gd name="T31" fmla="*/ 40 h 76"/>
                <a:gd name="T32" fmla="*/ 154 w 172"/>
                <a:gd name="T33" fmla="*/ 30 h 76"/>
                <a:gd name="T34" fmla="*/ 146 w 172"/>
                <a:gd name="T35" fmla="*/ 20 h 76"/>
                <a:gd name="T36" fmla="*/ 134 w 172"/>
                <a:gd name="T37" fmla="*/ 14 h 76"/>
                <a:gd name="T38" fmla="*/ 124 w 172"/>
                <a:gd name="T39" fmla="*/ 8 h 76"/>
                <a:gd name="T40" fmla="*/ 112 w 172"/>
                <a:gd name="T41" fmla="*/ 4 h 76"/>
                <a:gd name="T42" fmla="*/ 100 w 172"/>
                <a:gd name="T43" fmla="*/ 2 h 76"/>
                <a:gd name="T44" fmla="*/ 88 w 172"/>
                <a:gd name="T45" fmla="*/ 0 h 76"/>
                <a:gd name="T46" fmla="*/ 64 w 172"/>
                <a:gd name="T47" fmla="*/ 0 h 76"/>
                <a:gd name="T48" fmla="*/ 40 w 172"/>
                <a:gd name="T49" fmla="*/ 2 h 76"/>
                <a:gd name="T50" fmla="*/ 20 w 172"/>
                <a:gd name="T51" fmla="*/ 6 h 76"/>
                <a:gd name="T52" fmla="*/ 0 w 172"/>
                <a:gd name="T53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2" h="76">
                  <a:moveTo>
                    <a:pt x="0" y="12"/>
                  </a:moveTo>
                  <a:lnTo>
                    <a:pt x="0" y="12"/>
                  </a:lnTo>
                  <a:lnTo>
                    <a:pt x="14" y="30"/>
                  </a:lnTo>
                  <a:lnTo>
                    <a:pt x="30" y="44"/>
                  </a:lnTo>
                  <a:lnTo>
                    <a:pt x="48" y="58"/>
                  </a:lnTo>
                  <a:lnTo>
                    <a:pt x="68" y="68"/>
                  </a:lnTo>
                  <a:lnTo>
                    <a:pt x="78" y="72"/>
                  </a:lnTo>
                  <a:lnTo>
                    <a:pt x="90" y="74"/>
                  </a:lnTo>
                  <a:lnTo>
                    <a:pt x="102" y="76"/>
                  </a:lnTo>
                  <a:lnTo>
                    <a:pt x="116" y="74"/>
                  </a:lnTo>
                  <a:lnTo>
                    <a:pt x="128" y="72"/>
                  </a:lnTo>
                  <a:lnTo>
                    <a:pt x="142" y="68"/>
                  </a:lnTo>
                  <a:lnTo>
                    <a:pt x="158" y="62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64" y="40"/>
                  </a:lnTo>
                  <a:lnTo>
                    <a:pt x="154" y="30"/>
                  </a:lnTo>
                  <a:lnTo>
                    <a:pt x="146" y="20"/>
                  </a:lnTo>
                  <a:lnTo>
                    <a:pt x="134" y="14"/>
                  </a:lnTo>
                  <a:lnTo>
                    <a:pt x="124" y="8"/>
                  </a:lnTo>
                  <a:lnTo>
                    <a:pt x="112" y="4"/>
                  </a:lnTo>
                  <a:lnTo>
                    <a:pt x="100" y="2"/>
                  </a:lnTo>
                  <a:lnTo>
                    <a:pt x="88" y="0"/>
                  </a:lnTo>
                  <a:lnTo>
                    <a:pt x="64" y="0"/>
                  </a:lnTo>
                  <a:lnTo>
                    <a:pt x="40" y="2"/>
                  </a:lnTo>
                  <a:lnTo>
                    <a:pt x="20" y="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3" name="Freeform 10227"/>
            <p:cNvSpPr/>
            <p:nvPr/>
          </p:nvSpPr>
          <p:spPr bwMode="auto">
            <a:xfrm>
              <a:off x="6476206" y="2279650"/>
              <a:ext cx="136525" cy="60325"/>
            </a:xfrm>
            <a:custGeom>
              <a:avLst/>
              <a:gdLst>
                <a:gd name="T0" fmla="*/ 0 w 172"/>
                <a:gd name="T1" fmla="*/ 12 h 76"/>
                <a:gd name="T2" fmla="*/ 0 w 172"/>
                <a:gd name="T3" fmla="*/ 12 h 76"/>
                <a:gd name="T4" fmla="*/ 14 w 172"/>
                <a:gd name="T5" fmla="*/ 30 h 76"/>
                <a:gd name="T6" fmla="*/ 30 w 172"/>
                <a:gd name="T7" fmla="*/ 44 h 76"/>
                <a:gd name="T8" fmla="*/ 48 w 172"/>
                <a:gd name="T9" fmla="*/ 58 h 76"/>
                <a:gd name="T10" fmla="*/ 68 w 172"/>
                <a:gd name="T11" fmla="*/ 68 h 76"/>
                <a:gd name="T12" fmla="*/ 78 w 172"/>
                <a:gd name="T13" fmla="*/ 72 h 76"/>
                <a:gd name="T14" fmla="*/ 90 w 172"/>
                <a:gd name="T15" fmla="*/ 74 h 76"/>
                <a:gd name="T16" fmla="*/ 102 w 172"/>
                <a:gd name="T17" fmla="*/ 76 h 76"/>
                <a:gd name="T18" fmla="*/ 116 w 172"/>
                <a:gd name="T19" fmla="*/ 74 h 76"/>
                <a:gd name="T20" fmla="*/ 128 w 172"/>
                <a:gd name="T21" fmla="*/ 72 h 76"/>
                <a:gd name="T22" fmla="*/ 142 w 172"/>
                <a:gd name="T23" fmla="*/ 68 h 76"/>
                <a:gd name="T24" fmla="*/ 158 w 172"/>
                <a:gd name="T25" fmla="*/ 62 h 76"/>
                <a:gd name="T26" fmla="*/ 172 w 172"/>
                <a:gd name="T27" fmla="*/ 52 h 76"/>
                <a:gd name="T28" fmla="*/ 172 w 172"/>
                <a:gd name="T29" fmla="*/ 52 h 76"/>
                <a:gd name="T30" fmla="*/ 164 w 172"/>
                <a:gd name="T31" fmla="*/ 40 h 76"/>
                <a:gd name="T32" fmla="*/ 154 w 172"/>
                <a:gd name="T33" fmla="*/ 30 h 76"/>
                <a:gd name="T34" fmla="*/ 146 w 172"/>
                <a:gd name="T35" fmla="*/ 20 h 76"/>
                <a:gd name="T36" fmla="*/ 134 w 172"/>
                <a:gd name="T37" fmla="*/ 14 h 76"/>
                <a:gd name="T38" fmla="*/ 124 w 172"/>
                <a:gd name="T39" fmla="*/ 8 h 76"/>
                <a:gd name="T40" fmla="*/ 112 w 172"/>
                <a:gd name="T41" fmla="*/ 4 h 76"/>
                <a:gd name="T42" fmla="*/ 100 w 172"/>
                <a:gd name="T43" fmla="*/ 2 h 76"/>
                <a:gd name="T44" fmla="*/ 88 w 172"/>
                <a:gd name="T45" fmla="*/ 0 h 76"/>
                <a:gd name="T46" fmla="*/ 64 w 172"/>
                <a:gd name="T47" fmla="*/ 0 h 76"/>
                <a:gd name="T48" fmla="*/ 40 w 172"/>
                <a:gd name="T49" fmla="*/ 2 h 76"/>
                <a:gd name="T50" fmla="*/ 20 w 172"/>
                <a:gd name="T51" fmla="*/ 6 h 76"/>
                <a:gd name="T52" fmla="*/ 0 w 172"/>
                <a:gd name="T53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2" h="76">
                  <a:moveTo>
                    <a:pt x="0" y="12"/>
                  </a:moveTo>
                  <a:lnTo>
                    <a:pt x="0" y="12"/>
                  </a:lnTo>
                  <a:lnTo>
                    <a:pt x="14" y="30"/>
                  </a:lnTo>
                  <a:lnTo>
                    <a:pt x="30" y="44"/>
                  </a:lnTo>
                  <a:lnTo>
                    <a:pt x="48" y="58"/>
                  </a:lnTo>
                  <a:lnTo>
                    <a:pt x="68" y="68"/>
                  </a:lnTo>
                  <a:lnTo>
                    <a:pt x="78" y="72"/>
                  </a:lnTo>
                  <a:lnTo>
                    <a:pt x="90" y="74"/>
                  </a:lnTo>
                  <a:lnTo>
                    <a:pt x="102" y="76"/>
                  </a:lnTo>
                  <a:lnTo>
                    <a:pt x="116" y="74"/>
                  </a:lnTo>
                  <a:lnTo>
                    <a:pt x="128" y="72"/>
                  </a:lnTo>
                  <a:lnTo>
                    <a:pt x="142" y="68"/>
                  </a:lnTo>
                  <a:lnTo>
                    <a:pt x="158" y="62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64" y="40"/>
                  </a:lnTo>
                  <a:lnTo>
                    <a:pt x="154" y="30"/>
                  </a:lnTo>
                  <a:lnTo>
                    <a:pt x="146" y="20"/>
                  </a:lnTo>
                  <a:lnTo>
                    <a:pt x="134" y="14"/>
                  </a:lnTo>
                  <a:lnTo>
                    <a:pt x="124" y="8"/>
                  </a:lnTo>
                  <a:lnTo>
                    <a:pt x="112" y="4"/>
                  </a:lnTo>
                  <a:lnTo>
                    <a:pt x="100" y="2"/>
                  </a:lnTo>
                  <a:lnTo>
                    <a:pt x="88" y="0"/>
                  </a:lnTo>
                  <a:lnTo>
                    <a:pt x="64" y="0"/>
                  </a:lnTo>
                  <a:lnTo>
                    <a:pt x="40" y="2"/>
                  </a:lnTo>
                  <a:lnTo>
                    <a:pt x="20" y="6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4" name="Freeform 10228"/>
            <p:cNvSpPr/>
            <p:nvPr/>
          </p:nvSpPr>
          <p:spPr bwMode="auto">
            <a:xfrm>
              <a:off x="6453981" y="2200275"/>
              <a:ext cx="200025" cy="120650"/>
            </a:xfrm>
            <a:custGeom>
              <a:avLst/>
              <a:gdLst>
                <a:gd name="T0" fmla="*/ 222 w 252"/>
                <a:gd name="T1" fmla="*/ 0 h 152"/>
                <a:gd name="T2" fmla="*/ 222 w 252"/>
                <a:gd name="T3" fmla="*/ 0 h 152"/>
                <a:gd name="T4" fmla="*/ 96 w 252"/>
                <a:gd name="T5" fmla="*/ 36 h 152"/>
                <a:gd name="T6" fmla="*/ 34 w 252"/>
                <a:gd name="T7" fmla="*/ 54 h 152"/>
                <a:gd name="T8" fmla="*/ 0 w 252"/>
                <a:gd name="T9" fmla="*/ 62 h 152"/>
                <a:gd name="T10" fmla="*/ 0 w 252"/>
                <a:gd name="T11" fmla="*/ 62 h 152"/>
                <a:gd name="T12" fmla="*/ 8 w 252"/>
                <a:gd name="T13" fmla="*/ 78 h 152"/>
                <a:gd name="T14" fmla="*/ 16 w 252"/>
                <a:gd name="T15" fmla="*/ 94 h 152"/>
                <a:gd name="T16" fmla="*/ 28 w 252"/>
                <a:gd name="T17" fmla="*/ 112 h 152"/>
                <a:gd name="T18" fmla="*/ 28 w 252"/>
                <a:gd name="T19" fmla="*/ 112 h 152"/>
                <a:gd name="T20" fmla="*/ 48 w 252"/>
                <a:gd name="T21" fmla="*/ 106 h 152"/>
                <a:gd name="T22" fmla="*/ 68 w 252"/>
                <a:gd name="T23" fmla="*/ 102 h 152"/>
                <a:gd name="T24" fmla="*/ 92 w 252"/>
                <a:gd name="T25" fmla="*/ 100 h 152"/>
                <a:gd name="T26" fmla="*/ 116 w 252"/>
                <a:gd name="T27" fmla="*/ 100 h 152"/>
                <a:gd name="T28" fmla="*/ 128 w 252"/>
                <a:gd name="T29" fmla="*/ 102 h 152"/>
                <a:gd name="T30" fmla="*/ 140 w 252"/>
                <a:gd name="T31" fmla="*/ 104 h 152"/>
                <a:gd name="T32" fmla="*/ 152 w 252"/>
                <a:gd name="T33" fmla="*/ 108 h 152"/>
                <a:gd name="T34" fmla="*/ 162 w 252"/>
                <a:gd name="T35" fmla="*/ 114 h 152"/>
                <a:gd name="T36" fmla="*/ 174 w 252"/>
                <a:gd name="T37" fmla="*/ 120 h 152"/>
                <a:gd name="T38" fmla="*/ 182 w 252"/>
                <a:gd name="T39" fmla="*/ 130 h 152"/>
                <a:gd name="T40" fmla="*/ 192 w 252"/>
                <a:gd name="T41" fmla="*/ 140 h 152"/>
                <a:gd name="T42" fmla="*/ 200 w 252"/>
                <a:gd name="T43" fmla="*/ 152 h 152"/>
                <a:gd name="T44" fmla="*/ 200 w 252"/>
                <a:gd name="T45" fmla="*/ 152 h 152"/>
                <a:gd name="T46" fmla="*/ 226 w 252"/>
                <a:gd name="T47" fmla="*/ 134 h 152"/>
                <a:gd name="T48" fmla="*/ 252 w 252"/>
                <a:gd name="T49" fmla="*/ 108 h 152"/>
                <a:gd name="T50" fmla="*/ 252 w 252"/>
                <a:gd name="T51" fmla="*/ 108 h 152"/>
                <a:gd name="T52" fmla="*/ 222 w 252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2" h="152">
                  <a:moveTo>
                    <a:pt x="222" y="0"/>
                  </a:moveTo>
                  <a:lnTo>
                    <a:pt x="222" y="0"/>
                  </a:lnTo>
                  <a:lnTo>
                    <a:pt x="96" y="36"/>
                  </a:lnTo>
                  <a:lnTo>
                    <a:pt x="34" y="54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8" y="78"/>
                  </a:lnTo>
                  <a:lnTo>
                    <a:pt x="16" y="94"/>
                  </a:lnTo>
                  <a:lnTo>
                    <a:pt x="28" y="112"/>
                  </a:lnTo>
                  <a:lnTo>
                    <a:pt x="28" y="112"/>
                  </a:lnTo>
                  <a:lnTo>
                    <a:pt x="48" y="106"/>
                  </a:lnTo>
                  <a:lnTo>
                    <a:pt x="68" y="102"/>
                  </a:lnTo>
                  <a:lnTo>
                    <a:pt x="92" y="100"/>
                  </a:lnTo>
                  <a:lnTo>
                    <a:pt x="116" y="100"/>
                  </a:lnTo>
                  <a:lnTo>
                    <a:pt x="128" y="102"/>
                  </a:lnTo>
                  <a:lnTo>
                    <a:pt x="140" y="104"/>
                  </a:lnTo>
                  <a:lnTo>
                    <a:pt x="152" y="108"/>
                  </a:lnTo>
                  <a:lnTo>
                    <a:pt x="162" y="114"/>
                  </a:lnTo>
                  <a:lnTo>
                    <a:pt x="174" y="120"/>
                  </a:lnTo>
                  <a:lnTo>
                    <a:pt x="182" y="130"/>
                  </a:lnTo>
                  <a:lnTo>
                    <a:pt x="192" y="140"/>
                  </a:lnTo>
                  <a:lnTo>
                    <a:pt x="200" y="152"/>
                  </a:lnTo>
                  <a:lnTo>
                    <a:pt x="200" y="152"/>
                  </a:lnTo>
                  <a:lnTo>
                    <a:pt x="226" y="134"/>
                  </a:lnTo>
                  <a:lnTo>
                    <a:pt x="252" y="108"/>
                  </a:lnTo>
                  <a:lnTo>
                    <a:pt x="252" y="108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763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5" name="Freeform 10229"/>
            <p:cNvSpPr/>
            <p:nvPr/>
          </p:nvSpPr>
          <p:spPr bwMode="auto">
            <a:xfrm>
              <a:off x="6453981" y="2200275"/>
              <a:ext cx="200025" cy="120650"/>
            </a:xfrm>
            <a:custGeom>
              <a:avLst/>
              <a:gdLst>
                <a:gd name="T0" fmla="*/ 222 w 252"/>
                <a:gd name="T1" fmla="*/ 0 h 152"/>
                <a:gd name="T2" fmla="*/ 222 w 252"/>
                <a:gd name="T3" fmla="*/ 0 h 152"/>
                <a:gd name="T4" fmla="*/ 96 w 252"/>
                <a:gd name="T5" fmla="*/ 36 h 152"/>
                <a:gd name="T6" fmla="*/ 34 w 252"/>
                <a:gd name="T7" fmla="*/ 54 h 152"/>
                <a:gd name="T8" fmla="*/ 0 w 252"/>
                <a:gd name="T9" fmla="*/ 62 h 152"/>
                <a:gd name="T10" fmla="*/ 0 w 252"/>
                <a:gd name="T11" fmla="*/ 62 h 152"/>
                <a:gd name="T12" fmla="*/ 8 w 252"/>
                <a:gd name="T13" fmla="*/ 78 h 152"/>
                <a:gd name="T14" fmla="*/ 16 w 252"/>
                <a:gd name="T15" fmla="*/ 94 h 152"/>
                <a:gd name="T16" fmla="*/ 28 w 252"/>
                <a:gd name="T17" fmla="*/ 112 h 152"/>
                <a:gd name="T18" fmla="*/ 28 w 252"/>
                <a:gd name="T19" fmla="*/ 112 h 152"/>
                <a:gd name="T20" fmla="*/ 48 w 252"/>
                <a:gd name="T21" fmla="*/ 106 h 152"/>
                <a:gd name="T22" fmla="*/ 68 w 252"/>
                <a:gd name="T23" fmla="*/ 102 h 152"/>
                <a:gd name="T24" fmla="*/ 92 w 252"/>
                <a:gd name="T25" fmla="*/ 100 h 152"/>
                <a:gd name="T26" fmla="*/ 116 w 252"/>
                <a:gd name="T27" fmla="*/ 100 h 152"/>
                <a:gd name="T28" fmla="*/ 128 w 252"/>
                <a:gd name="T29" fmla="*/ 102 h 152"/>
                <a:gd name="T30" fmla="*/ 140 w 252"/>
                <a:gd name="T31" fmla="*/ 104 h 152"/>
                <a:gd name="T32" fmla="*/ 152 w 252"/>
                <a:gd name="T33" fmla="*/ 108 h 152"/>
                <a:gd name="T34" fmla="*/ 162 w 252"/>
                <a:gd name="T35" fmla="*/ 114 h 152"/>
                <a:gd name="T36" fmla="*/ 174 w 252"/>
                <a:gd name="T37" fmla="*/ 120 h 152"/>
                <a:gd name="T38" fmla="*/ 182 w 252"/>
                <a:gd name="T39" fmla="*/ 130 h 152"/>
                <a:gd name="T40" fmla="*/ 192 w 252"/>
                <a:gd name="T41" fmla="*/ 140 h 152"/>
                <a:gd name="T42" fmla="*/ 200 w 252"/>
                <a:gd name="T43" fmla="*/ 152 h 152"/>
                <a:gd name="T44" fmla="*/ 200 w 252"/>
                <a:gd name="T45" fmla="*/ 152 h 152"/>
                <a:gd name="T46" fmla="*/ 226 w 252"/>
                <a:gd name="T47" fmla="*/ 134 h 152"/>
                <a:gd name="T48" fmla="*/ 252 w 252"/>
                <a:gd name="T49" fmla="*/ 108 h 152"/>
                <a:gd name="T50" fmla="*/ 252 w 252"/>
                <a:gd name="T51" fmla="*/ 108 h 152"/>
                <a:gd name="T52" fmla="*/ 222 w 252"/>
                <a:gd name="T5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2" h="152">
                  <a:moveTo>
                    <a:pt x="222" y="0"/>
                  </a:moveTo>
                  <a:lnTo>
                    <a:pt x="222" y="0"/>
                  </a:lnTo>
                  <a:lnTo>
                    <a:pt x="96" y="36"/>
                  </a:lnTo>
                  <a:lnTo>
                    <a:pt x="34" y="54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8" y="78"/>
                  </a:lnTo>
                  <a:lnTo>
                    <a:pt x="16" y="94"/>
                  </a:lnTo>
                  <a:lnTo>
                    <a:pt x="28" y="112"/>
                  </a:lnTo>
                  <a:lnTo>
                    <a:pt x="28" y="112"/>
                  </a:lnTo>
                  <a:lnTo>
                    <a:pt x="48" y="106"/>
                  </a:lnTo>
                  <a:lnTo>
                    <a:pt x="68" y="102"/>
                  </a:lnTo>
                  <a:lnTo>
                    <a:pt x="92" y="100"/>
                  </a:lnTo>
                  <a:lnTo>
                    <a:pt x="116" y="100"/>
                  </a:lnTo>
                  <a:lnTo>
                    <a:pt x="128" y="102"/>
                  </a:lnTo>
                  <a:lnTo>
                    <a:pt x="140" y="104"/>
                  </a:lnTo>
                  <a:lnTo>
                    <a:pt x="152" y="108"/>
                  </a:lnTo>
                  <a:lnTo>
                    <a:pt x="162" y="114"/>
                  </a:lnTo>
                  <a:lnTo>
                    <a:pt x="174" y="120"/>
                  </a:lnTo>
                  <a:lnTo>
                    <a:pt x="182" y="130"/>
                  </a:lnTo>
                  <a:lnTo>
                    <a:pt x="192" y="140"/>
                  </a:lnTo>
                  <a:lnTo>
                    <a:pt x="200" y="152"/>
                  </a:lnTo>
                  <a:lnTo>
                    <a:pt x="200" y="152"/>
                  </a:lnTo>
                  <a:lnTo>
                    <a:pt x="226" y="134"/>
                  </a:lnTo>
                  <a:lnTo>
                    <a:pt x="252" y="108"/>
                  </a:lnTo>
                  <a:lnTo>
                    <a:pt x="252" y="108"/>
                  </a:lnTo>
                  <a:lnTo>
                    <a:pt x="2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6" name="Freeform 10230"/>
            <p:cNvSpPr/>
            <p:nvPr/>
          </p:nvSpPr>
          <p:spPr bwMode="auto">
            <a:xfrm>
              <a:off x="6525419" y="2092325"/>
              <a:ext cx="31750" cy="58738"/>
            </a:xfrm>
            <a:custGeom>
              <a:avLst/>
              <a:gdLst>
                <a:gd name="T0" fmla="*/ 38 w 40"/>
                <a:gd name="T1" fmla="*/ 32 h 74"/>
                <a:gd name="T2" fmla="*/ 38 w 40"/>
                <a:gd name="T3" fmla="*/ 32 h 74"/>
                <a:gd name="T4" fmla="*/ 40 w 40"/>
                <a:gd name="T5" fmla="*/ 46 h 74"/>
                <a:gd name="T6" fmla="*/ 40 w 40"/>
                <a:gd name="T7" fmla="*/ 58 h 74"/>
                <a:gd name="T8" fmla="*/ 36 w 40"/>
                <a:gd name="T9" fmla="*/ 68 h 74"/>
                <a:gd name="T10" fmla="*/ 34 w 40"/>
                <a:gd name="T11" fmla="*/ 72 h 74"/>
                <a:gd name="T12" fmla="*/ 30 w 40"/>
                <a:gd name="T13" fmla="*/ 72 h 74"/>
                <a:gd name="T14" fmla="*/ 30 w 40"/>
                <a:gd name="T15" fmla="*/ 72 h 74"/>
                <a:gd name="T16" fmla="*/ 26 w 40"/>
                <a:gd name="T17" fmla="*/ 74 h 74"/>
                <a:gd name="T18" fmla="*/ 22 w 40"/>
                <a:gd name="T19" fmla="*/ 72 h 74"/>
                <a:gd name="T20" fmla="*/ 14 w 40"/>
                <a:gd name="T21" fmla="*/ 66 h 74"/>
                <a:gd name="T22" fmla="*/ 8 w 40"/>
                <a:gd name="T23" fmla="*/ 56 h 74"/>
                <a:gd name="T24" fmla="*/ 2 w 40"/>
                <a:gd name="T25" fmla="*/ 42 h 74"/>
                <a:gd name="T26" fmla="*/ 2 w 40"/>
                <a:gd name="T27" fmla="*/ 42 h 74"/>
                <a:gd name="T28" fmla="*/ 0 w 40"/>
                <a:gd name="T29" fmla="*/ 26 h 74"/>
                <a:gd name="T30" fmla="*/ 0 w 40"/>
                <a:gd name="T31" fmla="*/ 14 h 74"/>
                <a:gd name="T32" fmla="*/ 4 w 40"/>
                <a:gd name="T33" fmla="*/ 4 h 74"/>
                <a:gd name="T34" fmla="*/ 6 w 40"/>
                <a:gd name="T35" fmla="*/ 2 h 74"/>
                <a:gd name="T36" fmla="*/ 10 w 40"/>
                <a:gd name="T37" fmla="*/ 0 h 74"/>
                <a:gd name="T38" fmla="*/ 10 w 40"/>
                <a:gd name="T39" fmla="*/ 0 h 74"/>
                <a:gd name="T40" fmla="*/ 14 w 40"/>
                <a:gd name="T41" fmla="*/ 0 h 74"/>
                <a:gd name="T42" fmla="*/ 18 w 40"/>
                <a:gd name="T43" fmla="*/ 0 h 74"/>
                <a:gd name="T44" fmla="*/ 26 w 40"/>
                <a:gd name="T45" fmla="*/ 6 h 74"/>
                <a:gd name="T46" fmla="*/ 32 w 40"/>
                <a:gd name="T47" fmla="*/ 18 h 74"/>
                <a:gd name="T48" fmla="*/ 38 w 40"/>
                <a:gd name="T49" fmla="*/ 3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74">
                  <a:moveTo>
                    <a:pt x="38" y="32"/>
                  </a:moveTo>
                  <a:lnTo>
                    <a:pt x="38" y="32"/>
                  </a:lnTo>
                  <a:lnTo>
                    <a:pt x="40" y="46"/>
                  </a:lnTo>
                  <a:lnTo>
                    <a:pt x="40" y="58"/>
                  </a:lnTo>
                  <a:lnTo>
                    <a:pt x="36" y="68"/>
                  </a:lnTo>
                  <a:lnTo>
                    <a:pt x="34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26" y="74"/>
                  </a:lnTo>
                  <a:lnTo>
                    <a:pt x="22" y="72"/>
                  </a:lnTo>
                  <a:lnTo>
                    <a:pt x="14" y="66"/>
                  </a:lnTo>
                  <a:lnTo>
                    <a:pt x="8" y="56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26"/>
                  </a:lnTo>
                  <a:lnTo>
                    <a:pt x="0" y="1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6" y="6"/>
                  </a:lnTo>
                  <a:lnTo>
                    <a:pt x="32" y="18"/>
                  </a:lnTo>
                  <a:lnTo>
                    <a:pt x="38" y="32"/>
                  </a:lnTo>
                  <a:close/>
                </a:path>
              </a:pathLst>
            </a:custGeom>
            <a:solidFill>
              <a:srgbClr val="1B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7" name="Freeform 10231"/>
            <p:cNvSpPr/>
            <p:nvPr/>
          </p:nvSpPr>
          <p:spPr bwMode="auto">
            <a:xfrm>
              <a:off x="6525419" y="2092325"/>
              <a:ext cx="31750" cy="58738"/>
            </a:xfrm>
            <a:custGeom>
              <a:avLst/>
              <a:gdLst>
                <a:gd name="T0" fmla="*/ 38 w 40"/>
                <a:gd name="T1" fmla="*/ 32 h 74"/>
                <a:gd name="T2" fmla="*/ 38 w 40"/>
                <a:gd name="T3" fmla="*/ 32 h 74"/>
                <a:gd name="T4" fmla="*/ 40 w 40"/>
                <a:gd name="T5" fmla="*/ 46 h 74"/>
                <a:gd name="T6" fmla="*/ 40 w 40"/>
                <a:gd name="T7" fmla="*/ 58 h 74"/>
                <a:gd name="T8" fmla="*/ 36 w 40"/>
                <a:gd name="T9" fmla="*/ 68 h 74"/>
                <a:gd name="T10" fmla="*/ 34 w 40"/>
                <a:gd name="T11" fmla="*/ 72 h 74"/>
                <a:gd name="T12" fmla="*/ 30 w 40"/>
                <a:gd name="T13" fmla="*/ 72 h 74"/>
                <a:gd name="T14" fmla="*/ 30 w 40"/>
                <a:gd name="T15" fmla="*/ 72 h 74"/>
                <a:gd name="T16" fmla="*/ 26 w 40"/>
                <a:gd name="T17" fmla="*/ 74 h 74"/>
                <a:gd name="T18" fmla="*/ 22 w 40"/>
                <a:gd name="T19" fmla="*/ 72 h 74"/>
                <a:gd name="T20" fmla="*/ 14 w 40"/>
                <a:gd name="T21" fmla="*/ 66 h 74"/>
                <a:gd name="T22" fmla="*/ 8 w 40"/>
                <a:gd name="T23" fmla="*/ 56 h 74"/>
                <a:gd name="T24" fmla="*/ 2 w 40"/>
                <a:gd name="T25" fmla="*/ 42 h 74"/>
                <a:gd name="T26" fmla="*/ 2 w 40"/>
                <a:gd name="T27" fmla="*/ 42 h 74"/>
                <a:gd name="T28" fmla="*/ 0 w 40"/>
                <a:gd name="T29" fmla="*/ 26 h 74"/>
                <a:gd name="T30" fmla="*/ 0 w 40"/>
                <a:gd name="T31" fmla="*/ 14 h 74"/>
                <a:gd name="T32" fmla="*/ 4 w 40"/>
                <a:gd name="T33" fmla="*/ 4 h 74"/>
                <a:gd name="T34" fmla="*/ 6 w 40"/>
                <a:gd name="T35" fmla="*/ 2 h 74"/>
                <a:gd name="T36" fmla="*/ 10 w 40"/>
                <a:gd name="T37" fmla="*/ 0 h 74"/>
                <a:gd name="T38" fmla="*/ 10 w 40"/>
                <a:gd name="T39" fmla="*/ 0 h 74"/>
                <a:gd name="T40" fmla="*/ 14 w 40"/>
                <a:gd name="T41" fmla="*/ 0 h 74"/>
                <a:gd name="T42" fmla="*/ 18 w 40"/>
                <a:gd name="T43" fmla="*/ 0 h 74"/>
                <a:gd name="T44" fmla="*/ 26 w 40"/>
                <a:gd name="T45" fmla="*/ 6 h 74"/>
                <a:gd name="T46" fmla="*/ 32 w 40"/>
                <a:gd name="T47" fmla="*/ 18 h 74"/>
                <a:gd name="T48" fmla="*/ 38 w 40"/>
                <a:gd name="T49" fmla="*/ 3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74">
                  <a:moveTo>
                    <a:pt x="38" y="32"/>
                  </a:moveTo>
                  <a:lnTo>
                    <a:pt x="38" y="32"/>
                  </a:lnTo>
                  <a:lnTo>
                    <a:pt x="40" y="46"/>
                  </a:lnTo>
                  <a:lnTo>
                    <a:pt x="40" y="58"/>
                  </a:lnTo>
                  <a:lnTo>
                    <a:pt x="36" y="68"/>
                  </a:lnTo>
                  <a:lnTo>
                    <a:pt x="34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26" y="74"/>
                  </a:lnTo>
                  <a:lnTo>
                    <a:pt x="22" y="72"/>
                  </a:lnTo>
                  <a:lnTo>
                    <a:pt x="14" y="66"/>
                  </a:lnTo>
                  <a:lnTo>
                    <a:pt x="8" y="56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26"/>
                  </a:lnTo>
                  <a:lnTo>
                    <a:pt x="0" y="1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6" y="6"/>
                  </a:lnTo>
                  <a:lnTo>
                    <a:pt x="32" y="18"/>
                  </a:lnTo>
                  <a:lnTo>
                    <a:pt x="38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8" name="Freeform 10232"/>
            <p:cNvSpPr/>
            <p:nvPr/>
          </p:nvSpPr>
          <p:spPr bwMode="auto">
            <a:xfrm>
              <a:off x="6306344" y="2189162"/>
              <a:ext cx="98425" cy="95250"/>
            </a:xfrm>
            <a:custGeom>
              <a:avLst/>
              <a:gdLst>
                <a:gd name="T0" fmla="*/ 124 w 124"/>
                <a:gd name="T1" fmla="*/ 54 h 120"/>
                <a:gd name="T2" fmla="*/ 124 w 124"/>
                <a:gd name="T3" fmla="*/ 54 h 120"/>
                <a:gd name="T4" fmla="*/ 118 w 124"/>
                <a:gd name="T5" fmla="*/ 44 h 120"/>
                <a:gd name="T6" fmla="*/ 110 w 124"/>
                <a:gd name="T7" fmla="*/ 34 h 120"/>
                <a:gd name="T8" fmla="*/ 100 w 124"/>
                <a:gd name="T9" fmla="*/ 22 h 120"/>
                <a:gd name="T10" fmla="*/ 88 w 124"/>
                <a:gd name="T11" fmla="*/ 12 h 120"/>
                <a:gd name="T12" fmla="*/ 80 w 124"/>
                <a:gd name="T13" fmla="*/ 8 h 120"/>
                <a:gd name="T14" fmla="*/ 72 w 124"/>
                <a:gd name="T15" fmla="*/ 4 h 120"/>
                <a:gd name="T16" fmla="*/ 64 w 124"/>
                <a:gd name="T17" fmla="*/ 2 h 120"/>
                <a:gd name="T18" fmla="*/ 54 w 124"/>
                <a:gd name="T19" fmla="*/ 0 h 120"/>
                <a:gd name="T20" fmla="*/ 44 w 124"/>
                <a:gd name="T21" fmla="*/ 2 h 120"/>
                <a:gd name="T22" fmla="*/ 34 w 124"/>
                <a:gd name="T23" fmla="*/ 4 h 120"/>
                <a:gd name="T24" fmla="*/ 34 w 124"/>
                <a:gd name="T25" fmla="*/ 4 h 120"/>
                <a:gd name="T26" fmla="*/ 24 w 124"/>
                <a:gd name="T27" fmla="*/ 10 h 120"/>
                <a:gd name="T28" fmla="*/ 16 w 124"/>
                <a:gd name="T29" fmla="*/ 14 h 120"/>
                <a:gd name="T30" fmla="*/ 10 w 124"/>
                <a:gd name="T31" fmla="*/ 20 h 120"/>
                <a:gd name="T32" fmla="*/ 4 w 124"/>
                <a:gd name="T33" fmla="*/ 26 h 120"/>
                <a:gd name="T34" fmla="*/ 2 w 124"/>
                <a:gd name="T35" fmla="*/ 32 h 120"/>
                <a:gd name="T36" fmla="*/ 0 w 124"/>
                <a:gd name="T37" fmla="*/ 38 h 120"/>
                <a:gd name="T38" fmla="*/ 0 w 124"/>
                <a:gd name="T39" fmla="*/ 52 h 120"/>
                <a:gd name="T40" fmla="*/ 6 w 124"/>
                <a:gd name="T41" fmla="*/ 66 h 120"/>
                <a:gd name="T42" fmla="*/ 12 w 124"/>
                <a:gd name="T43" fmla="*/ 80 h 120"/>
                <a:gd name="T44" fmla="*/ 22 w 124"/>
                <a:gd name="T45" fmla="*/ 92 h 120"/>
                <a:gd name="T46" fmla="*/ 30 w 124"/>
                <a:gd name="T47" fmla="*/ 102 h 120"/>
                <a:gd name="T48" fmla="*/ 30 w 124"/>
                <a:gd name="T49" fmla="*/ 102 h 120"/>
                <a:gd name="T50" fmla="*/ 42 w 124"/>
                <a:gd name="T51" fmla="*/ 110 h 120"/>
                <a:gd name="T52" fmla="*/ 56 w 124"/>
                <a:gd name="T53" fmla="*/ 118 h 120"/>
                <a:gd name="T54" fmla="*/ 72 w 124"/>
                <a:gd name="T55" fmla="*/ 120 h 120"/>
                <a:gd name="T56" fmla="*/ 80 w 124"/>
                <a:gd name="T57" fmla="*/ 120 h 120"/>
                <a:gd name="T58" fmla="*/ 88 w 124"/>
                <a:gd name="T59" fmla="*/ 120 h 120"/>
                <a:gd name="T60" fmla="*/ 96 w 124"/>
                <a:gd name="T61" fmla="*/ 118 h 120"/>
                <a:gd name="T62" fmla="*/ 104 w 124"/>
                <a:gd name="T63" fmla="*/ 114 h 120"/>
                <a:gd name="T64" fmla="*/ 110 w 124"/>
                <a:gd name="T65" fmla="*/ 110 h 120"/>
                <a:gd name="T66" fmla="*/ 116 w 124"/>
                <a:gd name="T67" fmla="*/ 102 h 120"/>
                <a:gd name="T68" fmla="*/ 120 w 124"/>
                <a:gd name="T69" fmla="*/ 94 h 120"/>
                <a:gd name="T70" fmla="*/ 122 w 124"/>
                <a:gd name="T71" fmla="*/ 82 h 120"/>
                <a:gd name="T72" fmla="*/ 124 w 124"/>
                <a:gd name="T73" fmla="*/ 70 h 120"/>
                <a:gd name="T74" fmla="*/ 124 w 124"/>
                <a:gd name="T75" fmla="*/ 5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120">
                  <a:moveTo>
                    <a:pt x="124" y="54"/>
                  </a:moveTo>
                  <a:lnTo>
                    <a:pt x="124" y="54"/>
                  </a:lnTo>
                  <a:lnTo>
                    <a:pt x="118" y="44"/>
                  </a:lnTo>
                  <a:lnTo>
                    <a:pt x="110" y="34"/>
                  </a:lnTo>
                  <a:lnTo>
                    <a:pt x="100" y="22"/>
                  </a:lnTo>
                  <a:lnTo>
                    <a:pt x="88" y="12"/>
                  </a:lnTo>
                  <a:lnTo>
                    <a:pt x="80" y="8"/>
                  </a:lnTo>
                  <a:lnTo>
                    <a:pt x="72" y="4"/>
                  </a:lnTo>
                  <a:lnTo>
                    <a:pt x="64" y="2"/>
                  </a:lnTo>
                  <a:lnTo>
                    <a:pt x="54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4"/>
                  </a:lnTo>
                  <a:lnTo>
                    <a:pt x="10" y="20"/>
                  </a:lnTo>
                  <a:lnTo>
                    <a:pt x="4" y="26"/>
                  </a:lnTo>
                  <a:lnTo>
                    <a:pt x="2" y="32"/>
                  </a:lnTo>
                  <a:lnTo>
                    <a:pt x="0" y="38"/>
                  </a:lnTo>
                  <a:lnTo>
                    <a:pt x="0" y="52"/>
                  </a:lnTo>
                  <a:lnTo>
                    <a:pt x="6" y="66"/>
                  </a:lnTo>
                  <a:lnTo>
                    <a:pt x="12" y="80"/>
                  </a:lnTo>
                  <a:lnTo>
                    <a:pt x="22" y="92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42" y="110"/>
                  </a:lnTo>
                  <a:lnTo>
                    <a:pt x="56" y="118"/>
                  </a:lnTo>
                  <a:lnTo>
                    <a:pt x="72" y="120"/>
                  </a:lnTo>
                  <a:lnTo>
                    <a:pt x="80" y="120"/>
                  </a:lnTo>
                  <a:lnTo>
                    <a:pt x="88" y="120"/>
                  </a:lnTo>
                  <a:lnTo>
                    <a:pt x="96" y="118"/>
                  </a:lnTo>
                  <a:lnTo>
                    <a:pt x="104" y="114"/>
                  </a:lnTo>
                  <a:lnTo>
                    <a:pt x="110" y="110"/>
                  </a:lnTo>
                  <a:lnTo>
                    <a:pt x="116" y="102"/>
                  </a:lnTo>
                  <a:lnTo>
                    <a:pt x="120" y="94"/>
                  </a:lnTo>
                  <a:lnTo>
                    <a:pt x="122" y="82"/>
                  </a:lnTo>
                  <a:lnTo>
                    <a:pt x="124" y="70"/>
                  </a:lnTo>
                  <a:lnTo>
                    <a:pt x="124" y="54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9" name="Freeform 10233"/>
            <p:cNvSpPr/>
            <p:nvPr/>
          </p:nvSpPr>
          <p:spPr bwMode="auto">
            <a:xfrm>
              <a:off x="6306344" y="2189162"/>
              <a:ext cx="98425" cy="95250"/>
            </a:xfrm>
            <a:custGeom>
              <a:avLst/>
              <a:gdLst>
                <a:gd name="T0" fmla="*/ 124 w 124"/>
                <a:gd name="T1" fmla="*/ 54 h 120"/>
                <a:gd name="T2" fmla="*/ 124 w 124"/>
                <a:gd name="T3" fmla="*/ 54 h 120"/>
                <a:gd name="T4" fmla="*/ 118 w 124"/>
                <a:gd name="T5" fmla="*/ 44 h 120"/>
                <a:gd name="T6" fmla="*/ 110 w 124"/>
                <a:gd name="T7" fmla="*/ 34 h 120"/>
                <a:gd name="T8" fmla="*/ 100 w 124"/>
                <a:gd name="T9" fmla="*/ 22 h 120"/>
                <a:gd name="T10" fmla="*/ 88 w 124"/>
                <a:gd name="T11" fmla="*/ 12 h 120"/>
                <a:gd name="T12" fmla="*/ 80 w 124"/>
                <a:gd name="T13" fmla="*/ 8 h 120"/>
                <a:gd name="T14" fmla="*/ 72 w 124"/>
                <a:gd name="T15" fmla="*/ 4 h 120"/>
                <a:gd name="T16" fmla="*/ 64 w 124"/>
                <a:gd name="T17" fmla="*/ 2 h 120"/>
                <a:gd name="T18" fmla="*/ 54 w 124"/>
                <a:gd name="T19" fmla="*/ 0 h 120"/>
                <a:gd name="T20" fmla="*/ 44 w 124"/>
                <a:gd name="T21" fmla="*/ 2 h 120"/>
                <a:gd name="T22" fmla="*/ 34 w 124"/>
                <a:gd name="T23" fmla="*/ 4 h 120"/>
                <a:gd name="T24" fmla="*/ 34 w 124"/>
                <a:gd name="T25" fmla="*/ 4 h 120"/>
                <a:gd name="T26" fmla="*/ 24 w 124"/>
                <a:gd name="T27" fmla="*/ 10 h 120"/>
                <a:gd name="T28" fmla="*/ 16 w 124"/>
                <a:gd name="T29" fmla="*/ 14 h 120"/>
                <a:gd name="T30" fmla="*/ 10 w 124"/>
                <a:gd name="T31" fmla="*/ 20 h 120"/>
                <a:gd name="T32" fmla="*/ 4 w 124"/>
                <a:gd name="T33" fmla="*/ 26 h 120"/>
                <a:gd name="T34" fmla="*/ 2 w 124"/>
                <a:gd name="T35" fmla="*/ 32 h 120"/>
                <a:gd name="T36" fmla="*/ 0 w 124"/>
                <a:gd name="T37" fmla="*/ 38 h 120"/>
                <a:gd name="T38" fmla="*/ 0 w 124"/>
                <a:gd name="T39" fmla="*/ 52 h 120"/>
                <a:gd name="T40" fmla="*/ 6 w 124"/>
                <a:gd name="T41" fmla="*/ 66 h 120"/>
                <a:gd name="T42" fmla="*/ 12 w 124"/>
                <a:gd name="T43" fmla="*/ 80 h 120"/>
                <a:gd name="T44" fmla="*/ 22 w 124"/>
                <a:gd name="T45" fmla="*/ 92 h 120"/>
                <a:gd name="T46" fmla="*/ 30 w 124"/>
                <a:gd name="T47" fmla="*/ 102 h 120"/>
                <a:gd name="T48" fmla="*/ 30 w 124"/>
                <a:gd name="T49" fmla="*/ 102 h 120"/>
                <a:gd name="T50" fmla="*/ 42 w 124"/>
                <a:gd name="T51" fmla="*/ 110 h 120"/>
                <a:gd name="T52" fmla="*/ 56 w 124"/>
                <a:gd name="T53" fmla="*/ 118 h 120"/>
                <a:gd name="T54" fmla="*/ 72 w 124"/>
                <a:gd name="T55" fmla="*/ 120 h 120"/>
                <a:gd name="T56" fmla="*/ 80 w 124"/>
                <a:gd name="T57" fmla="*/ 120 h 120"/>
                <a:gd name="T58" fmla="*/ 88 w 124"/>
                <a:gd name="T59" fmla="*/ 120 h 120"/>
                <a:gd name="T60" fmla="*/ 96 w 124"/>
                <a:gd name="T61" fmla="*/ 118 h 120"/>
                <a:gd name="T62" fmla="*/ 104 w 124"/>
                <a:gd name="T63" fmla="*/ 114 h 120"/>
                <a:gd name="T64" fmla="*/ 110 w 124"/>
                <a:gd name="T65" fmla="*/ 110 h 120"/>
                <a:gd name="T66" fmla="*/ 116 w 124"/>
                <a:gd name="T67" fmla="*/ 102 h 120"/>
                <a:gd name="T68" fmla="*/ 120 w 124"/>
                <a:gd name="T69" fmla="*/ 94 h 120"/>
                <a:gd name="T70" fmla="*/ 122 w 124"/>
                <a:gd name="T71" fmla="*/ 82 h 120"/>
                <a:gd name="T72" fmla="*/ 124 w 124"/>
                <a:gd name="T73" fmla="*/ 70 h 120"/>
                <a:gd name="T74" fmla="*/ 124 w 124"/>
                <a:gd name="T75" fmla="*/ 5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120">
                  <a:moveTo>
                    <a:pt x="124" y="54"/>
                  </a:moveTo>
                  <a:lnTo>
                    <a:pt x="124" y="54"/>
                  </a:lnTo>
                  <a:lnTo>
                    <a:pt x="118" y="44"/>
                  </a:lnTo>
                  <a:lnTo>
                    <a:pt x="110" y="34"/>
                  </a:lnTo>
                  <a:lnTo>
                    <a:pt x="100" y="22"/>
                  </a:lnTo>
                  <a:lnTo>
                    <a:pt x="88" y="12"/>
                  </a:lnTo>
                  <a:lnTo>
                    <a:pt x="80" y="8"/>
                  </a:lnTo>
                  <a:lnTo>
                    <a:pt x="72" y="4"/>
                  </a:lnTo>
                  <a:lnTo>
                    <a:pt x="64" y="2"/>
                  </a:lnTo>
                  <a:lnTo>
                    <a:pt x="54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4"/>
                  </a:lnTo>
                  <a:lnTo>
                    <a:pt x="10" y="20"/>
                  </a:lnTo>
                  <a:lnTo>
                    <a:pt x="4" y="26"/>
                  </a:lnTo>
                  <a:lnTo>
                    <a:pt x="2" y="32"/>
                  </a:lnTo>
                  <a:lnTo>
                    <a:pt x="0" y="38"/>
                  </a:lnTo>
                  <a:lnTo>
                    <a:pt x="0" y="52"/>
                  </a:lnTo>
                  <a:lnTo>
                    <a:pt x="6" y="66"/>
                  </a:lnTo>
                  <a:lnTo>
                    <a:pt x="12" y="80"/>
                  </a:lnTo>
                  <a:lnTo>
                    <a:pt x="22" y="92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42" y="110"/>
                  </a:lnTo>
                  <a:lnTo>
                    <a:pt x="56" y="118"/>
                  </a:lnTo>
                  <a:lnTo>
                    <a:pt x="72" y="120"/>
                  </a:lnTo>
                  <a:lnTo>
                    <a:pt x="80" y="120"/>
                  </a:lnTo>
                  <a:lnTo>
                    <a:pt x="88" y="120"/>
                  </a:lnTo>
                  <a:lnTo>
                    <a:pt x="96" y="118"/>
                  </a:lnTo>
                  <a:lnTo>
                    <a:pt x="104" y="114"/>
                  </a:lnTo>
                  <a:lnTo>
                    <a:pt x="110" y="110"/>
                  </a:lnTo>
                  <a:lnTo>
                    <a:pt x="116" y="102"/>
                  </a:lnTo>
                  <a:lnTo>
                    <a:pt x="120" y="94"/>
                  </a:lnTo>
                  <a:lnTo>
                    <a:pt x="122" y="82"/>
                  </a:lnTo>
                  <a:lnTo>
                    <a:pt x="124" y="70"/>
                  </a:lnTo>
                  <a:lnTo>
                    <a:pt x="124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0" name="Freeform 10234"/>
            <p:cNvSpPr/>
            <p:nvPr/>
          </p:nvSpPr>
          <p:spPr bwMode="auto">
            <a:xfrm>
              <a:off x="6476206" y="2019300"/>
              <a:ext cx="63500" cy="39688"/>
            </a:xfrm>
            <a:custGeom>
              <a:avLst/>
              <a:gdLst>
                <a:gd name="T0" fmla="*/ 80 w 80"/>
                <a:gd name="T1" fmla="*/ 30 h 50"/>
                <a:gd name="T2" fmla="*/ 80 w 80"/>
                <a:gd name="T3" fmla="*/ 30 h 50"/>
                <a:gd name="T4" fmla="*/ 70 w 80"/>
                <a:gd name="T5" fmla="*/ 24 h 50"/>
                <a:gd name="T6" fmla="*/ 62 w 80"/>
                <a:gd name="T7" fmla="*/ 18 h 50"/>
                <a:gd name="T8" fmla="*/ 50 w 80"/>
                <a:gd name="T9" fmla="*/ 16 h 50"/>
                <a:gd name="T10" fmla="*/ 36 w 80"/>
                <a:gd name="T11" fmla="*/ 16 h 50"/>
                <a:gd name="T12" fmla="*/ 30 w 80"/>
                <a:gd name="T13" fmla="*/ 16 h 50"/>
                <a:gd name="T14" fmla="*/ 24 w 80"/>
                <a:gd name="T15" fmla="*/ 20 h 50"/>
                <a:gd name="T16" fmla="*/ 16 w 80"/>
                <a:gd name="T17" fmla="*/ 24 h 50"/>
                <a:gd name="T18" fmla="*/ 12 w 80"/>
                <a:gd name="T19" fmla="*/ 32 h 50"/>
                <a:gd name="T20" fmla="*/ 6 w 80"/>
                <a:gd name="T21" fmla="*/ 40 h 50"/>
                <a:gd name="T22" fmla="*/ 0 w 80"/>
                <a:gd name="T23" fmla="*/ 50 h 50"/>
                <a:gd name="T24" fmla="*/ 0 w 80"/>
                <a:gd name="T25" fmla="*/ 50 h 50"/>
                <a:gd name="T26" fmla="*/ 4 w 80"/>
                <a:gd name="T27" fmla="*/ 36 h 50"/>
                <a:gd name="T28" fmla="*/ 8 w 80"/>
                <a:gd name="T29" fmla="*/ 24 h 50"/>
                <a:gd name="T30" fmla="*/ 16 w 80"/>
                <a:gd name="T31" fmla="*/ 12 h 50"/>
                <a:gd name="T32" fmla="*/ 20 w 80"/>
                <a:gd name="T33" fmla="*/ 6 h 50"/>
                <a:gd name="T34" fmla="*/ 26 w 80"/>
                <a:gd name="T35" fmla="*/ 2 h 50"/>
                <a:gd name="T36" fmla="*/ 32 w 80"/>
                <a:gd name="T37" fmla="*/ 0 h 50"/>
                <a:gd name="T38" fmla="*/ 40 w 80"/>
                <a:gd name="T39" fmla="*/ 0 h 50"/>
                <a:gd name="T40" fmla="*/ 48 w 80"/>
                <a:gd name="T41" fmla="*/ 4 h 50"/>
                <a:gd name="T42" fmla="*/ 58 w 80"/>
                <a:gd name="T43" fmla="*/ 8 h 50"/>
                <a:gd name="T44" fmla="*/ 68 w 80"/>
                <a:gd name="T45" fmla="*/ 18 h 50"/>
                <a:gd name="T46" fmla="*/ 80 w 80"/>
                <a:gd name="T4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0" h="50">
                  <a:moveTo>
                    <a:pt x="80" y="30"/>
                  </a:moveTo>
                  <a:lnTo>
                    <a:pt x="80" y="30"/>
                  </a:lnTo>
                  <a:lnTo>
                    <a:pt x="70" y="24"/>
                  </a:lnTo>
                  <a:lnTo>
                    <a:pt x="62" y="18"/>
                  </a:lnTo>
                  <a:lnTo>
                    <a:pt x="50" y="16"/>
                  </a:lnTo>
                  <a:lnTo>
                    <a:pt x="36" y="16"/>
                  </a:lnTo>
                  <a:lnTo>
                    <a:pt x="30" y="16"/>
                  </a:lnTo>
                  <a:lnTo>
                    <a:pt x="24" y="20"/>
                  </a:lnTo>
                  <a:lnTo>
                    <a:pt x="16" y="24"/>
                  </a:lnTo>
                  <a:lnTo>
                    <a:pt x="12" y="32"/>
                  </a:lnTo>
                  <a:lnTo>
                    <a:pt x="6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4" y="36"/>
                  </a:lnTo>
                  <a:lnTo>
                    <a:pt x="8" y="24"/>
                  </a:lnTo>
                  <a:lnTo>
                    <a:pt x="16" y="12"/>
                  </a:lnTo>
                  <a:lnTo>
                    <a:pt x="20" y="6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8" y="4"/>
                  </a:lnTo>
                  <a:lnTo>
                    <a:pt x="58" y="8"/>
                  </a:lnTo>
                  <a:lnTo>
                    <a:pt x="68" y="18"/>
                  </a:lnTo>
                  <a:lnTo>
                    <a:pt x="80" y="30"/>
                  </a:lnTo>
                  <a:close/>
                </a:path>
              </a:pathLst>
            </a:custGeom>
            <a:solidFill>
              <a:srgbClr val="3A2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1" name="Freeform 10235"/>
            <p:cNvSpPr/>
            <p:nvPr/>
          </p:nvSpPr>
          <p:spPr bwMode="auto">
            <a:xfrm>
              <a:off x="6476206" y="2019300"/>
              <a:ext cx="63500" cy="39688"/>
            </a:xfrm>
            <a:custGeom>
              <a:avLst/>
              <a:gdLst>
                <a:gd name="T0" fmla="*/ 80 w 80"/>
                <a:gd name="T1" fmla="*/ 30 h 50"/>
                <a:gd name="T2" fmla="*/ 80 w 80"/>
                <a:gd name="T3" fmla="*/ 30 h 50"/>
                <a:gd name="T4" fmla="*/ 70 w 80"/>
                <a:gd name="T5" fmla="*/ 24 h 50"/>
                <a:gd name="T6" fmla="*/ 62 w 80"/>
                <a:gd name="T7" fmla="*/ 18 h 50"/>
                <a:gd name="T8" fmla="*/ 50 w 80"/>
                <a:gd name="T9" fmla="*/ 16 h 50"/>
                <a:gd name="T10" fmla="*/ 36 w 80"/>
                <a:gd name="T11" fmla="*/ 16 h 50"/>
                <a:gd name="T12" fmla="*/ 30 w 80"/>
                <a:gd name="T13" fmla="*/ 16 h 50"/>
                <a:gd name="T14" fmla="*/ 24 w 80"/>
                <a:gd name="T15" fmla="*/ 20 h 50"/>
                <a:gd name="T16" fmla="*/ 16 w 80"/>
                <a:gd name="T17" fmla="*/ 24 h 50"/>
                <a:gd name="T18" fmla="*/ 12 w 80"/>
                <a:gd name="T19" fmla="*/ 32 h 50"/>
                <a:gd name="T20" fmla="*/ 6 w 80"/>
                <a:gd name="T21" fmla="*/ 40 h 50"/>
                <a:gd name="T22" fmla="*/ 0 w 80"/>
                <a:gd name="T23" fmla="*/ 50 h 50"/>
                <a:gd name="T24" fmla="*/ 0 w 80"/>
                <a:gd name="T25" fmla="*/ 50 h 50"/>
                <a:gd name="T26" fmla="*/ 4 w 80"/>
                <a:gd name="T27" fmla="*/ 36 h 50"/>
                <a:gd name="T28" fmla="*/ 8 w 80"/>
                <a:gd name="T29" fmla="*/ 24 h 50"/>
                <a:gd name="T30" fmla="*/ 16 w 80"/>
                <a:gd name="T31" fmla="*/ 12 h 50"/>
                <a:gd name="T32" fmla="*/ 20 w 80"/>
                <a:gd name="T33" fmla="*/ 6 h 50"/>
                <a:gd name="T34" fmla="*/ 26 w 80"/>
                <a:gd name="T35" fmla="*/ 2 h 50"/>
                <a:gd name="T36" fmla="*/ 32 w 80"/>
                <a:gd name="T37" fmla="*/ 0 h 50"/>
                <a:gd name="T38" fmla="*/ 40 w 80"/>
                <a:gd name="T39" fmla="*/ 0 h 50"/>
                <a:gd name="T40" fmla="*/ 48 w 80"/>
                <a:gd name="T41" fmla="*/ 4 h 50"/>
                <a:gd name="T42" fmla="*/ 58 w 80"/>
                <a:gd name="T43" fmla="*/ 8 h 50"/>
                <a:gd name="T44" fmla="*/ 68 w 80"/>
                <a:gd name="T45" fmla="*/ 18 h 50"/>
                <a:gd name="T46" fmla="*/ 80 w 80"/>
                <a:gd name="T4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0" h="50">
                  <a:moveTo>
                    <a:pt x="80" y="30"/>
                  </a:moveTo>
                  <a:lnTo>
                    <a:pt x="80" y="30"/>
                  </a:lnTo>
                  <a:lnTo>
                    <a:pt x="70" y="24"/>
                  </a:lnTo>
                  <a:lnTo>
                    <a:pt x="62" y="18"/>
                  </a:lnTo>
                  <a:lnTo>
                    <a:pt x="50" y="16"/>
                  </a:lnTo>
                  <a:lnTo>
                    <a:pt x="36" y="16"/>
                  </a:lnTo>
                  <a:lnTo>
                    <a:pt x="30" y="16"/>
                  </a:lnTo>
                  <a:lnTo>
                    <a:pt x="24" y="20"/>
                  </a:lnTo>
                  <a:lnTo>
                    <a:pt x="16" y="24"/>
                  </a:lnTo>
                  <a:lnTo>
                    <a:pt x="12" y="32"/>
                  </a:lnTo>
                  <a:lnTo>
                    <a:pt x="6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4" y="36"/>
                  </a:lnTo>
                  <a:lnTo>
                    <a:pt x="8" y="24"/>
                  </a:lnTo>
                  <a:lnTo>
                    <a:pt x="16" y="12"/>
                  </a:lnTo>
                  <a:lnTo>
                    <a:pt x="20" y="6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8" y="4"/>
                  </a:lnTo>
                  <a:lnTo>
                    <a:pt x="58" y="8"/>
                  </a:lnTo>
                  <a:lnTo>
                    <a:pt x="68" y="18"/>
                  </a:lnTo>
                  <a:lnTo>
                    <a:pt x="8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2" name="Freeform 10236"/>
            <p:cNvSpPr/>
            <p:nvPr/>
          </p:nvSpPr>
          <p:spPr bwMode="auto">
            <a:xfrm>
              <a:off x="6344444" y="2368550"/>
              <a:ext cx="30163" cy="39688"/>
            </a:xfrm>
            <a:custGeom>
              <a:avLst/>
              <a:gdLst>
                <a:gd name="T0" fmla="*/ 18 w 38"/>
                <a:gd name="T1" fmla="*/ 0 h 50"/>
                <a:gd name="T2" fmla="*/ 18 w 38"/>
                <a:gd name="T3" fmla="*/ 0 h 50"/>
                <a:gd name="T4" fmla="*/ 20 w 38"/>
                <a:gd name="T5" fmla="*/ 4 h 50"/>
                <a:gd name="T6" fmla="*/ 26 w 38"/>
                <a:gd name="T7" fmla="*/ 14 h 50"/>
                <a:gd name="T8" fmla="*/ 34 w 38"/>
                <a:gd name="T9" fmla="*/ 28 h 50"/>
                <a:gd name="T10" fmla="*/ 36 w 38"/>
                <a:gd name="T11" fmla="*/ 38 h 50"/>
                <a:gd name="T12" fmla="*/ 38 w 38"/>
                <a:gd name="T13" fmla="*/ 50 h 50"/>
                <a:gd name="T14" fmla="*/ 26 w 38"/>
                <a:gd name="T15" fmla="*/ 30 h 50"/>
                <a:gd name="T16" fmla="*/ 2 w 38"/>
                <a:gd name="T17" fmla="*/ 42 h 50"/>
                <a:gd name="T18" fmla="*/ 2 w 38"/>
                <a:gd name="T19" fmla="*/ 42 h 50"/>
                <a:gd name="T20" fmla="*/ 0 w 38"/>
                <a:gd name="T21" fmla="*/ 36 h 50"/>
                <a:gd name="T22" fmla="*/ 0 w 38"/>
                <a:gd name="T23" fmla="*/ 24 h 50"/>
                <a:gd name="T24" fmla="*/ 0 w 38"/>
                <a:gd name="T25" fmla="*/ 16 h 50"/>
                <a:gd name="T26" fmla="*/ 2 w 38"/>
                <a:gd name="T27" fmla="*/ 10 h 50"/>
                <a:gd name="T28" fmla="*/ 8 w 38"/>
                <a:gd name="T29" fmla="*/ 4 h 50"/>
                <a:gd name="T30" fmla="*/ 18 w 38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50">
                  <a:moveTo>
                    <a:pt x="18" y="0"/>
                  </a:moveTo>
                  <a:lnTo>
                    <a:pt x="18" y="0"/>
                  </a:lnTo>
                  <a:lnTo>
                    <a:pt x="20" y="4"/>
                  </a:lnTo>
                  <a:lnTo>
                    <a:pt x="26" y="14"/>
                  </a:lnTo>
                  <a:lnTo>
                    <a:pt x="34" y="28"/>
                  </a:lnTo>
                  <a:lnTo>
                    <a:pt x="36" y="38"/>
                  </a:lnTo>
                  <a:lnTo>
                    <a:pt x="38" y="50"/>
                  </a:lnTo>
                  <a:lnTo>
                    <a:pt x="26" y="3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8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3" name="Freeform 10237"/>
            <p:cNvSpPr/>
            <p:nvPr/>
          </p:nvSpPr>
          <p:spPr bwMode="auto">
            <a:xfrm>
              <a:off x="6344444" y="2368550"/>
              <a:ext cx="30163" cy="39688"/>
            </a:xfrm>
            <a:custGeom>
              <a:avLst/>
              <a:gdLst>
                <a:gd name="T0" fmla="*/ 18 w 38"/>
                <a:gd name="T1" fmla="*/ 0 h 50"/>
                <a:gd name="T2" fmla="*/ 18 w 38"/>
                <a:gd name="T3" fmla="*/ 0 h 50"/>
                <a:gd name="T4" fmla="*/ 20 w 38"/>
                <a:gd name="T5" fmla="*/ 4 h 50"/>
                <a:gd name="T6" fmla="*/ 26 w 38"/>
                <a:gd name="T7" fmla="*/ 14 h 50"/>
                <a:gd name="T8" fmla="*/ 34 w 38"/>
                <a:gd name="T9" fmla="*/ 28 h 50"/>
                <a:gd name="T10" fmla="*/ 36 w 38"/>
                <a:gd name="T11" fmla="*/ 38 h 50"/>
                <a:gd name="T12" fmla="*/ 38 w 38"/>
                <a:gd name="T13" fmla="*/ 50 h 50"/>
                <a:gd name="T14" fmla="*/ 26 w 38"/>
                <a:gd name="T15" fmla="*/ 30 h 50"/>
                <a:gd name="T16" fmla="*/ 2 w 38"/>
                <a:gd name="T17" fmla="*/ 42 h 50"/>
                <a:gd name="T18" fmla="*/ 2 w 38"/>
                <a:gd name="T19" fmla="*/ 42 h 50"/>
                <a:gd name="T20" fmla="*/ 0 w 38"/>
                <a:gd name="T21" fmla="*/ 36 h 50"/>
                <a:gd name="T22" fmla="*/ 0 w 38"/>
                <a:gd name="T23" fmla="*/ 24 h 50"/>
                <a:gd name="T24" fmla="*/ 0 w 38"/>
                <a:gd name="T25" fmla="*/ 16 h 50"/>
                <a:gd name="T26" fmla="*/ 2 w 38"/>
                <a:gd name="T27" fmla="*/ 10 h 50"/>
                <a:gd name="T28" fmla="*/ 8 w 38"/>
                <a:gd name="T29" fmla="*/ 4 h 50"/>
                <a:gd name="T30" fmla="*/ 18 w 38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50">
                  <a:moveTo>
                    <a:pt x="18" y="0"/>
                  </a:moveTo>
                  <a:lnTo>
                    <a:pt x="18" y="0"/>
                  </a:lnTo>
                  <a:lnTo>
                    <a:pt x="20" y="4"/>
                  </a:lnTo>
                  <a:lnTo>
                    <a:pt x="26" y="14"/>
                  </a:lnTo>
                  <a:lnTo>
                    <a:pt x="34" y="28"/>
                  </a:lnTo>
                  <a:lnTo>
                    <a:pt x="36" y="38"/>
                  </a:lnTo>
                  <a:lnTo>
                    <a:pt x="38" y="50"/>
                  </a:lnTo>
                  <a:lnTo>
                    <a:pt x="26" y="3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8" y="4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4" name="Freeform 10238"/>
            <p:cNvSpPr/>
            <p:nvPr/>
          </p:nvSpPr>
          <p:spPr bwMode="auto">
            <a:xfrm>
              <a:off x="6312694" y="2290762"/>
              <a:ext cx="173038" cy="87313"/>
            </a:xfrm>
            <a:custGeom>
              <a:avLst/>
              <a:gdLst>
                <a:gd name="T0" fmla="*/ 218 w 218"/>
                <a:gd name="T1" fmla="*/ 110 h 110"/>
                <a:gd name="T2" fmla="*/ 218 w 218"/>
                <a:gd name="T3" fmla="*/ 110 h 110"/>
                <a:gd name="T4" fmla="*/ 200 w 218"/>
                <a:gd name="T5" fmla="*/ 108 h 110"/>
                <a:gd name="T6" fmla="*/ 156 w 218"/>
                <a:gd name="T7" fmla="*/ 104 h 110"/>
                <a:gd name="T8" fmla="*/ 102 w 218"/>
                <a:gd name="T9" fmla="*/ 104 h 110"/>
                <a:gd name="T10" fmla="*/ 78 w 218"/>
                <a:gd name="T11" fmla="*/ 104 h 110"/>
                <a:gd name="T12" fmla="*/ 58 w 218"/>
                <a:gd name="T13" fmla="*/ 108 h 110"/>
                <a:gd name="T14" fmla="*/ 58 w 218"/>
                <a:gd name="T15" fmla="*/ 108 h 110"/>
                <a:gd name="T16" fmla="*/ 48 w 218"/>
                <a:gd name="T17" fmla="*/ 108 h 110"/>
                <a:gd name="T18" fmla="*/ 40 w 218"/>
                <a:gd name="T19" fmla="*/ 108 h 110"/>
                <a:gd name="T20" fmla="*/ 28 w 218"/>
                <a:gd name="T21" fmla="*/ 108 h 110"/>
                <a:gd name="T22" fmla="*/ 18 w 218"/>
                <a:gd name="T23" fmla="*/ 104 h 110"/>
                <a:gd name="T24" fmla="*/ 8 w 218"/>
                <a:gd name="T25" fmla="*/ 98 h 110"/>
                <a:gd name="T26" fmla="*/ 6 w 218"/>
                <a:gd name="T27" fmla="*/ 92 h 110"/>
                <a:gd name="T28" fmla="*/ 2 w 218"/>
                <a:gd name="T29" fmla="*/ 86 h 110"/>
                <a:gd name="T30" fmla="*/ 0 w 218"/>
                <a:gd name="T31" fmla="*/ 80 h 110"/>
                <a:gd name="T32" fmla="*/ 0 w 218"/>
                <a:gd name="T33" fmla="*/ 72 h 110"/>
                <a:gd name="T34" fmla="*/ 0 w 218"/>
                <a:gd name="T35" fmla="*/ 72 h 110"/>
                <a:gd name="T36" fmla="*/ 0 w 218"/>
                <a:gd name="T37" fmla="*/ 64 h 110"/>
                <a:gd name="T38" fmla="*/ 2 w 218"/>
                <a:gd name="T39" fmla="*/ 56 h 110"/>
                <a:gd name="T40" fmla="*/ 6 w 218"/>
                <a:gd name="T41" fmla="*/ 50 h 110"/>
                <a:gd name="T42" fmla="*/ 12 w 218"/>
                <a:gd name="T43" fmla="*/ 44 h 110"/>
                <a:gd name="T44" fmla="*/ 26 w 218"/>
                <a:gd name="T45" fmla="*/ 36 h 110"/>
                <a:gd name="T46" fmla="*/ 46 w 218"/>
                <a:gd name="T47" fmla="*/ 30 h 110"/>
                <a:gd name="T48" fmla="*/ 92 w 218"/>
                <a:gd name="T49" fmla="*/ 18 h 110"/>
                <a:gd name="T50" fmla="*/ 116 w 218"/>
                <a:gd name="T51" fmla="*/ 10 h 110"/>
                <a:gd name="T52" fmla="*/ 140 w 218"/>
                <a:gd name="T53" fmla="*/ 0 h 110"/>
                <a:gd name="T54" fmla="*/ 218 w 218"/>
                <a:gd name="T5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8" h="110">
                  <a:moveTo>
                    <a:pt x="218" y="110"/>
                  </a:moveTo>
                  <a:lnTo>
                    <a:pt x="218" y="110"/>
                  </a:lnTo>
                  <a:lnTo>
                    <a:pt x="200" y="108"/>
                  </a:lnTo>
                  <a:lnTo>
                    <a:pt x="156" y="104"/>
                  </a:lnTo>
                  <a:lnTo>
                    <a:pt x="102" y="104"/>
                  </a:lnTo>
                  <a:lnTo>
                    <a:pt x="78" y="104"/>
                  </a:lnTo>
                  <a:lnTo>
                    <a:pt x="58" y="108"/>
                  </a:lnTo>
                  <a:lnTo>
                    <a:pt x="58" y="108"/>
                  </a:lnTo>
                  <a:lnTo>
                    <a:pt x="48" y="108"/>
                  </a:lnTo>
                  <a:lnTo>
                    <a:pt x="40" y="108"/>
                  </a:lnTo>
                  <a:lnTo>
                    <a:pt x="28" y="108"/>
                  </a:lnTo>
                  <a:lnTo>
                    <a:pt x="18" y="104"/>
                  </a:lnTo>
                  <a:lnTo>
                    <a:pt x="8" y="98"/>
                  </a:lnTo>
                  <a:lnTo>
                    <a:pt x="6" y="92"/>
                  </a:lnTo>
                  <a:lnTo>
                    <a:pt x="2" y="86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2" y="56"/>
                  </a:lnTo>
                  <a:lnTo>
                    <a:pt x="6" y="50"/>
                  </a:lnTo>
                  <a:lnTo>
                    <a:pt x="12" y="44"/>
                  </a:lnTo>
                  <a:lnTo>
                    <a:pt x="26" y="36"/>
                  </a:lnTo>
                  <a:lnTo>
                    <a:pt x="46" y="30"/>
                  </a:lnTo>
                  <a:lnTo>
                    <a:pt x="92" y="18"/>
                  </a:lnTo>
                  <a:lnTo>
                    <a:pt x="116" y="10"/>
                  </a:lnTo>
                  <a:lnTo>
                    <a:pt x="140" y="0"/>
                  </a:lnTo>
                  <a:lnTo>
                    <a:pt x="218" y="110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5" name="Freeform 10239"/>
            <p:cNvSpPr/>
            <p:nvPr/>
          </p:nvSpPr>
          <p:spPr bwMode="auto">
            <a:xfrm>
              <a:off x="5893594" y="2312987"/>
              <a:ext cx="446088" cy="652463"/>
            </a:xfrm>
            <a:custGeom>
              <a:avLst/>
              <a:gdLst>
                <a:gd name="T0" fmla="*/ 498 w 562"/>
                <a:gd name="T1" fmla="*/ 4 h 822"/>
                <a:gd name="T2" fmla="*/ 472 w 562"/>
                <a:gd name="T3" fmla="*/ 0 h 822"/>
                <a:gd name="T4" fmla="*/ 424 w 562"/>
                <a:gd name="T5" fmla="*/ 2 h 822"/>
                <a:gd name="T6" fmla="*/ 380 w 562"/>
                <a:gd name="T7" fmla="*/ 12 h 822"/>
                <a:gd name="T8" fmla="*/ 330 w 562"/>
                <a:gd name="T9" fmla="*/ 30 h 822"/>
                <a:gd name="T10" fmla="*/ 276 w 562"/>
                <a:gd name="T11" fmla="*/ 60 h 822"/>
                <a:gd name="T12" fmla="*/ 218 w 562"/>
                <a:gd name="T13" fmla="*/ 104 h 822"/>
                <a:gd name="T14" fmla="*/ 188 w 562"/>
                <a:gd name="T15" fmla="*/ 134 h 822"/>
                <a:gd name="T16" fmla="*/ 158 w 562"/>
                <a:gd name="T17" fmla="*/ 166 h 822"/>
                <a:gd name="T18" fmla="*/ 106 w 562"/>
                <a:gd name="T19" fmla="*/ 246 h 822"/>
                <a:gd name="T20" fmla="*/ 64 w 562"/>
                <a:gd name="T21" fmla="*/ 340 h 822"/>
                <a:gd name="T22" fmla="*/ 30 w 562"/>
                <a:gd name="T23" fmla="*/ 438 h 822"/>
                <a:gd name="T24" fmla="*/ 10 w 562"/>
                <a:gd name="T25" fmla="*/ 540 h 822"/>
                <a:gd name="T26" fmla="*/ 0 w 562"/>
                <a:gd name="T27" fmla="*/ 636 h 822"/>
                <a:gd name="T28" fmla="*/ 4 w 562"/>
                <a:gd name="T29" fmla="*/ 722 h 822"/>
                <a:gd name="T30" fmla="*/ 14 w 562"/>
                <a:gd name="T31" fmla="*/ 778 h 822"/>
                <a:gd name="T32" fmla="*/ 26 w 562"/>
                <a:gd name="T33" fmla="*/ 808 h 822"/>
                <a:gd name="T34" fmla="*/ 34 w 562"/>
                <a:gd name="T35" fmla="*/ 822 h 822"/>
                <a:gd name="T36" fmla="*/ 162 w 562"/>
                <a:gd name="T37" fmla="*/ 804 h 822"/>
                <a:gd name="T38" fmla="*/ 276 w 562"/>
                <a:gd name="T39" fmla="*/ 782 h 822"/>
                <a:gd name="T40" fmla="*/ 352 w 562"/>
                <a:gd name="T41" fmla="*/ 762 h 822"/>
                <a:gd name="T42" fmla="*/ 416 w 562"/>
                <a:gd name="T43" fmla="*/ 736 h 822"/>
                <a:gd name="T44" fmla="*/ 450 w 562"/>
                <a:gd name="T45" fmla="*/ 714 h 822"/>
                <a:gd name="T46" fmla="*/ 464 w 562"/>
                <a:gd name="T47" fmla="*/ 698 h 822"/>
                <a:gd name="T48" fmla="*/ 470 w 562"/>
                <a:gd name="T49" fmla="*/ 690 h 822"/>
                <a:gd name="T50" fmla="*/ 454 w 562"/>
                <a:gd name="T51" fmla="*/ 654 h 822"/>
                <a:gd name="T52" fmla="*/ 432 w 562"/>
                <a:gd name="T53" fmla="*/ 590 h 822"/>
                <a:gd name="T54" fmla="*/ 422 w 562"/>
                <a:gd name="T55" fmla="*/ 538 h 822"/>
                <a:gd name="T56" fmla="*/ 418 w 562"/>
                <a:gd name="T57" fmla="*/ 480 h 822"/>
                <a:gd name="T58" fmla="*/ 424 w 562"/>
                <a:gd name="T59" fmla="*/ 420 h 822"/>
                <a:gd name="T60" fmla="*/ 446 w 562"/>
                <a:gd name="T61" fmla="*/ 362 h 822"/>
                <a:gd name="T62" fmla="*/ 464 w 562"/>
                <a:gd name="T63" fmla="*/ 336 h 822"/>
                <a:gd name="T64" fmla="*/ 486 w 562"/>
                <a:gd name="T65" fmla="*/ 306 h 822"/>
                <a:gd name="T66" fmla="*/ 518 w 562"/>
                <a:gd name="T67" fmla="*/ 254 h 822"/>
                <a:gd name="T68" fmla="*/ 538 w 562"/>
                <a:gd name="T69" fmla="*/ 212 h 822"/>
                <a:gd name="T70" fmla="*/ 552 w 562"/>
                <a:gd name="T71" fmla="*/ 176 h 822"/>
                <a:gd name="T72" fmla="*/ 558 w 562"/>
                <a:gd name="T73" fmla="*/ 136 h 822"/>
                <a:gd name="T74" fmla="*/ 560 w 562"/>
                <a:gd name="T75" fmla="*/ 96 h 822"/>
                <a:gd name="T76" fmla="*/ 562 w 562"/>
                <a:gd name="T77" fmla="*/ 80 h 822"/>
                <a:gd name="T78" fmla="*/ 556 w 562"/>
                <a:gd name="T79" fmla="*/ 50 h 822"/>
                <a:gd name="T80" fmla="*/ 552 w 562"/>
                <a:gd name="T81" fmla="*/ 32 h 822"/>
                <a:gd name="T82" fmla="*/ 538 w 562"/>
                <a:gd name="T83" fmla="*/ 18 h 822"/>
                <a:gd name="T84" fmla="*/ 498 w 562"/>
                <a:gd name="T85" fmla="*/ 4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2" h="822">
                  <a:moveTo>
                    <a:pt x="498" y="4"/>
                  </a:moveTo>
                  <a:lnTo>
                    <a:pt x="498" y="4"/>
                  </a:lnTo>
                  <a:lnTo>
                    <a:pt x="492" y="2"/>
                  </a:lnTo>
                  <a:lnTo>
                    <a:pt x="472" y="0"/>
                  </a:lnTo>
                  <a:lnTo>
                    <a:pt x="442" y="0"/>
                  </a:lnTo>
                  <a:lnTo>
                    <a:pt x="424" y="2"/>
                  </a:lnTo>
                  <a:lnTo>
                    <a:pt x="404" y="6"/>
                  </a:lnTo>
                  <a:lnTo>
                    <a:pt x="380" y="12"/>
                  </a:lnTo>
                  <a:lnTo>
                    <a:pt x="356" y="20"/>
                  </a:lnTo>
                  <a:lnTo>
                    <a:pt x="330" y="30"/>
                  </a:lnTo>
                  <a:lnTo>
                    <a:pt x="304" y="42"/>
                  </a:lnTo>
                  <a:lnTo>
                    <a:pt x="276" y="60"/>
                  </a:lnTo>
                  <a:lnTo>
                    <a:pt x="246" y="80"/>
                  </a:lnTo>
                  <a:lnTo>
                    <a:pt x="218" y="104"/>
                  </a:lnTo>
                  <a:lnTo>
                    <a:pt x="188" y="134"/>
                  </a:lnTo>
                  <a:lnTo>
                    <a:pt x="188" y="134"/>
                  </a:lnTo>
                  <a:lnTo>
                    <a:pt x="172" y="150"/>
                  </a:lnTo>
                  <a:lnTo>
                    <a:pt x="158" y="166"/>
                  </a:lnTo>
                  <a:lnTo>
                    <a:pt x="130" y="204"/>
                  </a:lnTo>
                  <a:lnTo>
                    <a:pt x="106" y="246"/>
                  </a:lnTo>
                  <a:lnTo>
                    <a:pt x="84" y="292"/>
                  </a:lnTo>
                  <a:lnTo>
                    <a:pt x="64" y="340"/>
                  </a:lnTo>
                  <a:lnTo>
                    <a:pt x="46" y="388"/>
                  </a:lnTo>
                  <a:lnTo>
                    <a:pt x="30" y="438"/>
                  </a:lnTo>
                  <a:lnTo>
                    <a:pt x="18" y="488"/>
                  </a:lnTo>
                  <a:lnTo>
                    <a:pt x="10" y="540"/>
                  </a:lnTo>
                  <a:lnTo>
                    <a:pt x="4" y="588"/>
                  </a:lnTo>
                  <a:lnTo>
                    <a:pt x="0" y="636"/>
                  </a:lnTo>
                  <a:lnTo>
                    <a:pt x="0" y="680"/>
                  </a:lnTo>
                  <a:lnTo>
                    <a:pt x="4" y="722"/>
                  </a:lnTo>
                  <a:lnTo>
                    <a:pt x="10" y="760"/>
                  </a:lnTo>
                  <a:lnTo>
                    <a:pt x="14" y="778"/>
                  </a:lnTo>
                  <a:lnTo>
                    <a:pt x="20" y="794"/>
                  </a:lnTo>
                  <a:lnTo>
                    <a:pt x="26" y="808"/>
                  </a:lnTo>
                  <a:lnTo>
                    <a:pt x="34" y="822"/>
                  </a:lnTo>
                  <a:lnTo>
                    <a:pt x="34" y="822"/>
                  </a:lnTo>
                  <a:lnTo>
                    <a:pt x="96" y="814"/>
                  </a:lnTo>
                  <a:lnTo>
                    <a:pt x="162" y="804"/>
                  </a:lnTo>
                  <a:lnTo>
                    <a:pt x="238" y="790"/>
                  </a:lnTo>
                  <a:lnTo>
                    <a:pt x="276" y="782"/>
                  </a:lnTo>
                  <a:lnTo>
                    <a:pt x="316" y="772"/>
                  </a:lnTo>
                  <a:lnTo>
                    <a:pt x="352" y="762"/>
                  </a:lnTo>
                  <a:lnTo>
                    <a:pt x="386" y="750"/>
                  </a:lnTo>
                  <a:lnTo>
                    <a:pt x="416" y="736"/>
                  </a:lnTo>
                  <a:lnTo>
                    <a:pt x="440" y="722"/>
                  </a:lnTo>
                  <a:lnTo>
                    <a:pt x="450" y="714"/>
                  </a:lnTo>
                  <a:lnTo>
                    <a:pt x="458" y="706"/>
                  </a:lnTo>
                  <a:lnTo>
                    <a:pt x="464" y="698"/>
                  </a:lnTo>
                  <a:lnTo>
                    <a:pt x="470" y="690"/>
                  </a:lnTo>
                  <a:lnTo>
                    <a:pt x="470" y="690"/>
                  </a:lnTo>
                  <a:lnTo>
                    <a:pt x="464" y="680"/>
                  </a:lnTo>
                  <a:lnTo>
                    <a:pt x="454" y="654"/>
                  </a:lnTo>
                  <a:lnTo>
                    <a:pt x="440" y="614"/>
                  </a:lnTo>
                  <a:lnTo>
                    <a:pt x="432" y="590"/>
                  </a:lnTo>
                  <a:lnTo>
                    <a:pt x="426" y="566"/>
                  </a:lnTo>
                  <a:lnTo>
                    <a:pt x="422" y="538"/>
                  </a:lnTo>
                  <a:lnTo>
                    <a:pt x="418" y="510"/>
                  </a:lnTo>
                  <a:lnTo>
                    <a:pt x="418" y="480"/>
                  </a:lnTo>
                  <a:lnTo>
                    <a:pt x="420" y="450"/>
                  </a:lnTo>
                  <a:lnTo>
                    <a:pt x="424" y="420"/>
                  </a:lnTo>
                  <a:lnTo>
                    <a:pt x="434" y="390"/>
                  </a:lnTo>
                  <a:lnTo>
                    <a:pt x="446" y="362"/>
                  </a:lnTo>
                  <a:lnTo>
                    <a:pt x="454" y="348"/>
                  </a:lnTo>
                  <a:lnTo>
                    <a:pt x="464" y="336"/>
                  </a:lnTo>
                  <a:lnTo>
                    <a:pt x="464" y="336"/>
                  </a:lnTo>
                  <a:lnTo>
                    <a:pt x="486" y="306"/>
                  </a:lnTo>
                  <a:lnTo>
                    <a:pt x="504" y="278"/>
                  </a:lnTo>
                  <a:lnTo>
                    <a:pt x="518" y="254"/>
                  </a:lnTo>
                  <a:lnTo>
                    <a:pt x="530" y="232"/>
                  </a:lnTo>
                  <a:lnTo>
                    <a:pt x="538" y="212"/>
                  </a:lnTo>
                  <a:lnTo>
                    <a:pt x="546" y="192"/>
                  </a:lnTo>
                  <a:lnTo>
                    <a:pt x="552" y="176"/>
                  </a:lnTo>
                  <a:lnTo>
                    <a:pt x="554" y="162"/>
                  </a:lnTo>
                  <a:lnTo>
                    <a:pt x="558" y="136"/>
                  </a:lnTo>
                  <a:lnTo>
                    <a:pt x="558" y="114"/>
                  </a:lnTo>
                  <a:lnTo>
                    <a:pt x="560" y="96"/>
                  </a:lnTo>
                  <a:lnTo>
                    <a:pt x="562" y="80"/>
                  </a:lnTo>
                  <a:lnTo>
                    <a:pt x="562" y="80"/>
                  </a:lnTo>
                  <a:lnTo>
                    <a:pt x="558" y="64"/>
                  </a:lnTo>
                  <a:lnTo>
                    <a:pt x="556" y="50"/>
                  </a:lnTo>
                  <a:lnTo>
                    <a:pt x="556" y="40"/>
                  </a:lnTo>
                  <a:lnTo>
                    <a:pt x="552" y="32"/>
                  </a:lnTo>
                  <a:lnTo>
                    <a:pt x="548" y="24"/>
                  </a:lnTo>
                  <a:lnTo>
                    <a:pt x="538" y="18"/>
                  </a:lnTo>
                  <a:lnTo>
                    <a:pt x="522" y="12"/>
                  </a:lnTo>
                  <a:lnTo>
                    <a:pt x="498" y="4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6" name="Freeform 10240"/>
            <p:cNvSpPr/>
            <p:nvPr/>
          </p:nvSpPr>
          <p:spPr bwMode="auto">
            <a:xfrm>
              <a:off x="5893594" y="2312987"/>
              <a:ext cx="446088" cy="652463"/>
            </a:xfrm>
            <a:custGeom>
              <a:avLst/>
              <a:gdLst>
                <a:gd name="T0" fmla="*/ 498 w 562"/>
                <a:gd name="T1" fmla="*/ 4 h 822"/>
                <a:gd name="T2" fmla="*/ 472 w 562"/>
                <a:gd name="T3" fmla="*/ 0 h 822"/>
                <a:gd name="T4" fmla="*/ 424 w 562"/>
                <a:gd name="T5" fmla="*/ 2 h 822"/>
                <a:gd name="T6" fmla="*/ 380 w 562"/>
                <a:gd name="T7" fmla="*/ 12 h 822"/>
                <a:gd name="T8" fmla="*/ 330 w 562"/>
                <a:gd name="T9" fmla="*/ 30 h 822"/>
                <a:gd name="T10" fmla="*/ 276 w 562"/>
                <a:gd name="T11" fmla="*/ 60 h 822"/>
                <a:gd name="T12" fmla="*/ 218 w 562"/>
                <a:gd name="T13" fmla="*/ 104 h 822"/>
                <a:gd name="T14" fmla="*/ 188 w 562"/>
                <a:gd name="T15" fmla="*/ 134 h 822"/>
                <a:gd name="T16" fmla="*/ 158 w 562"/>
                <a:gd name="T17" fmla="*/ 166 h 822"/>
                <a:gd name="T18" fmla="*/ 106 w 562"/>
                <a:gd name="T19" fmla="*/ 246 h 822"/>
                <a:gd name="T20" fmla="*/ 64 w 562"/>
                <a:gd name="T21" fmla="*/ 340 h 822"/>
                <a:gd name="T22" fmla="*/ 30 w 562"/>
                <a:gd name="T23" fmla="*/ 438 h 822"/>
                <a:gd name="T24" fmla="*/ 10 w 562"/>
                <a:gd name="T25" fmla="*/ 540 h 822"/>
                <a:gd name="T26" fmla="*/ 0 w 562"/>
                <a:gd name="T27" fmla="*/ 636 h 822"/>
                <a:gd name="T28" fmla="*/ 4 w 562"/>
                <a:gd name="T29" fmla="*/ 722 h 822"/>
                <a:gd name="T30" fmla="*/ 14 w 562"/>
                <a:gd name="T31" fmla="*/ 778 h 822"/>
                <a:gd name="T32" fmla="*/ 26 w 562"/>
                <a:gd name="T33" fmla="*/ 808 h 822"/>
                <a:gd name="T34" fmla="*/ 34 w 562"/>
                <a:gd name="T35" fmla="*/ 822 h 822"/>
                <a:gd name="T36" fmla="*/ 162 w 562"/>
                <a:gd name="T37" fmla="*/ 804 h 822"/>
                <a:gd name="T38" fmla="*/ 276 w 562"/>
                <a:gd name="T39" fmla="*/ 782 h 822"/>
                <a:gd name="T40" fmla="*/ 352 w 562"/>
                <a:gd name="T41" fmla="*/ 762 h 822"/>
                <a:gd name="T42" fmla="*/ 416 w 562"/>
                <a:gd name="T43" fmla="*/ 736 h 822"/>
                <a:gd name="T44" fmla="*/ 450 w 562"/>
                <a:gd name="T45" fmla="*/ 714 h 822"/>
                <a:gd name="T46" fmla="*/ 464 w 562"/>
                <a:gd name="T47" fmla="*/ 698 h 822"/>
                <a:gd name="T48" fmla="*/ 470 w 562"/>
                <a:gd name="T49" fmla="*/ 690 h 822"/>
                <a:gd name="T50" fmla="*/ 454 w 562"/>
                <a:gd name="T51" fmla="*/ 654 h 822"/>
                <a:gd name="T52" fmla="*/ 432 w 562"/>
                <a:gd name="T53" fmla="*/ 590 h 822"/>
                <a:gd name="T54" fmla="*/ 422 w 562"/>
                <a:gd name="T55" fmla="*/ 538 h 822"/>
                <a:gd name="T56" fmla="*/ 418 w 562"/>
                <a:gd name="T57" fmla="*/ 480 h 822"/>
                <a:gd name="T58" fmla="*/ 424 w 562"/>
                <a:gd name="T59" fmla="*/ 420 h 822"/>
                <a:gd name="T60" fmla="*/ 446 w 562"/>
                <a:gd name="T61" fmla="*/ 362 h 822"/>
                <a:gd name="T62" fmla="*/ 464 w 562"/>
                <a:gd name="T63" fmla="*/ 336 h 822"/>
                <a:gd name="T64" fmla="*/ 486 w 562"/>
                <a:gd name="T65" fmla="*/ 306 h 822"/>
                <a:gd name="T66" fmla="*/ 518 w 562"/>
                <a:gd name="T67" fmla="*/ 254 h 822"/>
                <a:gd name="T68" fmla="*/ 538 w 562"/>
                <a:gd name="T69" fmla="*/ 212 h 822"/>
                <a:gd name="T70" fmla="*/ 552 w 562"/>
                <a:gd name="T71" fmla="*/ 176 h 822"/>
                <a:gd name="T72" fmla="*/ 558 w 562"/>
                <a:gd name="T73" fmla="*/ 136 h 822"/>
                <a:gd name="T74" fmla="*/ 560 w 562"/>
                <a:gd name="T75" fmla="*/ 96 h 822"/>
                <a:gd name="T76" fmla="*/ 562 w 562"/>
                <a:gd name="T77" fmla="*/ 80 h 822"/>
                <a:gd name="T78" fmla="*/ 556 w 562"/>
                <a:gd name="T79" fmla="*/ 50 h 822"/>
                <a:gd name="T80" fmla="*/ 552 w 562"/>
                <a:gd name="T81" fmla="*/ 32 h 822"/>
                <a:gd name="T82" fmla="*/ 538 w 562"/>
                <a:gd name="T83" fmla="*/ 18 h 822"/>
                <a:gd name="T84" fmla="*/ 498 w 562"/>
                <a:gd name="T85" fmla="*/ 4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2" h="822">
                  <a:moveTo>
                    <a:pt x="498" y="4"/>
                  </a:moveTo>
                  <a:lnTo>
                    <a:pt x="498" y="4"/>
                  </a:lnTo>
                  <a:lnTo>
                    <a:pt x="492" y="2"/>
                  </a:lnTo>
                  <a:lnTo>
                    <a:pt x="472" y="0"/>
                  </a:lnTo>
                  <a:lnTo>
                    <a:pt x="442" y="0"/>
                  </a:lnTo>
                  <a:lnTo>
                    <a:pt x="424" y="2"/>
                  </a:lnTo>
                  <a:lnTo>
                    <a:pt x="404" y="6"/>
                  </a:lnTo>
                  <a:lnTo>
                    <a:pt x="380" y="12"/>
                  </a:lnTo>
                  <a:lnTo>
                    <a:pt x="356" y="20"/>
                  </a:lnTo>
                  <a:lnTo>
                    <a:pt x="330" y="30"/>
                  </a:lnTo>
                  <a:lnTo>
                    <a:pt x="304" y="42"/>
                  </a:lnTo>
                  <a:lnTo>
                    <a:pt x="276" y="60"/>
                  </a:lnTo>
                  <a:lnTo>
                    <a:pt x="246" y="80"/>
                  </a:lnTo>
                  <a:lnTo>
                    <a:pt x="218" y="104"/>
                  </a:lnTo>
                  <a:lnTo>
                    <a:pt x="188" y="134"/>
                  </a:lnTo>
                  <a:lnTo>
                    <a:pt x="188" y="134"/>
                  </a:lnTo>
                  <a:lnTo>
                    <a:pt x="172" y="150"/>
                  </a:lnTo>
                  <a:lnTo>
                    <a:pt x="158" y="166"/>
                  </a:lnTo>
                  <a:lnTo>
                    <a:pt x="130" y="204"/>
                  </a:lnTo>
                  <a:lnTo>
                    <a:pt x="106" y="246"/>
                  </a:lnTo>
                  <a:lnTo>
                    <a:pt x="84" y="292"/>
                  </a:lnTo>
                  <a:lnTo>
                    <a:pt x="64" y="340"/>
                  </a:lnTo>
                  <a:lnTo>
                    <a:pt x="46" y="388"/>
                  </a:lnTo>
                  <a:lnTo>
                    <a:pt x="30" y="438"/>
                  </a:lnTo>
                  <a:lnTo>
                    <a:pt x="18" y="488"/>
                  </a:lnTo>
                  <a:lnTo>
                    <a:pt x="10" y="540"/>
                  </a:lnTo>
                  <a:lnTo>
                    <a:pt x="4" y="588"/>
                  </a:lnTo>
                  <a:lnTo>
                    <a:pt x="0" y="636"/>
                  </a:lnTo>
                  <a:lnTo>
                    <a:pt x="0" y="680"/>
                  </a:lnTo>
                  <a:lnTo>
                    <a:pt x="4" y="722"/>
                  </a:lnTo>
                  <a:lnTo>
                    <a:pt x="10" y="760"/>
                  </a:lnTo>
                  <a:lnTo>
                    <a:pt x="14" y="778"/>
                  </a:lnTo>
                  <a:lnTo>
                    <a:pt x="20" y="794"/>
                  </a:lnTo>
                  <a:lnTo>
                    <a:pt x="26" y="808"/>
                  </a:lnTo>
                  <a:lnTo>
                    <a:pt x="34" y="822"/>
                  </a:lnTo>
                  <a:lnTo>
                    <a:pt x="34" y="822"/>
                  </a:lnTo>
                  <a:lnTo>
                    <a:pt x="96" y="814"/>
                  </a:lnTo>
                  <a:lnTo>
                    <a:pt x="162" y="804"/>
                  </a:lnTo>
                  <a:lnTo>
                    <a:pt x="238" y="790"/>
                  </a:lnTo>
                  <a:lnTo>
                    <a:pt x="276" y="782"/>
                  </a:lnTo>
                  <a:lnTo>
                    <a:pt x="316" y="772"/>
                  </a:lnTo>
                  <a:lnTo>
                    <a:pt x="352" y="762"/>
                  </a:lnTo>
                  <a:lnTo>
                    <a:pt x="386" y="750"/>
                  </a:lnTo>
                  <a:lnTo>
                    <a:pt x="416" y="736"/>
                  </a:lnTo>
                  <a:lnTo>
                    <a:pt x="440" y="722"/>
                  </a:lnTo>
                  <a:lnTo>
                    <a:pt x="450" y="714"/>
                  </a:lnTo>
                  <a:lnTo>
                    <a:pt x="458" y="706"/>
                  </a:lnTo>
                  <a:lnTo>
                    <a:pt x="464" y="698"/>
                  </a:lnTo>
                  <a:lnTo>
                    <a:pt x="470" y="690"/>
                  </a:lnTo>
                  <a:lnTo>
                    <a:pt x="470" y="690"/>
                  </a:lnTo>
                  <a:lnTo>
                    <a:pt x="464" y="680"/>
                  </a:lnTo>
                  <a:lnTo>
                    <a:pt x="454" y="654"/>
                  </a:lnTo>
                  <a:lnTo>
                    <a:pt x="440" y="614"/>
                  </a:lnTo>
                  <a:lnTo>
                    <a:pt x="432" y="590"/>
                  </a:lnTo>
                  <a:lnTo>
                    <a:pt x="426" y="566"/>
                  </a:lnTo>
                  <a:lnTo>
                    <a:pt x="422" y="538"/>
                  </a:lnTo>
                  <a:lnTo>
                    <a:pt x="418" y="510"/>
                  </a:lnTo>
                  <a:lnTo>
                    <a:pt x="418" y="480"/>
                  </a:lnTo>
                  <a:lnTo>
                    <a:pt x="420" y="450"/>
                  </a:lnTo>
                  <a:lnTo>
                    <a:pt x="424" y="420"/>
                  </a:lnTo>
                  <a:lnTo>
                    <a:pt x="434" y="390"/>
                  </a:lnTo>
                  <a:lnTo>
                    <a:pt x="446" y="362"/>
                  </a:lnTo>
                  <a:lnTo>
                    <a:pt x="454" y="348"/>
                  </a:lnTo>
                  <a:lnTo>
                    <a:pt x="464" y="336"/>
                  </a:lnTo>
                  <a:lnTo>
                    <a:pt x="464" y="336"/>
                  </a:lnTo>
                  <a:lnTo>
                    <a:pt x="486" y="306"/>
                  </a:lnTo>
                  <a:lnTo>
                    <a:pt x="504" y="278"/>
                  </a:lnTo>
                  <a:lnTo>
                    <a:pt x="518" y="254"/>
                  </a:lnTo>
                  <a:lnTo>
                    <a:pt x="530" y="232"/>
                  </a:lnTo>
                  <a:lnTo>
                    <a:pt x="538" y="212"/>
                  </a:lnTo>
                  <a:lnTo>
                    <a:pt x="546" y="192"/>
                  </a:lnTo>
                  <a:lnTo>
                    <a:pt x="552" y="176"/>
                  </a:lnTo>
                  <a:lnTo>
                    <a:pt x="554" y="162"/>
                  </a:lnTo>
                  <a:lnTo>
                    <a:pt x="558" y="136"/>
                  </a:lnTo>
                  <a:lnTo>
                    <a:pt x="558" y="114"/>
                  </a:lnTo>
                  <a:lnTo>
                    <a:pt x="560" y="96"/>
                  </a:lnTo>
                  <a:lnTo>
                    <a:pt x="562" y="80"/>
                  </a:lnTo>
                  <a:lnTo>
                    <a:pt x="562" y="80"/>
                  </a:lnTo>
                  <a:lnTo>
                    <a:pt x="558" y="64"/>
                  </a:lnTo>
                  <a:lnTo>
                    <a:pt x="556" y="50"/>
                  </a:lnTo>
                  <a:lnTo>
                    <a:pt x="556" y="40"/>
                  </a:lnTo>
                  <a:lnTo>
                    <a:pt x="552" y="32"/>
                  </a:lnTo>
                  <a:lnTo>
                    <a:pt x="548" y="24"/>
                  </a:lnTo>
                  <a:lnTo>
                    <a:pt x="538" y="18"/>
                  </a:lnTo>
                  <a:lnTo>
                    <a:pt x="522" y="12"/>
                  </a:lnTo>
                  <a:lnTo>
                    <a:pt x="498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7" name="Freeform 10242"/>
            <p:cNvSpPr/>
            <p:nvPr/>
          </p:nvSpPr>
          <p:spPr bwMode="auto">
            <a:xfrm>
              <a:off x="5836444" y="2884487"/>
              <a:ext cx="190500" cy="85725"/>
            </a:xfrm>
            <a:custGeom>
              <a:avLst/>
              <a:gdLst>
                <a:gd name="T0" fmla="*/ 240 w 240"/>
                <a:gd name="T1" fmla="*/ 86 h 108"/>
                <a:gd name="T2" fmla="*/ 240 w 240"/>
                <a:gd name="T3" fmla="*/ 86 h 108"/>
                <a:gd name="T4" fmla="*/ 234 w 240"/>
                <a:gd name="T5" fmla="*/ 90 h 108"/>
                <a:gd name="T6" fmla="*/ 218 w 240"/>
                <a:gd name="T7" fmla="*/ 96 h 108"/>
                <a:gd name="T8" fmla="*/ 192 w 240"/>
                <a:gd name="T9" fmla="*/ 102 h 108"/>
                <a:gd name="T10" fmla="*/ 178 w 240"/>
                <a:gd name="T11" fmla="*/ 106 h 108"/>
                <a:gd name="T12" fmla="*/ 160 w 240"/>
                <a:gd name="T13" fmla="*/ 106 h 108"/>
                <a:gd name="T14" fmla="*/ 142 w 240"/>
                <a:gd name="T15" fmla="*/ 108 h 108"/>
                <a:gd name="T16" fmla="*/ 124 w 240"/>
                <a:gd name="T17" fmla="*/ 106 h 108"/>
                <a:gd name="T18" fmla="*/ 104 w 240"/>
                <a:gd name="T19" fmla="*/ 102 h 108"/>
                <a:gd name="T20" fmla="*/ 84 w 240"/>
                <a:gd name="T21" fmla="*/ 96 h 108"/>
                <a:gd name="T22" fmla="*/ 62 w 240"/>
                <a:gd name="T23" fmla="*/ 88 h 108"/>
                <a:gd name="T24" fmla="*/ 42 w 240"/>
                <a:gd name="T25" fmla="*/ 76 h 108"/>
                <a:gd name="T26" fmla="*/ 22 w 240"/>
                <a:gd name="T27" fmla="*/ 62 h 108"/>
                <a:gd name="T28" fmla="*/ 0 w 240"/>
                <a:gd name="T29" fmla="*/ 42 h 108"/>
                <a:gd name="T30" fmla="*/ 0 w 240"/>
                <a:gd name="T31" fmla="*/ 42 h 108"/>
                <a:gd name="T32" fmla="*/ 12 w 240"/>
                <a:gd name="T33" fmla="*/ 46 h 108"/>
                <a:gd name="T34" fmla="*/ 24 w 240"/>
                <a:gd name="T35" fmla="*/ 50 h 108"/>
                <a:gd name="T36" fmla="*/ 38 w 240"/>
                <a:gd name="T37" fmla="*/ 52 h 108"/>
                <a:gd name="T38" fmla="*/ 46 w 240"/>
                <a:gd name="T39" fmla="*/ 50 h 108"/>
                <a:gd name="T40" fmla="*/ 52 w 240"/>
                <a:gd name="T41" fmla="*/ 48 h 108"/>
                <a:gd name="T42" fmla="*/ 58 w 240"/>
                <a:gd name="T43" fmla="*/ 46 h 108"/>
                <a:gd name="T44" fmla="*/ 64 w 240"/>
                <a:gd name="T45" fmla="*/ 40 h 108"/>
                <a:gd name="T46" fmla="*/ 70 w 240"/>
                <a:gd name="T47" fmla="*/ 34 h 108"/>
                <a:gd name="T48" fmla="*/ 72 w 240"/>
                <a:gd name="T49" fmla="*/ 26 h 108"/>
                <a:gd name="T50" fmla="*/ 74 w 240"/>
                <a:gd name="T51" fmla="*/ 14 h 108"/>
                <a:gd name="T52" fmla="*/ 74 w 240"/>
                <a:gd name="T53" fmla="*/ 0 h 108"/>
                <a:gd name="T54" fmla="*/ 74 w 240"/>
                <a:gd name="T55" fmla="*/ 0 h 108"/>
                <a:gd name="T56" fmla="*/ 76 w 240"/>
                <a:gd name="T57" fmla="*/ 4 h 108"/>
                <a:gd name="T58" fmla="*/ 80 w 240"/>
                <a:gd name="T59" fmla="*/ 16 h 108"/>
                <a:gd name="T60" fmla="*/ 88 w 240"/>
                <a:gd name="T61" fmla="*/ 32 h 108"/>
                <a:gd name="T62" fmla="*/ 94 w 240"/>
                <a:gd name="T63" fmla="*/ 40 h 108"/>
                <a:gd name="T64" fmla="*/ 102 w 240"/>
                <a:gd name="T65" fmla="*/ 50 h 108"/>
                <a:gd name="T66" fmla="*/ 112 w 240"/>
                <a:gd name="T67" fmla="*/ 58 h 108"/>
                <a:gd name="T68" fmla="*/ 124 w 240"/>
                <a:gd name="T69" fmla="*/ 66 h 108"/>
                <a:gd name="T70" fmla="*/ 136 w 240"/>
                <a:gd name="T71" fmla="*/ 74 h 108"/>
                <a:gd name="T72" fmla="*/ 152 w 240"/>
                <a:gd name="T73" fmla="*/ 80 h 108"/>
                <a:gd name="T74" fmla="*/ 170 w 240"/>
                <a:gd name="T75" fmla="*/ 84 h 108"/>
                <a:gd name="T76" fmla="*/ 190 w 240"/>
                <a:gd name="T77" fmla="*/ 86 h 108"/>
                <a:gd name="T78" fmla="*/ 214 w 240"/>
                <a:gd name="T79" fmla="*/ 88 h 108"/>
                <a:gd name="T80" fmla="*/ 240 w 240"/>
                <a:gd name="T81" fmla="*/ 8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0" h="108">
                  <a:moveTo>
                    <a:pt x="240" y="86"/>
                  </a:moveTo>
                  <a:lnTo>
                    <a:pt x="240" y="86"/>
                  </a:lnTo>
                  <a:lnTo>
                    <a:pt x="234" y="90"/>
                  </a:lnTo>
                  <a:lnTo>
                    <a:pt x="218" y="96"/>
                  </a:lnTo>
                  <a:lnTo>
                    <a:pt x="192" y="102"/>
                  </a:lnTo>
                  <a:lnTo>
                    <a:pt x="178" y="106"/>
                  </a:lnTo>
                  <a:lnTo>
                    <a:pt x="160" y="106"/>
                  </a:lnTo>
                  <a:lnTo>
                    <a:pt x="142" y="108"/>
                  </a:lnTo>
                  <a:lnTo>
                    <a:pt x="124" y="106"/>
                  </a:lnTo>
                  <a:lnTo>
                    <a:pt x="104" y="102"/>
                  </a:lnTo>
                  <a:lnTo>
                    <a:pt x="84" y="96"/>
                  </a:lnTo>
                  <a:lnTo>
                    <a:pt x="62" y="88"/>
                  </a:lnTo>
                  <a:lnTo>
                    <a:pt x="42" y="76"/>
                  </a:lnTo>
                  <a:lnTo>
                    <a:pt x="22" y="6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2" y="46"/>
                  </a:lnTo>
                  <a:lnTo>
                    <a:pt x="24" y="50"/>
                  </a:lnTo>
                  <a:lnTo>
                    <a:pt x="38" y="52"/>
                  </a:lnTo>
                  <a:lnTo>
                    <a:pt x="46" y="50"/>
                  </a:lnTo>
                  <a:lnTo>
                    <a:pt x="52" y="48"/>
                  </a:lnTo>
                  <a:lnTo>
                    <a:pt x="58" y="46"/>
                  </a:lnTo>
                  <a:lnTo>
                    <a:pt x="64" y="40"/>
                  </a:lnTo>
                  <a:lnTo>
                    <a:pt x="70" y="34"/>
                  </a:lnTo>
                  <a:lnTo>
                    <a:pt x="72" y="26"/>
                  </a:lnTo>
                  <a:lnTo>
                    <a:pt x="74" y="1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6" y="4"/>
                  </a:lnTo>
                  <a:lnTo>
                    <a:pt x="80" y="16"/>
                  </a:lnTo>
                  <a:lnTo>
                    <a:pt x="88" y="32"/>
                  </a:lnTo>
                  <a:lnTo>
                    <a:pt x="94" y="40"/>
                  </a:lnTo>
                  <a:lnTo>
                    <a:pt x="102" y="50"/>
                  </a:lnTo>
                  <a:lnTo>
                    <a:pt x="112" y="58"/>
                  </a:lnTo>
                  <a:lnTo>
                    <a:pt x="124" y="66"/>
                  </a:lnTo>
                  <a:lnTo>
                    <a:pt x="136" y="74"/>
                  </a:lnTo>
                  <a:lnTo>
                    <a:pt x="152" y="80"/>
                  </a:lnTo>
                  <a:lnTo>
                    <a:pt x="170" y="84"/>
                  </a:lnTo>
                  <a:lnTo>
                    <a:pt x="190" y="86"/>
                  </a:lnTo>
                  <a:lnTo>
                    <a:pt x="214" y="88"/>
                  </a:lnTo>
                  <a:lnTo>
                    <a:pt x="240" y="86"/>
                  </a:lnTo>
                  <a:close/>
                </a:path>
              </a:pathLst>
            </a:custGeom>
            <a:solidFill>
              <a:srgbClr val="676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8" name="Freeform 10243"/>
            <p:cNvSpPr/>
            <p:nvPr/>
          </p:nvSpPr>
          <p:spPr bwMode="auto">
            <a:xfrm>
              <a:off x="5836444" y="2884487"/>
              <a:ext cx="190500" cy="85725"/>
            </a:xfrm>
            <a:custGeom>
              <a:avLst/>
              <a:gdLst>
                <a:gd name="T0" fmla="*/ 240 w 240"/>
                <a:gd name="T1" fmla="*/ 86 h 108"/>
                <a:gd name="T2" fmla="*/ 240 w 240"/>
                <a:gd name="T3" fmla="*/ 86 h 108"/>
                <a:gd name="T4" fmla="*/ 234 w 240"/>
                <a:gd name="T5" fmla="*/ 90 h 108"/>
                <a:gd name="T6" fmla="*/ 218 w 240"/>
                <a:gd name="T7" fmla="*/ 96 h 108"/>
                <a:gd name="T8" fmla="*/ 192 w 240"/>
                <a:gd name="T9" fmla="*/ 102 h 108"/>
                <a:gd name="T10" fmla="*/ 178 w 240"/>
                <a:gd name="T11" fmla="*/ 106 h 108"/>
                <a:gd name="T12" fmla="*/ 160 w 240"/>
                <a:gd name="T13" fmla="*/ 106 h 108"/>
                <a:gd name="T14" fmla="*/ 142 w 240"/>
                <a:gd name="T15" fmla="*/ 108 h 108"/>
                <a:gd name="T16" fmla="*/ 124 w 240"/>
                <a:gd name="T17" fmla="*/ 106 h 108"/>
                <a:gd name="T18" fmla="*/ 104 w 240"/>
                <a:gd name="T19" fmla="*/ 102 h 108"/>
                <a:gd name="T20" fmla="*/ 84 w 240"/>
                <a:gd name="T21" fmla="*/ 96 h 108"/>
                <a:gd name="T22" fmla="*/ 62 w 240"/>
                <a:gd name="T23" fmla="*/ 88 h 108"/>
                <a:gd name="T24" fmla="*/ 42 w 240"/>
                <a:gd name="T25" fmla="*/ 76 h 108"/>
                <a:gd name="T26" fmla="*/ 22 w 240"/>
                <a:gd name="T27" fmla="*/ 62 h 108"/>
                <a:gd name="T28" fmla="*/ 0 w 240"/>
                <a:gd name="T29" fmla="*/ 42 h 108"/>
                <a:gd name="T30" fmla="*/ 0 w 240"/>
                <a:gd name="T31" fmla="*/ 42 h 108"/>
                <a:gd name="T32" fmla="*/ 12 w 240"/>
                <a:gd name="T33" fmla="*/ 46 h 108"/>
                <a:gd name="T34" fmla="*/ 24 w 240"/>
                <a:gd name="T35" fmla="*/ 50 h 108"/>
                <a:gd name="T36" fmla="*/ 38 w 240"/>
                <a:gd name="T37" fmla="*/ 52 h 108"/>
                <a:gd name="T38" fmla="*/ 46 w 240"/>
                <a:gd name="T39" fmla="*/ 50 h 108"/>
                <a:gd name="T40" fmla="*/ 52 w 240"/>
                <a:gd name="T41" fmla="*/ 48 h 108"/>
                <a:gd name="T42" fmla="*/ 58 w 240"/>
                <a:gd name="T43" fmla="*/ 46 h 108"/>
                <a:gd name="T44" fmla="*/ 64 w 240"/>
                <a:gd name="T45" fmla="*/ 40 h 108"/>
                <a:gd name="T46" fmla="*/ 70 w 240"/>
                <a:gd name="T47" fmla="*/ 34 h 108"/>
                <a:gd name="T48" fmla="*/ 72 w 240"/>
                <a:gd name="T49" fmla="*/ 26 h 108"/>
                <a:gd name="T50" fmla="*/ 74 w 240"/>
                <a:gd name="T51" fmla="*/ 14 h 108"/>
                <a:gd name="T52" fmla="*/ 74 w 240"/>
                <a:gd name="T53" fmla="*/ 0 h 108"/>
                <a:gd name="T54" fmla="*/ 74 w 240"/>
                <a:gd name="T55" fmla="*/ 0 h 108"/>
                <a:gd name="T56" fmla="*/ 76 w 240"/>
                <a:gd name="T57" fmla="*/ 4 h 108"/>
                <a:gd name="T58" fmla="*/ 80 w 240"/>
                <a:gd name="T59" fmla="*/ 16 h 108"/>
                <a:gd name="T60" fmla="*/ 88 w 240"/>
                <a:gd name="T61" fmla="*/ 32 h 108"/>
                <a:gd name="T62" fmla="*/ 94 w 240"/>
                <a:gd name="T63" fmla="*/ 40 h 108"/>
                <a:gd name="T64" fmla="*/ 102 w 240"/>
                <a:gd name="T65" fmla="*/ 50 h 108"/>
                <a:gd name="T66" fmla="*/ 112 w 240"/>
                <a:gd name="T67" fmla="*/ 58 h 108"/>
                <a:gd name="T68" fmla="*/ 124 w 240"/>
                <a:gd name="T69" fmla="*/ 66 h 108"/>
                <a:gd name="T70" fmla="*/ 136 w 240"/>
                <a:gd name="T71" fmla="*/ 74 h 108"/>
                <a:gd name="T72" fmla="*/ 152 w 240"/>
                <a:gd name="T73" fmla="*/ 80 h 108"/>
                <a:gd name="T74" fmla="*/ 170 w 240"/>
                <a:gd name="T75" fmla="*/ 84 h 108"/>
                <a:gd name="T76" fmla="*/ 190 w 240"/>
                <a:gd name="T77" fmla="*/ 86 h 108"/>
                <a:gd name="T78" fmla="*/ 214 w 240"/>
                <a:gd name="T79" fmla="*/ 88 h 108"/>
                <a:gd name="T80" fmla="*/ 240 w 240"/>
                <a:gd name="T81" fmla="*/ 8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0" h="108">
                  <a:moveTo>
                    <a:pt x="240" y="86"/>
                  </a:moveTo>
                  <a:lnTo>
                    <a:pt x="240" y="86"/>
                  </a:lnTo>
                  <a:lnTo>
                    <a:pt x="234" y="90"/>
                  </a:lnTo>
                  <a:lnTo>
                    <a:pt x="218" y="96"/>
                  </a:lnTo>
                  <a:lnTo>
                    <a:pt x="192" y="102"/>
                  </a:lnTo>
                  <a:lnTo>
                    <a:pt x="178" y="106"/>
                  </a:lnTo>
                  <a:lnTo>
                    <a:pt x="160" y="106"/>
                  </a:lnTo>
                  <a:lnTo>
                    <a:pt x="142" y="108"/>
                  </a:lnTo>
                  <a:lnTo>
                    <a:pt x="124" y="106"/>
                  </a:lnTo>
                  <a:lnTo>
                    <a:pt x="104" y="102"/>
                  </a:lnTo>
                  <a:lnTo>
                    <a:pt x="84" y="96"/>
                  </a:lnTo>
                  <a:lnTo>
                    <a:pt x="62" y="88"/>
                  </a:lnTo>
                  <a:lnTo>
                    <a:pt x="42" y="76"/>
                  </a:lnTo>
                  <a:lnTo>
                    <a:pt x="22" y="6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2" y="46"/>
                  </a:lnTo>
                  <a:lnTo>
                    <a:pt x="24" y="50"/>
                  </a:lnTo>
                  <a:lnTo>
                    <a:pt x="38" y="52"/>
                  </a:lnTo>
                  <a:lnTo>
                    <a:pt x="46" y="50"/>
                  </a:lnTo>
                  <a:lnTo>
                    <a:pt x="52" y="48"/>
                  </a:lnTo>
                  <a:lnTo>
                    <a:pt x="58" y="46"/>
                  </a:lnTo>
                  <a:lnTo>
                    <a:pt x="64" y="40"/>
                  </a:lnTo>
                  <a:lnTo>
                    <a:pt x="70" y="34"/>
                  </a:lnTo>
                  <a:lnTo>
                    <a:pt x="72" y="26"/>
                  </a:lnTo>
                  <a:lnTo>
                    <a:pt x="74" y="1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6" y="4"/>
                  </a:lnTo>
                  <a:lnTo>
                    <a:pt x="80" y="16"/>
                  </a:lnTo>
                  <a:lnTo>
                    <a:pt x="88" y="32"/>
                  </a:lnTo>
                  <a:lnTo>
                    <a:pt x="94" y="40"/>
                  </a:lnTo>
                  <a:lnTo>
                    <a:pt x="102" y="50"/>
                  </a:lnTo>
                  <a:lnTo>
                    <a:pt x="112" y="58"/>
                  </a:lnTo>
                  <a:lnTo>
                    <a:pt x="124" y="66"/>
                  </a:lnTo>
                  <a:lnTo>
                    <a:pt x="136" y="74"/>
                  </a:lnTo>
                  <a:lnTo>
                    <a:pt x="152" y="80"/>
                  </a:lnTo>
                  <a:lnTo>
                    <a:pt x="170" y="84"/>
                  </a:lnTo>
                  <a:lnTo>
                    <a:pt x="190" y="86"/>
                  </a:lnTo>
                  <a:lnTo>
                    <a:pt x="214" y="88"/>
                  </a:lnTo>
                  <a:lnTo>
                    <a:pt x="240" y="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9" name="Freeform 10244"/>
            <p:cNvSpPr/>
            <p:nvPr/>
          </p:nvSpPr>
          <p:spPr bwMode="auto">
            <a:xfrm>
              <a:off x="5769769" y="2268537"/>
              <a:ext cx="573088" cy="190500"/>
            </a:xfrm>
            <a:custGeom>
              <a:avLst/>
              <a:gdLst>
                <a:gd name="T0" fmla="*/ 722 w 722"/>
                <a:gd name="T1" fmla="*/ 156 h 240"/>
                <a:gd name="T2" fmla="*/ 710 w 722"/>
                <a:gd name="T3" fmla="*/ 126 h 240"/>
                <a:gd name="T4" fmla="*/ 680 w 722"/>
                <a:gd name="T5" fmla="*/ 88 h 240"/>
                <a:gd name="T6" fmla="*/ 654 w 722"/>
                <a:gd name="T7" fmla="*/ 68 h 240"/>
                <a:gd name="T8" fmla="*/ 622 w 722"/>
                <a:gd name="T9" fmla="*/ 50 h 240"/>
                <a:gd name="T10" fmla="*/ 580 w 722"/>
                <a:gd name="T11" fmla="*/ 34 h 240"/>
                <a:gd name="T12" fmla="*/ 556 w 722"/>
                <a:gd name="T13" fmla="*/ 30 h 240"/>
                <a:gd name="T14" fmla="*/ 506 w 722"/>
                <a:gd name="T15" fmla="*/ 32 h 240"/>
                <a:gd name="T16" fmla="*/ 430 w 722"/>
                <a:gd name="T17" fmla="*/ 48 h 240"/>
                <a:gd name="T18" fmla="*/ 350 w 722"/>
                <a:gd name="T19" fmla="*/ 64 h 240"/>
                <a:gd name="T20" fmla="*/ 296 w 722"/>
                <a:gd name="T21" fmla="*/ 66 h 240"/>
                <a:gd name="T22" fmla="*/ 244 w 722"/>
                <a:gd name="T23" fmla="*/ 56 h 240"/>
                <a:gd name="T24" fmla="*/ 218 w 722"/>
                <a:gd name="T25" fmla="*/ 42 h 240"/>
                <a:gd name="T26" fmla="*/ 192 w 722"/>
                <a:gd name="T27" fmla="*/ 24 h 240"/>
                <a:gd name="T28" fmla="*/ 166 w 722"/>
                <a:gd name="T29" fmla="*/ 0 h 240"/>
                <a:gd name="T30" fmla="*/ 0 w 722"/>
                <a:gd name="T31" fmla="*/ 20 h 240"/>
                <a:gd name="T32" fmla="*/ 16 w 722"/>
                <a:gd name="T33" fmla="*/ 100 h 240"/>
                <a:gd name="T34" fmla="*/ 38 w 722"/>
                <a:gd name="T35" fmla="*/ 184 h 240"/>
                <a:gd name="T36" fmla="*/ 46 w 722"/>
                <a:gd name="T37" fmla="*/ 198 h 240"/>
                <a:gd name="T38" fmla="*/ 94 w 722"/>
                <a:gd name="T39" fmla="*/ 220 h 240"/>
                <a:gd name="T40" fmla="*/ 146 w 722"/>
                <a:gd name="T41" fmla="*/ 234 h 240"/>
                <a:gd name="T42" fmla="*/ 184 w 722"/>
                <a:gd name="T43" fmla="*/ 240 h 240"/>
                <a:gd name="T44" fmla="*/ 224 w 722"/>
                <a:gd name="T45" fmla="*/ 236 h 240"/>
                <a:gd name="T46" fmla="*/ 264 w 722"/>
                <a:gd name="T47" fmla="*/ 224 h 240"/>
                <a:gd name="T48" fmla="*/ 284 w 722"/>
                <a:gd name="T49" fmla="*/ 214 h 240"/>
                <a:gd name="T50" fmla="*/ 384 w 722"/>
                <a:gd name="T51" fmla="*/ 152 h 240"/>
                <a:gd name="T52" fmla="*/ 444 w 722"/>
                <a:gd name="T53" fmla="*/ 122 h 240"/>
                <a:gd name="T54" fmla="*/ 500 w 722"/>
                <a:gd name="T55" fmla="*/ 102 h 240"/>
                <a:gd name="T56" fmla="*/ 552 w 722"/>
                <a:gd name="T57" fmla="*/ 94 h 240"/>
                <a:gd name="T58" fmla="*/ 604 w 722"/>
                <a:gd name="T59" fmla="*/ 100 h 240"/>
                <a:gd name="T60" fmla="*/ 652 w 722"/>
                <a:gd name="T61" fmla="*/ 122 h 240"/>
                <a:gd name="T62" fmla="*/ 698 w 722"/>
                <a:gd name="T63" fmla="*/ 162 h 240"/>
                <a:gd name="T64" fmla="*/ 722 w 722"/>
                <a:gd name="T65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2" h="240">
                  <a:moveTo>
                    <a:pt x="722" y="156"/>
                  </a:moveTo>
                  <a:lnTo>
                    <a:pt x="722" y="156"/>
                  </a:lnTo>
                  <a:lnTo>
                    <a:pt x="716" y="142"/>
                  </a:lnTo>
                  <a:lnTo>
                    <a:pt x="710" y="126"/>
                  </a:lnTo>
                  <a:lnTo>
                    <a:pt x="698" y="108"/>
                  </a:lnTo>
                  <a:lnTo>
                    <a:pt x="680" y="88"/>
                  </a:lnTo>
                  <a:lnTo>
                    <a:pt x="668" y="78"/>
                  </a:lnTo>
                  <a:lnTo>
                    <a:pt x="654" y="68"/>
                  </a:lnTo>
                  <a:lnTo>
                    <a:pt x="638" y="58"/>
                  </a:lnTo>
                  <a:lnTo>
                    <a:pt x="622" y="50"/>
                  </a:lnTo>
                  <a:lnTo>
                    <a:pt x="602" y="42"/>
                  </a:lnTo>
                  <a:lnTo>
                    <a:pt x="580" y="34"/>
                  </a:lnTo>
                  <a:lnTo>
                    <a:pt x="580" y="34"/>
                  </a:lnTo>
                  <a:lnTo>
                    <a:pt x="556" y="30"/>
                  </a:lnTo>
                  <a:lnTo>
                    <a:pt x="532" y="30"/>
                  </a:lnTo>
                  <a:lnTo>
                    <a:pt x="506" y="32"/>
                  </a:lnTo>
                  <a:lnTo>
                    <a:pt x="482" y="36"/>
                  </a:lnTo>
                  <a:lnTo>
                    <a:pt x="430" y="48"/>
                  </a:lnTo>
                  <a:lnTo>
                    <a:pt x="376" y="60"/>
                  </a:lnTo>
                  <a:lnTo>
                    <a:pt x="350" y="64"/>
                  </a:lnTo>
                  <a:lnTo>
                    <a:pt x="322" y="68"/>
                  </a:lnTo>
                  <a:lnTo>
                    <a:pt x="296" y="66"/>
                  </a:lnTo>
                  <a:lnTo>
                    <a:pt x="270" y="64"/>
                  </a:lnTo>
                  <a:lnTo>
                    <a:pt x="244" y="56"/>
                  </a:lnTo>
                  <a:lnTo>
                    <a:pt x="230" y="50"/>
                  </a:lnTo>
                  <a:lnTo>
                    <a:pt x="218" y="42"/>
                  </a:lnTo>
                  <a:lnTo>
                    <a:pt x="204" y="34"/>
                  </a:lnTo>
                  <a:lnTo>
                    <a:pt x="192" y="24"/>
                  </a:lnTo>
                  <a:lnTo>
                    <a:pt x="180" y="14"/>
                  </a:lnTo>
                  <a:lnTo>
                    <a:pt x="166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44"/>
                  </a:lnTo>
                  <a:lnTo>
                    <a:pt x="16" y="100"/>
                  </a:lnTo>
                  <a:lnTo>
                    <a:pt x="30" y="160"/>
                  </a:lnTo>
                  <a:lnTo>
                    <a:pt x="38" y="184"/>
                  </a:lnTo>
                  <a:lnTo>
                    <a:pt x="46" y="198"/>
                  </a:lnTo>
                  <a:lnTo>
                    <a:pt x="46" y="198"/>
                  </a:lnTo>
                  <a:lnTo>
                    <a:pt x="70" y="210"/>
                  </a:lnTo>
                  <a:lnTo>
                    <a:pt x="94" y="220"/>
                  </a:lnTo>
                  <a:lnTo>
                    <a:pt x="128" y="230"/>
                  </a:lnTo>
                  <a:lnTo>
                    <a:pt x="146" y="234"/>
                  </a:lnTo>
                  <a:lnTo>
                    <a:pt x="164" y="238"/>
                  </a:lnTo>
                  <a:lnTo>
                    <a:pt x="184" y="240"/>
                  </a:lnTo>
                  <a:lnTo>
                    <a:pt x="204" y="238"/>
                  </a:lnTo>
                  <a:lnTo>
                    <a:pt x="224" y="236"/>
                  </a:lnTo>
                  <a:lnTo>
                    <a:pt x="244" y="232"/>
                  </a:lnTo>
                  <a:lnTo>
                    <a:pt x="264" y="224"/>
                  </a:lnTo>
                  <a:lnTo>
                    <a:pt x="284" y="214"/>
                  </a:lnTo>
                  <a:lnTo>
                    <a:pt x="284" y="214"/>
                  </a:lnTo>
                  <a:lnTo>
                    <a:pt x="352" y="172"/>
                  </a:lnTo>
                  <a:lnTo>
                    <a:pt x="384" y="152"/>
                  </a:lnTo>
                  <a:lnTo>
                    <a:pt x="414" y="136"/>
                  </a:lnTo>
                  <a:lnTo>
                    <a:pt x="444" y="122"/>
                  </a:lnTo>
                  <a:lnTo>
                    <a:pt x="472" y="112"/>
                  </a:lnTo>
                  <a:lnTo>
                    <a:pt x="500" y="102"/>
                  </a:lnTo>
                  <a:lnTo>
                    <a:pt x="526" y="96"/>
                  </a:lnTo>
                  <a:lnTo>
                    <a:pt x="552" y="94"/>
                  </a:lnTo>
                  <a:lnTo>
                    <a:pt x="578" y="96"/>
                  </a:lnTo>
                  <a:lnTo>
                    <a:pt x="604" y="100"/>
                  </a:lnTo>
                  <a:lnTo>
                    <a:pt x="628" y="108"/>
                  </a:lnTo>
                  <a:lnTo>
                    <a:pt x="652" y="122"/>
                  </a:lnTo>
                  <a:lnTo>
                    <a:pt x="676" y="140"/>
                  </a:lnTo>
                  <a:lnTo>
                    <a:pt x="698" y="162"/>
                  </a:lnTo>
                  <a:lnTo>
                    <a:pt x="722" y="190"/>
                  </a:lnTo>
                  <a:lnTo>
                    <a:pt x="722" y="156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0" name="Freeform 10245"/>
            <p:cNvSpPr/>
            <p:nvPr/>
          </p:nvSpPr>
          <p:spPr bwMode="auto">
            <a:xfrm>
              <a:off x="6319044" y="2370137"/>
              <a:ext cx="49213" cy="31750"/>
            </a:xfrm>
            <a:custGeom>
              <a:avLst/>
              <a:gdLst>
                <a:gd name="T0" fmla="*/ 62 w 62"/>
                <a:gd name="T1" fmla="*/ 8 h 40"/>
                <a:gd name="T2" fmla="*/ 34 w 62"/>
                <a:gd name="T3" fmla="*/ 40 h 40"/>
                <a:gd name="T4" fmla="*/ 34 w 62"/>
                <a:gd name="T5" fmla="*/ 40 h 40"/>
                <a:gd name="T6" fmla="*/ 28 w 62"/>
                <a:gd name="T7" fmla="*/ 38 h 40"/>
                <a:gd name="T8" fmla="*/ 16 w 62"/>
                <a:gd name="T9" fmla="*/ 30 h 40"/>
                <a:gd name="T10" fmla="*/ 10 w 62"/>
                <a:gd name="T11" fmla="*/ 26 h 40"/>
                <a:gd name="T12" fmla="*/ 4 w 62"/>
                <a:gd name="T13" fmla="*/ 20 h 40"/>
                <a:gd name="T14" fmla="*/ 0 w 62"/>
                <a:gd name="T15" fmla="*/ 14 h 40"/>
                <a:gd name="T16" fmla="*/ 0 w 62"/>
                <a:gd name="T17" fmla="*/ 8 h 40"/>
                <a:gd name="T18" fmla="*/ 0 w 62"/>
                <a:gd name="T19" fmla="*/ 8 h 40"/>
                <a:gd name="T20" fmla="*/ 0 w 62"/>
                <a:gd name="T21" fmla="*/ 4 h 40"/>
                <a:gd name="T22" fmla="*/ 2 w 62"/>
                <a:gd name="T23" fmla="*/ 2 h 40"/>
                <a:gd name="T24" fmla="*/ 10 w 62"/>
                <a:gd name="T25" fmla="*/ 0 h 40"/>
                <a:gd name="T26" fmla="*/ 20 w 62"/>
                <a:gd name="T27" fmla="*/ 0 h 40"/>
                <a:gd name="T28" fmla="*/ 32 w 62"/>
                <a:gd name="T29" fmla="*/ 0 h 40"/>
                <a:gd name="T30" fmla="*/ 52 w 62"/>
                <a:gd name="T31" fmla="*/ 4 h 40"/>
                <a:gd name="T32" fmla="*/ 62 w 62"/>
                <a:gd name="T33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40">
                  <a:moveTo>
                    <a:pt x="62" y="8"/>
                  </a:moveTo>
                  <a:lnTo>
                    <a:pt x="34" y="40"/>
                  </a:lnTo>
                  <a:lnTo>
                    <a:pt x="34" y="40"/>
                  </a:lnTo>
                  <a:lnTo>
                    <a:pt x="28" y="38"/>
                  </a:lnTo>
                  <a:lnTo>
                    <a:pt x="16" y="30"/>
                  </a:lnTo>
                  <a:lnTo>
                    <a:pt x="10" y="26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10" y="0"/>
                  </a:lnTo>
                  <a:lnTo>
                    <a:pt x="20" y="0"/>
                  </a:lnTo>
                  <a:lnTo>
                    <a:pt x="32" y="0"/>
                  </a:lnTo>
                  <a:lnTo>
                    <a:pt x="52" y="4"/>
                  </a:lnTo>
                  <a:lnTo>
                    <a:pt x="62" y="8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1" name="Freeform 10246"/>
            <p:cNvSpPr/>
            <p:nvPr/>
          </p:nvSpPr>
          <p:spPr bwMode="auto">
            <a:xfrm>
              <a:off x="6319044" y="2370137"/>
              <a:ext cx="49213" cy="31750"/>
            </a:xfrm>
            <a:custGeom>
              <a:avLst/>
              <a:gdLst>
                <a:gd name="T0" fmla="*/ 62 w 62"/>
                <a:gd name="T1" fmla="*/ 8 h 40"/>
                <a:gd name="T2" fmla="*/ 34 w 62"/>
                <a:gd name="T3" fmla="*/ 40 h 40"/>
                <a:gd name="T4" fmla="*/ 34 w 62"/>
                <a:gd name="T5" fmla="*/ 40 h 40"/>
                <a:gd name="T6" fmla="*/ 28 w 62"/>
                <a:gd name="T7" fmla="*/ 38 h 40"/>
                <a:gd name="T8" fmla="*/ 16 w 62"/>
                <a:gd name="T9" fmla="*/ 30 h 40"/>
                <a:gd name="T10" fmla="*/ 10 w 62"/>
                <a:gd name="T11" fmla="*/ 26 h 40"/>
                <a:gd name="T12" fmla="*/ 4 w 62"/>
                <a:gd name="T13" fmla="*/ 20 h 40"/>
                <a:gd name="T14" fmla="*/ 0 w 62"/>
                <a:gd name="T15" fmla="*/ 14 h 40"/>
                <a:gd name="T16" fmla="*/ 0 w 62"/>
                <a:gd name="T17" fmla="*/ 8 h 40"/>
                <a:gd name="T18" fmla="*/ 0 w 62"/>
                <a:gd name="T19" fmla="*/ 8 h 40"/>
                <a:gd name="T20" fmla="*/ 0 w 62"/>
                <a:gd name="T21" fmla="*/ 4 h 40"/>
                <a:gd name="T22" fmla="*/ 2 w 62"/>
                <a:gd name="T23" fmla="*/ 2 h 40"/>
                <a:gd name="T24" fmla="*/ 10 w 62"/>
                <a:gd name="T25" fmla="*/ 0 h 40"/>
                <a:gd name="T26" fmla="*/ 20 w 62"/>
                <a:gd name="T27" fmla="*/ 0 h 40"/>
                <a:gd name="T28" fmla="*/ 32 w 62"/>
                <a:gd name="T29" fmla="*/ 0 h 40"/>
                <a:gd name="T30" fmla="*/ 52 w 62"/>
                <a:gd name="T31" fmla="*/ 4 h 40"/>
                <a:gd name="T32" fmla="*/ 62 w 62"/>
                <a:gd name="T33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40">
                  <a:moveTo>
                    <a:pt x="62" y="8"/>
                  </a:moveTo>
                  <a:lnTo>
                    <a:pt x="34" y="40"/>
                  </a:lnTo>
                  <a:lnTo>
                    <a:pt x="34" y="40"/>
                  </a:lnTo>
                  <a:lnTo>
                    <a:pt x="28" y="38"/>
                  </a:lnTo>
                  <a:lnTo>
                    <a:pt x="16" y="30"/>
                  </a:lnTo>
                  <a:lnTo>
                    <a:pt x="10" y="26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10" y="0"/>
                  </a:lnTo>
                  <a:lnTo>
                    <a:pt x="20" y="0"/>
                  </a:lnTo>
                  <a:lnTo>
                    <a:pt x="32" y="0"/>
                  </a:lnTo>
                  <a:lnTo>
                    <a:pt x="52" y="4"/>
                  </a:lnTo>
                  <a:lnTo>
                    <a:pt x="62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2" name="Freeform 10247"/>
            <p:cNvSpPr/>
            <p:nvPr/>
          </p:nvSpPr>
          <p:spPr bwMode="auto">
            <a:xfrm>
              <a:off x="6336506" y="2392362"/>
              <a:ext cx="11113" cy="36513"/>
            </a:xfrm>
            <a:custGeom>
              <a:avLst/>
              <a:gdLst>
                <a:gd name="T0" fmla="*/ 8 w 14"/>
                <a:gd name="T1" fmla="*/ 0 h 46"/>
                <a:gd name="T2" fmla="*/ 8 w 14"/>
                <a:gd name="T3" fmla="*/ 0 h 46"/>
                <a:gd name="T4" fmla="*/ 10 w 14"/>
                <a:gd name="T5" fmla="*/ 0 h 46"/>
                <a:gd name="T6" fmla="*/ 12 w 14"/>
                <a:gd name="T7" fmla="*/ 6 h 46"/>
                <a:gd name="T8" fmla="*/ 14 w 14"/>
                <a:gd name="T9" fmla="*/ 18 h 46"/>
                <a:gd name="T10" fmla="*/ 14 w 14"/>
                <a:gd name="T11" fmla="*/ 24 h 46"/>
                <a:gd name="T12" fmla="*/ 12 w 14"/>
                <a:gd name="T13" fmla="*/ 34 h 46"/>
                <a:gd name="T14" fmla="*/ 12 w 14"/>
                <a:gd name="T15" fmla="*/ 34 h 46"/>
                <a:gd name="T16" fmla="*/ 10 w 14"/>
                <a:gd name="T17" fmla="*/ 42 h 46"/>
                <a:gd name="T18" fmla="*/ 8 w 14"/>
                <a:gd name="T19" fmla="*/ 46 h 46"/>
                <a:gd name="T20" fmla="*/ 6 w 14"/>
                <a:gd name="T21" fmla="*/ 46 h 46"/>
                <a:gd name="T22" fmla="*/ 4 w 14"/>
                <a:gd name="T23" fmla="*/ 44 h 46"/>
                <a:gd name="T24" fmla="*/ 2 w 14"/>
                <a:gd name="T25" fmla="*/ 38 h 46"/>
                <a:gd name="T26" fmla="*/ 0 w 14"/>
                <a:gd name="T27" fmla="*/ 34 h 46"/>
                <a:gd name="T28" fmla="*/ 8 w 14"/>
                <a:gd name="T2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46">
                  <a:moveTo>
                    <a:pt x="8" y="0"/>
                  </a:moveTo>
                  <a:lnTo>
                    <a:pt x="8" y="0"/>
                  </a:lnTo>
                  <a:lnTo>
                    <a:pt x="10" y="0"/>
                  </a:lnTo>
                  <a:lnTo>
                    <a:pt x="12" y="6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42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3" name="Freeform 10248"/>
            <p:cNvSpPr/>
            <p:nvPr/>
          </p:nvSpPr>
          <p:spPr bwMode="auto">
            <a:xfrm>
              <a:off x="6193631" y="2463800"/>
              <a:ext cx="93663" cy="301625"/>
            </a:xfrm>
            <a:custGeom>
              <a:avLst/>
              <a:gdLst>
                <a:gd name="T0" fmla="*/ 118 w 118"/>
                <a:gd name="T1" fmla="*/ 56 h 380"/>
                <a:gd name="T2" fmla="*/ 118 w 118"/>
                <a:gd name="T3" fmla="*/ 56 h 380"/>
                <a:gd name="T4" fmla="*/ 108 w 118"/>
                <a:gd name="T5" fmla="*/ 54 h 380"/>
                <a:gd name="T6" fmla="*/ 86 w 118"/>
                <a:gd name="T7" fmla="*/ 44 h 380"/>
                <a:gd name="T8" fmla="*/ 70 w 118"/>
                <a:gd name="T9" fmla="*/ 36 h 380"/>
                <a:gd name="T10" fmla="*/ 52 w 118"/>
                <a:gd name="T11" fmla="*/ 26 h 380"/>
                <a:gd name="T12" fmla="*/ 34 w 118"/>
                <a:gd name="T13" fmla="*/ 14 h 380"/>
                <a:gd name="T14" fmla="*/ 14 w 118"/>
                <a:gd name="T15" fmla="*/ 0 h 380"/>
                <a:gd name="T16" fmla="*/ 14 w 118"/>
                <a:gd name="T17" fmla="*/ 0 h 380"/>
                <a:gd name="T18" fmla="*/ 8 w 118"/>
                <a:gd name="T19" fmla="*/ 44 h 380"/>
                <a:gd name="T20" fmla="*/ 2 w 118"/>
                <a:gd name="T21" fmla="*/ 92 h 380"/>
                <a:gd name="T22" fmla="*/ 0 w 118"/>
                <a:gd name="T23" fmla="*/ 150 h 380"/>
                <a:gd name="T24" fmla="*/ 0 w 118"/>
                <a:gd name="T25" fmla="*/ 180 h 380"/>
                <a:gd name="T26" fmla="*/ 0 w 118"/>
                <a:gd name="T27" fmla="*/ 212 h 380"/>
                <a:gd name="T28" fmla="*/ 4 w 118"/>
                <a:gd name="T29" fmla="*/ 244 h 380"/>
                <a:gd name="T30" fmla="*/ 8 w 118"/>
                <a:gd name="T31" fmla="*/ 276 h 380"/>
                <a:gd name="T32" fmla="*/ 14 w 118"/>
                <a:gd name="T33" fmla="*/ 306 h 380"/>
                <a:gd name="T34" fmla="*/ 24 w 118"/>
                <a:gd name="T35" fmla="*/ 334 h 380"/>
                <a:gd name="T36" fmla="*/ 36 w 118"/>
                <a:gd name="T37" fmla="*/ 358 h 380"/>
                <a:gd name="T38" fmla="*/ 50 w 118"/>
                <a:gd name="T39" fmla="*/ 380 h 380"/>
                <a:gd name="T40" fmla="*/ 50 w 118"/>
                <a:gd name="T41" fmla="*/ 380 h 380"/>
                <a:gd name="T42" fmla="*/ 48 w 118"/>
                <a:gd name="T43" fmla="*/ 356 h 380"/>
                <a:gd name="T44" fmla="*/ 48 w 118"/>
                <a:gd name="T45" fmla="*/ 326 h 380"/>
                <a:gd name="T46" fmla="*/ 50 w 118"/>
                <a:gd name="T47" fmla="*/ 288 h 380"/>
                <a:gd name="T48" fmla="*/ 58 w 118"/>
                <a:gd name="T49" fmla="*/ 240 h 380"/>
                <a:gd name="T50" fmla="*/ 62 w 118"/>
                <a:gd name="T51" fmla="*/ 214 h 380"/>
                <a:gd name="T52" fmla="*/ 70 w 118"/>
                <a:gd name="T53" fmla="*/ 184 h 380"/>
                <a:gd name="T54" fmla="*/ 78 w 118"/>
                <a:gd name="T55" fmla="*/ 154 h 380"/>
                <a:gd name="T56" fmla="*/ 90 w 118"/>
                <a:gd name="T57" fmla="*/ 124 h 380"/>
                <a:gd name="T58" fmla="*/ 102 w 118"/>
                <a:gd name="T59" fmla="*/ 90 h 380"/>
                <a:gd name="T60" fmla="*/ 118 w 118"/>
                <a:gd name="T61" fmla="*/ 5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380">
                  <a:moveTo>
                    <a:pt x="118" y="56"/>
                  </a:moveTo>
                  <a:lnTo>
                    <a:pt x="118" y="56"/>
                  </a:lnTo>
                  <a:lnTo>
                    <a:pt x="108" y="54"/>
                  </a:lnTo>
                  <a:lnTo>
                    <a:pt x="86" y="44"/>
                  </a:lnTo>
                  <a:lnTo>
                    <a:pt x="70" y="36"/>
                  </a:lnTo>
                  <a:lnTo>
                    <a:pt x="52" y="26"/>
                  </a:lnTo>
                  <a:lnTo>
                    <a:pt x="34" y="1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44"/>
                  </a:lnTo>
                  <a:lnTo>
                    <a:pt x="2" y="92"/>
                  </a:lnTo>
                  <a:lnTo>
                    <a:pt x="0" y="150"/>
                  </a:lnTo>
                  <a:lnTo>
                    <a:pt x="0" y="180"/>
                  </a:lnTo>
                  <a:lnTo>
                    <a:pt x="0" y="212"/>
                  </a:lnTo>
                  <a:lnTo>
                    <a:pt x="4" y="244"/>
                  </a:lnTo>
                  <a:lnTo>
                    <a:pt x="8" y="276"/>
                  </a:lnTo>
                  <a:lnTo>
                    <a:pt x="14" y="306"/>
                  </a:lnTo>
                  <a:lnTo>
                    <a:pt x="24" y="334"/>
                  </a:lnTo>
                  <a:lnTo>
                    <a:pt x="36" y="358"/>
                  </a:lnTo>
                  <a:lnTo>
                    <a:pt x="50" y="380"/>
                  </a:lnTo>
                  <a:lnTo>
                    <a:pt x="50" y="380"/>
                  </a:lnTo>
                  <a:lnTo>
                    <a:pt x="48" y="356"/>
                  </a:lnTo>
                  <a:lnTo>
                    <a:pt x="48" y="326"/>
                  </a:lnTo>
                  <a:lnTo>
                    <a:pt x="50" y="288"/>
                  </a:lnTo>
                  <a:lnTo>
                    <a:pt x="58" y="240"/>
                  </a:lnTo>
                  <a:lnTo>
                    <a:pt x="62" y="214"/>
                  </a:lnTo>
                  <a:lnTo>
                    <a:pt x="70" y="184"/>
                  </a:lnTo>
                  <a:lnTo>
                    <a:pt x="78" y="154"/>
                  </a:lnTo>
                  <a:lnTo>
                    <a:pt x="90" y="124"/>
                  </a:lnTo>
                  <a:lnTo>
                    <a:pt x="102" y="90"/>
                  </a:lnTo>
                  <a:lnTo>
                    <a:pt x="118" y="56"/>
                  </a:lnTo>
                  <a:close/>
                </a:path>
              </a:pathLst>
            </a:custGeom>
            <a:solidFill>
              <a:srgbClr val="676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4" name="Freeform 10249"/>
            <p:cNvSpPr/>
            <p:nvPr/>
          </p:nvSpPr>
          <p:spPr bwMode="auto">
            <a:xfrm>
              <a:off x="6193631" y="2463800"/>
              <a:ext cx="93663" cy="301625"/>
            </a:xfrm>
            <a:custGeom>
              <a:avLst/>
              <a:gdLst>
                <a:gd name="T0" fmla="*/ 118 w 118"/>
                <a:gd name="T1" fmla="*/ 56 h 380"/>
                <a:gd name="T2" fmla="*/ 118 w 118"/>
                <a:gd name="T3" fmla="*/ 56 h 380"/>
                <a:gd name="T4" fmla="*/ 108 w 118"/>
                <a:gd name="T5" fmla="*/ 54 h 380"/>
                <a:gd name="T6" fmla="*/ 86 w 118"/>
                <a:gd name="T7" fmla="*/ 44 h 380"/>
                <a:gd name="T8" fmla="*/ 70 w 118"/>
                <a:gd name="T9" fmla="*/ 36 h 380"/>
                <a:gd name="T10" fmla="*/ 52 w 118"/>
                <a:gd name="T11" fmla="*/ 26 h 380"/>
                <a:gd name="T12" fmla="*/ 34 w 118"/>
                <a:gd name="T13" fmla="*/ 14 h 380"/>
                <a:gd name="T14" fmla="*/ 14 w 118"/>
                <a:gd name="T15" fmla="*/ 0 h 380"/>
                <a:gd name="T16" fmla="*/ 14 w 118"/>
                <a:gd name="T17" fmla="*/ 0 h 380"/>
                <a:gd name="T18" fmla="*/ 8 w 118"/>
                <a:gd name="T19" fmla="*/ 44 h 380"/>
                <a:gd name="T20" fmla="*/ 2 w 118"/>
                <a:gd name="T21" fmla="*/ 92 h 380"/>
                <a:gd name="T22" fmla="*/ 0 w 118"/>
                <a:gd name="T23" fmla="*/ 150 h 380"/>
                <a:gd name="T24" fmla="*/ 0 w 118"/>
                <a:gd name="T25" fmla="*/ 180 h 380"/>
                <a:gd name="T26" fmla="*/ 0 w 118"/>
                <a:gd name="T27" fmla="*/ 212 h 380"/>
                <a:gd name="T28" fmla="*/ 4 w 118"/>
                <a:gd name="T29" fmla="*/ 244 h 380"/>
                <a:gd name="T30" fmla="*/ 8 w 118"/>
                <a:gd name="T31" fmla="*/ 276 h 380"/>
                <a:gd name="T32" fmla="*/ 14 w 118"/>
                <a:gd name="T33" fmla="*/ 306 h 380"/>
                <a:gd name="T34" fmla="*/ 24 w 118"/>
                <a:gd name="T35" fmla="*/ 334 h 380"/>
                <a:gd name="T36" fmla="*/ 36 w 118"/>
                <a:gd name="T37" fmla="*/ 358 h 380"/>
                <a:gd name="T38" fmla="*/ 50 w 118"/>
                <a:gd name="T39" fmla="*/ 380 h 380"/>
                <a:gd name="T40" fmla="*/ 50 w 118"/>
                <a:gd name="T41" fmla="*/ 380 h 380"/>
                <a:gd name="T42" fmla="*/ 48 w 118"/>
                <a:gd name="T43" fmla="*/ 356 h 380"/>
                <a:gd name="T44" fmla="*/ 48 w 118"/>
                <a:gd name="T45" fmla="*/ 326 h 380"/>
                <a:gd name="T46" fmla="*/ 50 w 118"/>
                <a:gd name="T47" fmla="*/ 288 h 380"/>
                <a:gd name="T48" fmla="*/ 58 w 118"/>
                <a:gd name="T49" fmla="*/ 240 h 380"/>
                <a:gd name="T50" fmla="*/ 62 w 118"/>
                <a:gd name="T51" fmla="*/ 214 h 380"/>
                <a:gd name="T52" fmla="*/ 70 w 118"/>
                <a:gd name="T53" fmla="*/ 184 h 380"/>
                <a:gd name="T54" fmla="*/ 78 w 118"/>
                <a:gd name="T55" fmla="*/ 154 h 380"/>
                <a:gd name="T56" fmla="*/ 90 w 118"/>
                <a:gd name="T57" fmla="*/ 124 h 380"/>
                <a:gd name="T58" fmla="*/ 102 w 118"/>
                <a:gd name="T59" fmla="*/ 90 h 380"/>
                <a:gd name="T60" fmla="*/ 118 w 118"/>
                <a:gd name="T61" fmla="*/ 5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380">
                  <a:moveTo>
                    <a:pt x="118" y="56"/>
                  </a:moveTo>
                  <a:lnTo>
                    <a:pt x="118" y="56"/>
                  </a:lnTo>
                  <a:lnTo>
                    <a:pt x="108" y="54"/>
                  </a:lnTo>
                  <a:lnTo>
                    <a:pt x="86" y="44"/>
                  </a:lnTo>
                  <a:lnTo>
                    <a:pt x="70" y="36"/>
                  </a:lnTo>
                  <a:lnTo>
                    <a:pt x="52" y="26"/>
                  </a:lnTo>
                  <a:lnTo>
                    <a:pt x="34" y="1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44"/>
                  </a:lnTo>
                  <a:lnTo>
                    <a:pt x="2" y="92"/>
                  </a:lnTo>
                  <a:lnTo>
                    <a:pt x="0" y="150"/>
                  </a:lnTo>
                  <a:lnTo>
                    <a:pt x="0" y="180"/>
                  </a:lnTo>
                  <a:lnTo>
                    <a:pt x="0" y="212"/>
                  </a:lnTo>
                  <a:lnTo>
                    <a:pt x="4" y="244"/>
                  </a:lnTo>
                  <a:lnTo>
                    <a:pt x="8" y="276"/>
                  </a:lnTo>
                  <a:lnTo>
                    <a:pt x="14" y="306"/>
                  </a:lnTo>
                  <a:lnTo>
                    <a:pt x="24" y="334"/>
                  </a:lnTo>
                  <a:lnTo>
                    <a:pt x="36" y="358"/>
                  </a:lnTo>
                  <a:lnTo>
                    <a:pt x="50" y="380"/>
                  </a:lnTo>
                  <a:lnTo>
                    <a:pt x="50" y="380"/>
                  </a:lnTo>
                  <a:lnTo>
                    <a:pt x="48" y="356"/>
                  </a:lnTo>
                  <a:lnTo>
                    <a:pt x="48" y="326"/>
                  </a:lnTo>
                  <a:lnTo>
                    <a:pt x="50" y="288"/>
                  </a:lnTo>
                  <a:lnTo>
                    <a:pt x="58" y="240"/>
                  </a:lnTo>
                  <a:lnTo>
                    <a:pt x="62" y="214"/>
                  </a:lnTo>
                  <a:lnTo>
                    <a:pt x="70" y="184"/>
                  </a:lnTo>
                  <a:lnTo>
                    <a:pt x="78" y="154"/>
                  </a:lnTo>
                  <a:lnTo>
                    <a:pt x="90" y="124"/>
                  </a:lnTo>
                  <a:lnTo>
                    <a:pt x="102" y="90"/>
                  </a:lnTo>
                  <a:lnTo>
                    <a:pt x="118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5" name="Freeform 10250"/>
            <p:cNvSpPr/>
            <p:nvPr/>
          </p:nvSpPr>
          <p:spPr bwMode="auto">
            <a:xfrm>
              <a:off x="6222206" y="2347912"/>
              <a:ext cx="95250" cy="160338"/>
            </a:xfrm>
            <a:custGeom>
              <a:avLst/>
              <a:gdLst>
                <a:gd name="T0" fmla="*/ 108 w 120"/>
                <a:gd name="T1" fmla="*/ 0 h 202"/>
                <a:gd name="T2" fmla="*/ 108 w 120"/>
                <a:gd name="T3" fmla="*/ 0 h 202"/>
                <a:gd name="T4" fmla="*/ 100 w 120"/>
                <a:gd name="T5" fmla="*/ 6 h 202"/>
                <a:gd name="T6" fmla="*/ 88 w 120"/>
                <a:gd name="T7" fmla="*/ 10 h 202"/>
                <a:gd name="T8" fmla="*/ 74 w 120"/>
                <a:gd name="T9" fmla="*/ 16 h 202"/>
                <a:gd name="T10" fmla="*/ 58 w 120"/>
                <a:gd name="T11" fmla="*/ 20 h 202"/>
                <a:gd name="T12" fmla="*/ 40 w 120"/>
                <a:gd name="T13" fmla="*/ 22 h 202"/>
                <a:gd name="T14" fmla="*/ 20 w 120"/>
                <a:gd name="T15" fmla="*/ 22 h 202"/>
                <a:gd name="T16" fmla="*/ 0 w 120"/>
                <a:gd name="T17" fmla="*/ 18 h 202"/>
                <a:gd name="T18" fmla="*/ 0 w 120"/>
                <a:gd name="T19" fmla="*/ 18 h 202"/>
                <a:gd name="T20" fmla="*/ 8 w 120"/>
                <a:gd name="T21" fmla="*/ 40 h 202"/>
                <a:gd name="T22" fmla="*/ 28 w 120"/>
                <a:gd name="T23" fmla="*/ 94 h 202"/>
                <a:gd name="T24" fmla="*/ 40 w 120"/>
                <a:gd name="T25" fmla="*/ 124 h 202"/>
                <a:gd name="T26" fmla="*/ 54 w 120"/>
                <a:gd name="T27" fmla="*/ 154 h 202"/>
                <a:gd name="T28" fmla="*/ 68 w 120"/>
                <a:gd name="T29" fmla="*/ 182 h 202"/>
                <a:gd name="T30" fmla="*/ 82 w 120"/>
                <a:gd name="T31" fmla="*/ 202 h 202"/>
                <a:gd name="T32" fmla="*/ 82 w 120"/>
                <a:gd name="T33" fmla="*/ 202 h 202"/>
                <a:gd name="T34" fmla="*/ 92 w 120"/>
                <a:gd name="T35" fmla="*/ 184 h 202"/>
                <a:gd name="T36" fmla="*/ 100 w 120"/>
                <a:gd name="T37" fmla="*/ 162 h 202"/>
                <a:gd name="T38" fmla="*/ 108 w 120"/>
                <a:gd name="T39" fmla="*/ 136 h 202"/>
                <a:gd name="T40" fmla="*/ 116 w 120"/>
                <a:gd name="T41" fmla="*/ 104 h 202"/>
                <a:gd name="T42" fmla="*/ 118 w 120"/>
                <a:gd name="T43" fmla="*/ 88 h 202"/>
                <a:gd name="T44" fmla="*/ 120 w 120"/>
                <a:gd name="T45" fmla="*/ 70 h 202"/>
                <a:gd name="T46" fmla="*/ 120 w 120"/>
                <a:gd name="T47" fmla="*/ 52 h 202"/>
                <a:gd name="T48" fmla="*/ 118 w 120"/>
                <a:gd name="T49" fmla="*/ 36 h 202"/>
                <a:gd name="T50" fmla="*/ 114 w 120"/>
                <a:gd name="T51" fmla="*/ 18 h 202"/>
                <a:gd name="T52" fmla="*/ 108 w 120"/>
                <a:gd name="T5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202">
                  <a:moveTo>
                    <a:pt x="108" y="0"/>
                  </a:moveTo>
                  <a:lnTo>
                    <a:pt x="108" y="0"/>
                  </a:lnTo>
                  <a:lnTo>
                    <a:pt x="100" y="6"/>
                  </a:lnTo>
                  <a:lnTo>
                    <a:pt x="88" y="10"/>
                  </a:lnTo>
                  <a:lnTo>
                    <a:pt x="74" y="16"/>
                  </a:lnTo>
                  <a:lnTo>
                    <a:pt x="58" y="20"/>
                  </a:lnTo>
                  <a:lnTo>
                    <a:pt x="40" y="22"/>
                  </a:lnTo>
                  <a:lnTo>
                    <a:pt x="2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8" y="40"/>
                  </a:lnTo>
                  <a:lnTo>
                    <a:pt x="28" y="94"/>
                  </a:lnTo>
                  <a:lnTo>
                    <a:pt x="40" y="124"/>
                  </a:lnTo>
                  <a:lnTo>
                    <a:pt x="54" y="154"/>
                  </a:lnTo>
                  <a:lnTo>
                    <a:pt x="68" y="182"/>
                  </a:lnTo>
                  <a:lnTo>
                    <a:pt x="82" y="202"/>
                  </a:lnTo>
                  <a:lnTo>
                    <a:pt x="82" y="202"/>
                  </a:lnTo>
                  <a:lnTo>
                    <a:pt x="92" y="184"/>
                  </a:lnTo>
                  <a:lnTo>
                    <a:pt x="100" y="162"/>
                  </a:lnTo>
                  <a:lnTo>
                    <a:pt x="108" y="136"/>
                  </a:lnTo>
                  <a:lnTo>
                    <a:pt x="116" y="104"/>
                  </a:lnTo>
                  <a:lnTo>
                    <a:pt x="118" y="88"/>
                  </a:lnTo>
                  <a:lnTo>
                    <a:pt x="120" y="70"/>
                  </a:lnTo>
                  <a:lnTo>
                    <a:pt x="120" y="52"/>
                  </a:lnTo>
                  <a:lnTo>
                    <a:pt x="118" y="36"/>
                  </a:lnTo>
                  <a:lnTo>
                    <a:pt x="114" y="18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676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6" name="Freeform 10251"/>
            <p:cNvSpPr/>
            <p:nvPr/>
          </p:nvSpPr>
          <p:spPr bwMode="auto">
            <a:xfrm>
              <a:off x="6222206" y="2347912"/>
              <a:ext cx="95250" cy="160338"/>
            </a:xfrm>
            <a:custGeom>
              <a:avLst/>
              <a:gdLst>
                <a:gd name="T0" fmla="*/ 108 w 120"/>
                <a:gd name="T1" fmla="*/ 0 h 202"/>
                <a:gd name="T2" fmla="*/ 108 w 120"/>
                <a:gd name="T3" fmla="*/ 0 h 202"/>
                <a:gd name="T4" fmla="*/ 100 w 120"/>
                <a:gd name="T5" fmla="*/ 6 h 202"/>
                <a:gd name="T6" fmla="*/ 88 w 120"/>
                <a:gd name="T7" fmla="*/ 10 h 202"/>
                <a:gd name="T8" fmla="*/ 74 w 120"/>
                <a:gd name="T9" fmla="*/ 16 h 202"/>
                <a:gd name="T10" fmla="*/ 58 w 120"/>
                <a:gd name="T11" fmla="*/ 20 h 202"/>
                <a:gd name="T12" fmla="*/ 40 w 120"/>
                <a:gd name="T13" fmla="*/ 22 h 202"/>
                <a:gd name="T14" fmla="*/ 20 w 120"/>
                <a:gd name="T15" fmla="*/ 22 h 202"/>
                <a:gd name="T16" fmla="*/ 0 w 120"/>
                <a:gd name="T17" fmla="*/ 18 h 202"/>
                <a:gd name="T18" fmla="*/ 0 w 120"/>
                <a:gd name="T19" fmla="*/ 18 h 202"/>
                <a:gd name="T20" fmla="*/ 8 w 120"/>
                <a:gd name="T21" fmla="*/ 40 h 202"/>
                <a:gd name="T22" fmla="*/ 28 w 120"/>
                <a:gd name="T23" fmla="*/ 94 h 202"/>
                <a:gd name="T24" fmla="*/ 40 w 120"/>
                <a:gd name="T25" fmla="*/ 124 h 202"/>
                <a:gd name="T26" fmla="*/ 54 w 120"/>
                <a:gd name="T27" fmla="*/ 154 h 202"/>
                <a:gd name="T28" fmla="*/ 68 w 120"/>
                <a:gd name="T29" fmla="*/ 182 h 202"/>
                <a:gd name="T30" fmla="*/ 82 w 120"/>
                <a:gd name="T31" fmla="*/ 202 h 202"/>
                <a:gd name="T32" fmla="*/ 82 w 120"/>
                <a:gd name="T33" fmla="*/ 202 h 202"/>
                <a:gd name="T34" fmla="*/ 92 w 120"/>
                <a:gd name="T35" fmla="*/ 184 h 202"/>
                <a:gd name="T36" fmla="*/ 100 w 120"/>
                <a:gd name="T37" fmla="*/ 162 h 202"/>
                <a:gd name="T38" fmla="*/ 108 w 120"/>
                <a:gd name="T39" fmla="*/ 136 h 202"/>
                <a:gd name="T40" fmla="*/ 116 w 120"/>
                <a:gd name="T41" fmla="*/ 104 h 202"/>
                <a:gd name="T42" fmla="*/ 118 w 120"/>
                <a:gd name="T43" fmla="*/ 88 h 202"/>
                <a:gd name="T44" fmla="*/ 120 w 120"/>
                <a:gd name="T45" fmla="*/ 70 h 202"/>
                <a:gd name="T46" fmla="*/ 120 w 120"/>
                <a:gd name="T47" fmla="*/ 52 h 202"/>
                <a:gd name="T48" fmla="*/ 118 w 120"/>
                <a:gd name="T49" fmla="*/ 36 h 202"/>
                <a:gd name="T50" fmla="*/ 114 w 120"/>
                <a:gd name="T51" fmla="*/ 18 h 202"/>
                <a:gd name="T52" fmla="*/ 108 w 120"/>
                <a:gd name="T5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202">
                  <a:moveTo>
                    <a:pt x="108" y="0"/>
                  </a:moveTo>
                  <a:lnTo>
                    <a:pt x="108" y="0"/>
                  </a:lnTo>
                  <a:lnTo>
                    <a:pt x="100" y="6"/>
                  </a:lnTo>
                  <a:lnTo>
                    <a:pt x="88" y="10"/>
                  </a:lnTo>
                  <a:lnTo>
                    <a:pt x="74" y="16"/>
                  </a:lnTo>
                  <a:lnTo>
                    <a:pt x="58" y="20"/>
                  </a:lnTo>
                  <a:lnTo>
                    <a:pt x="40" y="22"/>
                  </a:lnTo>
                  <a:lnTo>
                    <a:pt x="2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8" y="40"/>
                  </a:lnTo>
                  <a:lnTo>
                    <a:pt x="28" y="94"/>
                  </a:lnTo>
                  <a:lnTo>
                    <a:pt x="40" y="124"/>
                  </a:lnTo>
                  <a:lnTo>
                    <a:pt x="54" y="154"/>
                  </a:lnTo>
                  <a:lnTo>
                    <a:pt x="68" y="182"/>
                  </a:lnTo>
                  <a:lnTo>
                    <a:pt x="82" y="202"/>
                  </a:lnTo>
                  <a:lnTo>
                    <a:pt x="82" y="202"/>
                  </a:lnTo>
                  <a:lnTo>
                    <a:pt x="92" y="184"/>
                  </a:lnTo>
                  <a:lnTo>
                    <a:pt x="100" y="162"/>
                  </a:lnTo>
                  <a:lnTo>
                    <a:pt x="108" y="136"/>
                  </a:lnTo>
                  <a:lnTo>
                    <a:pt x="116" y="104"/>
                  </a:lnTo>
                  <a:lnTo>
                    <a:pt x="118" y="88"/>
                  </a:lnTo>
                  <a:lnTo>
                    <a:pt x="120" y="70"/>
                  </a:lnTo>
                  <a:lnTo>
                    <a:pt x="120" y="52"/>
                  </a:lnTo>
                  <a:lnTo>
                    <a:pt x="118" y="36"/>
                  </a:lnTo>
                  <a:lnTo>
                    <a:pt x="114" y="18"/>
                  </a:lnTo>
                  <a:lnTo>
                    <a:pt x="1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7" name="Freeform 10252"/>
            <p:cNvSpPr/>
            <p:nvPr/>
          </p:nvSpPr>
          <p:spPr bwMode="auto">
            <a:xfrm>
              <a:off x="6282531" y="2301875"/>
              <a:ext cx="85725" cy="100013"/>
            </a:xfrm>
            <a:custGeom>
              <a:avLst/>
              <a:gdLst>
                <a:gd name="T0" fmla="*/ 0 w 108"/>
                <a:gd name="T1" fmla="*/ 0 h 126"/>
                <a:gd name="T2" fmla="*/ 56 w 108"/>
                <a:gd name="T3" fmla="*/ 6 h 126"/>
                <a:gd name="T4" fmla="*/ 108 w 108"/>
                <a:gd name="T5" fmla="*/ 94 h 126"/>
                <a:gd name="T6" fmla="*/ 34 w 108"/>
                <a:gd name="T7" fmla="*/ 126 h 126"/>
                <a:gd name="T8" fmla="*/ 34 w 108"/>
                <a:gd name="T9" fmla="*/ 126 h 126"/>
                <a:gd name="T10" fmla="*/ 28 w 108"/>
                <a:gd name="T11" fmla="*/ 112 h 126"/>
                <a:gd name="T12" fmla="*/ 14 w 108"/>
                <a:gd name="T13" fmla="*/ 80 h 126"/>
                <a:gd name="T14" fmla="*/ 8 w 108"/>
                <a:gd name="T15" fmla="*/ 60 h 126"/>
                <a:gd name="T16" fmla="*/ 2 w 108"/>
                <a:gd name="T17" fmla="*/ 38 h 126"/>
                <a:gd name="T18" fmla="*/ 0 w 108"/>
                <a:gd name="T19" fmla="*/ 18 h 126"/>
                <a:gd name="T20" fmla="*/ 0 w 108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26">
                  <a:moveTo>
                    <a:pt x="0" y="0"/>
                  </a:moveTo>
                  <a:lnTo>
                    <a:pt x="56" y="6"/>
                  </a:lnTo>
                  <a:lnTo>
                    <a:pt x="108" y="94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28" y="112"/>
                  </a:lnTo>
                  <a:lnTo>
                    <a:pt x="14" y="80"/>
                  </a:lnTo>
                  <a:lnTo>
                    <a:pt x="8" y="60"/>
                  </a:lnTo>
                  <a:lnTo>
                    <a:pt x="2" y="3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8" name="Freeform 10253"/>
            <p:cNvSpPr/>
            <p:nvPr/>
          </p:nvSpPr>
          <p:spPr bwMode="auto">
            <a:xfrm>
              <a:off x="6282531" y="2301875"/>
              <a:ext cx="85725" cy="100013"/>
            </a:xfrm>
            <a:custGeom>
              <a:avLst/>
              <a:gdLst>
                <a:gd name="T0" fmla="*/ 0 w 108"/>
                <a:gd name="T1" fmla="*/ 0 h 126"/>
                <a:gd name="T2" fmla="*/ 56 w 108"/>
                <a:gd name="T3" fmla="*/ 6 h 126"/>
                <a:gd name="T4" fmla="*/ 108 w 108"/>
                <a:gd name="T5" fmla="*/ 94 h 126"/>
                <a:gd name="T6" fmla="*/ 34 w 108"/>
                <a:gd name="T7" fmla="*/ 126 h 126"/>
                <a:gd name="T8" fmla="*/ 34 w 108"/>
                <a:gd name="T9" fmla="*/ 126 h 126"/>
                <a:gd name="T10" fmla="*/ 28 w 108"/>
                <a:gd name="T11" fmla="*/ 112 h 126"/>
                <a:gd name="T12" fmla="*/ 14 w 108"/>
                <a:gd name="T13" fmla="*/ 80 h 126"/>
                <a:gd name="T14" fmla="*/ 8 w 108"/>
                <a:gd name="T15" fmla="*/ 60 h 126"/>
                <a:gd name="T16" fmla="*/ 2 w 108"/>
                <a:gd name="T17" fmla="*/ 38 h 126"/>
                <a:gd name="T18" fmla="*/ 0 w 108"/>
                <a:gd name="T19" fmla="*/ 18 h 126"/>
                <a:gd name="T20" fmla="*/ 0 w 108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26">
                  <a:moveTo>
                    <a:pt x="0" y="0"/>
                  </a:moveTo>
                  <a:lnTo>
                    <a:pt x="56" y="6"/>
                  </a:lnTo>
                  <a:lnTo>
                    <a:pt x="108" y="94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28" y="112"/>
                  </a:lnTo>
                  <a:lnTo>
                    <a:pt x="14" y="80"/>
                  </a:lnTo>
                  <a:lnTo>
                    <a:pt x="8" y="60"/>
                  </a:lnTo>
                  <a:lnTo>
                    <a:pt x="2" y="38"/>
                  </a:lnTo>
                  <a:lnTo>
                    <a:pt x="0" y="1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9" name="Freeform 10254"/>
            <p:cNvSpPr/>
            <p:nvPr/>
          </p:nvSpPr>
          <p:spPr bwMode="auto">
            <a:xfrm>
              <a:off x="6057106" y="2843212"/>
              <a:ext cx="209550" cy="101600"/>
            </a:xfrm>
            <a:custGeom>
              <a:avLst/>
              <a:gdLst>
                <a:gd name="T0" fmla="*/ 0 w 264"/>
                <a:gd name="T1" fmla="*/ 128 h 128"/>
                <a:gd name="T2" fmla="*/ 0 w 264"/>
                <a:gd name="T3" fmla="*/ 128 h 128"/>
                <a:gd name="T4" fmla="*/ 36 w 264"/>
                <a:gd name="T5" fmla="*/ 118 h 128"/>
                <a:gd name="T6" fmla="*/ 116 w 264"/>
                <a:gd name="T7" fmla="*/ 94 h 128"/>
                <a:gd name="T8" fmla="*/ 162 w 264"/>
                <a:gd name="T9" fmla="*/ 80 h 128"/>
                <a:gd name="T10" fmla="*/ 204 w 264"/>
                <a:gd name="T11" fmla="*/ 66 h 128"/>
                <a:gd name="T12" fmla="*/ 236 w 264"/>
                <a:gd name="T13" fmla="*/ 50 h 128"/>
                <a:gd name="T14" fmla="*/ 246 w 264"/>
                <a:gd name="T15" fmla="*/ 44 h 128"/>
                <a:gd name="T16" fmla="*/ 254 w 264"/>
                <a:gd name="T17" fmla="*/ 38 h 128"/>
                <a:gd name="T18" fmla="*/ 244 w 264"/>
                <a:gd name="T19" fmla="*/ 18 h 128"/>
                <a:gd name="T20" fmla="*/ 264 w 264"/>
                <a:gd name="T21" fmla="*/ 24 h 128"/>
                <a:gd name="T22" fmla="*/ 264 w 264"/>
                <a:gd name="T23" fmla="*/ 24 h 128"/>
                <a:gd name="T24" fmla="*/ 250 w 264"/>
                <a:gd name="T25" fmla="*/ 14 h 128"/>
                <a:gd name="T26" fmla="*/ 238 w 264"/>
                <a:gd name="T27" fmla="*/ 6 h 128"/>
                <a:gd name="T28" fmla="*/ 230 w 264"/>
                <a:gd name="T29" fmla="*/ 0 h 128"/>
                <a:gd name="T30" fmla="*/ 230 w 264"/>
                <a:gd name="T31" fmla="*/ 36 h 128"/>
                <a:gd name="T32" fmla="*/ 230 w 264"/>
                <a:gd name="T33" fmla="*/ 36 h 128"/>
                <a:gd name="T34" fmla="*/ 204 w 264"/>
                <a:gd name="T35" fmla="*/ 50 h 128"/>
                <a:gd name="T36" fmla="*/ 142 w 264"/>
                <a:gd name="T37" fmla="*/ 78 h 128"/>
                <a:gd name="T38" fmla="*/ 104 w 264"/>
                <a:gd name="T39" fmla="*/ 94 h 128"/>
                <a:gd name="T40" fmla="*/ 66 w 264"/>
                <a:gd name="T41" fmla="*/ 110 h 128"/>
                <a:gd name="T42" fmla="*/ 30 w 264"/>
                <a:gd name="T43" fmla="*/ 122 h 128"/>
                <a:gd name="T44" fmla="*/ 0 w 264"/>
                <a:gd name="T4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128">
                  <a:moveTo>
                    <a:pt x="0" y="128"/>
                  </a:moveTo>
                  <a:lnTo>
                    <a:pt x="0" y="128"/>
                  </a:lnTo>
                  <a:lnTo>
                    <a:pt x="36" y="118"/>
                  </a:lnTo>
                  <a:lnTo>
                    <a:pt x="116" y="94"/>
                  </a:lnTo>
                  <a:lnTo>
                    <a:pt x="162" y="80"/>
                  </a:lnTo>
                  <a:lnTo>
                    <a:pt x="204" y="66"/>
                  </a:lnTo>
                  <a:lnTo>
                    <a:pt x="236" y="50"/>
                  </a:lnTo>
                  <a:lnTo>
                    <a:pt x="246" y="44"/>
                  </a:lnTo>
                  <a:lnTo>
                    <a:pt x="254" y="38"/>
                  </a:lnTo>
                  <a:lnTo>
                    <a:pt x="244" y="18"/>
                  </a:lnTo>
                  <a:lnTo>
                    <a:pt x="264" y="24"/>
                  </a:lnTo>
                  <a:lnTo>
                    <a:pt x="264" y="24"/>
                  </a:lnTo>
                  <a:lnTo>
                    <a:pt x="250" y="14"/>
                  </a:lnTo>
                  <a:lnTo>
                    <a:pt x="238" y="6"/>
                  </a:lnTo>
                  <a:lnTo>
                    <a:pt x="230" y="0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04" y="50"/>
                  </a:lnTo>
                  <a:lnTo>
                    <a:pt x="142" y="78"/>
                  </a:lnTo>
                  <a:lnTo>
                    <a:pt x="104" y="94"/>
                  </a:lnTo>
                  <a:lnTo>
                    <a:pt x="66" y="110"/>
                  </a:lnTo>
                  <a:lnTo>
                    <a:pt x="30" y="122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0" name="Freeform 10255"/>
            <p:cNvSpPr/>
            <p:nvPr/>
          </p:nvSpPr>
          <p:spPr bwMode="auto">
            <a:xfrm>
              <a:off x="6057106" y="2843212"/>
              <a:ext cx="209550" cy="101600"/>
            </a:xfrm>
            <a:custGeom>
              <a:avLst/>
              <a:gdLst>
                <a:gd name="T0" fmla="*/ 0 w 264"/>
                <a:gd name="T1" fmla="*/ 128 h 128"/>
                <a:gd name="T2" fmla="*/ 0 w 264"/>
                <a:gd name="T3" fmla="*/ 128 h 128"/>
                <a:gd name="T4" fmla="*/ 36 w 264"/>
                <a:gd name="T5" fmla="*/ 118 h 128"/>
                <a:gd name="T6" fmla="*/ 116 w 264"/>
                <a:gd name="T7" fmla="*/ 94 h 128"/>
                <a:gd name="T8" fmla="*/ 162 w 264"/>
                <a:gd name="T9" fmla="*/ 80 h 128"/>
                <a:gd name="T10" fmla="*/ 204 w 264"/>
                <a:gd name="T11" fmla="*/ 66 h 128"/>
                <a:gd name="T12" fmla="*/ 236 w 264"/>
                <a:gd name="T13" fmla="*/ 50 h 128"/>
                <a:gd name="T14" fmla="*/ 246 w 264"/>
                <a:gd name="T15" fmla="*/ 44 h 128"/>
                <a:gd name="T16" fmla="*/ 254 w 264"/>
                <a:gd name="T17" fmla="*/ 38 h 128"/>
                <a:gd name="T18" fmla="*/ 244 w 264"/>
                <a:gd name="T19" fmla="*/ 18 h 128"/>
                <a:gd name="T20" fmla="*/ 264 w 264"/>
                <a:gd name="T21" fmla="*/ 24 h 128"/>
                <a:gd name="T22" fmla="*/ 264 w 264"/>
                <a:gd name="T23" fmla="*/ 24 h 128"/>
                <a:gd name="T24" fmla="*/ 250 w 264"/>
                <a:gd name="T25" fmla="*/ 14 h 128"/>
                <a:gd name="T26" fmla="*/ 238 w 264"/>
                <a:gd name="T27" fmla="*/ 6 h 128"/>
                <a:gd name="T28" fmla="*/ 230 w 264"/>
                <a:gd name="T29" fmla="*/ 0 h 128"/>
                <a:gd name="T30" fmla="*/ 230 w 264"/>
                <a:gd name="T31" fmla="*/ 36 h 128"/>
                <a:gd name="T32" fmla="*/ 230 w 264"/>
                <a:gd name="T33" fmla="*/ 36 h 128"/>
                <a:gd name="T34" fmla="*/ 204 w 264"/>
                <a:gd name="T35" fmla="*/ 50 h 128"/>
                <a:gd name="T36" fmla="*/ 142 w 264"/>
                <a:gd name="T37" fmla="*/ 78 h 128"/>
                <a:gd name="T38" fmla="*/ 104 w 264"/>
                <a:gd name="T39" fmla="*/ 94 h 128"/>
                <a:gd name="T40" fmla="*/ 66 w 264"/>
                <a:gd name="T41" fmla="*/ 110 h 128"/>
                <a:gd name="T42" fmla="*/ 30 w 264"/>
                <a:gd name="T43" fmla="*/ 122 h 128"/>
                <a:gd name="T44" fmla="*/ 0 w 264"/>
                <a:gd name="T4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128">
                  <a:moveTo>
                    <a:pt x="0" y="128"/>
                  </a:moveTo>
                  <a:lnTo>
                    <a:pt x="0" y="128"/>
                  </a:lnTo>
                  <a:lnTo>
                    <a:pt x="36" y="118"/>
                  </a:lnTo>
                  <a:lnTo>
                    <a:pt x="116" y="94"/>
                  </a:lnTo>
                  <a:lnTo>
                    <a:pt x="162" y="80"/>
                  </a:lnTo>
                  <a:lnTo>
                    <a:pt x="204" y="66"/>
                  </a:lnTo>
                  <a:lnTo>
                    <a:pt x="236" y="50"/>
                  </a:lnTo>
                  <a:lnTo>
                    <a:pt x="246" y="44"/>
                  </a:lnTo>
                  <a:lnTo>
                    <a:pt x="254" y="38"/>
                  </a:lnTo>
                  <a:lnTo>
                    <a:pt x="244" y="18"/>
                  </a:lnTo>
                  <a:lnTo>
                    <a:pt x="264" y="24"/>
                  </a:lnTo>
                  <a:lnTo>
                    <a:pt x="264" y="24"/>
                  </a:lnTo>
                  <a:lnTo>
                    <a:pt x="250" y="14"/>
                  </a:lnTo>
                  <a:lnTo>
                    <a:pt x="238" y="6"/>
                  </a:lnTo>
                  <a:lnTo>
                    <a:pt x="230" y="0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04" y="50"/>
                  </a:lnTo>
                  <a:lnTo>
                    <a:pt x="142" y="78"/>
                  </a:lnTo>
                  <a:lnTo>
                    <a:pt x="104" y="94"/>
                  </a:lnTo>
                  <a:lnTo>
                    <a:pt x="66" y="110"/>
                  </a:lnTo>
                  <a:lnTo>
                    <a:pt x="30" y="122"/>
                  </a:lnTo>
                  <a:lnTo>
                    <a:pt x="0" y="1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1" name="Freeform 10256"/>
            <p:cNvSpPr/>
            <p:nvPr/>
          </p:nvSpPr>
          <p:spPr bwMode="auto">
            <a:xfrm>
              <a:off x="6133306" y="2347912"/>
              <a:ext cx="508000" cy="404813"/>
            </a:xfrm>
            <a:custGeom>
              <a:avLst/>
              <a:gdLst>
                <a:gd name="T0" fmla="*/ 146 w 640"/>
                <a:gd name="T1" fmla="*/ 0 h 510"/>
                <a:gd name="T2" fmla="*/ 152 w 640"/>
                <a:gd name="T3" fmla="*/ 4 h 510"/>
                <a:gd name="T4" fmla="*/ 152 w 640"/>
                <a:gd name="T5" fmla="*/ 24 h 510"/>
                <a:gd name="T6" fmla="*/ 136 w 640"/>
                <a:gd name="T7" fmla="*/ 80 h 510"/>
                <a:gd name="T8" fmla="*/ 112 w 640"/>
                <a:gd name="T9" fmla="*/ 156 h 510"/>
                <a:gd name="T10" fmla="*/ 102 w 640"/>
                <a:gd name="T11" fmla="*/ 216 h 510"/>
                <a:gd name="T12" fmla="*/ 100 w 640"/>
                <a:gd name="T13" fmla="*/ 276 h 510"/>
                <a:gd name="T14" fmla="*/ 112 w 640"/>
                <a:gd name="T15" fmla="*/ 338 h 510"/>
                <a:gd name="T16" fmla="*/ 126 w 640"/>
                <a:gd name="T17" fmla="*/ 366 h 510"/>
                <a:gd name="T18" fmla="*/ 132 w 640"/>
                <a:gd name="T19" fmla="*/ 378 h 510"/>
                <a:gd name="T20" fmla="*/ 150 w 640"/>
                <a:gd name="T21" fmla="*/ 398 h 510"/>
                <a:gd name="T22" fmla="*/ 170 w 640"/>
                <a:gd name="T23" fmla="*/ 412 h 510"/>
                <a:gd name="T24" fmla="*/ 192 w 640"/>
                <a:gd name="T25" fmla="*/ 422 h 510"/>
                <a:gd name="T26" fmla="*/ 228 w 640"/>
                <a:gd name="T27" fmla="*/ 428 h 510"/>
                <a:gd name="T28" fmla="*/ 286 w 640"/>
                <a:gd name="T29" fmla="*/ 426 h 510"/>
                <a:gd name="T30" fmla="*/ 348 w 640"/>
                <a:gd name="T31" fmla="*/ 410 h 510"/>
                <a:gd name="T32" fmla="*/ 412 w 640"/>
                <a:gd name="T33" fmla="*/ 386 h 510"/>
                <a:gd name="T34" fmla="*/ 510 w 640"/>
                <a:gd name="T35" fmla="*/ 338 h 510"/>
                <a:gd name="T36" fmla="*/ 574 w 640"/>
                <a:gd name="T37" fmla="*/ 304 h 510"/>
                <a:gd name="T38" fmla="*/ 592 w 640"/>
                <a:gd name="T39" fmla="*/ 328 h 510"/>
                <a:gd name="T40" fmla="*/ 614 w 640"/>
                <a:gd name="T41" fmla="*/ 348 h 510"/>
                <a:gd name="T42" fmla="*/ 640 w 640"/>
                <a:gd name="T43" fmla="*/ 362 h 510"/>
                <a:gd name="T44" fmla="*/ 622 w 640"/>
                <a:gd name="T45" fmla="*/ 372 h 510"/>
                <a:gd name="T46" fmla="*/ 538 w 640"/>
                <a:gd name="T47" fmla="*/ 416 h 510"/>
                <a:gd name="T48" fmla="*/ 458 w 640"/>
                <a:gd name="T49" fmla="*/ 452 h 510"/>
                <a:gd name="T50" fmla="*/ 366 w 640"/>
                <a:gd name="T51" fmla="*/ 484 h 510"/>
                <a:gd name="T52" fmla="*/ 270 w 640"/>
                <a:gd name="T53" fmla="*/ 506 h 510"/>
                <a:gd name="T54" fmla="*/ 224 w 640"/>
                <a:gd name="T55" fmla="*/ 510 h 510"/>
                <a:gd name="T56" fmla="*/ 182 w 640"/>
                <a:gd name="T57" fmla="*/ 508 h 510"/>
                <a:gd name="T58" fmla="*/ 142 w 640"/>
                <a:gd name="T59" fmla="*/ 498 h 510"/>
                <a:gd name="T60" fmla="*/ 106 w 640"/>
                <a:gd name="T61" fmla="*/ 482 h 510"/>
                <a:gd name="T62" fmla="*/ 74 w 640"/>
                <a:gd name="T63" fmla="*/ 456 h 510"/>
                <a:gd name="T64" fmla="*/ 60 w 640"/>
                <a:gd name="T65" fmla="*/ 438 h 510"/>
                <a:gd name="T66" fmla="*/ 36 w 640"/>
                <a:gd name="T67" fmla="*/ 400 h 510"/>
                <a:gd name="T68" fmla="*/ 18 w 640"/>
                <a:gd name="T69" fmla="*/ 362 h 510"/>
                <a:gd name="T70" fmla="*/ 6 w 640"/>
                <a:gd name="T71" fmla="*/ 322 h 510"/>
                <a:gd name="T72" fmla="*/ 2 w 640"/>
                <a:gd name="T73" fmla="*/ 282 h 510"/>
                <a:gd name="T74" fmla="*/ 2 w 640"/>
                <a:gd name="T75" fmla="*/ 224 h 510"/>
                <a:gd name="T76" fmla="*/ 18 w 640"/>
                <a:gd name="T77" fmla="*/ 152 h 510"/>
                <a:gd name="T78" fmla="*/ 46 w 640"/>
                <a:gd name="T79" fmla="*/ 88 h 510"/>
                <a:gd name="T80" fmla="*/ 80 w 640"/>
                <a:gd name="T81" fmla="*/ 38 h 510"/>
                <a:gd name="T82" fmla="*/ 114 w 640"/>
                <a:gd name="T83" fmla="*/ 8 h 510"/>
                <a:gd name="T84" fmla="*/ 130 w 640"/>
                <a:gd name="T85" fmla="*/ 0 h 510"/>
                <a:gd name="T86" fmla="*/ 146 w 640"/>
                <a:gd name="T87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0" h="510">
                  <a:moveTo>
                    <a:pt x="146" y="0"/>
                  </a:moveTo>
                  <a:lnTo>
                    <a:pt x="146" y="0"/>
                  </a:lnTo>
                  <a:lnTo>
                    <a:pt x="148" y="2"/>
                  </a:lnTo>
                  <a:lnTo>
                    <a:pt x="152" y="4"/>
                  </a:lnTo>
                  <a:lnTo>
                    <a:pt x="154" y="12"/>
                  </a:lnTo>
                  <a:lnTo>
                    <a:pt x="152" y="24"/>
                  </a:lnTo>
                  <a:lnTo>
                    <a:pt x="148" y="40"/>
                  </a:lnTo>
                  <a:lnTo>
                    <a:pt x="136" y="80"/>
                  </a:lnTo>
                  <a:lnTo>
                    <a:pt x="120" y="128"/>
                  </a:lnTo>
                  <a:lnTo>
                    <a:pt x="112" y="156"/>
                  </a:lnTo>
                  <a:lnTo>
                    <a:pt x="106" y="186"/>
                  </a:lnTo>
                  <a:lnTo>
                    <a:pt x="102" y="216"/>
                  </a:lnTo>
                  <a:lnTo>
                    <a:pt x="100" y="246"/>
                  </a:lnTo>
                  <a:lnTo>
                    <a:pt x="100" y="276"/>
                  </a:lnTo>
                  <a:lnTo>
                    <a:pt x="104" y="306"/>
                  </a:lnTo>
                  <a:lnTo>
                    <a:pt x="112" y="338"/>
                  </a:lnTo>
                  <a:lnTo>
                    <a:pt x="118" y="352"/>
                  </a:lnTo>
                  <a:lnTo>
                    <a:pt x="126" y="366"/>
                  </a:lnTo>
                  <a:lnTo>
                    <a:pt x="126" y="366"/>
                  </a:lnTo>
                  <a:lnTo>
                    <a:pt x="132" y="378"/>
                  </a:lnTo>
                  <a:lnTo>
                    <a:pt x="140" y="388"/>
                  </a:lnTo>
                  <a:lnTo>
                    <a:pt x="150" y="398"/>
                  </a:lnTo>
                  <a:lnTo>
                    <a:pt x="158" y="406"/>
                  </a:lnTo>
                  <a:lnTo>
                    <a:pt x="170" y="412"/>
                  </a:lnTo>
                  <a:lnTo>
                    <a:pt x="180" y="418"/>
                  </a:lnTo>
                  <a:lnTo>
                    <a:pt x="192" y="422"/>
                  </a:lnTo>
                  <a:lnTo>
                    <a:pt x="204" y="426"/>
                  </a:lnTo>
                  <a:lnTo>
                    <a:pt x="228" y="428"/>
                  </a:lnTo>
                  <a:lnTo>
                    <a:pt x="256" y="428"/>
                  </a:lnTo>
                  <a:lnTo>
                    <a:pt x="286" y="426"/>
                  </a:lnTo>
                  <a:lnTo>
                    <a:pt x="316" y="418"/>
                  </a:lnTo>
                  <a:lnTo>
                    <a:pt x="348" y="410"/>
                  </a:lnTo>
                  <a:lnTo>
                    <a:pt x="380" y="398"/>
                  </a:lnTo>
                  <a:lnTo>
                    <a:pt x="412" y="386"/>
                  </a:lnTo>
                  <a:lnTo>
                    <a:pt x="446" y="370"/>
                  </a:lnTo>
                  <a:lnTo>
                    <a:pt x="510" y="338"/>
                  </a:lnTo>
                  <a:lnTo>
                    <a:pt x="574" y="304"/>
                  </a:lnTo>
                  <a:lnTo>
                    <a:pt x="574" y="304"/>
                  </a:lnTo>
                  <a:lnTo>
                    <a:pt x="578" y="312"/>
                  </a:lnTo>
                  <a:lnTo>
                    <a:pt x="592" y="328"/>
                  </a:lnTo>
                  <a:lnTo>
                    <a:pt x="602" y="340"/>
                  </a:lnTo>
                  <a:lnTo>
                    <a:pt x="614" y="348"/>
                  </a:lnTo>
                  <a:lnTo>
                    <a:pt x="626" y="356"/>
                  </a:lnTo>
                  <a:lnTo>
                    <a:pt x="640" y="362"/>
                  </a:lnTo>
                  <a:lnTo>
                    <a:pt x="640" y="362"/>
                  </a:lnTo>
                  <a:lnTo>
                    <a:pt x="622" y="372"/>
                  </a:lnTo>
                  <a:lnTo>
                    <a:pt x="572" y="400"/>
                  </a:lnTo>
                  <a:lnTo>
                    <a:pt x="538" y="416"/>
                  </a:lnTo>
                  <a:lnTo>
                    <a:pt x="500" y="434"/>
                  </a:lnTo>
                  <a:lnTo>
                    <a:pt x="458" y="452"/>
                  </a:lnTo>
                  <a:lnTo>
                    <a:pt x="412" y="470"/>
                  </a:lnTo>
                  <a:lnTo>
                    <a:pt x="366" y="484"/>
                  </a:lnTo>
                  <a:lnTo>
                    <a:pt x="318" y="498"/>
                  </a:lnTo>
                  <a:lnTo>
                    <a:pt x="270" y="506"/>
                  </a:lnTo>
                  <a:lnTo>
                    <a:pt x="248" y="508"/>
                  </a:lnTo>
                  <a:lnTo>
                    <a:pt x="224" y="510"/>
                  </a:lnTo>
                  <a:lnTo>
                    <a:pt x="202" y="510"/>
                  </a:lnTo>
                  <a:lnTo>
                    <a:pt x="182" y="508"/>
                  </a:lnTo>
                  <a:lnTo>
                    <a:pt x="160" y="504"/>
                  </a:lnTo>
                  <a:lnTo>
                    <a:pt x="142" y="498"/>
                  </a:lnTo>
                  <a:lnTo>
                    <a:pt x="122" y="492"/>
                  </a:lnTo>
                  <a:lnTo>
                    <a:pt x="106" y="482"/>
                  </a:lnTo>
                  <a:lnTo>
                    <a:pt x="90" y="470"/>
                  </a:lnTo>
                  <a:lnTo>
                    <a:pt x="74" y="456"/>
                  </a:lnTo>
                  <a:lnTo>
                    <a:pt x="74" y="456"/>
                  </a:lnTo>
                  <a:lnTo>
                    <a:pt x="60" y="438"/>
                  </a:lnTo>
                  <a:lnTo>
                    <a:pt x="46" y="420"/>
                  </a:lnTo>
                  <a:lnTo>
                    <a:pt x="36" y="400"/>
                  </a:lnTo>
                  <a:lnTo>
                    <a:pt x="26" y="382"/>
                  </a:lnTo>
                  <a:lnTo>
                    <a:pt x="18" y="362"/>
                  </a:lnTo>
                  <a:lnTo>
                    <a:pt x="12" y="342"/>
                  </a:lnTo>
                  <a:lnTo>
                    <a:pt x="6" y="322"/>
                  </a:lnTo>
                  <a:lnTo>
                    <a:pt x="4" y="302"/>
                  </a:lnTo>
                  <a:lnTo>
                    <a:pt x="2" y="282"/>
                  </a:lnTo>
                  <a:lnTo>
                    <a:pt x="0" y="262"/>
                  </a:lnTo>
                  <a:lnTo>
                    <a:pt x="2" y="224"/>
                  </a:lnTo>
                  <a:lnTo>
                    <a:pt x="8" y="186"/>
                  </a:lnTo>
                  <a:lnTo>
                    <a:pt x="18" y="152"/>
                  </a:lnTo>
                  <a:lnTo>
                    <a:pt x="32" y="118"/>
                  </a:lnTo>
                  <a:lnTo>
                    <a:pt x="46" y="88"/>
                  </a:lnTo>
                  <a:lnTo>
                    <a:pt x="62" y="60"/>
                  </a:lnTo>
                  <a:lnTo>
                    <a:pt x="80" y="38"/>
                  </a:lnTo>
                  <a:lnTo>
                    <a:pt x="98" y="20"/>
                  </a:lnTo>
                  <a:lnTo>
                    <a:pt x="114" y="8"/>
                  </a:lnTo>
                  <a:lnTo>
                    <a:pt x="122" y="4"/>
                  </a:lnTo>
                  <a:lnTo>
                    <a:pt x="130" y="0"/>
                  </a:lnTo>
                  <a:lnTo>
                    <a:pt x="138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2" name="Freeform 10257"/>
            <p:cNvSpPr/>
            <p:nvPr/>
          </p:nvSpPr>
          <p:spPr bwMode="auto">
            <a:xfrm>
              <a:off x="6133306" y="2347912"/>
              <a:ext cx="508000" cy="404813"/>
            </a:xfrm>
            <a:custGeom>
              <a:avLst/>
              <a:gdLst>
                <a:gd name="T0" fmla="*/ 146 w 640"/>
                <a:gd name="T1" fmla="*/ 0 h 510"/>
                <a:gd name="T2" fmla="*/ 152 w 640"/>
                <a:gd name="T3" fmla="*/ 4 h 510"/>
                <a:gd name="T4" fmla="*/ 152 w 640"/>
                <a:gd name="T5" fmla="*/ 24 h 510"/>
                <a:gd name="T6" fmla="*/ 136 w 640"/>
                <a:gd name="T7" fmla="*/ 80 h 510"/>
                <a:gd name="T8" fmla="*/ 112 w 640"/>
                <a:gd name="T9" fmla="*/ 156 h 510"/>
                <a:gd name="T10" fmla="*/ 102 w 640"/>
                <a:gd name="T11" fmla="*/ 216 h 510"/>
                <a:gd name="T12" fmla="*/ 100 w 640"/>
                <a:gd name="T13" fmla="*/ 276 h 510"/>
                <a:gd name="T14" fmla="*/ 112 w 640"/>
                <a:gd name="T15" fmla="*/ 338 h 510"/>
                <a:gd name="T16" fmla="*/ 126 w 640"/>
                <a:gd name="T17" fmla="*/ 366 h 510"/>
                <a:gd name="T18" fmla="*/ 132 w 640"/>
                <a:gd name="T19" fmla="*/ 378 h 510"/>
                <a:gd name="T20" fmla="*/ 150 w 640"/>
                <a:gd name="T21" fmla="*/ 398 h 510"/>
                <a:gd name="T22" fmla="*/ 170 w 640"/>
                <a:gd name="T23" fmla="*/ 412 h 510"/>
                <a:gd name="T24" fmla="*/ 192 w 640"/>
                <a:gd name="T25" fmla="*/ 422 h 510"/>
                <a:gd name="T26" fmla="*/ 228 w 640"/>
                <a:gd name="T27" fmla="*/ 428 h 510"/>
                <a:gd name="T28" fmla="*/ 286 w 640"/>
                <a:gd name="T29" fmla="*/ 426 h 510"/>
                <a:gd name="T30" fmla="*/ 348 w 640"/>
                <a:gd name="T31" fmla="*/ 410 h 510"/>
                <a:gd name="T32" fmla="*/ 412 w 640"/>
                <a:gd name="T33" fmla="*/ 386 h 510"/>
                <a:gd name="T34" fmla="*/ 510 w 640"/>
                <a:gd name="T35" fmla="*/ 338 h 510"/>
                <a:gd name="T36" fmla="*/ 574 w 640"/>
                <a:gd name="T37" fmla="*/ 304 h 510"/>
                <a:gd name="T38" fmla="*/ 592 w 640"/>
                <a:gd name="T39" fmla="*/ 328 h 510"/>
                <a:gd name="T40" fmla="*/ 614 w 640"/>
                <a:gd name="T41" fmla="*/ 348 h 510"/>
                <a:gd name="T42" fmla="*/ 640 w 640"/>
                <a:gd name="T43" fmla="*/ 362 h 510"/>
                <a:gd name="T44" fmla="*/ 622 w 640"/>
                <a:gd name="T45" fmla="*/ 372 h 510"/>
                <a:gd name="T46" fmla="*/ 538 w 640"/>
                <a:gd name="T47" fmla="*/ 416 h 510"/>
                <a:gd name="T48" fmla="*/ 458 w 640"/>
                <a:gd name="T49" fmla="*/ 452 h 510"/>
                <a:gd name="T50" fmla="*/ 366 w 640"/>
                <a:gd name="T51" fmla="*/ 484 h 510"/>
                <a:gd name="T52" fmla="*/ 270 w 640"/>
                <a:gd name="T53" fmla="*/ 506 h 510"/>
                <a:gd name="T54" fmla="*/ 224 w 640"/>
                <a:gd name="T55" fmla="*/ 510 h 510"/>
                <a:gd name="T56" fmla="*/ 182 w 640"/>
                <a:gd name="T57" fmla="*/ 508 h 510"/>
                <a:gd name="T58" fmla="*/ 142 w 640"/>
                <a:gd name="T59" fmla="*/ 498 h 510"/>
                <a:gd name="T60" fmla="*/ 106 w 640"/>
                <a:gd name="T61" fmla="*/ 482 h 510"/>
                <a:gd name="T62" fmla="*/ 74 w 640"/>
                <a:gd name="T63" fmla="*/ 456 h 510"/>
                <a:gd name="T64" fmla="*/ 60 w 640"/>
                <a:gd name="T65" fmla="*/ 438 h 510"/>
                <a:gd name="T66" fmla="*/ 36 w 640"/>
                <a:gd name="T67" fmla="*/ 400 h 510"/>
                <a:gd name="T68" fmla="*/ 18 w 640"/>
                <a:gd name="T69" fmla="*/ 362 h 510"/>
                <a:gd name="T70" fmla="*/ 6 w 640"/>
                <a:gd name="T71" fmla="*/ 322 h 510"/>
                <a:gd name="T72" fmla="*/ 2 w 640"/>
                <a:gd name="T73" fmla="*/ 282 h 510"/>
                <a:gd name="T74" fmla="*/ 2 w 640"/>
                <a:gd name="T75" fmla="*/ 224 h 510"/>
                <a:gd name="T76" fmla="*/ 18 w 640"/>
                <a:gd name="T77" fmla="*/ 152 h 510"/>
                <a:gd name="T78" fmla="*/ 46 w 640"/>
                <a:gd name="T79" fmla="*/ 88 h 510"/>
                <a:gd name="T80" fmla="*/ 80 w 640"/>
                <a:gd name="T81" fmla="*/ 38 h 510"/>
                <a:gd name="T82" fmla="*/ 114 w 640"/>
                <a:gd name="T83" fmla="*/ 8 h 510"/>
                <a:gd name="T84" fmla="*/ 130 w 640"/>
                <a:gd name="T85" fmla="*/ 0 h 510"/>
                <a:gd name="T86" fmla="*/ 146 w 640"/>
                <a:gd name="T87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0" h="510">
                  <a:moveTo>
                    <a:pt x="146" y="0"/>
                  </a:moveTo>
                  <a:lnTo>
                    <a:pt x="146" y="0"/>
                  </a:lnTo>
                  <a:lnTo>
                    <a:pt x="148" y="2"/>
                  </a:lnTo>
                  <a:lnTo>
                    <a:pt x="152" y="4"/>
                  </a:lnTo>
                  <a:lnTo>
                    <a:pt x="154" y="12"/>
                  </a:lnTo>
                  <a:lnTo>
                    <a:pt x="152" y="24"/>
                  </a:lnTo>
                  <a:lnTo>
                    <a:pt x="148" y="40"/>
                  </a:lnTo>
                  <a:lnTo>
                    <a:pt x="136" y="80"/>
                  </a:lnTo>
                  <a:lnTo>
                    <a:pt x="120" y="128"/>
                  </a:lnTo>
                  <a:lnTo>
                    <a:pt x="112" y="156"/>
                  </a:lnTo>
                  <a:lnTo>
                    <a:pt x="106" y="186"/>
                  </a:lnTo>
                  <a:lnTo>
                    <a:pt x="102" y="216"/>
                  </a:lnTo>
                  <a:lnTo>
                    <a:pt x="100" y="246"/>
                  </a:lnTo>
                  <a:lnTo>
                    <a:pt x="100" y="276"/>
                  </a:lnTo>
                  <a:lnTo>
                    <a:pt x="104" y="306"/>
                  </a:lnTo>
                  <a:lnTo>
                    <a:pt x="112" y="338"/>
                  </a:lnTo>
                  <a:lnTo>
                    <a:pt x="118" y="352"/>
                  </a:lnTo>
                  <a:lnTo>
                    <a:pt x="126" y="366"/>
                  </a:lnTo>
                  <a:lnTo>
                    <a:pt x="126" y="366"/>
                  </a:lnTo>
                  <a:lnTo>
                    <a:pt x="132" y="378"/>
                  </a:lnTo>
                  <a:lnTo>
                    <a:pt x="140" y="388"/>
                  </a:lnTo>
                  <a:lnTo>
                    <a:pt x="150" y="398"/>
                  </a:lnTo>
                  <a:lnTo>
                    <a:pt x="158" y="406"/>
                  </a:lnTo>
                  <a:lnTo>
                    <a:pt x="170" y="412"/>
                  </a:lnTo>
                  <a:lnTo>
                    <a:pt x="180" y="418"/>
                  </a:lnTo>
                  <a:lnTo>
                    <a:pt x="192" y="422"/>
                  </a:lnTo>
                  <a:lnTo>
                    <a:pt x="204" y="426"/>
                  </a:lnTo>
                  <a:lnTo>
                    <a:pt x="228" y="428"/>
                  </a:lnTo>
                  <a:lnTo>
                    <a:pt x="256" y="428"/>
                  </a:lnTo>
                  <a:lnTo>
                    <a:pt x="286" y="426"/>
                  </a:lnTo>
                  <a:lnTo>
                    <a:pt x="316" y="418"/>
                  </a:lnTo>
                  <a:lnTo>
                    <a:pt x="348" y="410"/>
                  </a:lnTo>
                  <a:lnTo>
                    <a:pt x="380" y="398"/>
                  </a:lnTo>
                  <a:lnTo>
                    <a:pt x="412" y="386"/>
                  </a:lnTo>
                  <a:lnTo>
                    <a:pt x="446" y="370"/>
                  </a:lnTo>
                  <a:lnTo>
                    <a:pt x="510" y="338"/>
                  </a:lnTo>
                  <a:lnTo>
                    <a:pt x="574" y="304"/>
                  </a:lnTo>
                  <a:lnTo>
                    <a:pt x="574" y="304"/>
                  </a:lnTo>
                  <a:lnTo>
                    <a:pt x="578" y="312"/>
                  </a:lnTo>
                  <a:lnTo>
                    <a:pt x="592" y="328"/>
                  </a:lnTo>
                  <a:lnTo>
                    <a:pt x="602" y="340"/>
                  </a:lnTo>
                  <a:lnTo>
                    <a:pt x="614" y="348"/>
                  </a:lnTo>
                  <a:lnTo>
                    <a:pt x="626" y="356"/>
                  </a:lnTo>
                  <a:lnTo>
                    <a:pt x="640" y="362"/>
                  </a:lnTo>
                  <a:lnTo>
                    <a:pt x="640" y="362"/>
                  </a:lnTo>
                  <a:lnTo>
                    <a:pt x="622" y="372"/>
                  </a:lnTo>
                  <a:lnTo>
                    <a:pt x="572" y="400"/>
                  </a:lnTo>
                  <a:lnTo>
                    <a:pt x="538" y="416"/>
                  </a:lnTo>
                  <a:lnTo>
                    <a:pt x="500" y="434"/>
                  </a:lnTo>
                  <a:lnTo>
                    <a:pt x="458" y="452"/>
                  </a:lnTo>
                  <a:lnTo>
                    <a:pt x="412" y="470"/>
                  </a:lnTo>
                  <a:lnTo>
                    <a:pt x="366" y="484"/>
                  </a:lnTo>
                  <a:lnTo>
                    <a:pt x="318" y="498"/>
                  </a:lnTo>
                  <a:lnTo>
                    <a:pt x="270" y="506"/>
                  </a:lnTo>
                  <a:lnTo>
                    <a:pt x="248" y="508"/>
                  </a:lnTo>
                  <a:lnTo>
                    <a:pt x="224" y="510"/>
                  </a:lnTo>
                  <a:lnTo>
                    <a:pt x="202" y="510"/>
                  </a:lnTo>
                  <a:lnTo>
                    <a:pt x="182" y="508"/>
                  </a:lnTo>
                  <a:lnTo>
                    <a:pt x="160" y="504"/>
                  </a:lnTo>
                  <a:lnTo>
                    <a:pt x="142" y="498"/>
                  </a:lnTo>
                  <a:lnTo>
                    <a:pt x="122" y="492"/>
                  </a:lnTo>
                  <a:lnTo>
                    <a:pt x="106" y="482"/>
                  </a:lnTo>
                  <a:lnTo>
                    <a:pt x="90" y="470"/>
                  </a:lnTo>
                  <a:lnTo>
                    <a:pt x="74" y="456"/>
                  </a:lnTo>
                  <a:lnTo>
                    <a:pt x="74" y="456"/>
                  </a:lnTo>
                  <a:lnTo>
                    <a:pt x="60" y="438"/>
                  </a:lnTo>
                  <a:lnTo>
                    <a:pt x="46" y="420"/>
                  </a:lnTo>
                  <a:lnTo>
                    <a:pt x="36" y="400"/>
                  </a:lnTo>
                  <a:lnTo>
                    <a:pt x="26" y="382"/>
                  </a:lnTo>
                  <a:lnTo>
                    <a:pt x="18" y="362"/>
                  </a:lnTo>
                  <a:lnTo>
                    <a:pt x="12" y="342"/>
                  </a:lnTo>
                  <a:lnTo>
                    <a:pt x="6" y="322"/>
                  </a:lnTo>
                  <a:lnTo>
                    <a:pt x="4" y="302"/>
                  </a:lnTo>
                  <a:lnTo>
                    <a:pt x="2" y="282"/>
                  </a:lnTo>
                  <a:lnTo>
                    <a:pt x="0" y="262"/>
                  </a:lnTo>
                  <a:lnTo>
                    <a:pt x="2" y="224"/>
                  </a:lnTo>
                  <a:lnTo>
                    <a:pt x="8" y="186"/>
                  </a:lnTo>
                  <a:lnTo>
                    <a:pt x="18" y="152"/>
                  </a:lnTo>
                  <a:lnTo>
                    <a:pt x="32" y="118"/>
                  </a:lnTo>
                  <a:lnTo>
                    <a:pt x="46" y="88"/>
                  </a:lnTo>
                  <a:lnTo>
                    <a:pt x="62" y="60"/>
                  </a:lnTo>
                  <a:lnTo>
                    <a:pt x="80" y="38"/>
                  </a:lnTo>
                  <a:lnTo>
                    <a:pt x="98" y="20"/>
                  </a:lnTo>
                  <a:lnTo>
                    <a:pt x="114" y="8"/>
                  </a:lnTo>
                  <a:lnTo>
                    <a:pt x="122" y="4"/>
                  </a:lnTo>
                  <a:lnTo>
                    <a:pt x="130" y="0"/>
                  </a:lnTo>
                  <a:lnTo>
                    <a:pt x="138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3" name="Freeform 10259"/>
            <p:cNvSpPr/>
            <p:nvPr/>
          </p:nvSpPr>
          <p:spPr bwMode="auto">
            <a:xfrm>
              <a:off x="6126956" y="2368550"/>
              <a:ext cx="85725" cy="358775"/>
            </a:xfrm>
            <a:custGeom>
              <a:avLst/>
              <a:gdLst>
                <a:gd name="T0" fmla="*/ 94 w 108"/>
                <a:gd name="T1" fmla="*/ 0 h 452"/>
                <a:gd name="T2" fmla="*/ 94 w 108"/>
                <a:gd name="T3" fmla="*/ 0 h 452"/>
                <a:gd name="T4" fmla="*/ 84 w 108"/>
                <a:gd name="T5" fmla="*/ 12 h 452"/>
                <a:gd name="T6" fmla="*/ 64 w 108"/>
                <a:gd name="T7" fmla="*/ 44 h 452"/>
                <a:gd name="T8" fmla="*/ 50 w 108"/>
                <a:gd name="T9" fmla="*/ 66 h 452"/>
                <a:gd name="T10" fmla="*/ 36 w 108"/>
                <a:gd name="T11" fmla="*/ 90 h 452"/>
                <a:gd name="T12" fmla="*/ 24 w 108"/>
                <a:gd name="T13" fmla="*/ 120 h 452"/>
                <a:gd name="T14" fmla="*/ 14 w 108"/>
                <a:gd name="T15" fmla="*/ 152 h 452"/>
                <a:gd name="T16" fmla="*/ 4 w 108"/>
                <a:gd name="T17" fmla="*/ 186 h 452"/>
                <a:gd name="T18" fmla="*/ 0 w 108"/>
                <a:gd name="T19" fmla="*/ 222 h 452"/>
                <a:gd name="T20" fmla="*/ 0 w 108"/>
                <a:gd name="T21" fmla="*/ 240 h 452"/>
                <a:gd name="T22" fmla="*/ 0 w 108"/>
                <a:gd name="T23" fmla="*/ 258 h 452"/>
                <a:gd name="T24" fmla="*/ 4 w 108"/>
                <a:gd name="T25" fmla="*/ 278 h 452"/>
                <a:gd name="T26" fmla="*/ 8 w 108"/>
                <a:gd name="T27" fmla="*/ 298 h 452"/>
                <a:gd name="T28" fmla="*/ 12 w 108"/>
                <a:gd name="T29" fmla="*/ 316 h 452"/>
                <a:gd name="T30" fmla="*/ 20 w 108"/>
                <a:gd name="T31" fmla="*/ 336 h 452"/>
                <a:gd name="T32" fmla="*/ 30 w 108"/>
                <a:gd name="T33" fmla="*/ 356 h 452"/>
                <a:gd name="T34" fmla="*/ 40 w 108"/>
                <a:gd name="T35" fmla="*/ 376 h 452"/>
                <a:gd name="T36" fmla="*/ 54 w 108"/>
                <a:gd name="T37" fmla="*/ 394 h 452"/>
                <a:gd name="T38" fmla="*/ 70 w 108"/>
                <a:gd name="T39" fmla="*/ 414 h 452"/>
                <a:gd name="T40" fmla="*/ 88 w 108"/>
                <a:gd name="T41" fmla="*/ 434 h 452"/>
                <a:gd name="T42" fmla="*/ 108 w 108"/>
                <a:gd name="T43" fmla="*/ 452 h 452"/>
                <a:gd name="T44" fmla="*/ 108 w 108"/>
                <a:gd name="T45" fmla="*/ 452 h 452"/>
                <a:gd name="T46" fmla="*/ 100 w 108"/>
                <a:gd name="T47" fmla="*/ 446 h 452"/>
                <a:gd name="T48" fmla="*/ 78 w 108"/>
                <a:gd name="T49" fmla="*/ 424 h 452"/>
                <a:gd name="T50" fmla="*/ 66 w 108"/>
                <a:gd name="T51" fmla="*/ 408 h 452"/>
                <a:gd name="T52" fmla="*/ 52 w 108"/>
                <a:gd name="T53" fmla="*/ 390 h 452"/>
                <a:gd name="T54" fmla="*/ 40 w 108"/>
                <a:gd name="T55" fmla="*/ 366 h 452"/>
                <a:gd name="T56" fmla="*/ 28 w 108"/>
                <a:gd name="T57" fmla="*/ 340 h 452"/>
                <a:gd name="T58" fmla="*/ 18 w 108"/>
                <a:gd name="T59" fmla="*/ 310 h 452"/>
                <a:gd name="T60" fmla="*/ 12 w 108"/>
                <a:gd name="T61" fmla="*/ 278 h 452"/>
                <a:gd name="T62" fmla="*/ 12 w 108"/>
                <a:gd name="T63" fmla="*/ 260 h 452"/>
                <a:gd name="T64" fmla="*/ 10 w 108"/>
                <a:gd name="T65" fmla="*/ 240 h 452"/>
                <a:gd name="T66" fmla="*/ 12 w 108"/>
                <a:gd name="T67" fmla="*/ 220 h 452"/>
                <a:gd name="T68" fmla="*/ 14 w 108"/>
                <a:gd name="T69" fmla="*/ 200 h 452"/>
                <a:gd name="T70" fmla="*/ 18 w 108"/>
                <a:gd name="T71" fmla="*/ 178 h 452"/>
                <a:gd name="T72" fmla="*/ 22 w 108"/>
                <a:gd name="T73" fmla="*/ 156 h 452"/>
                <a:gd name="T74" fmla="*/ 30 w 108"/>
                <a:gd name="T75" fmla="*/ 132 h 452"/>
                <a:gd name="T76" fmla="*/ 38 w 108"/>
                <a:gd name="T77" fmla="*/ 108 h 452"/>
                <a:gd name="T78" fmla="*/ 50 w 108"/>
                <a:gd name="T79" fmla="*/ 82 h 452"/>
                <a:gd name="T80" fmla="*/ 62 w 108"/>
                <a:gd name="T81" fmla="*/ 56 h 452"/>
                <a:gd name="T82" fmla="*/ 76 w 108"/>
                <a:gd name="T83" fmla="*/ 28 h 452"/>
                <a:gd name="T84" fmla="*/ 94 w 108"/>
                <a:gd name="T85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8" h="452">
                  <a:moveTo>
                    <a:pt x="94" y="0"/>
                  </a:moveTo>
                  <a:lnTo>
                    <a:pt x="94" y="0"/>
                  </a:lnTo>
                  <a:lnTo>
                    <a:pt x="84" y="12"/>
                  </a:lnTo>
                  <a:lnTo>
                    <a:pt x="64" y="44"/>
                  </a:lnTo>
                  <a:lnTo>
                    <a:pt x="50" y="66"/>
                  </a:lnTo>
                  <a:lnTo>
                    <a:pt x="36" y="90"/>
                  </a:lnTo>
                  <a:lnTo>
                    <a:pt x="24" y="120"/>
                  </a:lnTo>
                  <a:lnTo>
                    <a:pt x="14" y="152"/>
                  </a:lnTo>
                  <a:lnTo>
                    <a:pt x="4" y="186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58"/>
                  </a:lnTo>
                  <a:lnTo>
                    <a:pt x="4" y="278"/>
                  </a:lnTo>
                  <a:lnTo>
                    <a:pt x="8" y="298"/>
                  </a:lnTo>
                  <a:lnTo>
                    <a:pt x="12" y="316"/>
                  </a:lnTo>
                  <a:lnTo>
                    <a:pt x="20" y="336"/>
                  </a:lnTo>
                  <a:lnTo>
                    <a:pt x="30" y="356"/>
                  </a:lnTo>
                  <a:lnTo>
                    <a:pt x="40" y="376"/>
                  </a:lnTo>
                  <a:lnTo>
                    <a:pt x="54" y="394"/>
                  </a:lnTo>
                  <a:lnTo>
                    <a:pt x="70" y="414"/>
                  </a:lnTo>
                  <a:lnTo>
                    <a:pt x="88" y="434"/>
                  </a:lnTo>
                  <a:lnTo>
                    <a:pt x="108" y="452"/>
                  </a:lnTo>
                  <a:lnTo>
                    <a:pt x="108" y="452"/>
                  </a:lnTo>
                  <a:lnTo>
                    <a:pt x="100" y="446"/>
                  </a:lnTo>
                  <a:lnTo>
                    <a:pt x="78" y="424"/>
                  </a:lnTo>
                  <a:lnTo>
                    <a:pt x="66" y="408"/>
                  </a:lnTo>
                  <a:lnTo>
                    <a:pt x="52" y="390"/>
                  </a:lnTo>
                  <a:lnTo>
                    <a:pt x="40" y="366"/>
                  </a:lnTo>
                  <a:lnTo>
                    <a:pt x="28" y="340"/>
                  </a:lnTo>
                  <a:lnTo>
                    <a:pt x="18" y="310"/>
                  </a:lnTo>
                  <a:lnTo>
                    <a:pt x="12" y="278"/>
                  </a:lnTo>
                  <a:lnTo>
                    <a:pt x="12" y="260"/>
                  </a:lnTo>
                  <a:lnTo>
                    <a:pt x="10" y="240"/>
                  </a:lnTo>
                  <a:lnTo>
                    <a:pt x="12" y="220"/>
                  </a:lnTo>
                  <a:lnTo>
                    <a:pt x="14" y="200"/>
                  </a:lnTo>
                  <a:lnTo>
                    <a:pt x="18" y="178"/>
                  </a:lnTo>
                  <a:lnTo>
                    <a:pt x="22" y="156"/>
                  </a:lnTo>
                  <a:lnTo>
                    <a:pt x="30" y="132"/>
                  </a:lnTo>
                  <a:lnTo>
                    <a:pt x="38" y="108"/>
                  </a:lnTo>
                  <a:lnTo>
                    <a:pt x="50" y="82"/>
                  </a:lnTo>
                  <a:lnTo>
                    <a:pt x="62" y="56"/>
                  </a:lnTo>
                  <a:lnTo>
                    <a:pt x="76" y="28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4" name="Freeform 10260"/>
            <p:cNvSpPr/>
            <p:nvPr/>
          </p:nvSpPr>
          <p:spPr bwMode="auto">
            <a:xfrm>
              <a:off x="6126956" y="2368550"/>
              <a:ext cx="85725" cy="358775"/>
            </a:xfrm>
            <a:custGeom>
              <a:avLst/>
              <a:gdLst>
                <a:gd name="T0" fmla="*/ 94 w 108"/>
                <a:gd name="T1" fmla="*/ 0 h 452"/>
                <a:gd name="T2" fmla="*/ 94 w 108"/>
                <a:gd name="T3" fmla="*/ 0 h 452"/>
                <a:gd name="T4" fmla="*/ 84 w 108"/>
                <a:gd name="T5" fmla="*/ 12 h 452"/>
                <a:gd name="T6" fmla="*/ 64 w 108"/>
                <a:gd name="T7" fmla="*/ 44 h 452"/>
                <a:gd name="T8" fmla="*/ 50 w 108"/>
                <a:gd name="T9" fmla="*/ 66 h 452"/>
                <a:gd name="T10" fmla="*/ 36 w 108"/>
                <a:gd name="T11" fmla="*/ 90 h 452"/>
                <a:gd name="T12" fmla="*/ 24 w 108"/>
                <a:gd name="T13" fmla="*/ 120 h 452"/>
                <a:gd name="T14" fmla="*/ 14 w 108"/>
                <a:gd name="T15" fmla="*/ 152 h 452"/>
                <a:gd name="T16" fmla="*/ 4 w 108"/>
                <a:gd name="T17" fmla="*/ 186 h 452"/>
                <a:gd name="T18" fmla="*/ 0 w 108"/>
                <a:gd name="T19" fmla="*/ 222 h 452"/>
                <a:gd name="T20" fmla="*/ 0 w 108"/>
                <a:gd name="T21" fmla="*/ 240 h 452"/>
                <a:gd name="T22" fmla="*/ 0 w 108"/>
                <a:gd name="T23" fmla="*/ 258 h 452"/>
                <a:gd name="T24" fmla="*/ 4 w 108"/>
                <a:gd name="T25" fmla="*/ 278 h 452"/>
                <a:gd name="T26" fmla="*/ 8 w 108"/>
                <a:gd name="T27" fmla="*/ 298 h 452"/>
                <a:gd name="T28" fmla="*/ 12 w 108"/>
                <a:gd name="T29" fmla="*/ 316 h 452"/>
                <a:gd name="T30" fmla="*/ 20 w 108"/>
                <a:gd name="T31" fmla="*/ 336 h 452"/>
                <a:gd name="T32" fmla="*/ 30 w 108"/>
                <a:gd name="T33" fmla="*/ 356 h 452"/>
                <a:gd name="T34" fmla="*/ 40 w 108"/>
                <a:gd name="T35" fmla="*/ 376 h 452"/>
                <a:gd name="T36" fmla="*/ 54 w 108"/>
                <a:gd name="T37" fmla="*/ 394 h 452"/>
                <a:gd name="T38" fmla="*/ 70 w 108"/>
                <a:gd name="T39" fmla="*/ 414 h 452"/>
                <a:gd name="T40" fmla="*/ 88 w 108"/>
                <a:gd name="T41" fmla="*/ 434 h 452"/>
                <a:gd name="T42" fmla="*/ 108 w 108"/>
                <a:gd name="T43" fmla="*/ 452 h 452"/>
                <a:gd name="T44" fmla="*/ 108 w 108"/>
                <a:gd name="T45" fmla="*/ 452 h 452"/>
                <a:gd name="T46" fmla="*/ 100 w 108"/>
                <a:gd name="T47" fmla="*/ 446 h 452"/>
                <a:gd name="T48" fmla="*/ 78 w 108"/>
                <a:gd name="T49" fmla="*/ 424 h 452"/>
                <a:gd name="T50" fmla="*/ 66 w 108"/>
                <a:gd name="T51" fmla="*/ 408 h 452"/>
                <a:gd name="T52" fmla="*/ 52 w 108"/>
                <a:gd name="T53" fmla="*/ 390 h 452"/>
                <a:gd name="T54" fmla="*/ 40 w 108"/>
                <a:gd name="T55" fmla="*/ 366 h 452"/>
                <a:gd name="T56" fmla="*/ 28 w 108"/>
                <a:gd name="T57" fmla="*/ 340 h 452"/>
                <a:gd name="T58" fmla="*/ 18 w 108"/>
                <a:gd name="T59" fmla="*/ 310 h 452"/>
                <a:gd name="T60" fmla="*/ 12 w 108"/>
                <a:gd name="T61" fmla="*/ 278 h 452"/>
                <a:gd name="T62" fmla="*/ 12 w 108"/>
                <a:gd name="T63" fmla="*/ 260 h 452"/>
                <a:gd name="T64" fmla="*/ 10 w 108"/>
                <a:gd name="T65" fmla="*/ 240 h 452"/>
                <a:gd name="T66" fmla="*/ 12 w 108"/>
                <a:gd name="T67" fmla="*/ 220 h 452"/>
                <a:gd name="T68" fmla="*/ 14 w 108"/>
                <a:gd name="T69" fmla="*/ 200 h 452"/>
                <a:gd name="T70" fmla="*/ 18 w 108"/>
                <a:gd name="T71" fmla="*/ 178 h 452"/>
                <a:gd name="T72" fmla="*/ 22 w 108"/>
                <a:gd name="T73" fmla="*/ 156 h 452"/>
                <a:gd name="T74" fmla="*/ 30 w 108"/>
                <a:gd name="T75" fmla="*/ 132 h 452"/>
                <a:gd name="T76" fmla="*/ 38 w 108"/>
                <a:gd name="T77" fmla="*/ 108 h 452"/>
                <a:gd name="T78" fmla="*/ 50 w 108"/>
                <a:gd name="T79" fmla="*/ 82 h 452"/>
                <a:gd name="T80" fmla="*/ 62 w 108"/>
                <a:gd name="T81" fmla="*/ 56 h 452"/>
                <a:gd name="T82" fmla="*/ 76 w 108"/>
                <a:gd name="T83" fmla="*/ 28 h 452"/>
                <a:gd name="T84" fmla="*/ 94 w 108"/>
                <a:gd name="T85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8" h="452">
                  <a:moveTo>
                    <a:pt x="94" y="0"/>
                  </a:moveTo>
                  <a:lnTo>
                    <a:pt x="94" y="0"/>
                  </a:lnTo>
                  <a:lnTo>
                    <a:pt x="84" y="12"/>
                  </a:lnTo>
                  <a:lnTo>
                    <a:pt x="64" y="44"/>
                  </a:lnTo>
                  <a:lnTo>
                    <a:pt x="50" y="66"/>
                  </a:lnTo>
                  <a:lnTo>
                    <a:pt x="36" y="90"/>
                  </a:lnTo>
                  <a:lnTo>
                    <a:pt x="24" y="120"/>
                  </a:lnTo>
                  <a:lnTo>
                    <a:pt x="14" y="152"/>
                  </a:lnTo>
                  <a:lnTo>
                    <a:pt x="4" y="186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58"/>
                  </a:lnTo>
                  <a:lnTo>
                    <a:pt x="4" y="278"/>
                  </a:lnTo>
                  <a:lnTo>
                    <a:pt x="8" y="298"/>
                  </a:lnTo>
                  <a:lnTo>
                    <a:pt x="12" y="316"/>
                  </a:lnTo>
                  <a:lnTo>
                    <a:pt x="20" y="336"/>
                  </a:lnTo>
                  <a:lnTo>
                    <a:pt x="30" y="356"/>
                  </a:lnTo>
                  <a:lnTo>
                    <a:pt x="40" y="376"/>
                  </a:lnTo>
                  <a:lnTo>
                    <a:pt x="54" y="394"/>
                  </a:lnTo>
                  <a:lnTo>
                    <a:pt x="70" y="414"/>
                  </a:lnTo>
                  <a:lnTo>
                    <a:pt x="88" y="434"/>
                  </a:lnTo>
                  <a:lnTo>
                    <a:pt x="108" y="452"/>
                  </a:lnTo>
                  <a:lnTo>
                    <a:pt x="108" y="452"/>
                  </a:lnTo>
                  <a:lnTo>
                    <a:pt x="100" y="446"/>
                  </a:lnTo>
                  <a:lnTo>
                    <a:pt x="78" y="424"/>
                  </a:lnTo>
                  <a:lnTo>
                    <a:pt x="66" y="408"/>
                  </a:lnTo>
                  <a:lnTo>
                    <a:pt x="52" y="390"/>
                  </a:lnTo>
                  <a:lnTo>
                    <a:pt x="40" y="366"/>
                  </a:lnTo>
                  <a:lnTo>
                    <a:pt x="28" y="340"/>
                  </a:lnTo>
                  <a:lnTo>
                    <a:pt x="18" y="310"/>
                  </a:lnTo>
                  <a:lnTo>
                    <a:pt x="12" y="278"/>
                  </a:lnTo>
                  <a:lnTo>
                    <a:pt x="12" y="260"/>
                  </a:lnTo>
                  <a:lnTo>
                    <a:pt x="10" y="240"/>
                  </a:lnTo>
                  <a:lnTo>
                    <a:pt x="12" y="220"/>
                  </a:lnTo>
                  <a:lnTo>
                    <a:pt x="14" y="200"/>
                  </a:lnTo>
                  <a:lnTo>
                    <a:pt x="18" y="178"/>
                  </a:lnTo>
                  <a:lnTo>
                    <a:pt x="22" y="156"/>
                  </a:lnTo>
                  <a:lnTo>
                    <a:pt x="30" y="132"/>
                  </a:lnTo>
                  <a:lnTo>
                    <a:pt x="38" y="108"/>
                  </a:lnTo>
                  <a:lnTo>
                    <a:pt x="50" y="82"/>
                  </a:lnTo>
                  <a:lnTo>
                    <a:pt x="62" y="56"/>
                  </a:lnTo>
                  <a:lnTo>
                    <a:pt x="76" y="28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5" name="Freeform 10261"/>
            <p:cNvSpPr/>
            <p:nvPr/>
          </p:nvSpPr>
          <p:spPr bwMode="auto">
            <a:xfrm>
              <a:off x="6587331" y="2489200"/>
              <a:ext cx="152400" cy="147638"/>
            </a:xfrm>
            <a:custGeom>
              <a:avLst/>
              <a:gdLst>
                <a:gd name="T0" fmla="*/ 2 w 192"/>
                <a:gd name="T1" fmla="*/ 126 h 186"/>
                <a:gd name="T2" fmla="*/ 2 w 192"/>
                <a:gd name="T3" fmla="*/ 74 h 186"/>
                <a:gd name="T4" fmla="*/ 10 w 192"/>
                <a:gd name="T5" fmla="*/ 34 h 186"/>
                <a:gd name="T6" fmla="*/ 22 w 192"/>
                <a:gd name="T7" fmla="*/ 12 h 186"/>
                <a:gd name="T8" fmla="*/ 28 w 192"/>
                <a:gd name="T9" fmla="*/ 6 h 186"/>
                <a:gd name="T10" fmla="*/ 46 w 192"/>
                <a:gd name="T11" fmla="*/ 0 h 186"/>
                <a:gd name="T12" fmla="*/ 62 w 192"/>
                <a:gd name="T13" fmla="*/ 0 h 186"/>
                <a:gd name="T14" fmla="*/ 80 w 192"/>
                <a:gd name="T15" fmla="*/ 10 h 186"/>
                <a:gd name="T16" fmla="*/ 88 w 192"/>
                <a:gd name="T17" fmla="*/ 8 h 186"/>
                <a:gd name="T18" fmla="*/ 122 w 192"/>
                <a:gd name="T19" fmla="*/ 8 h 186"/>
                <a:gd name="T20" fmla="*/ 140 w 192"/>
                <a:gd name="T21" fmla="*/ 20 h 186"/>
                <a:gd name="T22" fmla="*/ 146 w 192"/>
                <a:gd name="T23" fmla="*/ 30 h 186"/>
                <a:gd name="T24" fmla="*/ 156 w 192"/>
                <a:gd name="T25" fmla="*/ 32 h 186"/>
                <a:gd name="T26" fmla="*/ 174 w 192"/>
                <a:gd name="T27" fmla="*/ 44 h 186"/>
                <a:gd name="T28" fmla="*/ 190 w 192"/>
                <a:gd name="T29" fmla="*/ 68 h 186"/>
                <a:gd name="T30" fmla="*/ 192 w 192"/>
                <a:gd name="T31" fmla="*/ 86 h 186"/>
                <a:gd name="T32" fmla="*/ 188 w 192"/>
                <a:gd name="T33" fmla="*/ 108 h 186"/>
                <a:gd name="T34" fmla="*/ 186 w 192"/>
                <a:gd name="T35" fmla="*/ 110 h 186"/>
                <a:gd name="T36" fmla="*/ 172 w 192"/>
                <a:gd name="T37" fmla="*/ 114 h 186"/>
                <a:gd name="T38" fmla="*/ 162 w 192"/>
                <a:gd name="T39" fmla="*/ 110 h 186"/>
                <a:gd name="T40" fmla="*/ 156 w 192"/>
                <a:gd name="T41" fmla="*/ 102 h 186"/>
                <a:gd name="T42" fmla="*/ 144 w 192"/>
                <a:gd name="T43" fmla="*/ 86 h 186"/>
                <a:gd name="T44" fmla="*/ 128 w 192"/>
                <a:gd name="T45" fmla="*/ 74 h 186"/>
                <a:gd name="T46" fmla="*/ 114 w 192"/>
                <a:gd name="T47" fmla="*/ 72 h 186"/>
                <a:gd name="T48" fmla="*/ 104 w 192"/>
                <a:gd name="T49" fmla="*/ 88 h 186"/>
                <a:gd name="T50" fmla="*/ 102 w 192"/>
                <a:gd name="T51" fmla="*/ 102 h 186"/>
                <a:gd name="T52" fmla="*/ 102 w 192"/>
                <a:gd name="T53" fmla="*/ 146 h 186"/>
                <a:gd name="T54" fmla="*/ 94 w 192"/>
                <a:gd name="T55" fmla="*/ 168 h 186"/>
                <a:gd name="T56" fmla="*/ 84 w 192"/>
                <a:gd name="T57" fmla="*/ 178 h 186"/>
                <a:gd name="T58" fmla="*/ 68 w 192"/>
                <a:gd name="T59" fmla="*/ 184 h 186"/>
                <a:gd name="T60" fmla="*/ 52 w 192"/>
                <a:gd name="T61" fmla="*/ 186 h 186"/>
                <a:gd name="T62" fmla="*/ 26 w 192"/>
                <a:gd name="T63" fmla="*/ 178 h 186"/>
                <a:gd name="T64" fmla="*/ 10 w 192"/>
                <a:gd name="T65" fmla="*/ 160 h 186"/>
                <a:gd name="T66" fmla="*/ 2 w 192"/>
                <a:gd name="T67" fmla="*/ 13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186">
                  <a:moveTo>
                    <a:pt x="2" y="126"/>
                  </a:moveTo>
                  <a:lnTo>
                    <a:pt x="2" y="126"/>
                  </a:lnTo>
                  <a:lnTo>
                    <a:pt x="0" y="110"/>
                  </a:lnTo>
                  <a:lnTo>
                    <a:pt x="2" y="74"/>
                  </a:lnTo>
                  <a:lnTo>
                    <a:pt x="6" y="54"/>
                  </a:lnTo>
                  <a:lnTo>
                    <a:pt x="10" y="34"/>
                  </a:lnTo>
                  <a:lnTo>
                    <a:pt x="18" y="18"/>
                  </a:lnTo>
                  <a:lnTo>
                    <a:pt x="22" y="1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4" y="4"/>
                  </a:lnTo>
                  <a:lnTo>
                    <a:pt x="46" y="0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72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88" y="8"/>
                  </a:lnTo>
                  <a:lnTo>
                    <a:pt x="110" y="8"/>
                  </a:lnTo>
                  <a:lnTo>
                    <a:pt x="122" y="8"/>
                  </a:lnTo>
                  <a:lnTo>
                    <a:pt x="132" y="12"/>
                  </a:lnTo>
                  <a:lnTo>
                    <a:pt x="140" y="20"/>
                  </a:lnTo>
                  <a:lnTo>
                    <a:pt x="144" y="24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56" y="32"/>
                  </a:lnTo>
                  <a:lnTo>
                    <a:pt x="164" y="38"/>
                  </a:lnTo>
                  <a:lnTo>
                    <a:pt x="174" y="44"/>
                  </a:lnTo>
                  <a:lnTo>
                    <a:pt x="184" y="56"/>
                  </a:lnTo>
                  <a:lnTo>
                    <a:pt x="190" y="68"/>
                  </a:lnTo>
                  <a:lnTo>
                    <a:pt x="192" y="78"/>
                  </a:lnTo>
                  <a:lnTo>
                    <a:pt x="192" y="86"/>
                  </a:lnTo>
                  <a:lnTo>
                    <a:pt x="192" y="96"/>
                  </a:lnTo>
                  <a:lnTo>
                    <a:pt x="188" y="108"/>
                  </a:lnTo>
                  <a:lnTo>
                    <a:pt x="188" y="108"/>
                  </a:lnTo>
                  <a:lnTo>
                    <a:pt x="186" y="110"/>
                  </a:lnTo>
                  <a:lnTo>
                    <a:pt x="178" y="114"/>
                  </a:lnTo>
                  <a:lnTo>
                    <a:pt x="172" y="114"/>
                  </a:lnTo>
                  <a:lnTo>
                    <a:pt x="166" y="112"/>
                  </a:lnTo>
                  <a:lnTo>
                    <a:pt x="162" y="110"/>
                  </a:lnTo>
                  <a:lnTo>
                    <a:pt x="156" y="102"/>
                  </a:lnTo>
                  <a:lnTo>
                    <a:pt x="156" y="102"/>
                  </a:lnTo>
                  <a:lnTo>
                    <a:pt x="150" y="94"/>
                  </a:lnTo>
                  <a:lnTo>
                    <a:pt x="144" y="86"/>
                  </a:lnTo>
                  <a:lnTo>
                    <a:pt x="136" y="78"/>
                  </a:lnTo>
                  <a:lnTo>
                    <a:pt x="128" y="74"/>
                  </a:lnTo>
                  <a:lnTo>
                    <a:pt x="120" y="72"/>
                  </a:lnTo>
                  <a:lnTo>
                    <a:pt x="114" y="72"/>
                  </a:lnTo>
                  <a:lnTo>
                    <a:pt x="108" y="78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2" y="102"/>
                  </a:lnTo>
                  <a:lnTo>
                    <a:pt x="102" y="116"/>
                  </a:lnTo>
                  <a:lnTo>
                    <a:pt x="102" y="146"/>
                  </a:lnTo>
                  <a:lnTo>
                    <a:pt x="100" y="158"/>
                  </a:lnTo>
                  <a:lnTo>
                    <a:pt x="94" y="168"/>
                  </a:lnTo>
                  <a:lnTo>
                    <a:pt x="90" y="174"/>
                  </a:lnTo>
                  <a:lnTo>
                    <a:pt x="84" y="178"/>
                  </a:lnTo>
                  <a:lnTo>
                    <a:pt x="76" y="182"/>
                  </a:lnTo>
                  <a:lnTo>
                    <a:pt x="68" y="184"/>
                  </a:lnTo>
                  <a:lnTo>
                    <a:pt x="68" y="184"/>
                  </a:lnTo>
                  <a:lnTo>
                    <a:pt x="52" y="186"/>
                  </a:lnTo>
                  <a:lnTo>
                    <a:pt x="38" y="184"/>
                  </a:lnTo>
                  <a:lnTo>
                    <a:pt x="26" y="178"/>
                  </a:lnTo>
                  <a:lnTo>
                    <a:pt x="18" y="170"/>
                  </a:lnTo>
                  <a:lnTo>
                    <a:pt x="10" y="160"/>
                  </a:lnTo>
                  <a:lnTo>
                    <a:pt x="6" y="148"/>
                  </a:lnTo>
                  <a:lnTo>
                    <a:pt x="2" y="136"/>
                  </a:lnTo>
                  <a:lnTo>
                    <a:pt x="2" y="126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6" name="Freeform 10262"/>
            <p:cNvSpPr/>
            <p:nvPr/>
          </p:nvSpPr>
          <p:spPr bwMode="auto">
            <a:xfrm>
              <a:off x="6587331" y="2489200"/>
              <a:ext cx="152400" cy="147638"/>
            </a:xfrm>
            <a:custGeom>
              <a:avLst/>
              <a:gdLst>
                <a:gd name="T0" fmla="*/ 2 w 192"/>
                <a:gd name="T1" fmla="*/ 126 h 186"/>
                <a:gd name="T2" fmla="*/ 2 w 192"/>
                <a:gd name="T3" fmla="*/ 74 h 186"/>
                <a:gd name="T4" fmla="*/ 10 w 192"/>
                <a:gd name="T5" fmla="*/ 34 h 186"/>
                <a:gd name="T6" fmla="*/ 22 w 192"/>
                <a:gd name="T7" fmla="*/ 12 h 186"/>
                <a:gd name="T8" fmla="*/ 28 w 192"/>
                <a:gd name="T9" fmla="*/ 6 h 186"/>
                <a:gd name="T10" fmla="*/ 46 w 192"/>
                <a:gd name="T11" fmla="*/ 0 h 186"/>
                <a:gd name="T12" fmla="*/ 62 w 192"/>
                <a:gd name="T13" fmla="*/ 0 h 186"/>
                <a:gd name="T14" fmla="*/ 80 w 192"/>
                <a:gd name="T15" fmla="*/ 10 h 186"/>
                <a:gd name="T16" fmla="*/ 88 w 192"/>
                <a:gd name="T17" fmla="*/ 8 h 186"/>
                <a:gd name="T18" fmla="*/ 122 w 192"/>
                <a:gd name="T19" fmla="*/ 8 h 186"/>
                <a:gd name="T20" fmla="*/ 140 w 192"/>
                <a:gd name="T21" fmla="*/ 20 h 186"/>
                <a:gd name="T22" fmla="*/ 146 w 192"/>
                <a:gd name="T23" fmla="*/ 30 h 186"/>
                <a:gd name="T24" fmla="*/ 156 w 192"/>
                <a:gd name="T25" fmla="*/ 32 h 186"/>
                <a:gd name="T26" fmla="*/ 174 w 192"/>
                <a:gd name="T27" fmla="*/ 44 h 186"/>
                <a:gd name="T28" fmla="*/ 190 w 192"/>
                <a:gd name="T29" fmla="*/ 68 h 186"/>
                <a:gd name="T30" fmla="*/ 192 w 192"/>
                <a:gd name="T31" fmla="*/ 86 h 186"/>
                <a:gd name="T32" fmla="*/ 188 w 192"/>
                <a:gd name="T33" fmla="*/ 108 h 186"/>
                <a:gd name="T34" fmla="*/ 186 w 192"/>
                <a:gd name="T35" fmla="*/ 110 h 186"/>
                <a:gd name="T36" fmla="*/ 172 w 192"/>
                <a:gd name="T37" fmla="*/ 114 h 186"/>
                <a:gd name="T38" fmla="*/ 162 w 192"/>
                <a:gd name="T39" fmla="*/ 110 h 186"/>
                <a:gd name="T40" fmla="*/ 156 w 192"/>
                <a:gd name="T41" fmla="*/ 102 h 186"/>
                <a:gd name="T42" fmla="*/ 144 w 192"/>
                <a:gd name="T43" fmla="*/ 86 h 186"/>
                <a:gd name="T44" fmla="*/ 128 w 192"/>
                <a:gd name="T45" fmla="*/ 74 h 186"/>
                <a:gd name="T46" fmla="*/ 114 w 192"/>
                <a:gd name="T47" fmla="*/ 72 h 186"/>
                <a:gd name="T48" fmla="*/ 104 w 192"/>
                <a:gd name="T49" fmla="*/ 88 h 186"/>
                <a:gd name="T50" fmla="*/ 102 w 192"/>
                <a:gd name="T51" fmla="*/ 102 h 186"/>
                <a:gd name="T52" fmla="*/ 102 w 192"/>
                <a:gd name="T53" fmla="*/ 146 h 186"/>
                <a:gd name="T54" fmla="*/ 94 w 192"/>
                <a:gd name="T55" fmla="*/ 168 h 186"/>
                <a:gd name="T56" fmla="*/ 84 w 192"/>
                <a:gd name="T57" fmla="*/ 178 h 186"/>
                <a:gd name="T58" fmla="*/ 68 w 192"/>
                <a:gd name="T59" fmla="*/ 184 h 186"/>
                <a:gd name="T60" fmla="*/ 52 w 192"/>
                <a:gd name="T61" fmla="*/ 186 h 186"/>
                <a:gd name="T62" fmla="*/ 26 w 192"/>
                <a:gd name="T63" fmla="*/ 178 h 186"/>
                <a:gd name="T64" fmla="*/ 10 w 192"/>
                <a:gd name="T65" fmla="*/ 160 h 186"/>
                <a:gd name="T66" fmla="*/ 2 w 192"/>
                <a:gd name="T67" fmla="*/ 13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186">
                  <a:moveTo>
                    <a:pt x="2" y="126"/>
                  </a:moveTo>
                  <a:lnTo>
                    <a:pt x="2" y="126"/>
                  </a:lnTo>
                  <a:lnTo>
                    <a:pt x="0" y="110"/>
                  </a:lnTo>
                  <a:lnTo>
                    <a:pt x="2" y="74"/>
                  </a:lnTo>
                  <a:lnTo>
                    <a:pt x="6" y="54"/>
                  </a:lnTo>
                  <a:lnTo>
                    <a:pt x="10" y="34"/>
                  </a:lnTo>
                  <a:lnTo>
                    <a:pt x="18" y="18"/>
                  </a:lnTo>
                  <a:lnTo>
                    <a:pt x="22" y="1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4" y="4"/>
                  </a:lnTo>
                  <a:lnTo>
                    <a:pt x="46" y="0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72" y="4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88" y="8"/>
                  </a:lnTo>
                  <a:lnTo>
                    <a:pt x="110" y="8"/>
                  </a:lnTo>
                  <a:lnTo>
                    <a:pt x="122" y="8"/>
                  </a:lnTo>
                  <a:lnTo>
                    <a:pt x="132" y="12"/>
                  </a:lnTo>
                  <a:lnTo>
                    <a:pt x="140" y="20"/>
                  </a:lnTo>
                  <a:lnTo>
                    <a:pt x="144" y="24"/>
                  </a:lnTo>
                  <a:lnTo>
                    <a:pt x="146" y="30"/>
                  </a:lnTo>
                  <a:lnTo>
                    <a:pt x="146" y="30"/>
                  </a:lnTo>
                  <a:lnTo>
                    <a:pt x="156" y="32"/>
                  </a:lnTo>
                  <a:lnTo>
                    <a:pt x="164" y="38"/>
                  </a:lnTo>
                  <a:lnTo>
                    <a:pt x="174" y="44"/>
                  </a:lnTo>
                  <a:lnTo>
                    <a:pt x="184" y="56"/>
                  </a:lnTo>
                  <a:lnTo>
                    <a:pt x="190" y="68"/>
                  </a:lnTo>
                  <a:lnTo>
                    <a:pt x="192" y="78"/>
                  </a:lnTo>
                  <a:lnTo>
                    <a:pt x="192" y="86"/>
                  </a:lnTo>
                  <a:lnTo>
                    <a:pt x="192" y="96"/>
                  </a:lnTo>
                  <a:lnTo>
                    <a:pt x="188" y="108"/>
                  </a:lnTo>
                  <a:lnTo>
                    <a:pt x="188" y="108"/>
                  </a:lnTo>
                  <a:lnTo>
                    <a:pt x="186" y="110"/>
                  </a:lnTo>
                  <a:lnTo>
                    <a:pt x="178" y="114"/>
                  </a:lnTo>
                  <a:lnTo>
                    <a:pt x="172" y="114"/>
                  </a:lnTo>
                  <a:lnTo>
                    <a:pt x="166" y="112"/>
                  </a:lnTo>
                  <a:lnTo>
                    <a:pt x="162" y="110"/>
                  </a:lnTo>
                  <a:lnTo>
                    <a:pt x="156" y="102"/>
                  </a:lnTo>
                  <a:lnTo>
                    <a:pt x="156" y="102"/>
                  </a:lnTo>
                  <a:lnTo>
                    <a:pt x="150" y="94"/>
                  </a:lnTo>
                  <a:lnTo>
                    <a:pt x="144" y="86"/>
                  </a:lnTo>
                  <a:lnTo>
                    <a:pt x="136" y="78"/>
                  </a:lnTo>
                  <a:lnTo>
                    <a:pt x="128" y="74"/>
                  </a:lnTo>
                  <a:lnTo>
                    <a:pt x="120" y="72"/>
                  </a:lnTo>
                  <a:lnTo>
                    <a:pt x="114" y="72"/>
                  </a:lnTo>
                  <a:lnTo>
                    <a:pt x="108" y="78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2" y="102"/>
                  </a:lnTo>
                  <a:lnTo>
                    <a:pt x="102" y="116"/>
                  </a:lnTo>
                  <a:lnTo>
                    <a:pt x="102" y="146"/>
                  </a:lnTo>
                  <a:lnTo>
                    <a:pt x="100" y="158"/>
                  </a:lnTo>
                  <a:lnTo>
                    <a:pt x="94" y="168"/>
                  </a:lnTo>
                  <a:lnTo>
                    <a:pt x="90" y="174"/>
                  </a:lnTo>
                  <a:lnTo>
                    <a:pt x="84" y="178"/>
                  </a:lnTo>
                  <a:lnTo>
                    <a:pt x="76" y="182"/>
                  </a:lnTo>
                  <a:lnTo>
                    <a:pt x="68" y="184"/>
                  </a:lnTo>
                  <a:lnTo>
                    <a:pt x="68" y="184"/>
                  </a:lnTo>
                  <a:lnTo>
                    <a:pt x="52" y="186"/>
                  </a:lnTo>
                  <a:lnTo>
                    <a:pt x="38" y="184"/>
                  </a:lnTo>
                  <a:lnTo>
                    <a:pt x="26" y="178"/>
                  </a:lnTo>
                  <a:lnTo>
                    <a:pt x="18" y="170"/>
                  </a:lnTo>
                  <a:lnTo>
                    <a:pt x="10" y="160"/>
                  </a:lnTo>
                  <a:lnTo>
                    <a:pt x="6" y="148"/>
                  </a:lnTo>
                  <a:lnTo>
                    <a:pt x="2" y="136"/>
                  </a:lnTo>
                  <a:lnTo>
                    <a:pt x="2" y="1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7" name="Freeform 10263"/>
            <p:cNvSpPr/>
            <p:nvPr/>
          </p:nvSpPr>
          <p:spPr bwMode="auto">
            <a:xfrm>
              <a:off x="6619081" y="2513012"/>
              <a:ext cx="100013" cy="100013"/>
            </a:xfrm>
            <a:custGeom>
              <a:avLst/>
              <a:gdLst>
                <a:gd name="T0" fmla="*/ 126 w 126"/>
                <a:gd name="T1" fmla="*/ 68 h 126"/>
                <a:gd name="T2" fmla="*/ 126 w 126"/>
                <a:gd name="T3" fmla="*/ 68 h 126"/>
                <a:gd name="T4" fmla="*/ 124 w 126"/>
                <a:gd name="T5" fmla="*/ 80 h 126"/>
                <a:gd name="T6" fmla="*/ 118 w 126"/>
                <a:gd name="T7" fmla="*/ 92 h 126"/>
                <a:gd name="T8" fmla="*/ 112 w 126"/>
                <a:gd name="T9" fmla="*/ 102 h 126"/>
                <a:gd name="T10" fmla="*/ 104 w 126"/>
                <a:gd name="T11" fmla="*/ 110 h 126"/>
                <a:gd name="T12" fmla="*/ 94 w 126"/>
                <a:gd name="T13" fmla="*/ 118 h 126"/>
                <a:gd name="T14" fmla="*/ 82 w 126"/>
                <a:gd name="T15" fmla="*/ 122 h 126"/>
                <a:gd name="T16" fmla="*/ 70 w 126"/>
                <a:gd name="T17" fmla="*/ 126 h 126"/>
                <a:gd name="T18" fmla="*/ 58 w 126"/>
                <a:gd name="T19" fmla="*/ 126 h 126"/>
                <a:gd name="T20" fmla="*/ 58 w 126"/>
                <a:gd name="T21" fmla="*/ 126 h 126"/>
                <a:gd name="T22" fmla="*/ 46 w 126"/>
                <a:gd name="T23" fmla="*/ 124 h 126"/>
                <a:gd name="T24" fmla="*/ 34 w 126"/>
                <a:gd name="T25" fmla="*/ 118 h 126"/>
                <a:gd name="T26" fmla="*/ 24 w 126"/>
                <a:gd name="T27" fmla="*/ 112 h 126"/>
                <a:gd name="T28" fmla="*/ 14 w 126"/>
                <a:gd name="T29" fmla="*/ 104 h 126"/>
                <a:gd name="T30" fmla="*/ 8 w 126"/>
                <a:gd name="T31" fmla="*/ 94 h 126"/>
                <a:gd name="T32" fmla="*/ 4 w 126"/>
                <a:gd name="T33" fmla="*/ 82 h 126"/>
                <a:gd name="T34" fmla="*/ 0 w 126"/>
                <a:gd name="T35" fmla="*/ 70 h 126"/>
                <a:gd name="T36" fmla="*/ 0 w 126"/>
                <a:gd name="T37" fmla="*/ 58 h 126"/>
                <a:gd name="T38" fmla="*/ 0 w 126"/>
                <a:gd name="T39" fmla="*/ 58 h 126"/>
                <a:gd name="T40" fmla="*/ 2 w 126"/>
                <a:gd name="T41" fmla="*/ 46 h 126"/>
                <a:gd name="T42" fmla="*/ 6 w 126"/>
                <a:gd name="T43" fmla="*/ 34 h 126"/>
                <a:gd name="T44" fmla="*/ 14 w 126"/>
                <a:gd name="T45" fmla="*/ 24 h 126"/>
                <a:gd name="T46" fmla="*/ 22 w 126"/>
                <a:gd name="T47" fmla="*/ 16 h 126"/>
                <a:gd name="T48" fmla="*/ 32 w 126"/>
                <a:gd name="T49" fmla="*/ 8 h 126"/>
                <a:gd name="T50" fmla="*/ 42 w 126"/>
                <a:gd name="T51" fmla="*/ 4 h 126"/>
                <a:gd name="T52" fmla="*/ 54 w 126"/>
                <a:gd name="T53" fmla="*/ 0 h 126"/>
                <a:gd name="T54" fmla="*/ 68 w 126"/>
                <a:gd name="T55" fmla="*/ 0 h 126"/>
                <a:gd name="T56" fmla="*/ 68 w 126"/>
                <a:gd name="T57" fmla="*/ 0 h 126"/>
                <a:gd name="T58" fmla="*/ 80 w 126"/>
                <a:gd name="T59" fmla="*/ 2 h 126"/>
                <a:gd name="T60" fmla="*/ 92 w 126"/>
                <a:gd name="T61" fmla="*/ 6 h 126"/>
                <a:gd name="T62" fmla="*/ 102 w 126"/>
                <a:gd name="T63" fmla="*/ 14 h 126"/>
                <a:gd name="T64" fmla="*/ 110 w 126"/>
                <a:gd name="T65" fmla="*/ 22 h 126"/>
                <a:gd name="T66" fmla="*/ 118 w 126"/>
                <a:gd name="T67" fmla="*/ 32 h 126"/>
                <a:gd name="T68" fmla="*/ 122 w 126"/>
                <a:gd name="T69" fmla="*/ 42 h 126"/>
                <a:gd name="T70" fmla="*/ 126 w 126"/>
                <a:gd name="T71" fmla="*/ 54 h 126"/>
                <a:gd name="T72" fmla="*/ 126 w 126"/>
                <a:gd name="T73" fmla="*/ 6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6" h="126">
                  <a:moveTo>
                    <a:pt x="126" y="68"/>
                  </a:moveTo>
                  <a:lnTo>
                    <a:pt x="126" y="68"/>
                  </a:lnTo>
                  <a:lnTo>
                    <a:pt x="124" y="80"/>
                  </a:lnTo>
                  <a:lnTo>
                    <a:pt x="118" y="92"/>
                  </a:lnTo>
                  <a:lnTo>
                    <a:pt x="112" y="102"/>
                  </a:lnTo>
                  <a:lnTo>
                    <a:pt x="104" y="110"/>
                  </a:lnTo>
                  <a:lnTo>
                    <a:pt x="94" y="118"/>
                  </a:lnTo>
                  <a:lnTo>
                    <a:pt x="82" y="122"/>
                  </a:lnTo>
                  <a:lnTo>
                    <a:pt x="70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46" y="124"/>
                  </a:lnTo>
                  <a:lnTo>
                    <a:pt x="34" y="118"/>
                  </a:lnTo>
                  <a:lnTo>
                    <a:pt x="24" y="112"/>
                  </a:lnTo>
                  <a:lnTo>
                    <a:pt x="14" y="104"/>
                  </a:lnTo>
                  <a:lnTo>
                    <a:pt x="8" y="94"/>
                  </a:lnTo>
                  <a:lnTo>
                    <a:pt x="4" y="82"/>
                  </a:lnTo>
                  <a:lnTo>
                    <a:pt x="0" y="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6" y="34"/>
                  </a:lnTo>
                  <a:lnTo>
                    <a:pt x="14" y="24"/>
                  </a:lnTo>
                  <a:lnTo>
                    <a:pt x="22" y="16"/>
                  </a:lnTo>
                  <a:lnTo>
                    <a:pt x="32" y="8"/>
                  </a:lnTo>
                  <a:lnTo>
                    <a:pt x="42" y="4"/>
                  </a:lnTo>
                  <a:lnTo>
                    <a:pt x="54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0" y="2"/>
                  </a:lnTo>
                  <a:lnTo>
                    <a:pt x="92" y="6"/>
                  </a:lnTo>
                  <a:lnTo>
                    <a:pt x="102" y="14"/>
                  </a:lnTo>
                  <a:lnTo>
                    <a:pt x="110" y="22"/>
                  </a:lnTo>
                  <a:lnTo>
                    <a:pt x="118" y="32"/>
                  </a:lnTo>
                  <a:lnTo>
                    <a:pt x="122" y="42"/>
                  </a:lnTo>
                  <a:lnTo>
                    <a:pt x="126" y="54"/>
                  </a:lnTo>
                  <a:lnTo>
                    <a:pt x="126" y="68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8" name="Freeform 10264"/>
            <p:cNvSpPr/>
            <p:nvPr/>
          </p:nvSpPr>
          <p:spPr bwMode="auto">
            <a:xfrm>
              <a:off x="6619081" y="2513012"/>
              <a:ext cx="100013" cy="100013"/>
            </a:xfrm>
            <a:custGeom>
              <a:avLst/>
              <a:gdLst>
                <a:gd name="T0" fmla="*/ 126 w 126"/>
                <a:gd name="T1" fmla="*/ 68 h 126"/>
                <a:gd name="T2" fmla="*/ 126 w 126"/>
                <a:gd name="T3" fmla="*/ 68 h 126"/>
                <a:gd name="T4" fmla="*/ 124 w 126"/>
                <a:gd name="T5" fmla="*/ 80 h 126"/>
                <a:gd name="T6" fmla="*/ 118 w 126"/>
                <a:gd name="T7" fmla="*/ 92 h 126"/>
                <a:gd name="T8" fmla="*/ 112 w 126"/>
                <a:gd name="T9" fmla="*/ 102 h 126"/>
                <a:gd name="T10" fmla="*/ 104 w 126"/>
                <a:gd name="T11" fmla="*/ 110 h 126"/>
                <a:gd name="T12" fmla="*/ 94 w 126"/>
                <a:gd name="T13" fmla="*/ 118 h 126"/>
                <a:gd name="T14" fmla="*/ 82 w 126"/>
                <a:gd name="T15" fmla="*/ 122 h 126"/>
                <a:gd name="T16" fmla="*/ 70 w 126"/>
                <a:gd name="T17" fmla="*/ 126 h 126"/>
                <a:gd name="T18" fmla="*/ 58 w 126"/>
                <a:gd name="T19" fmla="*/ 126 h 126"/>
                <a:gd name="T20" fmla="*/ 58 w 126"/>
                <a:gd name="T21" fmla="*/ 126 h 126"/>
                <a:gd name="T22" fmla="*/ 46 w 126"/>
                <a:gd name="T23" fmla="*/ 124 h 126"/>
                <a:gd name="T24" fmla="*/ 34 w 126"/>
                <a:gd name="T25" fmla="*/ 118 h 126"/>
                <a:gd name="T26" fmla="*/ 24 w 126"/>
                <a:gd name="T27" fmla="*/ 112 h 126"/>
                <a:gd name="T28" fmla="*/ 14 w 126"/>
                <a:gd name="T29" fmla="*/ 104 h 126"/>
                <a:gd name="T30" fmla="*/ 8 w 126"/>
                <a:gd name="T31" fmla="*/ 94 h 126"/>
                <a:gd name="T32" fmla="*/ 4 w 126"/>
                <a:gd name="T33" fmla="*/ 82 h 126"/>
                <a:gd name="T34" fmla="*/ 0 w 126"/>
                <a:gd name="T35" fmla="*/ 70 h 126"/>
                <a:gd name="T36" fmla="*/ 0 w 126"/>
                <a:gd name="T37" fmla="*/ 58 h 126"/>
                <a:gd name="T38" fmla="*/ 0 w 126"/>
                <a:gd name="T39" fmla="*/ 58 h 126"/>
                <a:gd name="T40" fmla="*/ 2 w 126"/>
                <a:gd name="T41" fmla="*/ 46 h 126"/>
                <a:gd name="T42" fmla="*/ 6 w 126"/>
                <a:gd name="T43" fmla="*/ 34 h 126"/>
                <a:gd name="T44" fmla="*/ 14 w 126"/>
                <a:gd name="T45" fmla="*/ 24 h 126"/>
                <a:gd name="T46" fmla="*/ 22 w 126"/>
                <a:gd name="T47" fmla="*/ 16 h 126"/>
                <a:gd name="T48" fmla="*/ 32 w 126"/>
                <a:gd name="T49" fmla="*/ 8 h 126"/>
                <a:gd name="T50" fmla="*/ 42 w 126"/>
                <a:gd name="T51" fmla="*/ 4 h 126"/>
                <a:gd name="T52" fmla="*/ 54 w 126"/>
                <a:gd name="T53" fmla="*/ 0 h 126"/>
                <a:gd name="T54" fmla="*/ 68 w 126"/>
                <a:gd name="T55" fmla="*/ 0 h 126"/>
                <a:gd name="T56" fmla="*/ 68 w 126"/>
                <a:gd name="T57" fmla="*/ 0 h 126"/>
                <a:gd name="T58" fmla="*/ 80 w 126"/>
                <a:gd name="T59" fmla="*/ 2 h 126"/>
                <a:gd name="T60" fmla="*/ 92 w 126"/>
                <a:gd name="T61" fmla="*/ 6 h 126"/>
                <a:gd name="T62" fmla="*/ 102 w 126"/>
                <a:gd name="T63" fmla="*/ 14 h 126"/>
                <a:gd name="T64" fmla="*/ 110 w 126"/>
                <a:gd name="T65" fmla="*/ 22 h 126"/>
                <a:gd name="T66" fmla="*/ 118 w 126"/>
                <a:gd name="T67" fmla="*/ 32 h 126"/>
                <a:gd name="T68" fmla="*/ 122 w 126"/>
                <a:gd name="T69" fmla="*/ 42 h 126"/>
                <a:gd name="T70" fmla="*/ 126 w 126"/>
                <a:gd name="T71" fmla="*/ 54 h 126"/>
                <a:gd name="T72" fmla="*/ 126 w 126"/>
                <a:gd name="T73" fmla="*/ 6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6" h="126">
                  <a:moveTo>
                    <a:pt x="126" y="68"/>
                  </a:moveTo>
                  <a:lnTo>
                    <a:pt x="126" y="68"/>
                  </a:lnTo>
                  <a:lnTo>
                    <a:pt x="124" y="80"/>
                  </a:lnTo>
                  <a:lnTo>
                    <a:pt x="118" y="92"/>
                  </a:lnTo>
                  <a:lnTo>
                    <a:pt x="112" y="102"/>
                  </a:lnTo>
                  <a:lnTo>
                    <a:pt x="104" y="110"/>
                  </a:lnTo>
                  <a:lnTo>
                    <a:pt x="94" y="118"/>
                  </a:lnTo>
                  <a:lnTo>
                    <a:pt x="82" y="122"/>
                  </a:lnTo>
                  <a:lnTo>
                    <a:pt x="70" y="126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46" y="124"/>
                  </a:lnTo>
                  <a:lnTo>
                    <a:pt x="34" y="118"/>
                  </a:lnTo>
                  <a:lnTo>
                    <a:pt x="24" y="112"/>
                  </a:lnTo>
                  <a:lnTo>
                    <a:pt x="14" y="104"/>
                  </a:lnTo>
                  <a:lnTo>
                    <a:pt x="8" y="94"/>
                  </a:lnTo>
                  <a:lnTo>
                    <a:pt x="4" y="82"/>
                  </a:lnTo>
                  <a:lnTo>
                    <a:pt x="0" y="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6" y="34"/>
                  </a:lnTo>
                  <a:lnTo>
                    <a:pt x="14" y="24"/>
                  </a:lnTo>
                  <a:lnTo>
                    <a:pt x="22" y="16"/>
                  </a:lnTo>
                  <a:lnTo>
                    <a:pt x="32" y="8"/>
                  </a:lnTo>
                  <a:lnTo>
                    <a:pt x="42" y="4"/>
                  </a:lnTo>
                  <a:lnTo>
                    <a:pt x="54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0" y="2"/>
                  </a:lnTo>
                  <a:lnTo>
                    <a:pt x="92" y="6"/>
                  </a:lnTo>
                  <a:lnTo>
                    <a:pt x="102" y="14"/>
                  </a:lnTo>
                  <a:lnTo>
                    <a:pt x="110" y="22"/>
                  </a:lnTo>
                  <a:lnTo>
                    <a:pt x="118" y="32"/>
                  </a:lnTo>
                  <a:lnTo>
                    <a:pt x="122" y="42"/>
                  </a:lnTo>
                  <a:lnTo>
                    <a:pt x="126" y="54"/>
                  </a:lnTo>
                  <a:lnTo>
                    <a:pt x="126" y="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9" name="Freeform 10265"/>
            <p:cNvSpPr/>
            <p:nvPr/>
          </p:nvSpPr>
          <p:spPr bwMode="auto">
            <a:xfrm>
              <a:off x="6638131" y="2532062"/>
              <a:ext cx="61913" cy="61913"/>
            </a:xfrm>
            <a:custGeom>
              <a:avLst/>
              <a:gdLst>
                <a:gd name="T0" fmla="*/ 78 w 78"/>
                <a:gd name="T1" fmla="*/ 42 h 78"/>
                <a:gd name="T2" fmla="*/ 78 w 78"/>
                <a:gd name="T3" fmla="*/ 42 h 78"/>
                <a:gd name="T4" fmla="*/ 76 w 78"/>
                <a:gd name="T5" fmla="*/ 50 h 78"/>
                <a:gd name="T6" fmla="*/ 74 w 78"/>
                <a:gd name="T7" fmla="*/ 56 h 78"/>
                <a:gd name="T8" fmla="*/ 70 w 78"/>
                <a:gd name="T9" fmla="*/ 64 h 78"/>
                <a:gd name="T10" fmla="*/ 64 w 78"/>
                <a:gd name="T11" fmla="*/ 68 h 78"/>
                <a:gd name="T12" fmla="*/ 58 w 78"/>
                <a:gd name="T13" fmla="*/ 74 h 78"/>
                <a:gd name="T14" fmla="*/ 52 w 78"/>
                <a:gd name="T15" fmla="*/ 76 h 78"/>
                <a:gd name="T16" fmla="*/ 44 w 78"/>
                <a:gd name="T17" fmla="*/ 78 h 78"/>
                <a:gd name="T18" fmla="*/ 36 w 78"/>
                <a:gd name="T19" fmla="*/ 78 h 78"/>
                <a:gd name="T20" fmla="*/ 36 w 78"/>
                <a:gd name="T21" fmla="*/ 78 h 78"/>
                <a:gd name="T22" fmla="*/ 28 w 78"/>
                <a:gd name="T23" fmla="*/ 76 h 78"/>
                <a:gd name="T24" fmla="*/ 20 w 78"/>
                <a:gd name="T25" fmla="*/ 74 h 78"/>
                <a:gd name="T26" fmla="*/ 14 w 78"/>
                <a:gd name="T27" fmla="*/ 70 h 78"/>
                <a:gd name="T28" fmla="*/ 8 w 78"/>
                <a:gd name="T29" fmla="*/ 64 h 78"/>
                <a:gd name="T30" fmla="*/ 4 w 78"/>
                <a:gd name="T31" fmla="*/ 58 h 78"/>
                <a:gd name="T32" fmla="*/ 2 w 78"/>
                <a:gd name="T33" fmla="*/ 52 h 78"/>
                <a:gd name="T34" fmla="*/ 0 w 78"/>
                <a:gd name="T35" fmla="*/ 44 h 78"/>
                <a:gd name="T36" fmla="*/ 0 w 78"/>
                <a:gd name="T37" fmla="*/ 36 h 78"/>
                <a:gd name="T38" fmla="*/ 0 w 78"/>
                <a:gd name="T39" fmla="*/ 36 h 78"/>
                <a:gd name="T40" fmla="*/ 0 w 78"/>
                <a:gd name="T41" fmla="*/ 28 h 78"/>
                <a:gd name="T42" fmla="*/ 4 w 78"/>
                <a:gd name="T43" fmla="*/ 20 h 78"/>
                <a:gd name="T44" fmla="*/ 8 w 78"/>
                <a:gd name="T45" fmla="*/ 14 h 78"/>
                <a:gd name="T46" fmla="*/ 12 w 78"/>
                <a:gd name="T47" fmla="*/ 8 h 78"/>
                <a:gd name="T48" fmla="*/ 20 w 78"/>
                <a:gd name="T49" fmla="*/ 4 h 78"/>
                <a:gd name="T50" fmla="*/ 26 w 78"/>
                <a:gd name="T51" fmla="*/ 2 h 78"/>
                <a:gd name="T52" fmla="*/ 34 w 78"/>
                <a:gd name="T53" fmla="*/ 0 h 78"/>
                <a:gd name="T54" fmla="*/ 42 w 78"/>
                <a:gd name="T55" fmla="*/ 0 h 78"/>
                <a:gd name="T56" fmla="*/ 42 w 78"/>
                <a:gd name="T57" fmla="*/ 0 h 78"/>
                <a:gd name="T58" fmla="*/ 50 w 78"/>
                <a:gd name="T59" fmla="*/ 0 h 78"/>
                <a:gd name="T60" fmla="*/ 56 w 78"/>
                <a:gd name="T61" fmla="*/ 4 h 78"/>
                <a:gd name="T62" fmla="*/ 64 w 78"/>
                <a:gd name="T63" fmla="*/ 8 h 78"/>
                <a:gd name="T64" fmla="*/ 68 w 78"/>
                <a:gd name="T65" fmla="*/ 14 h 78"/>
                <a:gd name="T66" fmla="*/ 74 w 78"/>
                <a:gd name="T67" fmla="*/ 20 h 78"/>
                <a:gd name="T68" fmla="*/ 76 w 78"/>
                <a:gd name="T69" fmla="*/ 26 h 78"/>
                <a:gd name="T70" fmla="*/ 78 w 78"/>
                <a:gd name="T71" fmla="*/ 34 h 78"/>
                <a:gd name="T72" fmla="*/ 78 w 78"/>
                <a:gd name="T73" fmla="*/ 4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78">
                  <a:moveTo>
                    <a:pt x="78" y="42"/>
                  </a:moveTo>
                  <a:lnTo>
                    <a:pt x="78" y="42"/>
                  </a:lnTo>
                  <a:lnTo>
                    <a:pt x="76" y="50"/>
                  </a:lnTo>
                  <a:lnTo>
                    <a:pt x="74" y="56"/>
                  </a:lnTo>
                  <a:lnTo>
                    <a:pt x="70" y="64"/>
                  </a:lnTo>
                  <a:lnTo>
                    <a:pt x="64" y="68"/>
                  </a:lnTo>
                  <a:lnTo>
                    <a:pt x="58" y="74"/>
                  </a:lnTo>
                  <a:lnTo>
                    <a:pt x="52" y="76"/>
                  </a:lnTo>
                  <a:lnTo>
                    <a:pt x="44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28" y="76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8" y="64"/>
                  </a:lnTo>
                  <a:lnTo>
                    <a:pt x="4" y="58"/>
                  </a:lnTo>
                  <a:lnTo>
                    <a:pt x="2" y="52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4" y="20"/>
                  </a:lnTo>
                  <a:lnTo>
                    <a:pt x="8" y="14"/>
                  </a:lnTo>
                  <a:lnTo>
                    <a:pt x="12" y="8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6" y="4"/>
                  </a:lnTo>
                  <a:lnTo>
                    <a:pt x="64" y="8"/>
                  </a:lnTo>
                  <a:lnTo>
                    <a:pt x="68" y="14"/>
                  </a:lnTo>
                  <a:lnTo>
                    <a:pt x="74" y="20"/>
                  </a:lnTo>
                  <a:lnTo>
                    <a:pt x="76" y="26"/>
                  </a:lnTo>
                  <a:lnTo>
                    <a:pt x="78" y="34"/>
                  </a:lnTo>
                  <a:lnTo>
                    <a:pt x="78" y="42"/>
                  </a:lnTo>
                  <a:close/>
                </a:path>
              </a:pathLst>
            </a:custGeom>
            <a:solidFill>
              <a:srgbClr val="737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0" name="Freeform 10266"/>
            <p:cNvSpPr/>
            <p:nvPr/>
          </p:nvSpPr>
          <p:spPr bwMode="auto">
            <a:xfrm>
              <a:off x="6638131" y="2532062"/>
              <a:ext cx="61913" cy="61913"/>
            </a:xfrm>
            <a:custGeom>
              <a:avLst/>
              <a:gdLst>
                <a:gd name="T0" fmla="*/ 78 w 78"/>
                <a:gd name="T1" fmla="*/ 42 h 78"/>
                <a:gd name="T2" fmla="*/ 78 w 78"/>
                <a:gd name="T3" fmla="*/ 42 h 78"/>
                <a:gd name="T4" fmla="*/ 76 w 78"/>
                <a:gd name="T5" fmla="*/ 50 h 78"/>
                <a:gd name="T6" fmla="*/ 74 w 78"/>
                <a:gd name="T7" fmla="*/ 56 h 78"/>
                <a:gd name="T8" fmla="*/ 70 w 78"/>
                <a:gd name="T9" fmla="*/ 64 h 78"/>
                <a:gd name="T10" fmla="*/ 64 w 78"/>
                <a:gd name="T11" fmla="*/ 68 h 78"/>
                <a:gd name="T12" fmla="*/ 58 w 78"/>
                <a:gd name="T13" fmla="*/ 74 h 78"/>
                <a:gd name="T14" fmla="*/ 52 w 78"/>
                <a:gd name="T15" fmla="*/ 76 h 78"/>
                <a:gd name="T16" fmla="*/ 44 w 78"/>
                <a:gd name="T17" fmla="*/ 78 h 78"/>
                <a:gd name="T18" fmla="*/ 36 w 78"/>
                <a:gd name="T19" fmla="*/ 78 h 78"/>
                <a:gd name="T20" fmla="*/ 36 w 78"/>
                <a:gd name="T21" fmla="*/ 78 h 78"/>
                <a:gd name="T22" fmla="*/ 28 w 78"/>
                <a:gd name="T23" fmla="*/ 76 h 78"/>
                <a:gd name="T24" fmla="*/ 20 w 78"/>
                <a:gd name="T25" fmla="*/ 74 h 78"/>
                <a:gd name="T26" fmla="*/ 14 w 78"/>
                <a:gd name="T27" fmla="*/ 70 h 78"/>
                <a:gd name="T28" fmla="*/ 8 w 78"/>
                <a:gd name="T29" fmla="*/ 64 h 78"/>
                <a:gd name="T30" fmla="*/ 4 w 78"/>
                <a:gd name="T31" fmla="*/ 58 h 78"/>
                <a:gd name="T32" fmla="*/ 2 w 78"/>
                <a:gd name="T33" fmla="*/ 52 h 78"/>
                <a:gd name="T34" fmla="*/ 0 w 78"/>
                <a:gd name="T35" fmla="*/ 44 h 78"/>
                <a:gd name="T36" fmla="*/ 0 w 78"/>
                <a:gd name="T37" fmla="*/ 36 h 78"/>
                <a:gd name="T38" fmla="*/ 0 w 78"/>
                <a:gd name="T39" fmla="*/ 36 h 78"/>
                <a:gd name="T40" fmla="*/ 0 w 78"/>
                <a:gd name="T41" fmla="*/ 28 h 78"/>
                <a:gd name="T42" fmla="*/ 4 w 78"/>
                <a:gd name="T43" fmla="*/ 20 h 78"/>
                <a:gd name="T44" fmla="*/ 8 w 78"/>
                <a:gd name="T45" fmla="*/ 14 h 78"/>
                <a:gd name="T46" fmla="*/ 12 w 78"/>
                <a:gd name="T47" fmla="*/ 8 h 78"/>
                <a:gd name="T48" fmla="*/ 20 w 78"/>
                <a:gd name="T49" fmla="*/ 4 h 78"/>
                <a:gd name="T50" fmla="*/ 26 w 78"/>
                <a:gd name="T51" fmla="*/ 2 h 78"/>
                <a:gd name="T52" fmla="*/ 34 w 78"/>
                <a:gd name="T53" fmla="*/ 0 h 78"/>
                <a:gd name="T54" fmla="*/ 42 w 78"/>
                <a:gd name="T55" fmla="*/ 0 h 78"/>
                <a:gd name="T56" fmla="*/ 42 w 78"/>
                <a:gd name="T57" fmla="*/ 0 h 78"/>
                <a:gd name="T58" fmla="*/ 50 w 78"/>
                <a:gd name="T59" fmla="*/ 0 h 78"/>
                <a:gd name="T60" fmla="*/ 56 w 78"/>
                <a:gd name="T61" fmla="*/ 4 h 78"/>
                <a:gd name="T62" fmla="*/ 64 w 78"/>
                <a:gd name="T63" fmla="*/ 8 h 78"/>
                <a:gd name="T64" fmla="*/ 68 w 78"/>
                <a:gd name="T65" fmla="*/ 14 h 78"/>
                <a:gd name="T66" fmla="*/ 74 w 78"/>
                <a:gd name="T67" fmla="*/ 20 h 78"/>
                <a:gd name="T68" fmla="*/ 76 w 78"/>
                <a:gd name="T69" fmla="*/ 26 h 78"/>
                <a:gd name="T70" fmla="*/ 78 w 78"/>
                <a:gd name="T71" fmla="*/ 34 h 78"/>
                <a:gd name="T72" fmla="*/ 78 w 78"/>
                <a:gd name="T73" fmla="*/ 4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78">
                  <a:moveTo>
                    <a:pt x="78" y="42"/>
                  </a:moveTo>
                  <a:lnTo>
                    <a:pt x="78" y="42"/>
                  </a:lnTo>
                  <a:lnTo>
                    <a:pt x="76" y="50"/>
                  </a:lnTo>
                  <a:lnTo>
                    <a:pt x="74" y="56"/>
                  </a:lnTo>
                  <a:lnTo>
                    <a:pt x="70" y="64"/>
                  </a:lnTo>
                  <a:lnTo>
                    <a:pt x="64" y="68"/>
                  </a:lnTo>
                  <a:lnTo>
                    <a:pt x="58" y="74"/>
                  </a:lnTo>
                  <a:lnTo>
                    <a:pt x="52" y="76"/>
                  </a:lnTo>
                  <a:lnTo>
                    <a:pt x="44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28" y="76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8" y="64"/>
                  </a:lnTo>
                  <a:lnTo>
                    <a:pt x="4" y="58"/>
                  </a:lnTo>
                  <a:lnTo>
                    <a:pt x="2" y="52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4" y="20"/>
                  </a:lnTo>
                  <a:lnTo>
                    <a:pt x="8" y="14"/>
                  </a:lnTo>
                  <a:lnTo>
                    <a:pt x="12" y="8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6" y="4"/>
                  </a:lnTo>
                  <a:lnTo>
                    <a:pt x="64" y="8"/>
                  </a:lnTo>
                  <a:lnTo>
                    <a:pt x="68" y="14"/>
                  </a:lnTo>
                  <a:lnTo>
                    <a:pt x="74" y="20"/>
                  </a:lnTo>
                  <a:lnTo>
                    <a:pt x="76" y="26"/>
                  </a:lnTo>
                  <a:lnTo>
                    <a:pt x="78" y="34"/>
                  </a:lnTo>
                  <a:lnTo>
                    <a:pt x="78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1" name="Freeform 10267"/>
            <p:cNvSpPr/>
            <p:nvPr/>
          </p:nvSpPr>
          <p:spPr bwMode="auto">
            <a:xfrm>
              <a:off x="5291931" y="2490787"/>
              <a:ext cx="169863" cy="155575"/>
            </a:xfrm>
            <a:custGeom>
              <a:avLst/>
              <a:gdLst>
                <a:gd name="T0" fmla="*/ 204 w 214"/>
                <a:gd name="T1" fmla="*/ 110 h 196"/>
                <a:gd name="T2" fmla="*/ 74 w 214"/>
                <a:gd name="T3" fmla="*/ 8 h 196"/>
                <a:gd name="T4" fmla="*/ 74 w 214"/>
                <a:gd name="T5" fmla="*/ 8 h 196"/>
                <a:gd name="T6" fmla="*/ 70 w 214"/>
                <a:gd name="T7" fmla="*/ 4 h 196"/>
                <a:gd name="T8" fmla="*/ 64 w 214"/>
                <a:gd name="T9" fmla="*/ 2 h 196"/>
                <a:gd name="T10" fmla="*/ 52 w 214"/>
                <a:gd name="T11" fmla="*/ 0 h 196"/>
                <a:gd name="T12" fmla="*/ 40 w 214"/>
                <a:gd name="T13" fmla="*/ 4 h 196"/>
                <a:gd name="T14" fmla="*/ 36 w 214"/>
                <a:gd name="T15" fmla="*/ 8 h 196"/>
                <a:gd name="T16" fmla="*/ 32 w 214"/>
                <a:gd name="T17" fmla="*/ 12 h 196"/>
                <a:gd name="T18" fmla="*/ 8 w 214"/>
                <a:gd name="T19" fmla="*/ 42 h 196"/>
                <a:gd name="T20" fmla="*/ 8 w 214"/>
                <a:gd name="T21" fmla="*/ 42 h 196"/>
                <a:gd name="T22" fmla="*/ 4 w 214"/>
                <a:gd name="T23" fmla="*/ 48 h 196"/>
                <a:gd name="T24" fmla="*/ 2 w 214"/>
                <a:gd name="T25" fmla="*/ 54 h 196"/>
                <a:gd name="T26" fmla="*/ 0 w 214"/>
                <a:gd name="T27" fmla="*/ 66 h 196"/>
                <a:gd name="T28" fmla="*/ 4 w 214"/>
                <a:gd name="T29" fmla="*/ 76 h 196"/>
                <a:gd name="T30" fmla="*/ 8 w 214"/>
                <a:gd name="T31" fmla="*/ 82 h 196"/>
                <a:gd name="T32" fmla="*/ 12 w 214"/>
                <a:gd name="T33" fmla="*/ 86 h 196"/>
                <a:gd name="T34" fmla="*/ 14 w 214"/>
                <a:gd name="T35" fmla="*/ 88 h 196"/>
                <a:gd name="T36" fmla="*/ 14 w 214"/>
                <a:gd name="T37" fmla="*/ 88 h 196"/>
                <a:gd name="T38" fmla="*/ 16 w 214"/>
                <a:gd name="T39" fmla="*/ 80 h 196"/>
                <a:gd name="T40" fmla="*/ 20 w 214"/>
                <a:gd name="T41" fmla="*/ 72 h 196"/>
                <a:gd name="T42" fmla="*/ 42 w 214"/>
                <a:gd name="T43" fmla="*/ 44 h 196"/>
                <a:gd name="T44" fmla="*/ 42 w 214"/>
                <a:gd name="T45" fmla="*/ 44 h 196"/>
                <a:gd name="T46" fmla="*/ 50 w 214"/>
                <a:gd name="T47" fmla="*/ 38 h 196"/>
                <a:gd name="T48" fmla="*/ 58 w 214"/>
                <a:gd name="T49" fmla="*/ 34 h 196"/>
                <a:gd name="T50" fmla="*/ 68 w 214"/>
                <a:gd name="T51" fmla="*/ 34 h 196"/>
                <a:gd name="T52" fmla="*/ 76 w 214"/>
                <a:gd name="T53" fmla="*/ 38 h 196"/>
                <a:gd name="T54" fmla="*/ 174 w 214"/>
                <a:gd name="T55" fmla="*/ 114 h 196"/>
                <a:gd name="T56" fmla="*/ 174 w 214"/>
                <a:gd name="T57" fmla="*/ 114 h 196"/>
                <a:gd name="T58" fmla="*/ 180 w 214"/>
                <a:gd name="T59" fmla="*/ 122 h 196"/>
                <a:gd name="T60" fmla="*/ 182 w 214"/>
                <a:gd name="T61" fmla="*/ 132 h 196"/>
                <a:gd name="T62" fmla="*/ 180 w 214"/>
                <a:gd name="T63" fmla="*/ 142 h 196"/>
                <a:gd name="T64" fmla="*/ 174 w 214"/>
                <a:gd name="T65" fmla="*/ 150 h 196"/>
                <a:gd name="T66" fmla="*/ 154 w 214"/>
                <a:gd name="T67" fmla="*/ 178 h 196"/>
                <a:gd name="T68" fmla="*/ 154 w 214"/>
                <a:gd name="T69" fmla="*/ 178 h 196"/>
                <a:gd name="T70" fmla="*/ 146 w 214"/>
                <a:gd name="T71" fmla="*/ 184 h 196"/>
                <a:gd name="T72" fmla="*/ 140 w 214"/>
                <a:gd name="T73" fmla="*/ 188 h 196"/>
                <a:gd name="T74" fmla="*/ 140 w 214"/>
                <a:gd name="T75" fmla="*/ 188 h 196"/>
                <a:gd name="T76" fmla="*/ 140 w 214"/>
                <a:gd name="T77" fmla="*/ 188 h 196"/>
                <a:gd name="T78" fmla="*/ 146 w 214"/>
                <a:gd name="T79" fmla="*/ 192 h 196"/>
                <a:gd name="T80" fmla="*/ 152 w 214"/>
                <a:gd name="T81" fmla="*/ 194 h 196"/>
                <a:gd name="T82" fmla="*/ 164 w 214"/>
                <a:gd name="T83" fmla="*/ 196 h 196"/>
                <a:gd name="T84" fmla="*/ 174 w 214"/>
                <a:gd name="T85" fmla="*/ 192 h 196"/>
                <a:gd name="T86" fmla="*/ 180 w 214"/>
                <a:gd name="T87" fmla="*/ 188 h 196"/>
                <a:gd name="T88" fmla="*/ 184 w 214"/>
                <a:gd name="T89" fmla="*/ 184 h 196"/>
                <a:gd name="T90" fmla="*/ 208 w 214"/>
                <a:gd name="T91" fmla="*/ 154 h 196"/>
                <a:gd name="T92" fmla="*/ 208 w 214"/>
                <a:gd name="T93" fmla="*/ 154 h 196"/>
                <a:gd name="T94" fmla="*/ 212 w 214"/>
                <a:gd name="T95" fmla="*/ 148 h 196"/>
                <a:gd name="T96" fmla="*/ 214 w 214"/>
                <a:gd name="T97" fmla="*/ 142 h 196"/>
                <a:gd name="T98" fmla="*/ 214 w 214"/>
                <a:gd name="T99" fmla="*/ 130 h 196"/>
                <a:gd name="T100" fmla="*/ 212 w 214"/>
                <a:gd name="T101" fmla="*/ 120 h 196"/>
                <a:gd name="T102" fmla="*/ 208 w 214"/>
                <a:gd name="T103" fmla="*/ 114 h 196"/>
                <a:gd name="T104" fmla="*/ 204 w 214"/>
                <a:gd name="T105" fmla="*/ 11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4" h="196">
                  <a:moveTo>
                    <a:pt x="204" y="110"/>
                  </a:moveTo>
                  <a:lnTo>
                    <a:pt x="74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36" y="8"/>
                  </a:lnTo>
                  <a:lnTo>
                    <a:pt x="32" y="1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4" y="48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4" y="76"/>
                  </a:lnTo>
                  <a:lnTo>
                    <a:pt x="8" y="82"/>
                  </a:lnTo>
                  <a:lnTo>
                    <a:pt x="12" y="86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0"/>
                  </a:lnTo>
                  <a:lnTo>
                    <a:pt x="20" y="7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50" y="38"/>
                  </a:lnTo>
                  <a:lnTo>
                    <a:pt x="58" y="34"/>
                  </a:lnTo>
                  <a:lnTo>
                    <a:pt x="68" y="34"/>
                  </a:lnTo>
                  <a:lnTo>
                    <a:pt x="76" y="38"/>
                  </a:lnTo>
                  <a:lnTo>
                    <a:pt x="174" y="114"/>
                  </a:lnTo>
                  <a:lnTo>
                    <a:pt x="174" y="114"/>
                  </a:lnTo>
                  <a:lnTo>
                    <a:pt x="180" y="122"/>
                  </a:lnTo>
                  <a:lnTo>
                    <a:pt x="182" y="132"/>
                  </a:lnTo>
                  <a:lnTo>
                    <a:pt x="180" y="142"/>
                  </a:lnTo>
                  <a:lnTo>
                    <a:pt x="174" y="150"/>
                  </a:lnTo>
                  <a:lnTo>
                    <a:pt x="154" y="178"/>
                  </a:lnTo>
                  <a:lnTo>
                    <a:pt x="154" y="178"/>
                  </a:lnTo>
                  <a:lnTo>
                    <a:pt x="146" y="184"/>
                  </a:lnTo>
                  <a:lnTo>
                    <a:pt x="140" y="188"/>
                  </a:lnTo>
                  <a:lnTo>
                    <a:pt x="140" y="188"/>
                  </a:lnTo>
                  <a:lnTo>
                    <a:pt x="140" y="188"/>
                  </a:lnTo>
                  <a:lnTo>
                    <a:pt x="146" y="192"/>
                  </a:lnTo>
                  <a:lnTo>
                    <a:pt x="152" y="194"/>
                  </a:lnTo>
                  <a:lnTo>
                    <a:pt x="164" y="196"/>
                  </a:lnTo>
                  <a:lnTo>
                    <a:pt x="174" y="192"/>
                  </a:lnTo>
                  <a:lnTo>
                    <a:pt x="180" y="188"/>
                  </a:lnTo>
                  <a:lnTo>
                    <a:pt x="184" y="184"/>
                  </a:lnTo>
                  <a:lnTo>
                    <a:pt x="208" y="154"/>
                  </a:lnTo>
                  <a:lnTo>
                    <a:pt x="208" y="154"/>
                  </a:lnTo>
                  <a:lnTo>
                    <a:pt x="212" y="148"/>
                  </a:lnTo>
                  <a:lnTo>
                    <a:pt x="214" y="142"/>
                  </a:lnTo>
                  <a:lnTo>
                    <a:pt x="214" y="130"/>
                  </a:lnTo>
                  <a:lnTo>
                    <a:pt x="212" y="120"/>
                  </a:lnTo>
                  <a:lnTo>
                    <a:pt x="208" y="114"/>
                  </a:lnTo>
                  <a:lnTo>
                    <a:pt x="204" y="110"/>
                  </a:lnTo>
                  <a:close/>
                </a:path>
              </a:pathLst>
            </a:custGeom>
            <a:solidFill>
              <a:srgbClr val="20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2" name="Freeform 10268"/>
            <p:cNvSpPr/>
            <p:nvPr/>
          </p:nvSpPr>
          <p:spPr bwMode="auto">
            <a:xfrm>
              <a:off x="5291931" y="2490787"/>
              <a:ext cx="169863" cy="155575"/>
            </a:xfrm>
            <a:custGeom>
              <a:avLst/>
              <a:gdLst>
                <a:gd name="T0" fmla="*/ 204 w 214"/>
                <a:gd name="T1" fmla="*/ 110 h 196"/>
                <a:gd name="T2" fmla="*/ 74 w 214"/>
                <a:gd name="T3" fmla="*/ 8 h 196"/>
                <a:gd name="T4" fmla="*/ 74 w 214"/>
                <a:gd name="T5" fmla="*/ 8 h 196"/>
                <a:gd name="T6" fmla="*/ 70 w 214"/>
                <a:gd name="T7" fmla="*/ 4 h 196"/>
                <a:gd name="T8" fmla="*/ 64 w 214"/>
                <a:gd name="T9" fmla="*/ 2 h 196"/>
                <a:gd name="T10" fmla="*/ 52 w 214"/>
                <a:gd name="T11" fmla="*/ 0 h 196"/>
                <a:gd name="T12" fmla="*/ 40 w 214"/>
                <a:gd name="T13" fmla="*/ 4 h 196"/>
                <a:gd name="T14" fmla="*/ 36 w 214"/>
                <a:gd name="T15" fmla="*/ 8 h 196"/>
                <a:gd name="T16" fmla="*/ 32 w 214"/>
                <a:gd name="T17" fmla="*/ 12 h 196"/>
                <a:gd name="T18" fmla="*/ 8 w 214"/>
                <a:gd name="T19" fmla="*/ 42 h 196"/>
                <a:gd name="T20" fmla="*/ 8 w 214"/>
                <a:gd name="T21" fmla="*/ 42 h 196"/>
                <a:gd name="T22" fmla="*/ 4 w 214"/>
                <a:gd name="T23" fmla="*/ 48 h 196"/>
                <a:gd name="T24" fmla="*/ 2 w 214"/>
                <a:gd name="T25" fmla="*/ 54 h 196"/>
                <a:gd name="T26" fmla="*/ 0 w 214"/>
                <a:gd name="T27" fmla="*/ 66 h 196"/>
                <a:gd name="T28" fmla="*/ 4 w 214"/>
                <a:gd name="T29" fmla="*/ 76 h 196"/>
                <a:gd name="T30" fmla="*/ 8 w 214"/>
                <a:gd name="T31" fmla="*/ 82 h 196"/>
                <a:gd name="T32" fmla="*/ 12 w 214"/>
                <a:gd name="T33" fmla="*/ 86 h 196"/>
                <a:gd name="T34" fmla="*/ 14 w 214"/>
                <a:gd name="T35" fmla="*/ 88 h 196"/>
                <a:gd name="T36" fmla="*/ 14 w 214"/>
                <a:gd name="T37" fmla="*/ 88 h 196"/>
                <a:gd name="T38" fmla="*/ 16 w 214"/>
                <a:gd name="T39" fmla="*/ 80 h 196"/>
                <a:gd name="T40" fmla="*/ 20 w 214"/>
                <a:gd name="T41" fmla="*/ 72 h 196"/>
                <a:gd name="T42" fmla="*/ 42 w 214"/>
                <a:gd name="T43" fmla="*/ 44 h 196"/>
                <a:gd name="T44" fmla="*/ 42 w 214"/>
                <a:gd name="T45" fmla="*/ 44 h 196"/>
                <a:gd name="T46" fmla="*/ 50 w 214"/>
                <a:gd name="T47" fmla="*/ 38 h 196"/>
                <a:gd name="T48" fmla="*/ 58 w 214"/>
                <a:gd name="T49" fmla="*/ 34 h 196"/>
                <a:gd name="T50" fmla="*/ 68 w 214"/>
                <a:gd name="T51" fmla="*/ 34 h 196"/>
                <a:gd name="T52" fmla="*/ 76 w 214"/>
                <a:gd name="T53" fmla="*/ 38 h 196"/>
                <a:gd name="T54" fmla="*/ 174 w 214"/>
                <a:gd name="T55" fmla="*/ 114 h 196"/>
                <a:gd name="T56" fmla="*/ 174 w 214"/>
                <a:gd name="T57" fmla="*/ 114 h 196"/>
                <a:gd name="T58" fmla="*/ 180 w 214"/>
                <a:gd name="T59" fmla="*/ 122 h 196"/>
                <a:gd name="T60" fmla="*/ 182 w 214"/>
                <a:gd name="T61" fmla="*/ 132 h 196"/>
                <a:gd name="T62" fmla="*/ 180 w 214"/>
                <a:gd name="T63" fmla="*/ 142 h 196"/>
                <a:gd name="T64" fmla="*/ 174 w 214"/>
                <a:gd name="T65" fmla="*/ 150 h 196"/>
                <a:gd name="T66" fmla="*/ 154 w 214"/>
                <a:gd name="T67" fmla="*/ 178 h 196"/>
                <a:gd name="T68" fmla="*/ 154 w 214"/>
                <a:gd name="T69" fmla="*/ 178 h 196"/>
                <a:gd name="T70" fmla="*/ 146 w 214"/>
                <a:gd name="T71" fmla="*/ 184 h 196"/>
                <a:gd name="T72" fmla="*/ 140 w 214"/>
                <a:gd name="T73" fmla="*/ 188 h 196"/>
                <a:gd name="T74" fmla="*/ 140 w 214"/>
                <a:gd name="T75" fmla="*/ 188 h 196"/>
                <a:gd name="T76" fmla="*/ 140 w 214"/>
                <a:gd name="T77" fmla="*/ 188 h 196"/>
                <a:gd name="T78" fmla="*/ 146 w 214"/>
                <a:gd name="T79" fmla="*/ 192 h 196"/>
                <a:gd name="T80" fmla="*/ 152 w 214"/>
                <a:gd name="T81" fmla="*/ 194 h 196"/>
                <a:gd name="T82" fmla="*/ 164 w 214"/>
                <a:gd name="T83" fmla="*/ 196 h 196"/>
                <a:gd name="T84" fmla="*/ 174 w 214"/>
                <a:gd name="T85" fmla="*/ 192 h 196"/>
                <a:gd name="T86" fmla="*/ 180 w 214"/>
                <a:gd name="T87" fmla="*/ 188 h 196"/>
                <a:gd name="T88" fmla="*/ 184 w 214"/>
                <a:gd name="T89" fmla="*/ 184 h 196"/>
                <a:gd name="T90" fmla="*/ 208 w 214"/>
                <a:gd name="T91" fmla="*/ 154 h 196"/>
                <a:gd name="T92" fmla="*/ 208 w 214"/>
                <a:gd name="T93" fmla="*/ 154 h 196"/>
                <a:gd name="T94" fmla="*/ 212 w 214"/>
                <a:gd name="T95" fmla="*/ 148 h 196"/>
                <a:gd name="T96" fmla="*/ 214 w 214"/>
                <a:gd name="T97" fmla="*/ 142 h 196"/>
                <a:gd name="T98" fmla="*/ 214 w 214"/>
                <a:gd name="T99" fmla="*/ 130 h 196"/>
                <a:gd name="T100" fmla="*/ 212 w 214"/>
                <a:gd name="T101" fmla="*/ 120 h 196"/>
                <a:gd name="T102" fmla="*/ 208 w 214"/>
                <a:gd name="T103" fmla="*/ 114 h 196"/>
                <a:gd name="T104" fmla="*/ 204 w 214"/>
                <a:gd name="T105" fmla="*/ 11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4" h="196">
                  <a:moveTo>
                    <a:pt x="204" y="110"/>
                  </a:moveTo>
                  <a:lnTo>
                    <a:pt x="74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4" y="2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36" y="8"/>
                  </a:lnTo>
                  <a:lnTo>
                    <a:pt x="32" y="1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4" y="48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4" y="76"/>
                  </a:lnTo>
                  <a:lnTo>
                    <a:pt x="8" y="82"/>
                  </a:lnTo>
                  <a:lnTo>
                    <a:pt x="12" y="86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0"/>
                  </a:lnTo>
                  <a:lnTo>
                    <a:pt x="20" y="7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50" y="38"/>
                  </a:lnTo>
                  <a:lnTo>
                    <a:pt x="58" y="34"/>
                  </a:lnTo>
                  <a:lnTo>
                    <a:pt x="68" y="34"/>
                  </a:lnTo>
                  <a:lnTo>
                    <a:pt x="76" y="38"/>
                  </a:lnTo>
                  <a:lnTo>
                    <a:pt x="174" y="114"/>
                  </a:lnTo>
                  <a:lnTo>
                    <a:pt x="174" y="114"/>
                  </a:lnTo>
                  <a:lnTo>
                    <a:pt x="180" y="122"/>
                  </a:lnTo>
                  <a:lnTo>
                    <a:pt x="182" y="132"/>
                  </a:lnTo>
                  <a:lnTo>
                    <a:pt x="180" y="142"/>
                  </a:lnTo>
                  <a:lnTo>
                    <a:pt x="174" y="150"/>
                  </a:lnTo>
                  <a:lnTo>
                    <a:pt x="154" y="178"/>
                  </a:lnTo>
                  <a:lnTo>
                    <a:pt x="154" y="178"/>
                  </a:lnTo>
                  <a:lnTo>
                    <a:pt x="146" y="184"/>
                  </a:lnTo>
                  <a:lnTo>
                    <a:pt x="140" y="188"/>
                  </a:lnTo>
                  <a:lnTo>
                    <a:pt x="140" y="188"/>
                  </a:lnTo>
                  <a:lnTo>
                    <a:pt x="140" y="188"/>
                  </a:lnTo>
                  <a:lnTo>
                    <a:pt x="146" y="192"/>
                  </a:lnTo>
                  <a:lnTo>
                    <a:pt x="152" y="194"/>
                  </a:lnTo>
                  <a:lnTo>
                    <a:pt x="164" y="196"/>
                  </a:lnTo>
                  <a:lnTo>
                    <a:pt x="174" y="192"/>
                  </a:lnTo>
                  <a:lnTo>
                    <a:pt x="180" y="188"/>
                  </a:lnTo>
                  <a:lnTo>
                    <a:pt x="184" y="184"/>
                  </a:lnTo>
                  <a:lnTo>
                    <a:pt x="208" y="154"/>
                  </a:lnTo>
                  <a:lnTo>
                    <a:pt x="208" y="154"/>
                  </a:lnTo>
                  <a:lnTo>
                    <a:pt x="212" y="148"/>
                  </a:lnTo>
                  <a:lnTo>
                    <a:pt x="214" y="142"/>
                  </a:lnTo>
                  <a:lnTo>
                    <a:pt x="214" y="130"/>
                  </a:lnTo>
                  <a:lnTo>
                    <a:pt x="212" y="120"/>
                  </a:lnTo>
                  <a:lnTo>
                    <a:pt x="208" y="114"/>
                  </a:lnTo>
                  <a:lnTo>
                    <a:pt x="204" y="1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3" name="Freeform 10269"/>
            <p:cNvSpPr/>
            <p:nvPr/>
          </p:nvSpPr>
          <p:spPr bwMode="auto">
            <a:xfrm>
              <a:off x="5280819" y="2482850"/>
              <a:ext cx="169863" cy="153988"/>
            </a:xfrm>
            <a:custGeom>
              <a:avLst/>
              <a:gdLst>
                <a:gd name="T0" fmla="*/ 202 w 214"/>
                <a:gd name="T1" fmla="*/ 108 h 194"/>
                <a:gd name="T2" fmla="*/ 74 w 214"/>
                <a:gd name="T3" fmla="*/ 6 h 194"/>
                <a:gd name="T4" fmla="*/ 74 w 214"/>
                <a:gd name="T5" fmla="*/ 6 h 194"/>
                <a:gd name="T6" fmla="*/ 68 w 214"/>
                <a:gd name="T7" fmla="*/ 2 h 194"/>
                <a:gd name="T8" fmla="*/ 64 w 214"/>
                <a:gd name="T9" fmla="*/ 0 h 194"/>
                <a:gd name="T10" fmla="*/ 52 w 214"/>
                <a:gd name="T11" fmla="*/ 0 h 194"/>
                <a:gd name="T12" fmla="*/ 40 w 214"/>
                <a:gd name="T13" fmla="*/ 2 h 194"/>
                <a:gd name="T14" fmla="*/ 34 w 214"/>
                <a:gd name="T15" fmla="*/ 6 h 194"/>
                <a:gd name="T16" fmla="*/ 30 w 214"/>
                <a:gd name="T17" fmla="*/ 10 h 194"/>
                <a:gd name="T18" fmla="*/ 6 w 214"/>
                <a:gd name="T19" fmla="*/ 42 h 194"/>
                <a:gd name="T20" fmla="*/ 6 w 214"/>
                <a:gd name="T21" fmla="*/ 42 h 194"/>
                <a:gd name="T22" fmla="*/ 4 w 214"/>
                <a:gd name="T23" fmla="*/ 46 h 194"/>
                <a:gd name="T24" fmla="*/ 0 w 214"/>
                <a:gd name="T25" fmla="*/ 52 h 194"/>
                <a:gd name="T26" fmla="*/ 0 w 214"/>
                <a:gd name="T27" fmla="*/ 64 h 194"/>
                <a:gd name="T28" fmla="*/ 4 w 214"/>
                <a:gd name="T29" fmla="*/ 76 h 194"/>
                <a:gd name="T30" fmla="*/ 6 w 214"/>
                <a:gd name="T31" fmla="*/ 80 h 194"/>
                <a:gd name="T32" fmla="*/ 12 w 214"/>
                <a:gd name="T33" fmla="*/ 84 h 194"/>
                <a:gd name="T34" fmla="*/ 12 w 214"/>
                <a:gd name="T35" fmla="*/ 86 h 194"/>
                <a:gd name="T36" fmla="*/ 12 w 214"/>
                <a:gd name="T37" fmla="*/ 86 h 194"/>
                <a:gd name="T38" fmla="*/ 14 w 214"/>
                <a:gd name="T39" fmla="*/ 78 h 194"/>
                <a:gd name="T40" fmla="*/ 20 w 214"/>
                <a:gd name="T41" fmla="*/ 70 h 194"/>
                <a:gd name="T42" fmla="*/ 40 w 214"/>
                <a:gd name="T43" fmla="*/ 44 h 194"/>
                <a:gd name="T44" fmla="*/ 40 w 214"/>
                <a:gd name="T45" fmla="*/ 44 h 194"/>
                <a:gd name="T46" fmla="*/ 48 w 214"/>
                <a:gd name="T47" fmla="*/ 36 h 194"/>
                <a:gd name="T48" fmla="*/ 58 w 214"/>
                <a:gd name="T49" fmla="*/ 32 h 194"/>
                <a:gd name="T50" fmla="*/ 68 w 214"/>
                <a:gd name="T51" fmla="*/ 32 h 194"/>
                <a:gd name="T52" fmla="*/ 76 w 214"/>
                <a:gd name="T53" fmla="*/ 36 h 194"/>
                <a:gd name="T54" fmla="*/ 172 w 214"/>
                <a:gd name="T55" fmla="*/ 114 h 194"/>
                <a:gd name="T56" fmla="*/ 172 w 214"/>
                <a:gd name="T57" fmla="*/ 114 h 194"/>
                <a:gd name="T58" fmla="*/ 178 w 214"/>
                <a:gd name="T59" fmla="*/ 120 h 194"/>
                <a:gd name="T60" fmla="*/ 180 w 214"/>
                <a:gd name="T61" fmla="*/ 130 h 194"/>
                <a:gd name="T62" fmla="*/ 180 w 214"/>
                <a:gd name="T63" fmla="*/ 140 h 194"/>
                <a:gd name="T64" fmla="*/ 174 w 214"/>
                <a:gd name="T65" fmla="*/ 150 h 194"/>
                <a:gd name="T66" fmla="*/ 152 w 214"/>
                <a:gd name="T67" fmla="*/ 176 h 194"/>
                <a:gd name="T68" fmla="*/ 152 w 214"/>
                <a:gd name="T69" fmla="*/ 176 h 194"/>
                <a:gd name="T70" fmla="*/ 146 w 214"/>
                <a:gd name="T71" fmla="*/ 182 h 194"/>
                <a:gd name="T72" fmla="*/ 138 w 214"/>
                <a:gd name="T73" fmla="*/ 186 h 194"/>
                <a:gd name="T74" fmla="*/ 140 w 214"/>
                <a:gd name="T75" fmla="*/ 188 h 194"/>
                <a:gd name="T76" fmla="*/ 140 w 214"/>
                <a:gd name="T77" fmla="*/ 188 h 194"/>
                <a:gd name="T78" fmla="*/ 146 w 214"/>
                <a:gd name="T79" fmla="*/ 190 h 194"/>
                <a:gd name="T80" fmla="*/ 152 w 214"/>
                <a:gd name="T81" fmla="*/ 192 h 194"/>
                <a:gd name="T82" fmla="*/ 162 w 214"/>
                <a:gd name="T83" fmla="*/ 194 h 194"/>
                <a:gd name="T84" fmla="*/ 174 w 214"/>
                <a:gd name="T85" fmla="*/ 190 h 194"/>
                <a:gd name="T86" fmla="*/ 180 w 214"/>
                <a:gd name="T87" fmla="*/ 186 h 194"/>
                <a:gd name="T88" fmla="*/ 184 w 214"/>
                <a:gd name="T89" fmla="*/ 182 h 194"/>
                <a:gd name="T90" fmla="*/ 208 w 214"/>
                <a:gd name="T91" fmla="*/ 152 h 194"/>
                <a:gd name="T92" fmla="*/ 208 w 214"/>
                <a:gd name="T93" fmla="*/ 152 h 194"/>
                <a:gd name="T94" fmla="*/ 212 w 214"/>
                <a:gd name="T95" fmla="*/ 146 h 194"/>
                <a:gd name="T96" fmla="*/ 214 w 214"/>
                <a:gd name="T97" fmla="*/ 140 h 194"/>
                <a:gd name="T98" fmla="*/ 214 w 214"/>
                <a:gd name="T99" fmla="*/ 128 h 194"/>
                <a:gd name="T100" fmla="*/ 210 w 214"/>
                <a:gd name="T101" fmla="*/ 118 h 194"/>
                <a:gd name="T102" fmla="*/ 208 w 214"/>
                <a:gd name="T103" fmla="*/ 112 h 194"/>
                <a:gd name="T104" fmla="*/ 202 w 214"/>
                <a:gd name="T105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4" h="194">
                  <a:moveTo>
                    <a:pt x="202" y="108"/>
                  </a:moveTo>
                  <a:lnTo>
                    <a:pt x="74" y="6"/>
                  </a:lnTo>
                  <a:lnTo>
                    <a:pt x="74" y="6"/>
                  </a:lnTo>
                  <a:lnTo>
                    <a:pt x="68" y="2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2"/>
                  </a:lnTo>
                  <a:lnTo>
                    <a:pt x="34" y="6"/>
                  </a:lnTo>
                  <a:lnTo>
                    <a:pt x="30" y="1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4" y="76"/>
                  </a:lnTo>
                  <a:lnTo>
                    <a:pt x="6" y="80"/>
                  </a:lnTo>
                  <a:lnTo>
                    <a:pt x="12" y="84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4" y="78"/>
                  </a:lnTo>
                  <a:lnTo>
                    <a:pt x="20" y="7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8" y="36"/>
                  </a:lnTo>
                  <a:lnTo>
                    <a:pt x="58" y="32"/>
                  </a:lnTo>
                  <a:lnTo>
                    <a:pt x="68" y="32"/>
                  </a:lnTo>
                  <a:lnTo>
                    <a:pt x="76" y="36"/>
                  </a:lnTo>
                  <a:lnTo>
                    <a:pt x="172" y="114"/>
                  </a:lnTo>
                  <a:lnTo>
                    <a:pt x="172" y="114"/>
                  </a:lnTo>
                  <a:lnTo>
                    <a:pt x="178" y="120"/>
                  </a:lnTo>
                  <a:lnTo>
                    <a:pt x="180" y="130"/>
                  </a:lnTo>
                  <a:lnTo>
                    <a:pt x="180" y="140"/>
                  </a:lnTo>
                  <a:lnTo>
                    <a:pt x="174" y="150"/>
                  </a:lnTo>
                  <a:lnTo>
                    <a:pt x="152" y="176"/>
                  </a:lnTo>
                  <a:lnTo>
                    <a:pt x="152" y="176"/>
                  </a:lnTo>
                  <a:lnTo>
                    <a:pt x="146" y="182"/>
                  </a:lnTo>
                  <a:lnTo>
                    <a:pt x="138" y="186"/>
                  </a:lnTo>
                  <a:lnTo>
                    <a:pt x="140" y="188"/>
                  </a:lnTo>
                  <a:lnTo>
                    <a:pt x="140" y="188"/>
                  </a:lnTo>
                  <a:lnTo>
                    <a:pt x="146" y="190"/>
                  </a:lnTo>
                  <a:lnTo>
                    <a:pt x="152" y="192"/>
                  </a:lnTo>
                  <a:lnTo>
                    <a:pt x="162" y="194"/>
                  </a:lnTo>
                  <a:lnTo>
                    <a:pt x="174" y="190"/>
                  </a:lnTo>
                  <a:lnTo>
                    <a:pt x="180" y="186"/>
                  </a:lnTo>
                  <a:lnTo>
                    <a:pt x="184" y="182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12" y="146"/>
                  </a:lnTo>
                  <a:lnTo>
                    <a:pt x="214" y="140"/>
                  </a:lnTo>
                  <a:lnTo>
                    <a:pt x="214" y="128"/>
                  </a:lnTo>
                  <a:lnTo>
                    <a:pt x="210" y="118"/>
                  </a:lnTo>
                  <a:lnTo>
                    <a:pt x="208" y="112"/>
                  </a:lnTo>
                  <a:lnTo>
                    <a:pt x="202" y="108"/>
                  </a:lnTo>
                  <a:close/>
                </a:path>
              </a:pathLst>
            </a:custGeom>
            <a:solidFill>
              <a:srgbClr val="32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4" name="Freeform 10270"/>
            <p:cNvSpPr/>
            <p:nvPr/>
          </p:nvSpPr>
          <p:spPr bwMode="auto">
            <a:xfrm>
              <a:off x="5280819" y="2482850"/>
              <a:ext cx="169863" cy="153988"/>
            </a:xfrm>
            <a:custGeom>
              <a:avLst/>
              <a:gdLst>
                <a:gd name="T0" fmla="*/ 202 w 214"/>
                <a:gd name="T1" fmla="*/ 108 h 194"/>
                <a:gd name="T2" fmla="*/ 74 w 214"/>
                <a:gd name="T3" fmla="*/ 6 h 194"/>
                <a:gd name="T4" fmla="*/ 74 w 214"/>
                <a:gd name="T5" fmla="*/ 6 h 194"/>
                <a:gd name="T6" fmla="*/ 68 w 214"/>
                <a:gd name="T7" fmla="*/ 2 h 194"/>
                <a:gd name="T8" fmla="*/ 64 w 214"/>
                <a:gd name="T9" fmla="*/ 0 h 194"/>
                <a:gd name="T10" fmla="*/ 52 w 214"/>
                <a:gd name="T11" fmla="*/ 0 h 194"/>
                <a:gd name="T12" fmla="*/ 40 w 214"/>
                <a:gd name="T13" fmla="*/ 2 h 194"/>
                <a:gd name="T14" fmla="*/ 34 w 214"/>
                <a:gd name="T15" fmla="*/ 6 h 194"/>
                <a:gd name="T16" fmla="*/ 30 w 214"/>
                <a:gd name="T17" fmla="*/ 10 h 194"/>
                <a:gd name="T18" fmla="*/ 6 w 214"/>
                <a:gd name="T19" fmla="*/ 42 h 194"/>
                <a:gd name="T20" fmla="*/ 6 w 214"/>
                <a:gd name="T21" fmla="*/ 42 h 194"/>
                <a:gd name="T22" fmla="*/ 4 w 214"/>
                <a:gd name="T23" fmla="*/ 46 h 194"/>
                <a:gd name="T24" fmla="*/ 0 w 214"/>
                <a:gd name="T25" fmla="*/ 52 h 194"/>
                <a:gd name="T26" fmla="*/ 0 w 214"/>
                <a:gd name="T27" fmla="*/ 64 h 194"/>
                <a:gd name="T28" fmla="*/ 4 w 214"/>
                <a:gd name="T29" fmla="*/ 76 h 194"/>
                <a:gd name="T30" fmla="*/ 6 w 214"/>
                <a:gd name="T31" fmla="*/ 80 h 194"/>
                <a:gd name="T32" fmla="*/ 12 w 214"/>
                <a:gd name="T33" fmla="*/ 84 h 194"/>
                <a:gd name="T34" fmla="*/ 12 w 214"/>
                <a:gd name="T35" fmla="*/ 86 h 194"/>
                <a:gd name="T36" fmla="*/ 12 w 214"/>
                <a:gd name="T37" fmla="*/ 86 h 194"/>
                <a:gd name="T38" fmla="*/ 14 w 214"/>
                <a:gd name="T39" fmla="*/ 78 h 194"/>
                <a:gd name="T40" fmla="*/ 20 w 214"/>
                <a:gd name="T41" fmla="*/ 70 h 194"/>
                <a:gd name="T42" fmla="*/ 40 w 214"/>
                <a:gd name="T43" fmla="*/ 44 h 194"/>
                <a:gd name="T44" fmla="*/ 40 w 214"/>
                <a:gd name="T45" fmla="*/ 44 h 194"/>
                <a:gd name="T46" fmla="*/ 48 w 214"/>
                <a:gd name="T47" fmla="*/ 36 h 194"/>
                <a:gd name="T48" fmla="*/ 58 w 214"/>
                <a:gd name="T49" fmla="*/ 32 h 194"/>
                <a:gd name="T50" fmla="*/ 68 w 214"/>
                <a:gd name="T51" fmla="*/ 32 h 194"/>
                <a:gd name="T52" fmla="*/ 76 w 214"/>
                <a:gd name="T53" fmla="*/ 36 h 194"/>
                <a:gd name="T54" fmla="*/ 172 w 214"/>
                <a:gd name="T55" fmla="*/ 114 h 194"/>
                <a:gd name="T56" fmla="*/ 172 w 214"/>
                <a:gd name="T57" fmla="*/ 114 h 194"/>
                <a:gd name="T58" fmla="*/ 178 w 214"/>
                <a:gd name="T59" fmla="*/ 120 h 194"/>
                <a:gd name="T60" fmla="*/ 180 w 214"/>
                <a:gd name="T61" fmla="*/ 130 h 194"/>
                <a:gd name="T62" fmla="*/ 180 w 214"/>
                <a:gd name="T63" fmla="*/ 140 h 194"/>
                <a:gd name="T64" fmla="*/ 174 w 214"/>
                <a:gd name="T65" fmla="*/ 150 h 194"/>
                <a:gd name="T66" fmla="*/ 152 w 214"/>
                <a:gd name="T67" fmla="*/ 176 h 194"/>
                <a:gd name="T68" fmla="*/ 152 w 214"/>
                <a:gd name="T69" fmla="*/ 176 h 194"/>
                <a:gd name="T70" fmla="*/ 146 w 214"/>
                <a:gd name="T71" fmla="*/ 182 h 194"/>
                <a:gd name="T72" fmla="*/ 138 w 214"/>
                <a:gd name="T73" fmla="*/ 186 h 194"/>
                <a:gd name="T74" fmla="*/ 140 w 214"/>
                <a:gd name="T75" fmla="*/ 188 h 194"/>
                <a:gd name="T76" fmla="*/ 140 w 214"/>
                <a:gd name="T77" fmla="*/ 188 h 194"/>
                <a:gd name="T78" fmla="*/ 146 w 214"/>
                <a:gd name="T79" fmla="*/ 190 h 194"/>
                <a:gd name="T80" fmla="*/ 152 w 214"/>
                <a:gd name="T81" fmla="*/ 192 h 194"/>
                <a:gd name="T82" fmla="*/ 162 w 214"/>
                <a:gd name="T83" fmla="*/ 194 h 194"/>
                <a:gd name="T84" fmla="*/ 174 w 214"/>
                <a:gd name="T85" fmla="*/ 190 h 194"/>
                <a:gd name="T86" fmla="*/ 180 w 214"/>
                <a:gd name="T87" fmla="*/ 186 h 194"/>
                <a:gd name="T88" fmla="*/ 184 w 214"/>
                <a:gd name="T89" fmla="*/ 182 h 194"/>
                <a:gd name="T90" fmla="*/ 208 w 214"/>
                <a:gd name="T91" fmla="*/ 152 h 194"/>
                <a:gd name="T92" fmla="*/ 208 w 214"/>
                <a:gd name="T93" fmla="*/ 152 h 194"/>
                <a:gd name="T94" fmla="*/ 212 w 214"/>
                <a:gd name="T95" fmla="*/ 146 h 194"/>
                <a:gd name="T96" fmla="*/ 214 w 214"/>
                <a:gd name="T97" fmla="*/ 140 h 194"/>
                <a:gd name="T98" fmla="*/ 214 w 214"/>
                <a:gd name="T99" fmla="*/ 128 h 194"/>
                <a:gd name="T100" fmla="*/ 210 w 214"/>
                <a:gd name="T101" fmla="*/ 118 h 194"/>
                <a:gd name="T102" fmla="*/ 208 w 214"/>
                <a:gd name="T103" fmla="*/ 112 h 194"/>
                <a:gd name="T104" fmla="*/ 202 w 214"/>
                <a:gd name="T105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4" h="194">
                  <a:moveTo>
                    <a:pt x="202" y="108"/>
                  </a:moveTo>
                  <a:lnTo>
                    <a:pt x="74" y="6"/>
                  </a:lnTo>
                  <a:lnTo>
                    <a:pt x="74" y="6"/>
                  </a:lnTo>
                  <a:lnTo>
                    <a:pt x="68" y="2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2"/>
                  </a:lnTo>
                  <a:lnTo>
                    <a:pt x="34" y="6"/>
                  </a:lnTo>
                  <a:lnTo>
                    <a:pt x="30" y="1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4" y="76"/>
                  </a:lnTo>
                  <a:lnTo>
                    <a:pt x="6" y="80"/>
                  </a:lnTo>
                  <a:lnTo>
                    <a:pt x="12" y="84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4" y="78"/>
                  </a:lnTo>
                  <a:lnTo>
                    <a:pt x="20" y="7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8" y="36"/>
                  </a:lnTo>
                  <a:lnTo>
                    <a:pt x="58" y="32"/>
                  </a:lnTo>
                  <a:lnTo>
                    <a:pt x="68" y="32"/>
                  </a:lnTo>
                  <a:lnTo>
                    <a:pt x="76" y="36"/>
                  </a:lnTo>
                  <a:lnTo>
                    <a:pt x="172" y="114"/>
                  </a:lnTo>
                  <a:lnTo>
                    <a:pt x="172" y="114"/>
                  </a:lnTo>
                  <a:lnTo>
                    <a:pt x="178" y="120"/>
                  </a:lnTo>
                  <a:lnTo>
                    <a:pt x="180" y="130"/>
                  </a:lnTo>
                  <a:lnTo>
                    <a:pt x="180" y="140"/>
                  </a:lnTo>
                  <a:lnTo>
                    <a:pt x="174" y="150"/>
                  </a:lnTo>
                  <a:lnTo>
                    <a:pt x="152" y="176"/>
                  </a:lnTo>
                  <a:lnTo>
                    <a:pt x="152" y="176"/>
                  </a:lnTo>
                  <a:lnTo>
                    <a:pt x="146" y="182"/>
                  </a:lnTo>
                  <a:lnTo>
                    <a:pt x="138" y="186"/>
                  </a:lnTo>
                  <a:lnTo>
                    <a:pt x="140" y="188"/>
                  </a:lnTo>
                  <a:lnTo>
                    <a:pt x="140" y="188"/>
                  </a:lnTo>
                  <a:lnTo>
                    <a:pt x="146" y="190"/>
                  </a:lnTo>
                  <a:lnTo>
                    <a:pt x="152" y="192"/>
                  </a:lnTo>
                  <a:lnTo>
                    <a:pt x="162" y="194"/>
                  </a:lnTo>
                  <a:lnTo>
                    <a:pt x="174" y="190"/>
                  </a:lnTo>
                  <a:lnTo>
                    <a:pt x="180" y="186"/>
                  </a:lnTo>
                  <a:lnTo>
                    <a:pt x="184" y="182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12" y="146"/>
                  </a:lnTo>
                  <a:lnTo>
                    <a:pt x="214" y="140"/>
                  </a:lnTo>
                  <a:lnTo>
                    <a:pt x="214" y="128"/>
                  </a:lnTo>
                  <a:lnTo>
                    <a:pt x="210" y="118"/>
                  </a:lnTo>
                  <a:lnTo>
                    <a:pt x="208" y="112"/>
                  </a:lnTo>
                  <a:lnTo>
                    <a:pt x="202" y="1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5" name="Freeform 10271"/>
            <p:cNvSpPr/>
            <p:nvPr/>
          </p:nvSpPr>
          <p:spPr bwMode="auto">
            <a:xfrm>
              <a:off x="4926806" y="2446337"/>
              <a:ext cx="692150" cy="671513"/>
            </a:xfrm>
            <a:custGeom>
              <a:avLst/>
              <a:gdLst>
                <a:gd name="T0" fmla="*/ 566 w 872"/>
                <a:gd name="T1" fmla="*/ 834 h 846"/>
                <a:gd name="T2" fmla="*/ 566 w 872"/>
                <a:gd name="T3" fmla="*/ 834 h 846"/>
                <a:gd name="T4" fmla="*/ 560 w 872"/>
                <a:gd name="T5" fmla="*/ 840 h 846"/>
                <a:gd name="T6" fmla="*/ 556 w 872"/>
                <a:gd name="T7" fmla="*/ 842 h 846"/>
                <a:gd name="T8" fmla="*/ 544 w 872"/>
                <a:gd name="T9" fmla="*/ 846 h 846"/>
                <a:gd name="T10" fmla="*/ 532 w 872"/>
                <a:gd name="T11" fmla="*/ 846 h 846"/>
                <a:gd name="T12" fmla="*/ 526 w 872"/>
                <a:gd name="T13" fmla="*/ 844 h 846"/>
                <a:gd name="T14" fmla="*/ 522 w 872"/>
                <a:gd name="T15" fmla="*/ 840 h 846"/>
                <a:gd name="T16" fmla="*/ 10 w 872"/>
                <a:gd name="T17" fmla="*/ 434 h 846"/>
                <a:gd name="T18" fmla="*/ 10 w 872"/>
                <a:gd name="T19" fmla="*/ 434 h 846"/>
                <a:gd name="T20" fmla="*/ 6 w 872"/>
                <a:gd name="T21" fmla="*/ 428 h 846"/>
                <a:gd name="T22" fmla="*/ 2 w 872"/>
                <a:gd name="T23" fmla="*/ 424 h 846"/>
                <a:gd name="T24" fmla="*/ 0 w 872"/>
                <a:gd name="T25" fmla="*/ 412 h 846"/>
                <a:gd name="T26" fmla="*/ 0 w 872"/>
                <a:gd name="T27" fmla="*/ 400 h 846"/>
                <a:gd name="T28" fmla="*/ 2 w 872"/>
                <a:gd name="T29" fmla="*/ 394 h 846"/>
                <a:gd name="T30" fmla="*/ 6 w 872"/>
                <a:gd name="T31" fmla="*/ 390 h 846"/>
                <a:gd name="T32" fmla="*/ 306 w 872"/>
                <a:gd name="T33" fmla="*/ 12 h 846"/>
                <a:gd name="T34" fmla="*/ 306 w 872"/>
                <a:gd name="T35" fmla="*/ 12 h 846"/>
                <a:gd name="T36" fmla="*/ 310 w 872"/>
                <a:gd name="T37" fmla="*/ 6 h 846"/>
                <a:gd name="T38" fmla="*/ 316 w 872"/>
                <a:gd name="T39" fmla="*/ 4 h 846"/>
                <a:gd name="T40" fmla="*/ 328 w 872"/>
                <a:gd name="T41" fmla="*/ 0 h 846"/>
                <a:gd name="T42" fmla="*/ 340 w 872"/>
                <a:gd name="T43" fmla="*/ 0 h 846"/>
                <a:gd name="T44" fmla="*/ 344 w 872"/>
                <a:gd name="T45" fmla="*/ 2 h 846"/>
                <a:gd name="T46" fmla="*/ 350 w 872"/>
                <a:gd name="T47" fmla="*/ 6 h 846"/>
                <a:gd name="T48" fmla="*/ 862 w 872"/>
                <a:gd name="T49" fmla="*/ 412 h 846"/>
                <a:gd name="T50" fmla="*/ 862 w 872"/>
                <a:gd name="T51" fmla="*/ 412 h 846"/>
                <a:gd name="T52" fmla="*/ 866 w 872"/>
                <a:gd name="T53" fmla="*/ 418 h 846"/>
                <a:gd name="T54" fmla="*/ 868 w 872"/>
                <a:gd name="T55" fmla="*/ 422 h 846"/>
                <a:gd name="T56" fmla="*/ 872 w 872"/>
                <a:gd name="T57" fmla="*/ 434 h 846"/>
                <a:gd name="T58" fmla="*/ 872 w 872"/>
                <a:gd name="T59" fmla="*/ 446 h 846"/>
                <a:gd name="T60" fmla="*/ 870 w 872"/>
                <a:gd name="T61" fmla="*/ 452 h 846"/>
                <a:gd name="T62" fmla="*/ 866 w 872"/>
                <a:gd name="T63" fmla="*/ 456 h 846"/>
                <a:gd name="T64" fmla="*/ 566 w 872"/>
                <a:gd name="T65" fmla="*/ 834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2" h="846">
                  <a:moveTo>
                    <a:pt x="566" y="834"/>
                  </a:moveTo>
                  <a:lnTo>
                    <a:pt x="566" y="834"/>
                  </a:lnTo>
                  <a:lnTo>
                    <a:pt x="560" y="840"/>
                  </a:lnTo>
                  <a:lnTo>
                    <a:pt x="556" y="842"/>
                  </a:lnTo>
                  <a:lnTo>
                    <a:pt x="544" y="846"/>
                  </a:lnTo>
                  <a:lnTo>
                    <a:pt x="532" y="846"/>
                  </a:lnTo>
                  <a:lnTo>
                    <a:pt x="526" y="844"/>
                  </a:lnTo>
                  <a:lnTo>
                    <a:pt x="522" y="840"/>
                  </a:lnTo>
                  <a:lnTo>
                    <a:pt x="10" y="434"/>
                  </a:lnTo>
                  <a:lnTo>
                    <a:pt x="10" y="434"/>
                  </a:lnTo>
                  <a:lnTo>
                    <a:pt x="6" y="428"/>
                  </a:lnTo>
                  <a:lnTo>
                    <a:pt x="2" y="424"/>
                  </a:lnTo>
                  <a:lnTo>
                    <a:pt x="0" y="412"/>
                  </a:lnTo>
                  <a:lnTo>
                    <a:pt x="0" y="400"/>
                  </a:lnTo>
                  <a:lnTo>
                    <a:pt x="2" y="394"/>
                  </a:lnTo>
                  <a:lnTo>
                    <a:pt x="6" y="390"/>
                  </a:lnTo>
                  <a:lnTo>
                    <a:pt x="306" y="12"/>
                  </a:lnTo>
                  <a:lnTo>
                    <a:pt x="306" y="12"/>
                  </a:lnTo>
                  <a:lnTo>
                    <a:pt x="310" y="6"/>
                  </a:lnTo>
                  <a:lnTo>
                    <a:pt x="316" y="4"/>
                  </a:lnTo>
                  <a:lnTo>
                    <a:pt x="328" y="0"/>
                  </a:lnTo>
                  <a:lnTo>
                    <a:pt x="340" y="0"/>
                  </a:lnTo>
                  <a:lnTo>
                    <a:pt x="344" y="2"/>
                  </a:lnTo>
                  <a:lnTo>
                    <a:pt x="350" y="6"/>
                  </a:lnTo>
                  <a:lnTo>
                    <a:pt x="862" y="412"/>
                  </a:lnTo>
                  <a:lnTo>
                    <a:pt x="862" y="412"/>
                  </a:lnTo>
                  <a:lnTo>
                    <a:pt x="866" y="418"/>
                  </a:lnTo>
                  <a:lnTo>
                    <a:pt x="868" y="422"/>
                  </a:lnTo>
                  <a:lnTo>
                    <a:pt x="872" y="434"/>
                  </a:lnTo>
                  <a:lnTo>
                    <a:pt x="872" y="446"/>
                  </a:lnTo>
                  <a:lnTo>
                    <a:pt x="870" y="452"/>
                  </a:lnTo>
                  <a:lnTo>
                    <a:pt x="866" y="456"/>
                  </a:lnTo>
                  <a:lnTo>
                    <a:pt x="566" y="834"/>
                  </a:lnTo>
                  <a:close/>
                </a:path>
              </a:pathLst>
            </a:custGeom>
            <a:solidFill>
              <a:srgbClr val="20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6" name="Freeform 10272"/>
            <p:cNvSpPr/>
            <p:nvPr/>
          </p:nvSpPr>
          <p:spPr bwMode="auto">
            <a:xfrm>
              <a:off x="4925219" y="2446337"/>
              <a:ext cx="665163" cy="647700"/>
            </a:xfrm>
            <a:custGeom>
              <a:avLst/>
              <a:gdLst>
                <a:gd name="T0" fmla="*/ 530 w 838"/>
                <a:gd name="T1" fmla="*/ 804 h 816"/>
                <a:gd name="T2" fmla="*/ 530 w 838"/>
                <a:gd name="T3" fmla="*/ 804 h 816"/>
                <a:gd name="T4" fmla="*/ 520 w 838"/>
                <a:gd name="T5" fmla="*/ 812 h 816"/>
                <a:gd name="T6" fmla="*/ 510 w 838"/>
                <a:gd name="T7" fmla="*/ 816 h 816"/>
                <a:gd name="T8" fmla="*/ 498 w 838"/>
                <a:gd name="T9" fmla="*/ 816 h 816"/>
                <a:gd name="T10" fmla="*/ 492 w 838"/>
                <a:gd name="T11" fmla="*/ 814 h 816"/>
                <a:gd name="T12" fmla="*/ 488 w 838"/>
                <a:gd name="T13" fmla="*/ 810 h 816"/>
                <a:gd name="T14" fmla="*/ 12 w 838"/>
                <a:gd name="T15" fmla="*/ 432 h 816"/>
                <a:gd name="T16" fmla="*/ 12 w 838"/>
                <a:gd name="T17" fmla="*/ 432 h 816"/>
                <a:gd name="T18" fmla="*/ 6 w 838"/>
                <a:gd name="T19" fmla="*/ 428 h 816"/>
                <a:gd name="T20" fmla="*/ 4 w 838"/>
                <a:gd name="T21" fmla="*/ 424 h 816"/>
                <a:gd name="T22" fmla="*/ 0 w 838"/>
                <a:gd name="T23" fmla="*/ 412 h 816"/>
                <a:gd name="T24" fmla="*/ 2 w 838"/>
                <a:gd name="T25" fmla="*/ 400 h 816"/>
                <a:gd name="T26" fmla="*/ 8 w 838"/>
                <a:gd name="T27" fmla="*/ 390 h 816"/>
                <a:gd name="T28" fmla="*/ 308 w 838"/>
                <a:gd name="T29" fmla="*/ 12 h 816"/>
                <a:gd name="T30" fmla="*/ 308 w 838"/>
                <a:gd name="T31" fmla="*/ 12 h 816"/>
                <a:gd name="T32" fmla="*/ 318 w 838"/>
                <a:gd name="T33" fmla="*/ 4 h 816"/>
                <a:gd name="T34" fmla="*/ 328 w 838"/>
                <a:gd name="T35" fmla="*/ 0 h 816"/>
                <a:gd name="T36" fmla="*/ 340 w 838"/>
                <a:gd name="T37" fmla="*/ 0 h 816"/>
                <a:gd name="T38" fmla="*/ 346 w 838"/>
                <a:gd name="T39" fmla="*/ 2 h 816"/>
                <a:gd name="T40" fmla="*/ 350 w 838"/>
                <a:gd name="T41" fmla="*/ 6 h 816"/>
                <a:gd name="T42" fmla="*/ 826 w 838"/>
                <a:gd name="T43" fmla="*/ 384 h 816"/>
                <a:gd name="T44" fmla="*/ 826 w 838"/>
                <a:gd name="T45" fmla="*/ 384 h 816"/>
                <a:gd name="T46" fmla="*/ 832 w 838"/>
                <a:gd name="T47" fmla="*/ 388 h 816"/>
                <a:gd name="T48" fmla="*/ 834 w 838"/>
                <a:gd name="T49" fmla="*/ 394 h 816"/>
                <a:gd name="T50" fmla="*/ 838 w 838"/>
                <a:gd name="T51" fmla="*/ 404 h 816"/>
                <a:gd name="T52" fmla="*/ 836 w 838"/>
                <a:gd name="T53" fmla="*/ 416 h 816"/>
                <a:gd name="T54" fmla="*/ 830 w 838"/>
                <a:gd name="T55" fmla="*/ 426 h 816"/>
                <a:gd name="T56" fmla="*/ 530 w 838"/>
                <a:gd name="T57" fmla="*/ 80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8" h="816">
                  <a:moveTo>
                    <a:pt x="530" y="804"/>
                  </a:moveTo>
                  <a:lnTo>
                    <a:pt x="530" y="804"/>
                  </a:lnTo>
                  <a:lnTo>
                    <a:pt x="520" y="812"/>
                  </a:lnTo>
                  <a:lnTo>
                    <a:pt x="510" y="816"/>
                  </a:lnTo>
                  <a:lnTo>
                    <a:pt x="498" y="816"/>
                  </a:lnTo>
                  <a:lnTo>
                    <a:pt x="492" y="814"/>
                  </a:lnTo>
                  <a:lnTo>
                    <a:pt x="488" y="810"/>
                  </a:lnTo>
                  <a:lnTo>
                    <a:pt x="12" y="432"/>
                  </a:lnTo>
                  <a:lnTo>
                    <a:pt x="12" y="432"/>
                  </a:lnTo>
                  <a:lnTo>
                    <a:pt x="6" y="428"/>
                  </a:lnTo>
                  <a:lnTo>
                    <a:pt x="4" y="424"/>
                  </a:lnTo>
                  <a:lnTo>
                    <a:pt x="0" y="412"/>
                  </a:lnTo>
                  <a:lnTo>
                    <a:pt x="2" y="400"/>
                  </a:lnTo>
                  <a:lnTo>
                    <a:pt x="8" y="390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18" y="4"/>
                  </a:lnTo>
                  <a:lnTo>
                    <a:pt x="328" y="0"/>
                  </a:lnTo>
                  <a:lnTo>
                    <a:pt x="340" y="0"/>
                  </a:lnTo>
                  <a:lnTo>
                    <a:pt x="346" y="2"/>
                  </a:lnTo>
                  <a:lnTo>
                    <a:pt x="350" y="6"/>
                  </a:lnTo>
                  <a:lnTo>
                    <a:pt x="826" y="384"/>
                  </a:lnTo>
                  <a:lnTo>
                    <a:pt x="826" y="384"/>
                  </a:lnTo>
                  <a:lnTo>
                    <a:pt x="832" y="388"/>
                  </a:lnTo>
                  <a:lnTo>
                    <a:pt x="834" y="394"/>
                  </a:lnTo>
                  <a:lnTo>
                    <a:pt x="838" y="404"/>
                  </a:lnTo>
                  <a:lnTo>
                    <a:pt x="836" y="416"/>
                  </a:lnTo>
                  <a:lnTo>
                    <a:pt x="830" y="426"/>
                  </a:lnTo>
                  <a:lnTo>
                    <a:pt x="530" y="804"/>
                  </a:lnTo>
                  <a:close/>
                </a:path>
              </a:pathLst>
            </a:custGeom>
            <a:solidFill>
              <a:srgbClr val="20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7" name="Freeform 10273"/>
            <p:cNvSpPr/>
            <p:nvPr/>
          </p:nvSpPr>
          <p:spPr bwMode="auto">
            <a:xfrm>
              <a:off x="4925219" y="2446337"/>
              <a:ext cx="665163" cy="647700"/>
            </a:xfrm>
            <a:custGeom>
              <a:avLst/>
              <a:gdLst>
                <a:gd name="T0" fmla="*/ 530 w 838"/>
                <a:gd name="T1" fmla="*/ 804 h 816"/>
                <a:gd name="T2" fmla="*/ 530 w 838"/>
                <a:gd name="T3" fmla="*/ 804 h 816"/>
                <a:gd name="T4" fmla="*/ 520 w 838"/>
                <a:gd name="T5" fmla="*/ 812 h 816"/>
                <a:gd name="T6" fmla="*/ 510 w 838"/>
                <a:gd name="T7" fmla="*/ 816 h 816"/>
                <a:gd name="T8" fmla="*/ 498 w 838"/>
                <a:gd name="T9" fmla="*/ 816 h 816"/>
                <a:gd name="T10" fmla="*/ 492 w 838"/>
                <a:gd name="T11" fmla="*/ 814 h 816"/>
                <a:gd name="T12" fmla="*/ 488 w 838"/>
                <a:gd name="T13" fmla="*/ 810 h 816"/>
                <a:gd name="T14" fmla="*/ 12 w 838"/>
                <a:gd name="T15" fmla="*/ 432 h 816"/>
                <a:gd name="T16" fmla="*/ 12 w 838"/>
                <a:gd name="T17" fmla="*/ 432 h 816"/>
                <a:gd name="T18" fmla="*/ 6 w 838"/>
                <a:gd name="T19" fmla="*/ 428 h 816"/>
                <a:gd name="T20" fmla="*/ 4 w 838"/>
                <a:gd name="T21" fmla="*/ 424 h 816"/>
                <a:gd name="T22" fmla="*/ 0 w 838"/>
                <a:gd name="T23" fmla="*/ 412 h 816"/>
                <a:gd name="T24" fmla="*/ 2 w 838"/>
                <a:gd name="T25" fmla="*/ 400 h 816"/>
                <a:gd name="T26" fmla="*/ 8 w 838"/>
                <a:gd name="T27" fmla="*/ 390 h 816"/>
                <a:gd name="T28" fmla="*/ 308 w 838"/>
                <a:gd name="T29" fmla="*/ 12 h 816"/>
                <a:gd name="T30" fmla="*/ 308 w 838"/>
                <a:gd name="T31" fmla="*/ 12 h 816"/>
                <a:gd name="T32" fmla="*/ 318 w 838"/>
                <a:gd name="T33" fmla="*/ 4 h 816"/>
                <a:gd name="T34" fmla="*/ 328 w 838"/>
                <a:gd name="T35" fmla="*/ 0 h 816"/>
                <a:gd name="T36" fmla="*/ 340 w 838"/>
                <a:gd name="T37" fmla="*/ 0 h 816"/>
                <a:gd name="T38" fmla="*/ 346 w 838"/>
                <a:gd name="T39" fmla="*/ 2 h 816"/>
                <a:gd name="T40" fmla="*/ 350 w 838"/>
                <a:gd name="T41" fmla="*/ 6 h 816"/>
                <a:gd name="T42" fmla="*/ 826 w 838"/>
                <a:gd name="T43" fmla="*/ 384 h 816"/>
                <a:gd name="T44" fmla="*/ 826 w 838"/>
                <a:gd name="T45" fmla="*/ 384 h 816"/>
                <a:gd name="T46" fmla="*/ 832 w 838"/>
                <a:gd name="T47" fmla="*/ 388 h 816"/>
                <a:gd name="T48" fmla="*/ 834 w 838"/>
                <a:gd name="T49" fmla="*/ 394 h 816"/>
                <a:gd name="T50" fmla="*/ 838 w 838"/>
                <a:gd name="T51" fmla="*/ 404 h 816"/>
                <a:gd name="T52" fmla="*/ 836 w 838"/>
                <a:gd name="T53" fmla="*/ 416 h 816"/>
                <a:gd name="T54" fmla="*/ 830 w 838"/>
                <a:gd name="T55" fmla="*/ 426 h 816"/>
                <a:gd name="T56" fmla="*/ 530 w 838"/>
                <a:gd name="T57" fmla="*/ 80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8" h="816">
                  <a:moveTo>
                    <a:pt x="530" y="804"/>
                  </a:moveTo>
                  <a:lnTo>
                    <a:pt x="530" y="804"/>
                  </a:lnTo>
                  <a:lnTo>
                    <a:pt x="520" y="812"/>
                  </a:lnTo>
                  <a:lnTo>
                    <a:pt x="510" y="816"/>
                  </a:lnTo>
                  <a:lnTo>
                    <a:pt x="498" y="816"/>
                  </a:lnTo>
                  <a:lnTo>
                    <a:pt x="492" y="814"/>
                  </a:lnTo>
                  <a:lnTo>
                    <a:pt x="488" y="810"/>
                  </a:lnTo>
                  <a:lnTo>
                    <a:pt x="12" y="432"/>
                  </a:lnTo>
                  <a:lnTo>
                    <a:pt x="12" y="432"/>
                  </a:lnTo>
                  <a:lnTo>
                    <a:pt x="6" y="428"/>
                  </a:lnTo>
                  <a:lnTo>
                    <a:pt x="4" y="424"/>
                  </a:lnTo>
                  <a:lnTo>
                    <a:pt x="0" y="412"/>
                  </a:lnTo>
                  <a:lnTo>
                    <a:pt x="2" y="400"/>
                  </a:lnTo>
                  <a:lnTo>
                    <a:pt x="8" y="390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18" y="4"/>
                  </a:lnTo>
                  <a:lnTo>
                    <a:pt x="328" y="0"/>
                  </a:lnTo>
                  <a:lnTo>
                    <a:pt x="340" y="0"/>
                  </a:lnTo>
                  <a:lnTo>
                    <a:pt x="346" y="2"/>
                  </a:lnTo>
                  <a:lnTo>
                    <a:pt x="350" y="6"/>
                  </a:lnTo>
                  <a:lnTo>
                    <a:pt x="826" y="384"/>
                  </a:lnTo>
                  <a:lnTo>
                    <a:pt x="826" y="384"/>
                  </a:lnTo>
                  <a:lnTo>
                    <a:pt x="832" y="388"/>
                  </a:lnTo>
                  <a:lnTo>
                    <a:pt x="834" y="394"/>
                  </a:lnTo>
                  <a:lnTo>
                    <a:pt x="838" y="404"/>
                  </a:lnTo>
                  <a:lnTo>
                    <a:pt x="836" y="416"/>
                  </a:lnTo>
                  <a:lnTo>
                    <a:pt x="830" y="426"/>
                  </a:lnTo>
                  <a:lnTo>
                    <a:pt x="530" y="804"/>
                  </a:lnTo>
                  <a:close/>
                </a:path>
              </a:pathLst>
            </a:custGeom>
            <a:noFill/>
            <a:ln w="12700">
              <a:solidFill>
                <a:srgbClr val="65737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8" name="Freeform 10274"/>
            <p:cNvSpPr/>
            <p:nvPr/>
          </p:nvSpPr>
          <p:spPr bwMode="auto">
            <a:xfrm>
              <a:off x="4883944" y="2413000"/>
              <a:ext cx="668338" cy="650875"/>
            </a:xfrm>
            <a:custGeom>
              <a:avLst/>
              <a:gdLst>
                <a:gd name="T0" fmla="*/ 534 w 842"/>
                <a:gd name="T1" fmla="*/ 808 h 820"/>
                <a:gd name="T2" fmla="*/ 534 w 842"/>
                <a:gd name="T3" fmla="*/ 808 h 820"/>
                <a:gd name="T4" fmla="*/ 530 w 842"/>
                <a:gd name="T5" fmla="*/ 814 h 820"/>
                <a:gd name="T6" fmla="*/ 524 w 842"/>
                <a:gd name="T7" fmla="*/ 816 h 820"/>
                <a:gd name="T8" fmla="*/ 514 w 842"/>
                <a:gd name="T9" fmla="*/ 820 h 820"/>
                <a:gd name="T10" fmla="*/ 502 w 842"/>
                <a:gd name="T11" fmla="*/ 820 h 820"/>
                <a:gd name="T12" fmla="*/ 496 w 842"/>
                <a:gd name="T13" fmla="*/ 818 h 820"/>
                <a:gd name="T14" fmla="*/ 492 w 842"/>
                <a:gd name="T15" fmla="*/ 814 h 820"/>
                <a:gd name="T16" fmla="*/ 12 w 842"/>
                <a:gd name="T17" fmla="*/ 432 h 820"/>
                <a:gd name="T18" fmla="*/ 12 w 842"/>
                <a:gd name="T19" fmla="*/ 432 h 820"/>
                <a:gd name="T20" fmla="*/ 6 w 842"/>
                <a:gd name="T21" fmla="*/ 428 h 820"/>
                <a:gd name="T22" fmla="*/ 4 w 842"/>
                <a:gd name="T23" fmla="*/ 424 h 820"/>
                <a:gd name="T24" fmla="*/ 0 w 842"/>
                <a:gd name="T25" fmla="*/ 412 h 820"/>
                <a:gd name="T26" fmla="*/ 2 w 842"/>
                <a:gd name="T27" fmla="*/ 402 h 820"/>
                <a:gd name="T28" fmla="*/ 4 w 842"/>
                <a:gd name="T29" fmla="*/ 396 h 820"/>
                <a:gd name="T30" fmla="*/ 8 w 842"/>
                <a:gd name="T31" fmla="*/ 390 h 820"/>
                <a:gd name="T32" fmla="*/ 308 w 842"/>
                <a:gd name="T33" fmla="*/ 12 h 820"/>
                <a:gd name="T34" fmla="*/ 308 w 842"/>
                <a:gd name="T35" fmla="*/ 12 h 820"/>
                <a:gd name="T36" fmla="*/ 312 w 842"/>
                <a:gd name="T37" fmla="*/ 8 h 820"/>
                <a:gd name="T38" fmla="*/ 318 w 842"/>
                <a:gd name="T39" fmla="*/ 4 h 820"/>
                <a:gd name="T40" fmla="*/ 328 w 842"/>
                <a:gd name="T41" fmla="*/ 0 h 820"/>
                <a:gd name="T42" fmla="*/ 340 w 842"/>
                <a:gd name="T43" fmla="*/ 0 h 820"/>
                <a:gd name="T44" fmla="*/ 346 w 842"/>
                <a:gd name="T45" fmla="*/ 2 h 820"/>
                <a:gd name="T46" fmla="*/ 350 w 842"/>
                <a:gd name="T47" fmla="*/ 6 h 820"/>
                <a:gd name="T48" fmla="*/ 832 w 842"/>
                <a:gd name="T49" fmla="*/ 388 h 820"/>
                <a:gd name="T50" fmla="*/ 832 w 842"/>
                <a:gd name="T51" fmla="*/ 388 h 820"/>
                <a:gd name="T52" fmla="*/ 836 w 842"/>
                <a:gd name="T53" fmla="*/ 392 h 820"/>
                <a:gd name="T54" fmla="*/ 838 w 842"/>
                <a:gd name="T55" fmla="*/ 398 h 820"/>
                <a:gd name="T56" fmla="*/ 842 w 842"/>
                <a:gd name="T57" fmla="*/ 408 h 820"/>
                <a:gd name="T58" fmla="*/ 840 w 842"/>
                <a:gd name="T59" fmla="*/ 420 h 820"/>
                <a:gd name="T60" fmla="*/ 838 w 842"/>
                <a:gd name="T61" fmla="*/ 426 h 820"/>
                <a:gd name="T62" fmla="*/ 834 w 842"/>
                <a:gd name="T63" fmla="*/ 430 h 820"/>
                <a:gd name="T64" fmla="*/ 534 w 842"/>
                <a:gd name="T65" fmla="*/ 808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2" h="820">
                  <a:moveTo>
                    <a:pt x="534" y="808"/>
                  </a:moveTo>
                  <a:lnTo>
                    <a:pt x="534" y="808"/>
                  </a:lnTo>
                  <a:lnTo>
                    <a:pt x="530" y="814"/>
                  </a:lnTo>
                  <a:lnTo>
                    <a:pt x="524" y="816"/>
                  </a:lnTo>
                  <a:lnTo>
                    <a:pt x="514" y="820"/>
                  </a:lnTo>
                  <a:lnTo>
                    <a:pt x="502" y="820"/>
                  </a:lnTo>
                  <a:lnTo>
                    <a:pt x="496" y="818"/>
                  </a:lnTo>
                  <a:lnTo>
                    <a:pt x="492" y="814"/>
                  </a:lnTo>
                  <a:lnTo>
                    <a:pt x="12" y="432"/>
                  </a:lnTo>
                  <a:lnTo>
                    <a:pt x="12" y="432"/>
                  </a:lnTo>
                  <a:lnTo>
                    <a:pt x="6" y="428"/>
                  </a:lnTo>
                  <a:lnTo>
                    <a:pt x="4" y="424"/>
                  </a:lnTo>
                  <a:lnTo>
                    <a:pt x="0" y="412"/>
                  </a:lnTo>
                  <a:lnTo>
                    <a:pt x="2" y="402"/>
                  </a:lnTo>
                  <a:lnTo>
                    <a:pt x="4" y="396"/>
                  </a:lnTo>
                  <a:lnTo>
                    <a:pt x="8" y="390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12" y="8"/>
                  </a:lnTo>
                  <a:lnTo>
                    <a:pt x="318" y="4"/>
                  </a:lnTo>
                  <a:lnTo>
                    <a:pt x="328" y="0"/>
                  </a:lnTo>
                  <a:lnTo>
                    <a:pt x="340" y="0"/>
                  </a:lnTo>
                  <a:lnTo>
                    <a:pt x="346" y="2"/>
                  </a:lnTo>
                  <a:lnTo>
                    <a:pt x="350" y="6"/>
                  </a:lnTo>
                  <a:lnTo>
                    <a:pt x="832" y="388"/>
                  </a:lnTo>
                  <a:lnTo>
                    <a:pt x="832" y="388"/>
                  </a:lnTo>
                  <a:lnTo>
                    <a:pt x="836" y="392"/>
                  </a:lnTo>
                  <a:lnTo>
                    <a:pt x="838" y="398"/>
                  </a:lnTo>
                  <a:lnTo>
                    <a:pt x="842" y="408"/>
                  </a:lnTo>
                  <a:lnTo>
                    <a:pt x="840" y="420"/>
                  </a:lnTo>
                  <a:lnTo>
                    <a:pt x="838" y="426"/>
                  </a:lnTo>
                  <a:lnTo>
                    <a:pt x="834" y="430"/>
                  </a:lnTo>
                  <a:lnTo>
                    <a:pt x="534" y="808"/>
                  </a:lnTo>
                  <a:close/>
                </a:path>
              </a:pathLst>
            </a:custGeom>
            <a:solidFill>
              <a:srgbClr val="32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9" name="Freeform 10275"/>
            <p:cNvSpPr/>
            <p:nvPr/>
          </p:nvSpPr>
          <p:spPr bwMode="auto">
            <a:xfrm>
              <a:off x="4915694" y="2443162"/>
              <a:ext cx="590550" cy="577850"/>
            </a:xfrm>
            <a:custGeom>
              <a:avLst/>
              <a:gdLst>
                <a:gd name="T0" fmla="*/ 470 w 744"/>
                <a:gd name="T1" fmla="*/ 718 h 728"/>
                <a:gd name="T2" fmla="*/ 470 w 744"/>
                <a:gd name="T3" fmla="*/ 718 h 728"/>
                <a:gd name="T4" fmla="*/ 460 w 744"/>
                <a:gd name="T5" fmla="*/ 726 h 728"/>
                <a:gd name="T6" fmla="*/ 452 w 744"/>
                <a:gd name="T7" fmla="*/ 728 h 728"/>
                <a:gd name="T8" fmla="*/ 440 w 744"/>
                <a:gd name="T9" fmla="*/ 728 h 728"/>
                <a:gd name="T10" fmla="*/ 432 w 744"/>
                <a:gd name="T11" fmla="*/ 724 h 728"/>
                <a:gd name="T12" fmla="*/ 8 w 744"/>
                <a:gd name="T13" fmla="*/ 386 h 728"/>
                <a:gd name="T14" fmla="*/ 8 w 744"/>
                <a:gd name="T15" fmla="*/ 386 h 728"/>
                <a:gd name="T16" fmla="*/ 2 w 744"/>
                <a:gd name="T17" fmla="*/ 378 h 728"/>
                <a:gd name="T18" fmla="*/ 0 w 744"/>
                <a:gd name="T19" fmla="*/ 368 h 728"/>
                <a:gd name="T20" fmla="*/ 0 w 744"/>
                <a:gd name="T21" fmla="*/ 358 h 728"/>
                <a:gd name="T22" fmla="*/ 6 w 744"/>
                <a:gd name="T23" fmla="*/ 348 h 728"/>
                <a:gd name="T24" fmla="*/ 274 w 744"/>
                <a:gd name="T25" fmla="*/ 12 h 728"/>
                <a:gd name="T26" fmla="*/ 274 w 744"/>
                <a:gd name="T27" fmla="*/ 12 h 728"/>
                <a:gd name="T28" fmla="*/ 282 w 744"/>
                <a:gd name="T29" fmla="*/ 4 h 728"/>
                <a:gd name="T30" fmla="*/ 292 w 744"/>
                <a:gd name="T31" fmla="*/ 0 h 728"/>
                <a:gd name="T32" fmla="*/ 302 w 744"/>
                <a:gd name="T33" fmla="*/ 2 h 728"/>
                <a:gd name="T34" fmla="*/ 312 w 744"/>
                <a:gd name="T35" fmla="*/ 6 h 728"/>
                <a:gd name="T36" fmla="*/ 734 w 744"/>
                <a:gd name="T37" fmla="*/ 342 h 728"/>
                <a:gd name="T38" fmla="*/ 734 w 744"/>
                <a:gd name="T39" fmla="*/ 342 h 728"/>
                <a:gd name="T40" fmla="*/ 740 w 744"/>
                <a:gd name="T41" fmla="*/ 350 h 728"/>
                <a:gd name="T42" fmla="*/ 744 w 744"/>
                <a:gd name="T43" fmla="*/ 360 h 728"/>
                <a:gd name="T44" fmla="*/ 742 w 744"/>
                <a:gd name="T45" fmla="*/ 370 h 728"/>
                <a:gd name="T46" fmla="*/ 738 w 744"/>
                <a:gd name="T47" fmla="*/ 380 h 728"/>
                <a:gd name="T48" fmla="*/ 470 w 744"/>
                <a:gd name="T49" fmla="*/ 71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4" h="728">
                  <a:moveTo>
                    <a:pt x="470" y="718"/>
                  </a:moveTo>
                  <a:lnTo>
                    <a:pt x="470" y="718"/>
                  </a:lnTo>
                  <a:lnTo>
                    <a:pt x="460" y="726"/>
                  </a:lnTo>
                  <a:lnTo>
                    <a:pt x="452" y="728"/>
                  </a:lnTo>
                  <a:lnTo>
                    <a:pt x="440" y="728"/>
                  </a:lnTo>
                  <a:lnTo>
                    <a:pt x="432" y="724"/>
                  </a:lnTo>
                  <a:lnTo>
                    <a:pt x="8" y="386"/>
                  </a:lnTo>
                  <a:lnTo>
                    <a:pt x="8" y="386"/>
                  </a:lnTo>
                  <a:lnTo>
                    <a:pt x="2" y="378"/>
                  </a:lnTo>
                  <a:lnTo>
                    <a:pt x="0" y="368"/>
                  </a:lnTo>
                  <a:lnTo>
                    <a:pt x="0" y="358"/>
                  </a:lnTo>
                  <a:lnTo>
                    <a:pt x="6" y="348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82" y="4"/>
                  </a:lnTo>
                  <a:lnTo>
                    <a:pt x="292" y="0"/>
                  </a:lnTo>
                  <a:lnTo>
                    <a:pt x="302" y="2"/>
                  </a:lnTo>
                  <a:lnTo>
                    <a:pt x="312" y="6"/>
                  </a:lnTo>
                  <a:lnTo>
                    <a:pt x="734" y="342"/>
                  </a:lnTo>
                  <a:lnTo>
                    <a:pt x="734" y="342"/>
                  </a:lnTo>
                  <a:lnTo>
                    <a:pt x="740" y="350"/>
                  </a:lnTo>
                  <a:lnTo>
                    <a:pt x="744" y="360"/>
                  </a:lnTo>
                  <a:lnTo>
                    <a:pt x="742" y="370"/>
                  </a:lnTo>
                  <a:lnTo>
                    <a:pt x="738" y="380"/>
                  </a:lnTo>
                  <a:lnTo>
                    <a:pt x="470" y="718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0" name="Freeform 10276"/>
            <p:cNvSpPr/>
            <p:nvPr/>
          </p:nvSpPr>
          <p:spPr bwMode="auto">
            <a:xfrm>
              <a:off x="5636419" y="2741612"/>
              <a:ext cx="34925" cy="57150"/>
            </a:xfrm>
            <a:custGeom>
              <a:avLst/>
              <a:gdLst>
                <a:gd name="T0" fmla="*/ 4 w 44"/>
                <a:gd name="T1" fmla="*/ 22 h 72"/>
                <a:gd name="T2" fmla="*/ 4 w 44"/>
                <a:gd name="T3" fmla="*/ 22 h 72"/>
                <a:gd name="T4" fmla="*/ 8 w 44"/>
                <a:gd name="T5" fmla="*/ 30 h 72"/>
                <a:gd name="T6" fmla="*/ 10 w 44"/>
                <a:gd name="T7" fmla="*/ 38 h 72"/>
                <a:gd name="T8" fmla="*/ 12 w 44"/>
                <a:gd name="T9" fmla="*/ 48 h 72"/>
                <a:gd name="T10" fmla="*/ 14 w 44"/>
                <a:gd name="T11" fmla="*/ 58 h 72"/>
                <a:gd name="T12" fmla="*/ 14 w 44"/>
                <a:gd name="T13" fmla="*/ 58 h 72"/>
                <a:gd name="T14" fmla="*/ 14 w 44"/>
                <a:gd name="T15" fmla="*/ 64 h 72"/>
                <a:gd name="T16" fmla="*/ 18 w 44"/>
                <a:gd name="T17" fmla="*/ 68 h 72"/>
                <a:gd name="T18" fmla="*/ 22 w 44"/>
                <a:gd name="T19" fmla="*/ 72 h 72"/>
                <a:gd name="T20" fmla="*/ 28 w 44"/>
                <a:gd name="T21" fmla="*/ 72 h 72"/>
                <a:gd name="T22" fmla="*/ 34 w 44"/>
                <a:gd name="T23" fmla="*/ 72 h 72"/>
                <a:gd name="T24" fmla="*/ 38 w 44"/>
                <a:gd name="T25" fmla="*/ 68 h 72"/>
                <a:gd name="T26" fmla="*/ 42 w 44"/>
                <a:gd name="T27" fmla="*/ 64 h 72"/>
                <a:gd name="T28" fmla="*/ 44 w 44"/>
                <a:gd name="T29" fmla="*/ 58 h 72"/>
                <a:gd name="T30" fmla="*/ 44 w 44"/>
                <a:gd name="T31" fmla="*/ 58 h 72"/>
                <a:gd name="T32" fmla="*/ 42 w 44"/>
                <a:gd name="T33" fmla="*/ 44 h 72"/>
                <a:gd name="T34" fmla="*/ 40 w 44"/>
                <a:gd name="T35" fmla="*/ 30 h 72"/>
                <a:gd name="T36" fmla="*/ 36 w 44"/>
                <a:gd name="T37" fmla="*/ 18 h 72"/>
                <a:gd name="T38" fmla="*/ 28 w 44"/>
                <a:gd name="T39" fmla="*/ 6 h 72"/>
                <a:gd name="T40" fmla="*/ 28 w 44"/>
                <a:gd name="T41" fmla="*/ 6 h 72"/>
                <a:gd name="T42" fmla="*/ 24 w 44"/>
                <a:gd name="T43" fmla="*/ 2 h 72"/>
                <a:gd name="T44" fmla="*/ 20 w 44"/>
                <a:gd name="T45" fmla="*/ 0 h 72"/>
                <a:gd name="T46" fmla="*/ 14 w 44"/>
                <a:gd name="T47" fmla="*/ 0 h 72"/>
                <a:gd name="T48" fmla="*/ 8 w 44"/>
                <a:gd name="T49" fmla="*/ 2 h 72"/>
                <a:gd name="T50" fmla="*/ 4 w 44"/>
                <a:gd name="T51" fmla="*/ 4 h 72"/>
                <a:gd name="T52" fmla="*/ 2 w 44"/>
                <a:gd name="T53" fmla="*/ 10 h 72"/>
                <a:gd name="T54" fmla="*/ 0 w 44"/>
                <a:gd name="T55" fmla="*/ 16 h 72"/>
                <a:gd name="T56" fmla="*/ 4 w 44"/>
                <a:gd name="T57" fmla="*/ 2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72">
                  <a:moveTo>
                    <a:pt x="4" y="22"/>
                  </a:moveTo>
                  <a:lnTo>
                    <a:pt x="4" y="22"/>
                  </a:lnTo>
                  <a:lnTo>
                    <a:pt x="8" y="30"/>
                  </a:lnTo>
                  <a:lnTo>
                    <a:pt x="10" y="38"/>
                  </a:lnTo>
                  <a:lnTo>
                    <a:pt x="12" y="48"/>
                  </a:lnTo>
                  <a:lnTo>
                    <a:pt x="14" y="58"/>
                  </a:lnTo>
                  <a:lnTo>
                    <a:pt x="14" y="58"/>
                  </a:lnTo>
                  <a:lnTo>
                    <a:pt x="14" y="64"/>
                  </a:lnTo>
                  <a:lnTo>
                    <a:pt x="18" y="68"/>
                  </a:lnTo>
                  <a:lnTo>
                    <a:pt x="22" y="72"/>
                  </a:lnTo>
                  <a:lnTo>
                    <a:pt x="28" y="72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4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2" y="44"/>
                  </a:lnTo>
                  <a:lnTo>
                    <a:pt x="40" y="30"/>
                  </a:lnTo>
                  <a:lnTo>
                    <a:pt x="36" y="1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4" y="22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1" name="Freeform 10277"/>
            <p:cNvSpPr/>
            <p:nvPr/>
          </p:nvSpPr>
          <p:spPr bwMode="auto">
            <a:xfrm>
              <a:off x="5636419" y="2741612"/>
              <a:ext cx="34925" cy="57150"/>
            </a:xfrm>
            <a:custGeom>
              <a:avLst/>
              <a:gdLst>
                <a:gd name="T0" fmla="*/ 4 w 44"/>
                <a:gd name="T1" fmla="*/ 22 h 72"/>
                <a:gd name="T2" fmla="*/ 4 w 44"/>
                <a:gd name="T3" fmla="*/ 22 h 72"/>
                <a:gd name="T4" fmla="*/ 8 w 44"/>
                <a:gd name="T5" fmla="*/ 30 h 72"/>
                <a:gd name="T6" fmla="*/ 10 w 44"/>
                <a:gd name="T7" fmla="*/ 38 h 72"/>
                <a:gd name="T8" fmla="*/ 12 w 44"/>
                <a:gd name="T9" fmla="*/ 48 h 72"/>
                <a:gd name="T10" fmla="*/ 14 w 44"/>
                <a:gd name="T11" fmla="*/ 58 h 72"/>
                <a:gd name="T12" fmla="*/ 14 w 44"/>
                <a:gd name="T13" fmla="*/ 58 h 72"/>
                <a:gd name="T14" fmla="*/ 14 w 44"/>
                <a:gd name="T15" fmla="*/ 64 h 72"/>
                <a:gd name="T16" fmla="*/ 18 w 44"/>
                <a:gd name="T17" fmla="*/ 68 h 72"/>
                <a:gd name="T18" fmla="*/ 22 w 44"/>
                <a:gd name="T19" fmla="*/ 72 h 72"/>
                <a:gd name="T20" fmla="*/ 28 w 44"/>
                <a:gd name="T21" fmla="*/ 72 h 72"/>
                <a:gd name="T22" fmla="*/ 34 w 44"/>
                <a:gd name="T23" fmla="*/ 72 h 72"/>
                <a:gd name="T24" fmla="*/ 38 w 44"/>
                <a:gd name="T25" fmla="*/ 68 h 72"/>
                <a:gd name="T26" fmla="*/ 42 w 44"/>
                <a:gd name="T27" fmla="*/ 64 h 72"/>
                <a:gd name="T28" fmla="*/ 44 w 44"/>
                <a:gd name="T29" fmla="*/ 58 h 72"/>
                <a:gd name="T30" fmla="*/ 44 w 44"/>
                <a:gd name="T31" fmla="*/ 58 h 72"/>
                <a:gd name="T32" fmla="*/ 42 w 44"/>
                <a:gd name="T33" fmla="*/ 44 h 72"/>
                <a:gd name="T34" fmla="*/ 40 w 44"/>
                <a:gd name="T35" fmla="*/ 30 h 72"/>
                <a:gd name="T36" fmla="*/ 36 w 44"/>
                <a:gd name="T37" fmla="*/ 18 h 72"/>
                <a:gd name="T38" fmla="*/ 28 w 44"/>
                <a:gd name="T39" fmla="*/ 6 h 72"/>
                <a:gd name="T40" fmla="*/ 28 w 44"/>
                <a:gd name="T41" fmla="*/ 6 h 72"/>
                <a:gd name="T42" fmla="*/ 24 w 44"/>
                <a:gd name="T43" fmla="*/ 2 h 72"/>
                <a:gd name="T44" fmla="*/ 20 w 44"/>
                <a:gd name="T45" fmla="*/ 0 h 72"/>
                <a:gd name="T46" fmla="*/ 14 w 44"/>
                <a:gd name="T47" fmla="*/ 0 h 72"/>
                <a:gd name="T48" fmla="*/ 8 w 44"/>
                <a:gd name="T49" fmla="*/ 2 h 72"/>
                <a:gd name="T50" fmla="*/ 4 w 44"/>
                <a:gd name="T51" fmla="*/ 4 h 72"/>
                <a:gd name="T52" fmla="*/ 2 w 44"/>
                <a:gd name="T53" fmla="*/ 10 h 72"/>
                <a:gd name="T54" fmla="*/ 0 w 44"/>
                <a:gd name="T55" fmla="*/ 16 h 72"/>
                <a:gd name="T56" fmla="*/ 4 w 44"/>
                <a:gd name="T57" fmla="*/ 2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72">
                  <a:moveTo>
                    <a:pt x="4" y="22"/>
                  </a:moveTo>
                  <a:lnTo>
                    <a:pt x="4" y="22"/>
                  </a:lnTo>
                  <a:lnTo>
                    <a:pt x="8" y="30"/>
                  </a:lnTo>
                  <a:lnTo>
                    <a:pt x="10" y="38"/>
                  </a:lnTo>
                  <a:lnTo>
                    <a:pt x="12" y="48"/>
                  </a:lnTo>
                  <a:lnTo>
                    <a:pt x="14" y="58"/>
                  </a:lnTo>
                  <a:lnTo>
                    <a:pt x="14" y="58"/>
                  </a:lnTo>
                  <a:lnTo>
                    <a:pt x="14" y="64"/>
                  </a:lnTo>
                  <a:lnTo>
                    <a:pt x="18" y="68"/>
                  </a:lnTo>
                  <a:lnTo>
                    <a:pt x="22" y="72"/>
                  </a:lnTo>
                  <a:lnTo>
                    <a:pt x="28" y="72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4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2" y="44"/>
                  </a:lnTo>
                  <a:lnTo>
                    <a:pt x="40" y="30"/>
                  </a:lnTo>
                  <a:lnTo>
                    <a:pt x="36" y="1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4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2" name="Freeform 10278"/>
            <p:cNvSpPr/>
            <p:nvPr/>
          </p:nvSpPr>
          <p:spPr bwMode="auto">
            <a:xfrm>
              <a:off x="5677694" y="2741612"/>
              <a:ext cx="28575" cy="47625"/>
            </a:xfrm>
            <a:custGeom>
              <a:avLst/>
              <a:gdLst>
                <a:gd name="T0" fmla="*/ 2 w 36"/>
                <a:gd name="T1" fmla="*/ 18 h 60"/>
                <a:gd name="T2" fmla="*/ 2 w 36"/>
                <a:gd name="T3" fmla="*/ 18 h 60"/>
                <a:gd name="T4" fmla="*/ 4 w 36"/>
                <a:gd name="T5" fmla="*/ 32 h 60"/>
                <a:gd name="T6" fmla="*/ 6 w 36"/>
                <a:gd name="T7" fmla="*/ 46 h 60"/>
                <a:gd name="T8" fmla="*/ 6 w 36"/>
                <a:gd name="T9" fmla="*/ 46 h 60"/>
                <a:gd name="T10" fmla="*/ 6 w 36"/>
                <a:gd name="T11" fmla="*/ 52 h 60"/>
                <a:gd name="T12" fmla="*/ 10 w 36"/>
                <a:gd name="T13" fmla="*/ 56 h 60"/>
                <a:gd name="T14" fmla="*/ 14 w 36"/>
                <a:gd name="T15" fmla="*/ 60 h 60"/>
                <a:gd name="T16" fmla="*/ 20 w 36"/>
                <a:gd name="T17" fmla="*/ 60 h 60"/>
                <a:gd name="T18" fmla="*/ 26 w 36"/>
                <a:gd name="T19" fmla="*/ 60 h 60"/>
                <a:gd name="T20" fmla="*/ 30 w 36"/>
                <a:gd name="T21" fmla="*/ 56 h 60"/>
                <a:gd name="T22" fmla="*/ 34 w 36"/>
                <a:gd name="T23" fmla="*/ 52 h 60"/>
                <a:gd name="T24" fmla="*/ 36 w 36"/>
                <a:gd name="T25" fmla="*/ 46 h 60"/>
                <a:gd name="T26" fmla="*/ 36 w 36"/>
                <a:gd name="T27" fmla="*/ 46 h 60"/>
                <a:gd name="T28" fmla="*/ 34 w 36"/>
                <a:gd name="T29" fmla="*/ 28 h 60"/>
                <a:gd name="T30" fmla="*/ 30 w 36"/>
                <a:gd name="T31" fmla="*/ 10 h 60"/>
                <a:gd name="T32" fmla="*/ 30 w 36"/>
                <a:gd name="T33" fmla="*/ 10 h 60"/>
                <a:gd name="T34" fmla="*/ 28 w 36"/>
                <a:gd name="T35" fmla="*/ 4 h 60"/>
                <a:gd name="T36" fmla="*/ 22 w 36"/>
                <a:gd name="T37" fmla="*/ 0 h 60"/>
                <a:gd name="T38" fmla="*/ 18 w 36"/>
                <a:gd name="T39" fmla="*/ 0 h 60"/>
                <a:gd name="T40" fmla="*/ 12 w 36"/>
                <a:gd name="T41" fmla="*/ 0 h 60"/>
                <a:gd name="T42" fmla="*/ 6 w 36"/>
                <a:gd name="T43" fmla="*/ 2 h 60"/>
                <a:gd name="T44" fmla="*/ 2 w 36"/>
                <a:gd name="T45" fmla="*/ 6 h 60"/>
                <a:gd name="T46" fmla="*/ 0 w 36"/>
                <a:gd name="T47" fmla="*/ 12 h 60"/>
                <a:gd name="T48" fmla="*/ 2 w 36"/>
                <a:gd name="T4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60">
                  <a:moveTo>
                    <a:pt x="2" y="18"/>
                  </a:moveTo>
                  <a:lnTo>
                    <a:pt x="2" y="18"/>
                  </a:lnTo>
                  <a:lnTo>
                    <a:pt x="4" y="32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52"/>
                  </a:lnTo>
                  <a:lnTo>
                    <a:pt x="10" y="56"/>
                  </a:lnTo>
                  <a:lnTo>
                    <a:pt x="14" y="60"/>
                  </a:lnTo>
                  <a:lnTo>
                    <a:pt x="20" y="60"/>
                  </a:lnTo>
                  <a:lnTo>
                    <a:pt x="26" y="60"/>
                  </a:lnTo>
                  <a:lnTo>
                    <a:pt x="30" y="56"/>
                  </a:lnTo>
                  <a:lnTo>
                    <a:pt x="34" y="5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4" y="28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8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3" name="Freeform 10279"/>
            <p:cNvSpPr/>
            <p:nvPr/>
          </p:nvSpPr>
          <p:spPr bwMode="auto">
            <a:xfrm>
              <a:off x="5677694" y="2741612"/>
              <a:ext cx="28575" cy="47625"/>
            </a:xfrm>
            <a:custGeom>
              <a:avLst/>
              <a:gdLst>
                <a:gd name="T0" fmla="*/ 2 w 36"/>
                <a:gd name="T1" fmla="*/ 18 h 60"/>
                <a:gd name="T2" fmla="*/ 2 w 36"/>
                <a:gd name="T3" fmla="*/ 18 h 60"/>
                <a:gd name="T4" fmla="*/ 4 w 36"/>
                <a:gd name="T5" fmla="*/ 32 h 60"/>
                <a:gd name="T6" fmla="*/ 6 w 36"/>
                <a:gd name="T7" fmla="*/ 46 h 60"/>
                <a:gd name="T8" fmla="*/ 6 w 36"/>
                <a:gd name="T9" fmla="*/ 46 h 60"/>
                <a:gd name="T10" fmla="*/ 6 w 36"/>
                <a:gd name="T11" fmla="*/ 52 h 60"/>
                <a:gd name="T12" fmla="*/ 10 w 36"/>
                <a:gd name="T13" fmla="*/ 56 h 60"/>
                <a:gd name="T14" fmla="*/ 14 w 36"/>
                <a:gd name="T15" fmla="*/ 60 h 60"/>
                <a:gd name="T16" fmla="*/ 20 w 36"/>
                <a:gd name="T17" fmla="*/ 60 h 60"/>
                <a:gd name="T18" fmla="*/ 26 w 36"/>
                <a:gd name="T19" fmla="*/ 60 h 60"/>
                <a:gd name="T20" fmla="*/ 30 w 36"/>
                <a:gd name="T21" fmla="*/ 56 h 60"/>
                <a:gd name="T22" fmla="*/ 34 w 36"/>
                <a:gd name="T23" fmla="*/ 52 h 60"/>
                <a:gd name="T24" fmla="*/ 36 w 36"/>
                <a:gd name="T25" fmla="*/ 46 h 60"/>
                <a:gd name="T26" fmla="*/ 36 w 36"/>
                <a:gd name="T27" fmla="*/ 46 h 60"/>
                <a:gd name="T28" fmla="*/ 34 w 36"/>
                <a:gd name="T29" fmla="*/ 28 h 60"/>
                <a:gd name="T30" fmla="*/ 30 w 36"/>
                <a:gd name="T31" fmla="*/ 10 h 60"/>
                <a:gd name="T32" fmla="*/ 30 w 36"/>
                <a:gd name="T33" fmla="*/ 10 h 60"/>
                <a:gd name="T34" fmla="*/ 28 w 36"/>
                <a:gd name="T35" fmla="*/ 4 h 60"/>
                <a:gd name="T36" fmla="*/ 22 w 36"/>
                <a:gd name="T37" fmla="*/ 0 h 60"/>
                <a:gd name="T38" fmla="*/ 18 w 36"/>
                <a:gd name="T39" fmla="*/ 0 h 60"/>
                <a:gd name="T40" fmla="*/ 12 w 36"/>
                <a:gd name="T41" fmla="*/ 0 h 60"/>
                <a:gd name="T42" fmla="*/ 6 w 36"/>
                <a:gd name="T43" fmla="*/ 2 h 60"/>
                <a:gd name="T44" fmla="*/ 2 w 36"/>
                <a:gd name="T45" fmla="*/ 6 h 60"/>
                <a:gd name="T46" fmla="*/ 0 w 36"/>
                <a:gd name="T47" fmla="*/ 12 h 60"/>
                <a:gd name="T48" fmla="*/ 2 w 36"/>
                <a:gd name="T4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60">
                  <a:moveTo>
                    <a:pt x="2" y="18"/>
                  </a:moveTo>
                  <a:lnTo>
                    <a:pt x="2" y="18"/>
                  </a:lnTo>
                  <a:lnTo>
                    <a:pt x="4" y="32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52"/>
                  </a:lnTo>
                  <a:lnTo>
                    <a:pt x="10" y="56"/>
                  </a:lnTo>
                  <a:lnTo>
                    <a:pt x="14" y="60"/>
                  </a:lnTo>
                  <a:lnTo>
                    <a:pt x="20" y="60"/>
                  </a:lnTo>
                  <a:lnTo>
                    <a:pt x="26" y="60"/>
                  </a:lnTo>
                  <a:lnTo>
                    <a:pt x="30" y="56"/>
                  </a:lnTo>
                  <a:lnTo>
                    <a:pt x="34" y="52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4" y="28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4" name="Freeform 10280"/>
            <p:cNvSpPr/>
            <p:nvPr/>
          </p:nvSpPr>
          <p:spPr bwMode="auto">
            <a:xfrm>
              <a:off x="4796631" y="2695575"/>
              <a:ext cx="31750" cy="80963"/>
            </a:xfrm>
            <a:custGeom>
              <a:avLst/>
              <a:gdLst>
                <a:gd name="T0" fmla="*/ 10 w 40"/>
                <a:gd name="T1" fmla="*/ 8 h 102"/>
                <a:gd name="T2" fmla="*/ 10 w 40"/>
                <a:gd name="T3" fmla="*/ 8 h 102"/>
                <a:gd name="T4" fmla="*/ 4 w 40"/>
                <a:gd name="T5" fmla="*/ 20 h 102"/>
                <a:gd name="T6" fmla="*/ 2 w 40"/>
                <a:gd name="T7" fmla="*/ 30 h 102"/>
                <a:gd name="T8" fmla="*/ 0 w 40"/>
                <a:gd name="T9" fmla="*/ 42 h 102"/>
                <a:gd name="T10" fmla="*/ 0 w 40"/>
                <a:gd name="T11" fmla="*/ 52 h 102"/>
                <a:gd name="T12" fmla="*/ 2 w 40"/>
                <a:gd name="T13" fmla="*/ 62 h 102"/>
                <a:gd name="T14" fmla="*/ 4 w 40"/>
                <a:gd name="T15" fmla="*/ 74 h 102"/>
                <a:gd name="T16" fmla="*/ 14 w 40"/>
                <a:gd name="T17" fmla="*/ 96 h 102"/>
                <a:gd name="T18" fmla="*/ 14 w 40"/>
                <a:gd name="T19" fmla="*/ 96 h 102"/>
                <a:gd name="T20" fmla="*/ 16 w 40"/>
                <a:gd name="T21" fmla="*/ 100 h 102"/>
                <a:gd name="T22" fmla="*/ 22 w 40"/>
                <a:gd name="T23" fmla="*/ 102 h 102"/>
                <a:gd name="T24" fmla="*/ 28 w 40"/>
                <a:gd name="T25" fmla="*/ 102 h 102"/>
                <a:gd name="T26" fmla="*/ 32 w 40"/>
                <a:gd name="T27" fmla="*/ 100 h 102"/>
                <a:gd name="T28" fmla="*/ 36 w 40"/>
                <a:gd name="T29" fmla="*/ 98 h 102"/>
                <a:gd name="T30" fmla="*/ 40 w 40"/>
                <a:gd name="T31" fmla="*/ 92 h 102"/>
                <a:gd name="T32" fmla="*/ 40 w 40"/>
                <a:gd name="T33" fmla="*/ 86 h 102"/>
                <a:gd name="T34" fmla="*/ 38 w 40"/>
                <a:gd name="T35" fmla="*/ 80 h 102"/>
                <a:gd name="T36" fmla="*/ 38 w 40"/>
                <a:gd name="T37" fmla="*/ 80 h 102"/>
                <a:gd name="T38" fmla="*/ 34 w 40"/>
                <a:gd name="T39" fmla="*/ 66 h 102"/>
                <a:gd name="T40" fmla="*/ 30 w 40"/>
                <a:gd name="T41" fmla="*/ 52 h 102"/>
                <a:gd name="T42" fmla="*/ 30 w 40"/>
                <a:gd name="T43" fmla="*/ 38 h 102"/>
                <a:gd name="T44" fmla="*/ 34 w 40"/>
                <a:gd name="T45" fmla="*/ 24 h 102"/>
                <a:gd name="T46" fmla="*/ 34 w 40"/>
                <a:gd name="T47" fmla="*/ 24 h 102"/>
                <a:gd name="T48" fmla="*/ 36 w 40"/>
                <a:gd name="T49" fmla="*/ 16 h 102"/>
                <a:gd name="T50" fmla="*/ 36 w 40"/>
                <a:gd name="T51" fmla="*/ 12 h 102"/>
                <a:gd name="T52" fmla="*/ 32 w 40"/>
                <a:gd name="T53" fmla="*/ 6 h 102"/>
                <a:gd name="T54" fmla="*/ 28 w 40"/>
                <a:gd name="T55" fmla="*/ 2 h 102"/>
                <a:gd name="T56" fmla="*/ 22 w 40"/>
                <a:gd name="T57" fmla="*/ 0 h 102"/>
                <a:gd name="T58" fmla="*/ 18 w 40"/>
                <a:gd name="T59" fmla="*/ 0 h 102"/>
                <a:gd name="T60" fmla="*/ 12 w 40"/>
                <a:gd name="T61" fmla="*/ 4 h 102"/>
                <a:gd name="T62" fmla="*/ 10 w 40"/>
                <a:gd name="T63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102">
                  <a:moveTo>
                    <a:pt x="10" y="8"/>
                  </a:moveTo>
                  <a:lnTo>
                    <a:pt x="10" y="8"/>
                  </a:lnTo>
                  <a:lnTo>
                    <a:pt x="4" y="20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2" y="62"/>
                  </a:lnTo>
                  <a:lnTo>
                    <a:pt x="4" y="74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2"/>
                  </a:lnTo>
                  <a:lnTo>
                    <a:pt x="32" y="100"/>
                  </a:lnTo>
                  <a:lnTo>
                    <a:pt x="36" y="98"/>
                  </a:lnTo>
                  <a:lnTo>
                    <a:pt x="40" y="92"/>
                  </a:lnTo>
                  <a:lnTo>
                    <a:pt x="40" y="86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4" y="66"/>
                  </a:lnTo>
                  <a:lnTo>
                    <a:pt x="30" y="52"/>
                  </a:lnTo>
                  <a:lnTo>
                    <a:pt x="30" y="38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6" y="16"/>
                  </a:lnTo>
                  <a:lnTo>
                    <a:pt x="36" y="12"/>
                  </a:lnTo>
                  <a:lnTo>
                    <a:pt x="32" y="6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5" name="Freeform 10281"/>
            <p:cNvSpPr/>
            <p:nvPr/>
          </p:nvSpPr>
          <p:spPr bwMode="auto">
            <a:xfrm>
              <a:off x="4796631" y="2695575"/>
              <a:ext cx="31750" cy="80963"/>
            </a:xfrm>
            <a:custGeom>
              <a:avLst/>
              <a:gdLst>
                <a:gd name="T0" fmla="*/ 10 w 40"/>
                <a:gd name="T1" fmla="*/ 8 h 102"/>
                <a:gd name="T2" fmla="*/ 10 w 40"/>
                <a:gd name="T3" fmla="*/ 8 h 102"/>
                <a:gd name="T4" fmla="*/ 4 w 40"/>
                <a:gd name="T5" fmla="*/ 20 h 102"/>
                <a:gd name="T6" fmla="*/ 2 w 40"/>
                <a:gd name="T7" fmla="*/ 30 h 102"/>
                <a:gd name="T8" fmla="*/ 0 w 40"/>
                <a:gd name="T9" fmla="*/ 42 h 102"/>
                <a:gd name="T10" fmla="*/ 0 w 40"/>
                <a:gd name="T11" fmla="*/ 52 h 102"/>
                <a:gd name="T12" fmla="*/ 2 w 40"/>
                <a:gd name="T13" fmla="*/ 62 h 102"/>
                <a:gd name="T14" fmla="*/ 4 w 40"/>
                <a:gd name="T15" fmla="*/ 74 h 102"/>
                <a:gd name="T16" fmla="*/ 14 w 40"/>
                <a:gd name="T17" fmla="*/ 96 h 102"/>
                <a:gd name="T18" fmla="*/ 14 w 40"/>
                <a:gd name="T19" fmla="*/ 96 h 102"/>
                <a:gd name="T20" fmla="*/ 16 w 40"/>
                <a:gd name="T21" fmla="*/ 100 h 102"/>
                <a:gd name="T22" fmla="*/ 22 w 40"/>
                <a:gd name="T23" fmla="*/ 102 h 102"/>
                <a:gd name="T24" fmla="*/ 28 w 40"/>
                <a:gd name="T25" fmla="*/ 102 h 102"/>
                <a:gd name="T26" fmla="*/ 32 w 40"/>
                <a:gd name="T27" fmla="*/ 100 h 102"/>
                <a:gd name="T28" fmla="*/ 36 w 40"/>
                <a:gd name="T29" fmla="*/ 98 h 102"/>
                <a:gd name="T30" fmla="*/ 40 w 40"/>
                <a:gd name="T31" fmla="*/ 92 h 102"/>
                <a:gd name="T32" fmla="*/ 40 w 40"/>
                <a:gd name="T33" fmla="*/ 86 h 102"/>
                <a:gd name="T34" fmla="*/ 38 w 40"/>
                <a:gd name="T35" fmla="*/ 80 h 102"/>
                <a:gd name="T36" fmla="*/ 38 w 40"/>
                <a:gd name="T37" fmla="*/ 80 h 102"/>
                <a:gd name="T38" fmla="*/ 34 w 40"/>
                <a:gd name="T39" fmla="*/ 66 h 102"/>
                <a:gd name="T40" fmla="*/ 30 w 40"/>
                <a:gd name="T41" fmla="*/ 52 h 102"/>
                <a:gd name="T42" fmla="*/ 30 w 40"/>
                <a:gd name="T43" fmla="*/ 38 h 102"/>
                <a:gd name="T44" fmla="*/ 34 w 40"/>
                <a:gd name="T45" fmla="*/ 24 h 102"/>
                <a:gd name="T46" fmla="*/ 34 w 40"/>
                <a:gd name="T47" fmla="*/ 24 h 102"/>
                <a:gd name="T48" fmla="*/ 36 w 40"/>
                <a:gd name="T49" fmla="*/ 16 h 102"/>
                <a:gd name="T50" fmla="*/ 36 w 40"/>
                <a:gd name="T51" fmla="*/ 12 h 102"/>
                <a:gd name="T52" fmla="*/ 32 w 40"/>
                <a:gd name="T53" fmla="*/ 6 h 102"/>
                <a:gd name="T54" fmla="*/ 28 w 40"/>
                <a:gd name="T55" fmla="*/ 2 h 102"/>
                <a:gd name="T56" fmla="*/ 22 w 40"/>
                <a:gd name="T57" fmla="*/ 0 h 102"/>
                <a:gd name="T58" fmla="*/ 18 w 40"/>
                <a:gd name="T59" fmla="*/ 0 h 102"/>
                <a:gd name="T60" fmla="*/ 12 w 40"/>
                <a:gd name="T61" fmla="*/ 4 h 102"/>
                <a:gd name="T62" fmla="*/ 10 w 40"/>
                <a:gd name="T63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102">
                  <a:moveTo>
                    <a:pt x="10" y="8"/>
                  </a:moveTo>
                  <a:lnTo>
                    <a:pt x="10" y="8"/>
                  </a:lnTo>
                  <a:lnTo>
                    <a:pt x="4" y="20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2" y="62"/>
                  </a:lnTo>
                  <a:lnTo>
                    <a:pt x="4" y="74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2"/>
                  </a:lnTo>
                  <a:lnTo>
                    <a:pt x="32" y="100"/>
                  </a:lnTo>
                  <a:lnTo>
                    <a:pt x="36" y="98"/>
                  </a:lnTo>
                  <a:lnTo>
                    <a:pt x="40" y="92"/>
                  </a:lnTo>
                  <a:lnTo>
                    <a:pt x="40" y="86"/>
                  </a:lnTo>
                  <a:lnTo>
                    <a:pt x="38" y="80"/>
                  </a:lnTo>
                  <a:lnTo>
                    <a:pt x="38" y="80"/>
                  </a:lnTo>
                  <a:lnTo>
                    <a:pt x="34" y="66"/>
                  </a:lnTo>
                  <a:lnTo>
                    <a:pt x="30" y="52"/>
                  </a:lnTo>
                  <a:lnTo>
                    <a:pt x="30" y="38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6" y="16"/>
                  </a:lnTo>
                  <a:lnTo>
                    <a:pt x="36" y="12"/>
                  </a:lnTo>
                  <a:lnTo>
                    <a:pt x="32" y="6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1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6" name="Freeform 10282"/>
            <p:cNvSpPr/>
            <p:nvPr/>
          </p:nvSpPr>
          <p:spPr bwMode="auto">
            <a:xfrm>
              <a:off x="4755356" y="2703512"/>
              <a:ext cx="25400" cy="66675"/>
            </a:xfrm>
            <a:custGeom>
              <a:avLst/>
              <a:gdLst>
                <a:gd name="T0" fmla="*/ 0 w 32"/>
                <a:gd name="T1" fmla="*/ 14 h 84"/>
                <a:gd name="T2" fmla="*/ 0 w 32"/>
                <a:gd name="T3" fmla="*/ 14 h 84"/>
                <a:gd name="T4" fmla="*/ 0 w 32"/>
                <a:gd name="T5" fmla="*/ 44 h 84"/>
                <a:gd name="T6" fmla="*/ 4 w 32"/>
                <a:gd name="T7" fmla="*/ 74 h 84"/>
                <a:gd name="T8" fmla="*/ 4 w 32"/>
                <a:gd name="T9" fmla="*/ 74 h 84"/>
                <a:gd name="T10" fmla="*/ 6 w 32"/>
                <a:gd name="T11" fmla="*/ 80 h 84"/>
                <a:gd name="T12" fmla="*/ 10 w 32"/>
                <a:gd name="T13" fmla="*/ 84 h 84"/>
                <a:gd name="T14" fmla="*/ 16 w 32"/>
                <a:gd name="T15" fmla="*/ 84 h 84"/>
                <a:gd name="T16" fmla="*/ 20 w 32"/>
                <a:gd name="T17" fmla="*/ 84 h 84"/>
                <a:gd name="T18" fmla="*/ 26 w 32"/>
                <a:gd name="T19" fmla="*/ 82 h 84"/>
                <a:gd name="T20" fmla="*/ 30 w 32"/>
                <a:gd name="T21" fmla="*/ 78 h 84"/>
                <a:gd name="T22" fmla="*/ 32 w 32"/>
                <a:gd name="T23" fmla="*/ 72 h 84"/>
                <a:gd name="T24" fmla="*/ 32 w 32"/>
                <a:gd name="T25" fmla="*/ 66 h 84"/>
                <a:gd name="T26" fmla="*/ 32 w 32"/>
                <a:gd name="T27" fmla="*/ 66 h 84"/>
                <a:gd name="T28" fmla="*/ 30 w 32"/>
                <a:gd name="T29" fmla="*/ 40 h 84"/>
                <a:gd name="T30" fmla="*/ 30 w 32"/>
                <a:gd name="T31" fmla="*/ 14 h 84"/>
                <a:gd name="T32" fmla="*/ 30 w 32"/>
                <a:gd name="T33" fmla="*/ 14 h 84"/>
                <a:gd name="T34" fmla="*/ 28 w 32"/>
                <a:gd name="T35" fmla="*/ 8 h 84"/>
                <a:gd name="T36" fmla="*/ 24 w 32"/>
                <a:gd name="T37" fmla="*/ 2 h 84"/>
                <a:gd name="T38" fmla="*/ 20 w 32"/>
                <a:gd name="T39" fmla="*/ 0 h 84"/>
                <a:gd name="T40" fmla="*/ 14 w 32"/>
                <a:gd name="T41" fmla="*/ 0 h 84"/>
                <a:gd name="T42" fmla="*/ 8 w 32"/>
                <a:gd name="T43" fmla="*/ 0 h 84"/>
                <a:gd name="T44" fmla="*/ 4 w 32"/>
                <a:gd name="T45" fmla="*/ 2 h 84"/>
                <a:gd name="T46" fmla="*/ 0 w 32"/>
                <a:gd name="T47" fmla="*/ 8 h 84"/>
                <a:gd name="T48" fmla="*/ 0 w 32"/>
                <a:gd name="T49" fmla="*/ 1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84">
                  <a:moveTo>
                    <a:pt x="0" y="14"/>
                  </a:moveTo>
                  <a:lnTo>
                    <a:pt x="0" y="14"/>
                  </a:lnTo>
                  <a:lnTo>
                    <a:pt x="0" y="44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6" y="80"/>
                  </a:lnTo>
                  <a:lnTo>
                    <a:pt x="10" y="84"/>
                  </a:lnTo>
                  <a:lnTo>
                    <a:pt x="16" y="84"/>
                  </a:lnTo>
                  <a:lnTo>
                    <a:pt x="20" y="84"/>
                  </a:lnTo>
                  <a:lnTo>
                    <a:pt x="26" y="82"/>
                  </a:lnTo>
                  <a:lnTo>
                    <a:pt x="30" y="78"/>
                  </a:lnTo>
                  <a:lnTo>
                    <a:pt x="32" y="72"/>
                  </a:lnTo>
                  <a:lnTo>
                    <a:pt x="32" y="66"/>
                  </a:lnTo>
                  <a:lnTo>
                    <a:pt x="32" y="66"/>
                  </a:lnTo>
                  <a:lnTo>
                    <a:pt x="30" y="40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8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7" name="Freeform 10283"/>
            <p:cNvSpPr/>
            <p:nvPr/>
          </p:nvSpPr>
          <p:spPr bwMode="auto">
            <a:xfrm>
              <a:off x="4755356" y="2703512"/>
              <a:ext cx="25400" cy="66675"/>
            </a:xfrm>
            <a:custGeom>
              <a:avLst/>
              <a:gdLst>
                <a:gd name="T0" fmla="*/ 0 w 32"/>
                <a:gd name="T1" fmla="*/ 14 h 84"/>
                <a:gd name="T2" fmla="*/ 0 w 32"/>
                <a:gd name="T3" fmla="*/ 14 h 84"/>
                <a:gd name="T4" fmla="*/ 0 w 32"/>
                <a:gd name="T5" fmla="*/ 44 h 84"/>
                <a:gd name="T6" fmla="*/ 4 w 32"/>
                <a:gd name="T7" fmla="*/ 74 h 84"/>
                <a:gd name="T8" fmla="*/ 4 w 32"/>
                <a:gd name="T9" fmla="*/ 74 h 84"/>
                <a:gd name="T10" fmla="*/ 6 w 32"/>
                <a:gd name="T11" fmla="*/ 80 h 84"/>
                <a:gd name="T12" fmla="*/ 10 w 32"/>
                <a:gd name="T13" fmla="*/ 84 h 84"/>
                <a:gd name="T14" fmla="*/ 16 w 32"/>
                <a:gd name="T15" fmla="*/ 84 h 84"/>
                <a:gd name="T16" fmla="*/ 20 w 32"/>
                <a:gd name="T17" fmla="*/ 84 h 84"/>
                <a:gd name="T18" fmla="*/ 26 w 32"/>
                <a:gd name="T19" fmla="*/ 82 h 84"/>
                <a:gd name="T20" fmla="*/ 30 w 32"/>
                <a:gd name="T21" fmla="*/ 78 h 84"/>
                <a:gd name="T22" fmla="*/ 32 w 32"/>
                <a:gd name="T23" fmla="*/ 72 h 84"/>
                <a:gd name="T24" fmla="*/ 32 w 32"/>
                <a:gd name="T25" fmla="*/ 66 h 84"/>
                <a:gd name="T26" fmla="*/ 32 w 32"/>
                <a:gd name="T27" fmla="*/ 66 h 84"/>
                <a:gd name="T28" fmla="*/ 30 w 32"/>
                <a:gd name="T29" fmla="*/ 40 h 84"/>
                <a:gd name="T30" fmla="*/ 30 w 32"/>
                <a:gd name="T31" fmla="*/ 14 h 84"/>
                <a:gd name="T32" fmla="*/ 30 w 32"/>
                <a:gd name="T33" fmla="*/ 14 h 84"/>
                <a:gd name="T34" fmla="*/ 28 w 32"/>
                <a:gd name="T35" fmla="*/ 8 h 84"/>
                <a:gd name="T36" fmla="*/ 24 w 32"/>
                <a:gd name="T37" fmla="*/ 2 h 84"/>
                <a:gd name="T38" fmla="*/ 20 w 32"/>
                <a:gd name="T39" fmla="*/ 0 h 84"/>
                <a:gd name="T40" fmla="*/ 14 w 32"/>
                <a:gd name="T41" fmla="*/ 0 h 84"/>
                <a:gd name="T42" fmla="*/ 8 w 32"/>
                <a:gd name="T43" fmla="*/ 0 h 84"/>
                <a:gd name="T44" fmla="*/ 4 w 32"/>
                <a:gd name="T45" fmla="*/ 2 h 84"/>
                <a:gd name="T46" fmla="*/ 0 w 32"/>
                <a:gd name="T47" fmla="*/ 8 h 84"/>
                <a:gd name="T48" fmla="*/ 0 w 32"/>
                <a:gd name="T49" fmla="*/ 1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84">
                  <a:moveTo>
                    <a:pt x="0" y="14"/>
                  </a:moveTo>
                  <a:lnTo>
                    <a:pt x="0" y="14"/>
                  </a:lnTo>
                  <a:lnTo>
                    <a:pt x="0" y="44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6" y="80"/>
                  </a:lnTo>
                  <a:lnTo>
                    <a:pt x="10" y="84"/>
                  </a:lnTo>
                  <a:lnTo>
                    <a:pt x="16" y="84"/>
                  </a:lnTo>
                  <a:lnTo>
                    <a:pt x="20" y="84"/>
                  </a:lnTo>
                  <a:lnTo>
                    <a:pt x="26" y="82"/>
                  </a:lnTo>
                  <a:lnTo>
                    <a:pt x="30" y="78"/>
                  </a:lnTo>
                  <a:lnTo>
                    <a:pt x="32" y="72"/>
                  </a:lnTo>
                  <a:lnTo>
                    <a:pt x="32" y="66"/>
                  </a:lnTo>
                  <a:lnTo>
                    <a:pt x="32" y="66"/>
                  </a:lnTo>
                  <a:lnTo>
                    <a:pt x="30" y="40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8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8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328" name="Straight Arrow Connector 153"/>
          <p:cNvCxnSpPr/>
          <p:nvPr/>
        </p:nvCxnSpPr>
        <p:spPr>
          <a:xfrm flipH="1" flipV="1">
            <a:off x="2938086" y="2282981"/>
            <a:ext cx="1494896" cy="489743"/>
          </a:xfrm>
          <a:prstGeom prst="straightConnector1">
            <a:avLst/>
          </a:prstGeom>
          <a:noFill/>
          <a:ln w="19050" cap="flat" cmpd="sng" algn="ctr">
            <a:solidFill>
              <a:srgbClr val="2580B7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9" name="Straight Arrow Connector 154"/>
          <p:cNvCxnSpPr/>
          <p:nvPr/>
        </p:nvCxnSpPr>
        <p:spPr>
          <a:xfrm flipH="1">
            <a:off x="2914604" y="2979260"/>
            <a:ext cx="1517585" cy="472251"/>
          </a:xfrm>
          <a:prstGeom prst="straightConnector1">
            <a:avLst/>
          </a:prstGeom>
          <a:noFill/>
          <a:ln w="19050" cap="flat" cmpd="sng" algn="ctr">
            <a:solidFill>
              <a:srgbClr val="F59B1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30" name="Straight Arrow Connector 155"/>
          <p:cNvCxnSpPr/>
          <p:nvPr/>
        </p:nvCxnSpPr>
        <p:spPr>
          <a:xfrm flipH="1">
            <a:off x="2913017" y="3151182"/>
            <a:ext cx="1662940" cy="1483016"/>
          </a:xfrm>
          <a:prstGeom prst="straightConnector1">
            <a:avLst/>
          </a:prstGeom>
          <a:noFill/>
          <a:ln w="19050" cap="flat" cmpd="sng" algn="ctr">
            <a:solidFill>
              <a:srgbClr val="C03B26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31" name="Rounded Rectangle 156"/>
          <p:cNvSpPr/>
          <p:nvPr/>
        </p:nvSpPr>
        <p:spPr>
          <a:xfrm>
            <a:off x="533400" y="1889411"/>
            <a:ext cx="2280861" cy="754063"/>
          </a:xfrm>
          <a:prstGeom prst="roundRect">
            <a:avLst>
              <a:gd name="adj" fmla="val 10285"/>
            </a:avLst>
          </a:prstGeom>
          <a:solidFill>
            <a:srgbClr val="2580B7">
              <a:alpha val="0"/>
            </a:srgbClr>
          </a:solidFill>
          <a:ln w="19050" cap="flat" cmpd="sng" algn="ctr">
            <a:solidFill>
              <a:srgbClr val="2580B7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2" name="Rounded Rectangle 157"/>
          <p:cNvSpPr/>
          <p:nvPr/>
        </p:nvSpPr>
        <p:spPr>
          <a:xfrm>
            <a:off x="538908" y="4305891"/>
            <a:ext cx="2280861" cy="754063"/>
          </a:xfrm>
          <a:prstGeom prst="roundRect">
            <a:avLst>
              <a:gd name="adj" fmla="val 10285"/>
            </a:avLst>
          </a:prstGeom>
          <a:solidFill>
            <a:srgbClr val="2580B7">
              <a:alpha val="0"/>
            </a:srgbClr>
          </a:solidFill>
          <a:ln w="19050" cap="flat" cmpd="sng" algn="ctr">
            <a:solidFill>
              <a:srgbClr val="C03B26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3" name="Freeform 158"/>
          <p:cNvSpPr>
            <a:spLocks noEditPoints="1"/>
          </p:cNvSpPr>
          <p:nvPr/>
        </p:nvSpPr>
        <p:spPr bwMode="auto">
          <a:xfrm>
            <a:off x="702452" y="2055957"/>
            <a:ext cx="388337" cy="461808"/>
          </a:xfrm>
          <a:custGeom>
            <a:avLst/>
            <a:gdLst>
              <a:gd name="T0" fmla="*/ 4 w 86"/>
              <a:gd name="T1" fmla="*/ 0 h 102"/>
              <a:gd name="T2" fmla="*/ 8 w 86"/>
              <a:gd name="T3" fmla="*/ 10 h 102"/>
              <a:gd name="T4" fmla="*/ 49 w 86"/>
              <a:gd name="T5" fmla="*/ 3 h 102"/>
              <a:gd name="T6" fmla="*/ 52 w 86"/>
              <a:gd name="T7" fmla="*/ 6 h 102"/>
              <a:gd name="T8" fmla="*/ 52 w 86"/>
              <a:gd name="T9" fmla="*/ 13 h 102"/>
              <a:gd name="T10" fmla="*/ 81 w 86"/>
              <a:gd name="T11" fmla="*/ 3 h 102"/>
              <a:gd name="T12" fmla="*/ 86 w 86"/>
              <a:gd name="T13" fmla="*/ 6 h 102"/>
              <a:gd name="T14" fmla="*/ 84 w 86"/>
              <a:gd name="T15" fmla="*/ 60 h 102"/>
              <a:gd name="T16" fmla="*/ 62 w 86"/>
              <a:gd name="T17" fmla="*/ 67 h 102"/>
              <a:gd name="T18" fmla="*/ 36 w 86"/>
              <a:gd name="T19" fmla="*/ 66 h 102"/>
              <a:gd name="T20" fmla="*/ 36 w 86"/>
              <a:gd name="T21" fmla="*/ 66 h 102"/>
              <a:gd name="T22" fmla="*/ 28 w 86"/>
              <a:gd name="T23" fmla="*/ 60 h 102"/>
              <a:gd name="T24" fmla="*/ 8 w 86"/>
              <a:gd name="T25" fmla="*/ 98 h 102"/>
              <a:gd name="T26" fmla="*/ 4 w 86"/>
              <a:gd name="T27" fmla="*/ 102 h 102"/>
              <a:gd name="T28" fmla="*/ 0 w 86"/>
              <a:gd name="T29" fmla="*/ 4 h 102"/>
              <a:gd name="T30" fmla="*/ 52 w 86"/>
              <a:gd name="T31" fmla="*/ 56 h 102"/>
              <a:gd name="T32" fmla="*/ 61 w 86"/>
              <a:gd name="T33" fmla="*/ 61 h 102"/>
              <a:gd name="T34" fmla="*/ 52 w 86"/>
              <a:gd name="T35" fmla="*/ 53 h 102"/>
              <a:gd name="T36" fmla="*/ 52 w 86"/>
              <a:gd name="T37" fmla="*/ 42 h 102"/>
              <a:gd name="T38" fmla="*/ 61 w 86"/>
              <a:gd name="T39" fmla="*/ 28 h 102"/>
              <a:gd name="T40" fmla="*/ 52 w 86"/>
              <a:gd name="T41" fmla="*/ 42 h 102"/>
              <a:gd name="T42" fmla="*/ 61 w 86"/>
              <a:gd name="T43" fmla="*/ 52 h 102"/>
              <a:gd name="T44" fmla="*/ 71 w 86"/>
              <a:gd name="T45" fmla="*/ 37 h 102"/>
              <a:gd name="T46" fmla="*/ 71 w 86"/>
              <a:gd name="T47" fmla="*/ 49 h 102"/>
              <a:gd name="T48" fmla="*/ 79 w 86"/>
              <a:gd name="T49" fmla="*/ 55 h 102"/>
              <a:gd name="T50" fmla="*/ 71 w 86"/>
              <a:gd name="T51" fmla="*/ 49 h 102"/>
              <a:gd name="T52" fmla="*/ 71 w 86"/>
              <a:gd name="T53" fmla="*/ 25 h 102"/>
              <a:gd name="T54" fmla="*/ 80 w 86"/>
              <a:gd name="T55" fmla="*/ 34 h 102"/>
              <a:gd name="T56" fmla="*/ 71 w 86"/>
              <a:gd name="T57" fmla="*/ 25 h 102"/>
              <a:gd name="T58" fmla="*/ 67 w 86"/>
              <a:gd name="T59" fmla="*/ 16 h 102"/>
              <a:gd name="T60" fmla="*/ 61 w 86"/>
              <a:gd name="T61" fmla="*/ 28 h 102"/>
              <a:gd name="T62" fmla="*/ 38 w 86"/>
              <a:gd name="T63" fmla="*/ 30 h 102"/>
              <a:gd name="T64" fmla="*/ 46 w 86"/>
              <a:gd name="T65" fmla="*/ 18 h 102"/>
              <a:gd name="T66" fmla="*/ 38 w 86"/>
              <a:gd name="T67" fmla="*/ 30 h 102"/>
              <a:gd name="T68" fmla="*/ 38 w 86"/>
              <a:gd name="T69" fmla="*/ 42 h 102"/>
              <a:gd name="T70" fmla="*/ 39 w 86"/>
              <a:gd name="T71" fmla="*/ 52 h 102"/>
              <a:gd name="T72" fmla="*/ 44 w 86"/>
              <a:gd name="T73" fmla="*/ 51 h 102"/>
              <a:gd name="T74" fmla="*/ 46 w 86"/>
              <a:gd name="T75" fmla="*/ 48 h 102"/>
              <a:gd name="T76" fmla="*/ 46 w 86"/>
              <a:gd name="T77" fmla="*/ 42 h 102"/>
              <a:gd name="T78" fmla="*/ 38 w 86"/>
              <a:gd name="T79" fmla="*/ 30 h 102"/>
              <a:gd name="T80" fmla="*/ 28 w 86"/>
              <a:gd name="T81" fmla="*/ 43 h 102"/>
              <a:gd name="T82" fmla="*/ 38 w 86"/>
              <a:gd name="T83" fmla="*/ 18 h 102"/>
              <a:gd name="T84" fmla="*/ 28 w 86"/>
              <a:gd name="T85" fmla="*/ 10 h 102"/>
              <a:gd name="T86" fmla="*/ 38 w 86"/>
              <a:gd name="T87" fmla="*/ 18 h 102"/>
              <a:gd name="T88" fmla="*/ 28 w 86"/>
              <a:gd name="T89" fmla="*/ 43 h 102"/>
              <a:gd name="T90" fmla="*/ 18 w 86"/>
              <a:gd name="T91" fmla="*/ 57 h 102"/>
              <a:gd name="T92" fmla="*/ 28 w 86"/>
              <a:gd name="T93" fmla="*/ 54 h 102"/>
              <a:gd name="T94" fmla="*/ 18 w 86"/>
              <a:gd name="T95" fmla="*/ 46 h 102"/>
              <a:gd name="T96" fmla="*/ 9 w 86"/>
              <a:gd name="T97" fmla="*/ 37 h 102"/>
              <a:gd name="T98" fmla="*/ 9 w 86"/>
              <a:gd name="T99" fmla="*/ 49 h 102"/>
              <a:gd name="T100" fmla="*/ 28 w 86"/>
              <a:gd name="T101" fmla="*/ 31 h 102"/>
              <a:gd name="T102" fmla="*/ 18 w 86"/>
              <a:gd name="T103" fmla="*/ 23 h 102"/>
              <a:gd name="T104" fmla="*/ 18 w 86"/>
              <a:gd name="T105" fmla="*/ 23 h 102"/>
              <a:gd name="T106" fmla="*/ 9 w 86"/>
              <a:gd name="T107" fmla="*/ 17 h 102"/>
              <a:gd name="T108" fmla="*/ 18 w 86"/>
              <a:gd name="T109" fmla="*/ 2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6" h="102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10"/>
                  <a:pt x="8" y="10"/>
                  <a:pt x="8" y="10"/>
                </a:cubicBezTo>
                <a:cubicBezTo>
                  <a:pt x="13" y="7"/>
                  <a:pt x="20" y="6"/>
                  <a:pt x="26" y="4"/>
                </a:cubicBezTo>
                <a:cubicBezTo>
                  <a:pt x="34" y="3"/>
                  <a:pt x="42" y="3"/>
                  <a:pt x="49" y="3"/>
                </a:cubicBezTo>
                <a:cubicBezTo>
                  <a:pt x="51" y="3"/>
                  <a:pt x="52" y="4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7" y="13"/>
                  <a:pt x="61" y="12"/>
                  <a:pt x="65" y="10"/>
                </a:cubicBezTo>
                <a:cubicBezTo>
                  <a:pt x="70" y="9"/>
                  <a:pt x="76" y="6"/>
                  <a:pt x="81" y="3"/>
                </a:cubicBezTo>
                <a:cubicBezTo>
                  <a:pt x="83" y="2"/>
                  <a:pt x="85" y="3"/>
                  <a:pt x="86" y="5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57"/>
                  <a:pt x="86" y="57"/>
                  <a:pt x="86" y="57"/>
                </a:cubicBezTo>
                <a:cubicBezTo>
                  <a:pt x="86" y="58"/>
                  <a:pt x="85" y="59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78" y="64"/>
                  <a:pt x="70" y="66"/>
                  <a:pt x="62" y="67"/>
                </a:cubicBezTo>
                <a:cubicBezTo>
                  <a:pt x="55" y="69"/>
                  <a:pt x="47" y="69"/>
                  <a:pt x="39" y="69"/>
                </a:cubicBezTo>
                <a:cubicBezTo>
                  <a:pt x="38" y="69"/>
                  <a:pt x="36" y="68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59"/>
                  <a:pt x="31" y="59"/>
                  <a:pt x="28" y="60"/>
                </a:cubicBezTo>
                <a:cubicBezTo>
                  <a:pt x="22" y="62"/>
                  <a:pt x="15" y="65"/>
                  <a:pt x="8" y="6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100"/>
                  <a:pt x="6" y="102"/>
                  <a:pt x="4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1" y="102"/>
                  <a:pt x="0" y="100"/>
                  <a:pt x="0" y="9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lose/>
                <a:moveTo>
                  <a:pt x="52" y="56"/>
                </a:moveTo>
                <a:cubicBezTo>
                  <a:pt x="52" y="62"/>
                  <a:pt x="52" y="62"/>
                  <a:pt x="52" y="62"/>
                </a:cubicBezTo>
                <a:cubicBezTo>
                  <a:pt x="55" y="62"/>
                  <a:pt x="58" y="62"/>
                  <a:pt x="61" y="61"/>
                </a:cubicBezTo>
                <a:cubicBezTo>
                  <a:pt x="61" y="52"/>
                  <a:pt x="61" y="52"/>
                  <a:pt x="61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42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28"/>
                  <a:pt x="61" y="28"/>
                  <a:pt x="61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61" y="40"/>
                </a:moveTo>
                <a:cubicBezTo>
                  <a:pt x="61" y="52"/>
                  <a:pt x="61" y="52"/>
                  <a:pt x="61" y="52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37"/>
                  <a:pt x="71" y="37"/>
                  <a:pt x="71" y="37"/>
                </a:cubicBezTo>
                <a:cubicBezTo>
                  <a:pt x="61" y="40"/>
                  <a:pt x="61" y="40"/>
                  <a:pt x="61" y="40"/>
                </a:cubicBezTo>
                <a:close/>
                <a:moveTo>
                  <a:pt x="71" y="49"/>
                </a:moveTo>
                <a:cubicBezTo>
                  <a:pt x="71" y="59"/>
                  <a:pt x="71" y="59"/>
                  <a:pt x="71" y="59"/>
                </a:cubicBezTo>
                <a:cubicBezTo>
                  <a:pt x="74" y="58"/>
                  <a:pt x="77" y="57"/>
                  <a:pt x="79" y="55"/>
                </a:cubicBezTo>
                <a:cubicBezTo>
                  <a:pt x="80" y="46"/>
                  <a:pt x="80" y="46"/>
                  <a:pt x="80" y="46"/>
                </a:cubicBezTo>
                <a:cubicBezTo>
                  <a:pt x="71" y="49"/>
                  <a:pt x="71" y="49"/>
                  <a:pt x="71" y="49"/>
                </a:cubicBezTo>
                <a:close/>
                <a:moveTo>
                  <a:pt x="80" y="23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37"/>
                  <a:pt x="71" y="37"/>
                  <a:pt x="7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23"/>
                  <a:pt x="80" y="23"/>
                  <a:pt x="80" y="23"/>
                </a:cubicBezTo>
                <a:close/>
                <a:moveTo>
                  <a:pt x="71" y="25"/>
                </a:moveTo>
                <a:cubicBezTo>
                  <a:pt x="71" y="15"/>
                  <a:pt x="71" y="15"/>
                  <a:pt x="71" y="15"/>
                </a:cubicBezTo>
                <a:cubicBezTo>
                  <a:pt x="70" y="15"/>
                  <a:pt x="68" y="16"/>
                  <a:pt x="67" y="16"/>
                </a:cubicBezTo>
                <a:cubicBezTo>
                  <a:pt x="65" y="17"/>
                  <a:pt x="63" y="17"/>
                  <a:pt x="61" y="18"/>
                </a:cubicBezTo>
                <a:cubicBezTo>
                  <a:pt x="61" y="28"/>
                  <a:pt x="61" y="28"/>
                  <a:pt x="61" y="28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38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8"/>
                  <a:pt x="46" y="18"/>
                  <a:pt x="46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30"/>
                  <a:pt x="38" y="30"/>
                  <a:pt x="38" y="30"/>
                </a:cubicBezTo>
                <a:close/>
                <a:moveTo>
                  <a:pt x="46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41" y="52"/>
                  <a:pt x="42" y="52"/>
                  <a:pt x="44" y="51"/>
                </a:cubicBezTo>
                <a:cubicBezTo>
                  <a:pt x="45" y="51"/>
                  <a:pt x="46" y="51"/>
                  <a:pt x="46" y="51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38" y="42"/>
                </a:moveTo>
                <a:cubicBezTo>
                  <a:pt x="38" y="30"/>
                  <a:pt x="38" y="30"/>
                  <a:pt x="38" y="30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43"/>
                  <a:pt x="28" y="43"/>
                  <a:pt x="28" y="43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18"/>
                </a:moveTo>
                <a:cubicBezTo>
                  <a:pt x="38" y="9"/>
                  <a:pt x="38" y="9"/>
                  <a:pt x="38" y="9"/>
                </a:cubicBezTo>
                <a:cubicBezTo>
                  <a:pt x="34" y="10"/>
                  <a:pt x="31" y="10"/>
                  <a:pt x="28" y="10"/>
                </a:cubicBezTo>
                <a:cubicBezTo>
                  <a:pt x="28" y="20"/>
                  <a:pt x="28" y="20"/>
                  <a:pt x="28" y="20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28" y="54"/>
                </a:moveTo>
                <a:cubicBezTo>
                  <a:pt x="28" y="43"/>
                  <a:pt x="28" y="43"/>
                  <a:pt x="28" y="43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56"/>
                  <a:pt x="24" y="55"/>
                  <a:pt x="27" y="54"/>
                </a:cubicBezTo>
                <a:cubicBezTo>
                  <a:pt x="27" y="54"/>
                  <a:pt x="27" y="54"/>
                  <a:pt x="28" y="54"/>
                </a:cubicBezTo>
                <a:close/>
                <a:moveTo>
                  <a:pt x="9" y="49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35"/>
                  <a:pt x="18" y="35"/>
                  <a:pt x="18" y="35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3"/>
                  <a:pt x="9" y="46"/>
                  <a:pt x="9" y="49"/>
                </a:cubicBezTo>
                <a:close/>
                <a:moveTo>
                  <a:pt x="18" y="35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20"/>
                  <a:pt x="28" y="20"/>
                  <a:pt x="28" y="20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5"/>
                  <a:pt x="18" y="35"/>
                  <a:pt x="18" y="35"/>
                </a:cubicBezTo>
                <a:close/>
                <a:moveTo>
                  <a:pt x="18" y="23"/>
                </a:moveTo>
                <a:cubicBezTo>
                  <a:pt x="18" y="13"/>
                  <a:pt x="18" y="13"/>
                  <a:pt x="18" y="13"/>
                </a:cubicBezTo>
                <a:cubicBezTo>
                  <a:pt x="15" y="14"/>
                  <a:pt x="12" y="15"/>
                  <a:pt x="9" y="17"/>
                </a:cubicBezTo>
                <a:cubicBezTo>
                  <a:pt x="9" y="20"/>
                  <a:pt x="9" y="22"/>
                  <a:pt x="9" y="25"/>
                </a:cubicBezTo>
                <a:lnTo>
                  <a:pt x="18" y="23"/>
                </a:lnTo>
                <a:close/>
              </a:path>
            </a:pathLst>
          </a:custGeom>
          <a:solidFill>
            <a:srgbClr val="179E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4" name="Freeform 159"/>
          <p:cNvSpPr>
            <a:spLocks noEditPoints="1"/>
          </p:cNvSpPr>
          <p:nvPr/>
        </p:nvSpPr>
        <p:spPr bwMode="auto">
          <a:xfrm>
            <a:off x="683251" y="3262599"/>
            <a:ext cx="384947" cy="435357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9EBE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5" name="Freeform 160"/>
          <p:cNvSpPr>
            <a:spLocks noEditPoints="1"/>
          </p:cNvSpPr>
          <p:nvPr/>
        </p:nvSpPr>
        <p:spPr bwMode="auto">
          <a:xfrm>
            <a:off x="673577" y="4487533"/>
            <a:ext cx="493294" cy="398834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F59B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6" name="TextBox 335"/>
          <p:cNvSpPr txBox="1"/>
          <p:nvPr/>
        </p:nvSpPr>
        <p:spPr>
          <a:xfrm>
            <a:off x="1200741" y="191423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4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37" name="TextBox 336"/>
          <p:cNvSpPr txBox="1"/>
          <p:nvPr/>
        </p:nvSpPr>
        <p:spPr>
          <a:xfrm>
            <a:off x="1188141" y="2144521"/>
            <a:ext cx="1689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338" name="TextBox 337"/>
          <p:cNvSpPr txBox="1"/>
          <p:nvPr/>
        </p:nvSpPr>
        <p:spPr>
          <a:xfrm>
            <a:off x="1199886" y="3126917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4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39" name="TextBox 338"/>
          <p:cNvSpPr txBox="1"/>
          <p:nvPr/>
        </p:nvSpPr>
        <p:spPr>
          <a:xfrm>
            <a:off x="1187286" y="3357203"/>
            <a:ext cx="1689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340" name="TextBox 339"/>
          <p:cNvSpPr txBox="1"/>
          <p:nvPr/>
        </p:nvSpPr>
        <p:spPr>
          <a:xfrm>
            <a:off x="1199886" y="433386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4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41" name="TextBox 340"/>
          <p:cNvSpPr txBox="1"/>
          <p:nvPr/>
        </p:nvSpPr>
        <p:spPr>
          <a:xfrm>
            <a:off x="1187286" y="4564149"/>
            <a:ext cx="1689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</a:t>
            </a:r>
            <a:endParaRPr lang="zh-CN" altLang="en-US" sz="10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342" name="Content Placeholder 2"/>
          <p:cNvSpPr txBox="1"/>
          <p:nvPr/>
        </p:nvSpPr>
        <p:spPr bwMode="auto">
          <a:xfrm>
            <a:off x="9505152" y="1586519"/>
            <a:ext cx="2170911" cy="1016035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r"/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rgbClr val="2A44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rgbClr val="2A44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的内容打在这里，或者通过复制您的文本后</a:t>
            </a:r>
            <a:r>
              <a:rPr lang="zh-CN" altLang="en-US" sz="1000" dirty="0" smtClean="0">
                <a:solidFill>
                  <a:srgbClr val="2A44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endParaRPr lang="zh-CN" altLang="en-US" sz="1000" dirty="0">
              <a:solidFill>
                <a:srgbClr val="2A445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3" name="Content Placeholder 2"/>
          <p:cNvSpPr txBox="1"/>
          <p:nvPr/>
        </p:nvSpPr>
        <p:spPr bwMode="auto">
          <a:xfrm>
            <a:off x="9448788" y="2795669"/>
            <a:ext cx="2170911" cy="1016035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r"/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rgbClr val="2A44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rgbClr val="2A44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的内容打在这里，或者通过复制您的文本后，</a:t>
            </a:r>
            <a:endParaRPr lang="zh-CN" altLang="en-US" sz="1000" dirty="0">
              <a:solidFill>
                <a:srgbClr val="2A445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4" name="Content Placeholder 2"/>
          <p:cNvSpPr txBox="1"/>
          <p:nvPr/>
        </p:nvSpPr>
        <p:spPr bwMode="auto">
          <a:xfrm>
            <a:off x="9448788" y="3970636"/>
            <a:ext cx="2170911" cy="1016035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r"/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rgbClr val="2A44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</a:t>
            </a:r>
            <a:endParaRPr lang="zh-CN" altLang="en-US" sz="1000" dirty="0">
              <a:solidFill>
                <a:srgbClr val="2A445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5" name="Content Placeholder 2"/>
          <p:cNvSpPr txBox="1"/>
          <p:nvPr/>
        </p:nvSpPr>
        <p:spPr bwMode="auto">
          <a:xfrm>
            <a:off x="9453056" y="5144087"/>
            <a:ext cx="2170911" cy="1016035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algn="r"/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rgbClr val="2A44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rgbClr val="2A44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的内容打在这里，或者通过复制您的文本后，</a:t>
            </a:r>
            <a:endParaRPr lang="zh-CN" altLang="en-US" sz="1000" dirty="0">
              <a:solidFill>
                <a:srgbClr val="2A445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346" name="Straight Connector 171"/>
          <p:cNvCxnSpPr/>
          <p:nvPr/>
        </p:nvCxnSpPr>
        <p:spPr>
          <a:xfrm>
            <a:off x="5319389" y="711200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347" name="Straight Connector 172"/>
          <p:cNvCxnSpPr/>
          <p:nvPr/>
        </p:nvCxnSpPr>
        <p:spPr>
          <a:xfrm>
            <a:off x="5471789" y="812800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sp>
        <p:nvSpPr>
          <p:cNvPr id="348" name="Rounded Rectangle 173"/>
          <p:cNvSpPr/>
          <p:nvPr/>
        </p:nvSpPr>
        <p:spPr>
          <a:xfrm>
            <a:off x="9558481" y="1600401"/>
            <a:ext cx="344524" cy="226244"/>
          </a:xfrm>
          <a:prstGeom prst="roundRect">
            <a:avLst>
              <a:gd name="adj" fmla="val 12543"/>
            </a:avLst>
          </a:prstGeom>
          <a:solidFill>
            <a:srgbClr val="2580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9" name="Rounded Rectangle 174"/>
          <p:cNvSpPr/>
          <p:nvPr/>
        </p:nvSpPr>
        <p:spPr>
          <a:xfrm>
            <a:off x="9558481" y="2781891"/>
            <a:ext cx="344524" cy="226244"/>
          </a:xfrm>
          <a:prstGeom prst="roundRect">
            <a:avLst>
              <a:gd name="adj" fmla="val 12543"/>
            </a:avLst>
          </a:prstGeom>
          <a:solidFill>
            <a:srgbClr val="179E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0" name="Rounded Rectangle 175"/>
          <p:cNvSpPr/>
          <p:nvPr/>
        </p:nvSpPr>
        <p:spPr>
          <a:xfrm>
            <a:off x="9554213" y="3956858"/>
            <a:ext cx="344524" cy="226244"/>
          </a:xfrm>
          <a:prstGeom prst="roundRect">
            <a:avLst>
              <a:gd name="adj" fmla="val 12543"/>
            </a:avLst>
          </a:prstGeom>
          <a:solidFill>
            <a:srgbClr val="F59B1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1" name="Rounded Rectangle 176"/>
          <p:cNvSpPr/>
          <p:nvPr/>
        </p:nvSpPr>
        <p:spPr>
          <a:xfrm>
            <a:off x="9554213" y="5137408"/>
            <a:ext cx="344524" cy="226244"/>
          </a:xfrm>
          <a:prstGeom prst="roundRect">
            <a:avLst>
              <a:gd name="adj" fmla="val 12543"/>
            </a:avLst>
          </a:prstGeom>
          <a:solidFill>
            <a:srgbClr val="C03B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/>
      <p:bldP spid="337" grpId="0"/>
      <p:bldP spid="338" grpId="0"/>
      <p:bldP spid="339" grpId="0"/>
      <p:bldP spid="340" grpId="0"/>
      <p:bldP spid="341" grpId="0"/>
      <p:bldP spid="342" grpId="0"/>
      <p:bldP spid="343" grpId="0"/>
      <p:bldP spid="344" grpId="0"/>
      <p:bldP spid="345" grpId="0"/>
      <p:bldP spid="348" grpId="0" animBg="1"/>
      <p:bldP spid="349" grpId="0" animBg="1"/>
      <p:bldP spid="350" grpId="0" animBg="1"/>
      <p:bldP spid="35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82038" y="2497976"/>
            <a:ext cx="61581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00B050"/>
                </a:solidFill>
                <a:cs typeface="+mn-ea"/>
                <a:sym typeface="+mn-lt"/>
              </a:rPr>
              <a:t>THANKS !</a:t>
            </a:r>
            <a:endParaRPr lang="zh-CN" altLang="en-US" sz="9600" b="1" dirty="0">
              <a:solidFill>
                <a:srgbClr val="00B0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2441575"/>
            <a:ext cx="12192000" cy="2155825"/>
          </a:xfrm>
          <a:prstGeom prst="rect">
            <a:avLst/>
          </a:prstGeom>
          <a:solidFill>
            <a:srgbClr val="009A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175" y="2755900"/>
            <a:ext cx="2235200" cy="167640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4133850" y="2774950"/>
            <a:ext cx="0" cy="1390650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A4A3A4">
                    <a:alpha val="70000"/>
                  </a:srgbClr>
                </a:gs>
                <a:gs pos="55000">
                  <a:sysClr val="window" lastClr="FFFFFF"/>
                </a:gs>
                <a:gs pos="100000">
                  <a:srgbClr val="A1B1BC">
                    <a:alpha val="71000"/>
                  </a:srgbClr>
                </a:gs>
              </a:gsLst>
              <a:lin ang="5400000" scaled="0"/>
            </a:gradFill>
            <a:prstDash val="solid"/>
            <a:miter lim="800000"/>
          </a:ln>
          <a:effectLst/>
        </p:spPr>
      </p:cxnSp>
      <p:sp>
        <p:nvSpPr>
          <p:cNvPr id="16" name="Title 2"/>
          <p:cNvSpPr txBox="1"/>
          <p:nvPr/>
        </p:nvSpPr>
        <p:spPr>
          <a:xfrm>
            <a:off x="4638675" y="3236335"/>
            <a:ext cx="6054725" cy="715529"/>
          </a:xfrm>
          <a:prstGeom prst="rect">
            <a:avLst/>
          </a:prstGeom>
        </p:spPr>
        <p:txBody>
          <a:bodyPr vert="horz" lIns="36000" tIns="45720" rIns="360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添加标题内容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/>
          <p:cNvSpPr txBox="1"/>
          <p:nvPr/>
        </p:nvSpPr>
        <p:spPr>
          <a:xfrm>
            <a:off x="812800" y="4639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服务项目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41976" y="210219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305040" y="210219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903684" y="210219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41976" y="432293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70289" y="432293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03684" y="432293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cxnSp>
        <p:nvCxnSpPr>
          <p:cNvPr id="42" name="Straight Connector 21"/>
          <p:cNvCxnSpPr/>
          <p:nvPr/>
        </p:nvCxnSpPr>
        <p:spPr>
          <a:xfrm>
            <a:off x="5331817" y="1168400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43" name="Straight Connector 22"/>
          <p:cNvCxnSpPr/>
          <p:nvPr/>
        </p:nvCxnSpPr>
        <p:spPr>
          <a:xfrm>
            <a:off x="5484217" y="1270000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sp>
        <p:nvSpPr>
          <p:cNvPr id="44" name="Rectangle 23"/>
          <p:cNvSpPr/>
          <p:nvPr/>
        </p:nvSpPr>
        <p:spPr>
          <a:xfrm>
            <a:off x="1014609" y="2633749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45" name="Rectangle 24"/>
          <p:cNvSpPr/>
          <p:nvPr/>
        </p:nvSpPr>
        <p:spPr>
          <a:xfrm>
            <a:off x="4605959" y="2633749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46" name="Rectangle 25"/>
          <p:cNvSpPr/>
          <p:nvPr/>
        </p:nvSpPr>
        <p:spPr>
          <a:xfrm>
            <a:off x="8156356" y="2630388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47" name="Rectangle 26"/>
          <p:cNvSpPr/>
          <p:nvPr/>
        </p:nvSpPr>
        <p:spPr>
          <a:xfrm>
            <a:off x="1014609" y="4866317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48" name="Rectangle 27"/>
          <p:cNvSpPr/>
          <p:nvPr/>
        </p:nvSpPr>
        <p:spPr>
          <a:xfrm>
            <a:off x="4605959" y="4866317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49" name="Rectangle 28"/>
          <p:cNvSpPr/>
          <p:nvPr/>
        </p:nvSpPr>
        <p:spPr>
          <a:xfrm>
            <a:off x="8156356" y="4862956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grpSp>
        <p:nvGrpSpPr>
          <p:cNvPr id="50" name="Group 13"/>
          <p:cNvGrpSpPr/>
          <p:nvPr/>
        </p:nvGrpSpPr>
        <p:grpSpPr>
          <a:xfrm>
            <a:off x="8272770" y="4226173"/>
            <a:ext cx="573588" cy="573588"/>
            <a:chOff x="8298170" y="4200773"/>
            <a:chExt cx="573588" cy="573588"/>
          </a:xfrm>
        </p:grpSpPr>
        <p:sp>
          <p:nvSpPr>
            <p:cNvPr id="51" name="Rounded Rectangle 14"/>
            <p:cNvSpPr/>
            <p:nvPr/>
          </p:nvSpPr>
          <p:spPr>
            <a:xfrm>
              <a:off x="8298170" y="4200773"/>
              <a:ext cx="573588" cy="573588"/>
            </a:xfrm>
            <a:prstGeom prst="roundRect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2" name="AutoShape 66"/>
            <p:cNvSpPr>
              <a:spLocks noChangeAspect="1"/>
            </p:cNvSpPr>
            <p:nvPr/>
          </p:nvSpPr>
          <p:spPr bwMode="auto">
            <a:xfrm>
              <a:off x="8424717" y="4317850"/>
              <a:ext cx="339345" cy="339433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3600" b="0" i="0" u="none" strike="noStrike" kern="0" cap="none" spc="0" normalizeH="0" baseline="0" noProof="0" dirty="0">
                <a:ln>
                  <a:noFill/>
                </a:ln>
                <a:solidFill>
                  <a:srgbClr val="2A445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Group 11"/>
          <p:cNvGrpSpPr/>
          <p:nvPr/>
        </p:nvGrpSpPr>
        <p:grpSpPr>
          <a:xfrm>
            <a:off x="4706610" y="4226173"/>
            <a:ext cx="573588" cy="573588"/>
            <a:chOff x="4732010" y="4200773"/>
            <a:chExt cx="573588" cy="573588"/>
          </a:xfrm>
        </p:grpSpPr>
        <p:sp>
          <p:nvSpPr>
            <p:cNvPr id="54" name="Rounded Rectangle 12"/>
            <p:cNvSpPr/>
            <p:nvPr/>
          </p:nvSpPr>
          <p:spPr>
            <a:xfrm>
              <a:off x="4732010" y="4200773"/>
              <a:ext cx="573588" cy="573588"/>
            </a:xfrm>
            <a:prstGeom prst="roundRect">
              <a:avLst/>
            </a:prstGeom>
            <a:solidFill>
              <a:srgbClr val="C03B2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Freeform 36"/>
            <p:cNvSpPr>
              <a:spLocks noChangeAspect="1" noChangeArrowheads="1"/>
            </p:cNvSpPr>
            <p:nvPr/>
          </p:nvSpPr>
          <p:spPr bwMode="auto">
            <a:xfrm>
              <a:off x="4877289" y="4285396"/>
              <a:ext cx="269400" cy="423196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A445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Group 7"/>
          <p:cNvGrpSpPr/>
          <p:nvPr/>
        </p:nvGrpSpPr>
        <p:grpSpPr>
          <a:xfrm>
            <a:off x="8272770" y="1992201"/>
            <a:ext cx="573588" cy="573588"/>
            <a:chOff x="8298170" y="1966801"/>
            <a:chExt cx="573588" cy="573588"/>
          </a:xfrm>
        </p:grpSpPr>
        <p:sp>
          <p:nvSpPr>
            <p:cNvPr id="57" name="Rounded Rectangle 8"/>
            <p:cNvSpPr/>
            <p:nvPr/>
          </p:nvSpPr>
          <p:spPr>
            <a:xfrm>
              <a:off x="8298170" y="1966801"/>
              <a:ext cx="573588" cy="573588"/>
            </a:xfrm>
            <a:prstGeom prst="roundRect">
              <a:avLst/>
            </a:prstGeom>
            <a:solidFill>
              <a:srgbClr val="9EBE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" name="Freeform 37"/>
            <p:cNvSpPr>
              <a:spLocks noChangeAspect="1" noChangeArrowheads="1"/>
            </p:cNvSpPr>
            <p:nvPr/>
          </p:nvSpPr>
          <p:spPr bwMode="auto">
            <a:xfrm>
              <a:off x="8420005" y="2116136"/>
              <a:ext cx="367625" cy="325109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A445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9" name="Group 9"/>
          <p:cNvGrpSpPr/>
          <p:nvPr/>
        </p:nvGrpSpPr>
        <p:grpSpPr>
          <a:xfrm>
            <a:off x="1111062" y="4226173"/>
            <a:ext cx="573588" cy="573588"/>
            <a:chOff x="1136462" y="4200773"/>
            <a:chExt cx="573588" cy="573588"/>
          </a:xfrm>
        </p:grpSpPr>
        <p:sp>
          <p:nvSpPr>
            <p:cNvPr id="60" name="Rounded Rectangle 10"/>
            <p:cNvSpPr/>
            <p:nvPr/>
          </p:nvSpPr>
          <p:spPr>
            <a:xfrm>
              <a:off x="1136462" y="4200773"/>
              <a:ext cx="573588" cy="573588"/>
            </a:xfrm>
            <a:prstGeom prst="roundRect">
              <a:avLst/>
            </a:prstGeom>
            <a:solidFill>
              <a:srgbClr val="F59B1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AutoShape 84"/>
            <p:cNvSpPr>
              <a:spLocks noChangeAspect="1"/>
            </p:cNvSpPr>
            <p:nvPr/>
          </p:nvSpPr>
          <p:spPr bwMode="auto">
            <a:xfrm>
              <a:off x="1246980" y="4301072"/>
              <a:ext cx="371403" cy="3729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6600" b="0" i="0" u="none" strike="noStrike" kern="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2" name="Group 5"/>
          <p:cNvGrpSpPr/>
          <p:nvPr/>
        </p:nvGrpSpPr>
        <p:grpSpPr>
          <a:xfrm>
            <a:off x="4706610" y="1992201"/>
            <a:ext cx="573588" cy="573588"/>
            <a:chOff x="4732010" y="1966801"/>
            <a:chExt cx="573588" cy="573588"/>
          </a:xfrm>
        </p:grpSpPr>
        <p:sp>
          <p:nvSpPr>
            <p:cNvPr id="63" name="Rounded Rectangle 6"/>
            <p:cNvSpPr/>
            <p:nvPr/>
          </p:nvSpPr>
          <p:spPr>
            <a:xfrm>
              <a:off x="4732010" y="1966801"/>
              <a:ext cx="573588" cy="573588"/>
            </a:xfrm>
            <a:prstGeom prst="roundRect">
              <a:avLst/>
            </a:prstGeom>
            <a:solidFill>
              <a:srgbClr val="179E8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4" name="Freeform 39"/>
            <p:cNvSpPr>
              <a:spLocks noChangeAspect="1" noChangeArrowheads="1"/>
            </p:cNvSpPr>
            <p:nvPr/>
          </p:nvSpPr>
          <p:spPr bwMode="auto">
            <a:xfrm>
              <a:off x="4857075" y="2079854"/>
              <a:ext cx="309828" cy="370818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5" name="Group 3"/>
          <p:cNvGrpSpPr/>
          <p:nvPr/>
        </p:nvGrpSpPr>
        <p:grpSpPr>
          <a:xfrm>
            <a:off x="1111062" y="1992201"/>
            <a:ext cx="573588" cy="573588"/>
            <a:chOff x="1136462" y="1966801"/>
            <a:chExt cx="573588" cy="573588"/>
          </a:xfrm>
        </p:grpSpPr>
        <p:sp>
          <p:nvSpPr>
            <p:cNvPr id="66" name="Rounded Rectangle 4"/>
            <p:cNvSpPr/>
            <p:nvPr/>
          </p:nvSpPr>
          <p:spPr>
            <a:xfrm>
              <a:off x="1136462" y="1966801"/>
              <a:ext cx="573588" cy="573588"/>
            </a:xfrm>
            <a:prstGeom prst="roundRect">
              <a:avLst/>
            </a:prstGeom>
            <a:solidFill>
              <a:srgbClr val="2580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7" name="Freeform 165"/>
            <p:cNvSpPr>
              <a:spLocks noChangeAspect="1" noChangeArrowheads="1"/>
            </p:cNvSpPr>
            <p:nvPr/>
          </p:nvSpPr>
          <p:spPr bwMode="auto">
            <a:xfrm>
              <a:off x="1247616" y="2077911"/>
              <a:ext cx="351279" cy="351368"/>
            </a:xfrm>
            <a:custGeom>
              <a:avLst/>
              <a:gdLst>
                <a:gd name="T0" fmla="*/ 177 w 553"/>
                <a:gd name="T1" fmla="*/ 186 h 552"/>
                <a:gd name="T2" fmla="*/ 52 w 553"/>
                <a:gd name="T3" fmla="*/ 61 h 552"/>
                <a:gd name="T4" fmla="*/ 104 w 553"/>
                <a:gd name="T5" fmla="*/ 9 h 552"/>
                <a:gd name="T6" fmla="*/ 125 w 553"/>
                <a:gd name="T7" fmla="*/ 9 h 552"/>
                <a:gd name="T8" fmla="*/ 229 w 553"/>
                <a:gd name="T9" fmla="*/ 103 h 552"/>
                <a:gd name="T10" fmla="*/ 229 w 553"/>
                <a:gd name="T11" fmla="*/ 134 h 552"/>
                <a:gd name="T12" fmla="*/ 187 w 553"/>
                <a:gd name="T13" fmla="*/ 176 h 552"/>
                <a:gd name="T14" fmla="*/ 177 w 553"/>
                <a:gd name="T15" fmla="*/ 186 h 552"/>
                <a:gd name="T16" fmla="*/ 281 w 553"/>
                <a:gd name="T17" fmla="*/ 384 h 552"/>
                <a:gd name="T18" fmla="*/ 219 w 553"/>
                <a:gd name="T19" fmla="*/ 332 h 552"/>
                <a:gd name="T20" fmla="*/ 167 w 553"/>
                <a:gd name="T21" fmla="*/ 269 h 552"/>
                <a:gd name="T22" fmla="*/ 156 w 553"/>
                <a:gd name="T23" fmla="*/ 207 h 552"/>
                <a:gd name="T24" fmla="*/ 31 w 553"/>
                <a:gd name="T25" fmla="*/ 82 h 552"/>
                <a:gd name="T26" fmla="*/ 31 w 553"/>
                <a:gd name="T27" fmla="*/ 259 h 552"/>
                <a:gd name="T28" fmla="*/ 84 w 553"/>
                <a:gd name="T29" fmla="*/ 332 h 552"/>
                <a:gd name="T30" fmla="*/ 146 w 553"/>
                <a:gd name="T31" fmla="*/ 405 h 552"/>
                <a:gd name="T32" fmla="*/ 219 w 553"/>
                <a:gd name="T33" fmla="*/ 467 h 552"/>
                <a:gd name="T34" fmla="*/ 292 w 553"/>
                <a:gd name="T35" fmla="*/ 519 h 552"/>
                <a:gd name="T36" fmla="*/ 469 w 553"/>
                <a:gd name="T37" fmla="*/ 530 h 552"/>
                <a:gd name="T38" fmla="*/ 344 w 553"/>
                <a:gd name="T39" fmla="*/ 394 h 552"/>
                <a:gd name="T40" fmla="*/ 281 w 553"/>
                <a:gd name="T41" fmla="*/ 384 h 552"/>
                <a:gd name="T42" fmla="*/ 542 w 553"/>
                <a:gd name="T43" fmla="*/ 426 h 552"/>
                <a:gd name="T44" fmla="*/ 448 w 553"/>
                <a:gd name="T45" fmla="*/ 321 h 552"/>
                <a:gd name="T46" fmla="*/ 417 w 553"/>
                <a:gd name="T47" fmla="*/ 321 h 552"/>
                <a:gd name="T48" fmla="*/ 396 w 553"/>
                <a:gd name="T49" fmla="*/ 353 h 552"/>
                <a:gd name="T50" fmla="*/ 375 w 553"/>
                <a:gd name="T51" fmla="*/ 363 h 552"/>
                <a:gd name="T52" fmla="*/ 364 w 553"/>
                <a:gd name="T53" fmla="*/ 374 h 552"/>
                <a:gd name="T54" fmla="*/ 500 w 553"/>
                <a:gd name="T55" fmla="*/ 499 h 552"/>
                <a:gd name="T56" fmla="*/ 542 w 553"/>
                <a:gd name="T57" fmla="*/ 446 h 552"/>
                <a:gd name="T58" fmla="*/ 542 w 553"/>
                <a:gd name="T59" fmla="*/ 426 h 552"/>
                <a:gd name="T60" fmla="*/ 542 w 553"/>
                <a:gd name="T61" fmla="*/ 426 h 552"/>
                <a:gd name="T62" fmla="*/ 542 w 553"/>
                <a:gd name="T63" fmla="*/ 42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3" h="552">
                  <a:moveTo>
                    <a:pt x="177" y="186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73" y="40"/>
                    <a:pt x="84" y="19"/>
                    <a:pt x="104" y="9"/>
                  </a:cubicBezTo>
                  <a:cubicBezTo>
                    <a:pt x="104" y="0"/>
                    <a:pt x="125" y="0"/>
                    <a:pt x="125" y="9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13"/>
                    <a:pt x="229" y="124"/>
                    <a:pt x="229" y="134"/>
                  </a:cubicBezTo>
                  <a:cubicBezTo>
                    <a:pt x="187" y="176"/>
                    <a:pt x="187" y="176"/>
                    <a:pt x="187" y="176"/>
                  </a:cubicBezTo>
                  <a:cubicBezTo>
                    <a:pt x="177" y="176"/>
                    <a:pt x="177" y="176"/>
                    <a:pt x="177" y="186"/>
                  </a:cubicBezTo>
                  <a:close/>
                  <a:moveTo>
                    <a:pt x="281" y="384"/>
                  </a:moveTo>
                  <a:cubicBezTo>
                    <a:pt x="260" y="374"/>
                    <a:pt x="239" y="353"/>
                    <a:pt x="219" y="332"/>
                  </a:cubicBezTo>
                  <a:cubicBezTo>
                    <a:pt x="198" y="311"/>
                    <a:pt x="187" y="290"/>
                    <a:pt x="167" y="269"/>
                  </a:cubicBezTo>
                  <a:cubicBezTo>
                    <a:pt x="146" y="259"/>
                    <a:pt x="146" y="228"/>
                    <a:pt x="156" y="2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0" y="113"/>
                    <a:pt x="0" y="186"/>
                    <a:pt x="31" y="259"/>
                  </a:cubicBezTo>
                  <a:cubicBezTo>
                    <a:pt x="52" y="280"/>
                    <a:pt x="63" y="311"/>
                    <a:pt x="84" y="332"/>
                  </a:cubicBezTo>
                  <a:cubicBezTo>
                    <a:pt x="104" y="363"/>
                    <a:pt x="125" y="384"/>
                    <a:pt x="146" y="405"/>
                  </a:cubicBezTo>
                  <a:cubicBezTo>
                    <a:pt x="167" y="426"/>
                    <a:pt x="187" y="446"/>
                    <a:pt x="219" y="467"/>
                  </a:cubicBezTo>
                  <a:cubicBezTo>
                    <a:pt x="239" y="488"/>
                    <a:pt x="271" y="509"/>
                    <a:pt x="292" y="519"/>
                  </a:cubicBezTo>
                  <a:cubicBezTo>
                    <a:pt x="364" y="551"/>
                    <a:pt x="437" y="551"/>
                    <a:pt x="469" y="530"/>
                  </a:cubicBezTo>
                  <a:cubicBezTo>
                    <a:pt x="344" y="394"/>
                    <a:pt x="344" y="394"/>
                    <a:pt x="344" y="394"/>
                  </a:cubicBezTo>
                  <a:cubicBezTo>
                    <a:pt x="323" y="405"/>
                    <a:pt x="292" y="405"/>
                    <a:pt x="281" y="384"/>
                  </a:cubicBezTo>
                  <a:close/>
                  <a:moveTo>
                    <a:pt x="542" y="426"/>
                  </a:moveTo>
                  <a:cubicBezTo>
                    <a:pt x="448" y="321"/>
                    <a:pt x="448" y="321"/>
                    <a:pt x="448" y="321"/>
                  </a:cubicBezTo>
                  <a:cubicBezTo>
                    <a:pt x="437" y="321"/>
                    <a:pt x="427" y="321"/>
                    <a:pt x="417" y="321"/>
                  </a:cubicBezTo>
                  <a:cubicBezTo>
                    <a:pt x="396" y="353"/>
                    <a:pt x="396" y="353"/>
                    <a:pt x="396" y="353"/>
                  </a:cubicBezTo>
                  <a:cubicBezTo>
                    <a:pt x="375" y="363"/>
                    <a:pt x="375" y="363"/>
                    <a:pt x="375" y="363"/>
                  </a:cubicBezTo>
                  <a:cubicBezTo>
                    <a:pt x="375" y="374"/>
                    <a:pt x="375" y="374"/>
                    <a:pt x="364" y="374"/>
                  </a:cubicBezTo>
                  <a:cubicBezTo>
                    <a:pt x="500" y="499"/>
                    <a:pt x="500" y="499"/>
                    <a:pt x="500" y="499"/>
                  </a:cubicBezTo>
                  <a:cubicBezTo>
                    <a:pt x="510" y="488"/>
                    <a:pt x="531" y="467"/>
                    <a:pt x="542" y="446"/>
                  </a:cubicBezTo>
                  <a:cubicBezTo>
                    <a:pt x="552" y="446"/>
                    <a:pt x="552" y="436"/>
                    <a:pt x="542" y="426"/>
                  </a:cubicBezTo>
                  <a:close/>
                  <a:moveTo>
                    <a:pt x="542" y="426"/>
                  </a:moveTo>
                  <a:lnTo>
                    <a:pt x="542" y="42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2" descr="D:\办公资源网录入\PPT录入素材\photo-1491841550275-ad7854e35ca6.jpgphoto-1491841550275-ad7854e35ca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060504" y="1155700"/>
            <a:ext cx="4046008" cy="3033784"/>
          </a:xfrm>
          <a:prstGeom prst="rect">
            <a:avLst/>
          </a:prstGeom>
        </p:spPr>
      </p:pic>
      <p:sp>
        <p:nvSpPr>
          <p:cNvPr id="18" name="Rectangle 9"/>
          <p:cNvSpPr/>
          <p:nvPr/>
        </p:nvSpPr>
        <p:spPr>
          <a:xfrm>
            <a:off x="845795" y="5574613"/>
            <a:ext cx="103922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rgbClr val="2A445D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2A445D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分钟之内。此处添加详细文本描述</a:t>
            </a:r>
            <a:r>
              <a:rPr lang="en-US" altLang="zh-CN" sz="1200" dirty="0">
                <a:solidFill>
                  <a:srgbClr val="2A445D"/>
                </a:solidFill>
                <a:cs typeface="+mn-ea"/>
                <a:sym typeface="+mn-lt"/>
              </a:rPr>
              <a:t> </a:t>
            </a: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rgbClr val="2A445D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2A445D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分钟之内。</a:t>
            </a:r>
            <a:endParaRPr lang="en-US" altLang="zh-CN" sz="1200" dirty="0">
              <a:solidFill>
                <a:srgbClr val="2A445D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rgbClr val="2A445D"/>
                </a:solidFill>
                <a:cs typeface="+mn-ea"/>
                <a:sym typeface="+mn-lt"/>
              </a:rPr>
              <a:t>.</a:t>
            </a:r>
            <a:endParaRPr lang="en-US" altLang="zh-CN" sz="1200" dirty="0">
              <a:solidFill>
                <a:srgbClr val="2A445D"/>
              </a:solidFill>
              <a:cs typeface="+mn-ea"/>
              <a:sym typeface="+mn-lt"/>
            </a:endParaRPr>
          </a:p>
          <a:p>
            <a:pPr algn="ctr"/>
            <a:r>
              <a:rPr lang="en-US" sz="1200" dirty="0" smtClean="0">
                <a:solidFill>
                  <a:srgbClr val="2A445D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cxnSp>
        <p:nvCxnSpPr>
          <p:cNvPr id="19" name="Straight Connector 10"/>
          <p:cNvCxnSpPr/>
          <p:nvPr/>
        </p:nvCxnSpPr>
        <p:spPr>
          <a:xfrm>
            <a:off x="5293717" y="5236393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0" name="Straight Connector 11"/>
          <p:cNvCxnSpPr/>
          <p:nvPr/>
        </p:nvCxnSpPr>
        <p:spPr>
          <a:xfrm>
            <a:off x="5446117" y="5337993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3831905" y="4373240"/>
            <a:ext cx="4420047" cy="793680"/>
          </a:xfrm>
          <a:prstGeom prst="rect">
            <a:avLst/>
          </a:prstGeom>
          <a:noFill/>
        </p:spPr>
        <p:txBody>
          <a:bodyPr wrap="none" lIns="36000" tIns="46800" rIns="36000" bIns="468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40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你为什么选择我们</a:t>
            </a:r>
            <a:r>
              <a:rPr lang="en-US" altLang="zh-CN" sz="40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?</a:t>
            </a:r>
            <a:endParaRPr lang="en-US" sz="40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4087" y="1155700"/>
            <a:ext cx="3967093" cy="3033784"/>
            <a:chOff x="6899274" y="190500"/>
            <a:chExt cx="5229226" cy="3998984"/>
          </a:xfrm>
        </p:grpSpPr>
        <p:sp>
          <p:nvSpPr>
            <p:cNvPr id="24" name="Rectangle 4"/>
            <p:cNvSpPr/>
            <p:nvPr/>
          </p:nvSpPr>
          <p:spPr>
            <a:xfrm>
              <a:off x="6899274" y="190500"/>
              <a:ext cx="5229226" cy="3998984"/>
            </a:xfrm>
            <a:prstGeom prst="rect">
              <a:avLst/>
            </a:prstGeom>
            <a:solidFill>
              <a:srgbClr val="2A445D">
                <a:lumMod val="75000"/>
              </a:srgbClr>
            </a:solidFill>
            <a:ln w="571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91384" y="1012870"/>
              <a:ext cx="3383588" cy="6896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  <a:cs typeface="+mn-ea"/>
                  <a:sym typeface="+mn-lt"/>
                </a:rPr>
                <a:t>“STARTUP”</a:t>
              </a:r>
              <a:endParaRPr lang="en-US" sz="2800" b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6"/>
            <p:cNvSpPr/>
            <p:nvPr/>
          </p:nvSpPr>
          <p:spPr>
            <a:xfrm>
              <a:off x="7515171" y="1852257"/>
              <a:ext cx="3702033" cy="1014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100" dirty="0">
                  <a:solidFill>
                    <a:prstClr val="white"/>
                  </a:solidFill>
                  <a:cs typeface="+mn-ea"/>
                  <a:sym typeface="+mn-lt"/>
                </a:rPr>
                <a:t>字以</a:t>
              </a:r>
              <a:r>
                <a:rPr lang="zh-CN" altLang="en-US" sz="1100" dirty="0" smtClean="0">
                  <a:solidFill>
                    <a:prstClr val="white"/>
                  </a:solidFill>
                  <a:cs typeface="+mn-ea"/>
                  <a:sym typeface="+mn-lt"/>
                </a:rPr>
                <a:t>内</a:t>
              </a:r>
              <a:endParaRPr lang="en-US" altLang="zh-CN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7"/>
            <p:cNvSpPr/>
            <p:nvPr/>
          </p:nvSpPr>
          <p:spPr>
            <a:xfrm>
              <a:off x="7592083" y="3176440"/>
              <a:ext cx="1753385" cy="424206"/>
            </a:xfrm>
            <a:prstGeom prst="rect">
              <a:avLst/>
            </a:prstGeom>
            <a:solidFill>
              <a:srgbClr val="2580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OPTION 1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Rectangle 8"/>
            <p:cNvSpPr/>
            <p:nvPr/>
          </p:nvSpPr>
          <p:spPr>
            <a:xfrm>
              <a:off x="9540731" y="3176440"/>
              <a:ext cx="1753385" cy="424206"/>
            </a:xfrm>
            <a:prstGeom prst="rect">
              <a:avLst/>
            </a:prstGeom>
            <a:solidFill>
              <a:srgbClr val="F59B1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OPTION 2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06512" y="1161292"/>
            <a:ext cx="3967093" cy="3033784"/>
            <a:chOff x="6899274" y="190500"/>
            <a:chExt cx="5229226" cy="3998984"/>
          </a:xfrm>
        </p:grpSpPr>
        <p:sp>
          <p:nvSpPr>
            <p:cNvPr id="30" name="Rectangle 4"/>
            <p:cNvSpPr/>
            <p:nvPr/>
          </p:nvSpPr>
          <p:spPr>
            <a:xfrm>
              <a:off x="6899274" y="190500"/>
              <a:ext cx="5229226" cy="3998984"/>
            </a:xfrm>
            <a:prstGeom prst="rect">
              <a:avLst/>
            </a:prstGeom>
            <a:solidFill>
              <a:srgbClr val="2A445D">
                <a:lumMod val="75000"/>
              </a:srgbClr>
            </a:solidFill>
            <a:ln w="571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691384" y="1012870"/>
              <a:ext cx="3383588" cy="6896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  <a:cs typeface="+mn-ea"/>
                  <a:sym typeface="+mn-lt"/>
                </a:rPr>
                <a:t>“STARTUP”</a:t>
              </a:r>
              <a:endParaRPr lang="en-US" sz="2800" b="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6"/>
            <p:cNvSpPr/>
            <p:nvPr/>
          </p:nvSpPr>
          <p:spPr>
            <a:xfrm>
              <a:off x="7515171" y="1852257"/>
              <a:ext cx="3702033" cy="1014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100" dirty="0">
                  <a:solidFill>
                    <a:prstClr val="white"/>
                  </a:solidFill>
                  <a:cs typeface="+mn-ea"/>
                  <a:sym typeface="+mn-lt"/>
                </a:rPr>
                <a:t>字以</a:t>
              </a:r>
              <a:r>
                <a:rPr lang="zh-CN" altLang="en-US" sz="1100" dirty="0" smtClean="0">
                  <a:solidFill>
                    <a:prstClr val="white"/>
                  </a:solidFill>
                  <a:cs typeface="+mn-ea"/>
                  <a:sym typeface="+mn-lt"/>
                </a:rPr>
                <a:t>内</a:t>
              </a:r>
              <a:endParaRPr lang="en-US" altLang="zh-CN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7"/>
            <p:cNvSpPr/>
            <p:nvPr/>
          </p:nvSpPr>
          <p:spPr>
            <a:xfrm>
              <a:off x="7592083" y="3176440"/>
              <a:ext cx="1753385" cy="424206"/>
            </a:xfrm>
            <a:prstGeom prst="rect">
              <a:avLst/>
            </a:prstGeom>
            <a:solidFill>
              <a:srgbClr val="2580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OPTION 1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Rectangle 8"/>
            <p:cNvSpPr/>
            <p:nvPr/>
          </p:nvSpPr>
          <p:spPr>
            <a:xfrm>
              <a:off x="9540731" y="3176440"/>
              <a:ext cx="1753385" cy="424206"/>
            </a:xfrm>
            <a:prstGeom prst="rect">
              <a:avLst/>
            </a:prstGeom>
            <a:solidFill>
              <a:srgbClr val="F59B1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OPTION 2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3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344765" y="3844999"/>
            <a:ext cx="4024756" cy="2159998"/>
          </a:xfrm>
          <a:prstGeom prst="rect">
            <a:avLst/>
          </a:prstGeom>
        </p:spPr>
      </p:pic>
      <p:pic>
        <p:nvPicPr>
          <p:cNvPr id="3" name="图片占位符 36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344765" y="1616757"/>
            <a:ext cx="1979729" cy="2159998"/>
          </a:xfrm>
          <a:prstGeom prst="rect">
            <a:avLst/>
          </a:prstGeom>
        </p:spPr>
      </p:pic>
      <p:pic>
        <p:nvPicPr>
          <p:cNvPr id="4" name="图片占位符 35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884124" y="1616757"/>
            <a:ext cx="2398349" cy="4388240"/>
          </a:xfrm>
          <a:prstGeom prst="rect">
            <a:avLst/>
          </a:prstGeom>
        </p:spPr>
      </p:pic>
      <p:pic>
        <p:nvPicPr>
          <p:cNvPr id="5" name="图片占位符 3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71940" y="3847716"/>
            <a:ext cx="1990042" cy="2157281"/>
          </a:xfrm>
          <a:prstGeom prst="rect">
            <a:avLst/>
          </a:prstGeom>
        </p:spPr>
      </p:pic>
      <p:pic>
        <p:nvPicPr>
          <p:cNvPr id="6" name="图片占位符 33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771939" y="1616757"/>
            <a:ext cx="4049893" cy="2159998"/>
          </a:xfrm>
          <a:prstGeom prst="rect">
            <a:avLst/>
          </a:prstGeom>
        </p:spPr>
      </p:pic>
      <p:sp>
        <p:nvSpPr>
          <p:cNvPr id="7" name="Title 6"/>
          <p:cNvSpPr txBox="1"/>
          <p:nvPr/>
        </p:nvSpPr>
        <p:spPr>
          <a:xfrm>
            <a:off x="825500" y="438582"/>
            <a:ext cx="10515600" cy="7155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产品展示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2828785" y="3844997"/>
            <a:ext cx="1993048" cy="21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9376473" y="1616757"/>
            <a:ext cx="1993048" cy="2159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9948738" y="2178888"/>
            <a:ext cx="739658" cy="622272"/>
            <a:chOff x="5356342" y="3093565"/>
            <a:chExt cx="465138" cy="391319"/>
          </a:xfrm>
          <a:solidFill>
            <a:schemeClr val="bg1"/>
          </a:solidFill>
        </p:grpSpPr>
        <p:sp>
          <p:nvSpPr>
            <p:cNvPr id="11" name="AutoShape 120"/>
            <p:cNvSpPr/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AutoShape 121"/>
            <p:cNvSpPr/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AutoShape 122"/>
            <p:cNvSpPr/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383988" y="2821852"/>
            <a:ext cx="1990159" cy="748371"/>
            <a:chOff x="9425586" y="2919073"/>
            <a:chExt cx="1990159" cy="748371"/>
          </a:xfrm>
        </p:grpSpPr>
        <p:sp>
          <p:nvSpPr>
            <p:cNvPr id="15" name="Rectangle 15"/>
            <p:cNvSpPr/>
            <p:nvPr/>
          </p:nvSpPr>
          <p:spPr>
            <a:xfrm>
              <a:off x="9679636" y="2919073"/>
              <a:ext cx="17139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Camera Good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9425586" y="3205779"/>
              <a:ext cx="199015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d-ID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Suitable for all categories business</a:t>
              </a:r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 rot="16200000">
            <a:off x="3495605" y="4141847"/>
            <a:ext cx="626751" cy="912061"/>
            <a:chOff x="11078485" y="2115665"/>
            <a:chExt cx="319088" cy="464344"/>
          </a:xfrm>
          <a:solidFill>
            <a:schemeClr val="bg1"/>
          </a:solidFill>
        </p:grpSpPr>
        <p:sp>
          <p:nvSpPr>
            <p:cNvPr id="18" name="AutoShape 60"/>
            <p:cNvSpPr/>
            <p:nvPr/>
          </p:nvSpPr>
          <p:spPr bwMode="auto">
            <a:xfrm>
              <a:off x="11209454" y="2245840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AutoShape 61"/>
            <p:cNvSpPr/>
            <p:nvPr/>
          </p:nvSpPr>
          <p:spPr bwMode="auto">
            <a:xfrm>
              <a:off x="11209454" y="2420465"/>
              <a:ext cx="28575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AutoShape 62"/>
            <p:cNvSpPr/>
            <p:nvPr/>
          </p:nvSpPr>
          <p:spPr bwMode="auto">
            <a:xfrm>
              <a:off x="11122142" y="2333153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AutoShape 63"/>
            <p:cNvSpPr/>
            <p:nvPr/>
          </p:nvSpPr>
          <p:spPr bwMode="auto">
            <a:xfrm>
              <a:off x="11295973" y="2333153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" name="AutoShape 64"/>
            <p:cNvSpPr/>
            <p:nvPr/>
          </p:nvSpPr>
          <p:spPr bwMode="auto">
            <a:xfrm>
              <a:off x="11150717" y="2391097"/>
              <a:ext cx="29369" cy="29369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AutoShape 65"/>
            <p:cNvSpPr/>
            <p:nvPr/>
          </p:nvSpPr>
          <p:spPr bwMode="auto">
            <a:xfrm>
              <a:off x="11150717" y="2275209"/>
              <a:ext cx="29369" cy="29369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AutoShape 66"/>
            <p:cNvSpPr/>
            <p:nvPr/>
          </p:nvSpPr>
          <p:spPr bwMode="auto">
            <a:xfrm>
              <a:off x="11267398" y="2391097"/>
              <a:ext cx="28575" cy="29369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" name="AutoShape 67"/>
            <p:cNvSpPr/>
            <p:nvPr/>
          </p:nvSpPr>
          <p:spPr bwMode="auto">
            <a:xfrm>
              <a:off x="11078485" y="2115665"/>
              <a:ext cx="31908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" name="AutoShape 68"/>
            <p:cNvSpPr/>
            <p:nvPr/>
          </p:nvSpPr>
          <p:spPr bwMode="auto">
            <a:xfrm>
              <a:off x="11209454" y="2275209"/>
              <a:ext cx="87313" cy="88106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831673" y="4943387"/>
            <a:ext cx="1990160" cy="770143"/>
            <a:chOff x="2873271" y="5040608"/>
            <a:chExt cx="1990160" cy="770143"/>
          </a:xfrm>
        </p:grpSpPr>
        <p:sp>
          <p:nvSpPr>
            <p:cNvPr id="28" name="Rectangle 28"/>
            <p:cNvSpPr/>
            <p:nvPr/>
          </p:nvSpPr>
          <p:spPr>
            <a:xfrm>
              <a:off x="2873271" y="5040608"/>
              <a:ext cx="199015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Times Good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9"/>
            <p:cNvSpPr/>
            <p:nvPr/>
          </p:nvSpPr>
          <p:spPr>
            <a:xfrm>
              <a:off x="2873272" y="5349086"/>
              <a:ext cx="199015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d-ID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Suitable for all categories business</a:t>
              </a:r>
              <a:endParaRPr lang="id-ID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0" name="Straight Connector 30"/>
          <p:cNvCxnSpPr/>
          <p:nvPr/>
        </p:nvCxnSpPr>
        <p:spPr>
          <a:xfrm>
            <a:off x="5344517" y="1143000"/>
            <a:ext cx="149013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1"/>
          <p:cNvCxnSpPr/>
          <p:nvPr/>
        </p:nvCxnSpPr>
        <p:spPr>
          <a:xfrm>
            <a:off x="5496917" y="1244600"/>
            <a:ext cx="118533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itle 1"/>
          <p:cNvSpPr txBox="1"/>
          <p:nvPr/>
        </p:nvSpPr>
        <p:spPr>
          <a:xfrm>
            <a:off x="825500" y="387782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smtClean="0">
                <a:latin typeface="+mn-lt"/>
                <a:ea typeface="+mn-ea"/>
                <a:cs typeface="+mn-ea"/>
                <a:sym typeface="+mn-lt"/>
              </a:rPr>
              <a:t>市场营销</a:t>
            </a:r>
            <a:endParaRPr 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1" name="Group 97"/>
          <p:cNvGrpSpPr/>
          <p:nvPr/>
        </p:nvGrpSpPr>
        <p:grpSpPr>
          <a:xfrm>
            <a:off x="249063" y="5204013"/>
            <a:ext cx="2155029" cy="1133647"/>
            <a:chOff x="261763" y="5254813"/>
            <a:chExt cx="2155029" cy="1133647"/>
          </a:xfrm>
        </p:grpSpPr>
        <p:sp>
          <p:nvSpPr>
            <p:cNvPr id="122" name="Rectangle 108"/>
            <p:cNvSpPr/>
            <p:nvPr/>
          </p:nvSpPr>
          <p:spPr>
            <a:xfrm>
              <a:off x="261763" y="5254813"/>
              <a:ext cx="2155029" cy="1133647"/>
            </a:xfrm>
            <a:prstGeom prst="rect">
              <a:avLst/>
            </a:prstGeom>
            <a:solidFill>
              <a:srgbClr val="179E8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3" name="Rectangle 110"/>
            <p:cNvSpPr/>
            <p:nvPr/>
          </p:nvSpPr>
          <p:spPr>
            <a:xfrm>
              <a:off x="300909" y="5295999"/>
              <a:ext cx="2076736" cy="1051274"/>
            </a:xfrm>
            <a:prstGeom prst="rect">
              <a:avLst/>
            </a:prstGeom>
            <a:solidFill>
              <a:srgbClr val="179E8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630626" y="5476956"/>
              <a:ext cx="1417302" cy="681983"/>
            </a:xfrm>
            <a:prstGeom prst="rect">
              <a:avLst/>
            </a:prstGeom>
            <a:noFill/>
          </p:spPr>
          <p:txBody>
            <a:bodyPr wrap="none" lIns="36000" tIns="46800" rIns="36000" bIns="4680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PAYMENT 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VIA CREADIT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5" name="Group 98"/>
          <p:cNvGrpSpPr/>
          <p:nvPr/>
        </p:nvGrpSpPr>
        <p:grpSpPr>
          <a:xfrm>
            <a:off x="4986880" y="5207840"/>
            <a:ext cx="2155029" cy="1133647"/>
            <a:chOff x="4999580" y="5258640"/>
            <a:chExt cx="2155029" cy="1133647"/>
          </a:xfrm>
        </p:grpSpPr>
        <p:sp>
          <p:nvSpPr>
            <p:cNvPr id="126" name="Rectangle 109"/>
            <p:cNvSpPr/>
            <p:nvPr/>
          </p:nvSpPr>
          <p:spPr>
            <a:xfrm>
              <a:off x="4999580" y="5258640"/>
              <a:ext cx="2155029" cy="1133647"/>
            </a:xfrm>
            <a:prstGeom prst="rect">
              <a:avLst/>
            </a:prstGeom>
            <a:solidFill>
              <a:srgbClr val="2580B7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7" name="Rectangle 112"/>
            <p:cNvSpPr/>
            <p:nvPr/>
          </p:nvSpPr>
          <p:spPr>
            <a:xfrm>
              <a:off x="5038727" y="5305538"/>
              <a:ext cx="2076736" cy="1051274"/>
            </a:xfrm>
            <a:prstGeom prst="rect">
              <a:avLst/>
            </a:prstGeom>
            <a:solidFill>
              <a:srgbClr val="2580B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5369885" y="5446667"/>
              <a:ext cx="1414417" cy="374206"/>
            </a:xfrm>
            <a:prstGeom prst="rect">
              <a:avLst/>
            </a:prstGeom>
            <a:noFill/>
          </p:spPr>
          <p:txBody>
            <a:bodyPr wrap="none" lIns="36000" tIns="46800" rIns="36000" bIns="4680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SELL ONLINE</a:t>
              </a: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5596709" y="5646488"/>
              <a:ext cx="960767" cy="653834"/>
            </a:xfrm>
            <a:prstGeom prst="rect">
              <a:avLst/>
            </a:prstGeom>
            <a:noFill/>
          </p:spPr>
          <p:txBody>
            <a:bodyPr wrap="none" lIns="36000" tIns="46800" rIns="36000" bIns="4680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86%</a:t>
              </a:r>
              <a:endPara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0" name="Group 41"/>
          <p:cNvGrpSpPr/>
          <p:nvPr/>
        </p:nvGrpSpPr>
        <p:grpSpPr>
          <a:xfrm>
            <a:off x="530821" y="1686315"/>
            <a:ext cx="6363690" cy="3256855"/>
            <a:chOff x="543521" y="1737115"/>
            <a:chExt cx="6363690" cy="3256855"/>
          </a:xfrm>
        </p:grpSpPr>
        <p:grpSp>
          <p:nvGrpSpPr>
            <p:cNvPr id="131" name="Group 3"/>
            <p:cNvGrpSpPr/>
            <p:nvPr/>
          </p:nvGrpSpPr>
          <p:grpSpPr>
            <a:xfrm>
              <a:off x="3760048" y="1740341"/>
              <a:ext cx="3147163" cy="3253629"/>
              <a:chOff x="6141864" y="2998154"/>
              <a:chExt cx="3097212" cy="3201988"/>
            </a:xfrm>
          </p:grpSpPr>
          <p:sp>
            <p:nvSpPr>
              <p:cNvPr id="189" name="Freeform 9"/>
              <p:cNvSpPr/>
              <p:nvPr/>
            </p:nvSpPr>
            <p:spPr bwMode="auto">
              <a:xfrm>
                <a:off x="8108776" y="5590541"/>
                <a:ext cx="1130300" cy="466725"/>
              </a:xfrm>
              <a:custGeom>
                <a:avLst/>
                <a:gdLst>
                  <a:gd name="T0" fmla="*/ 252 w 712"/>
                  <a:gd name="T1" fmla="*/ 294 h 294"/>
                  <a:gd name="T2" fmla="*/ 0 w 712"/>
                  <a:gd name="T3" fmla="*/ 2 h 294"/>
                  <a:gd name="T4" fmla="*/ 392 w 712"/>
                  <a:gd name="T5" fmla="*/ 0 h 294"/>
                  <a:gd name="T6" fmla="*/ 712 w 712"/>
                  <a:gd name="T7" fmla="*/ 293 h 294"/>
                  <a:gd name="T8" fmla="*/ 252 w 712"/>
                  <a:gd name="T9" fmla="*/ 294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2" h="294">
                    <a:moveTo>
                      <a:pt x="252" y="294"/>
                    </a:moveTo>
                    <a:lnTo>
                      <a:pt x="0" y="2"/>
                    </a:lnTo>
                    <a:lnTo>
                      <a:pt x="392" y="0"/>
                    </a:lnTo>
                    <a:lnTo>
                      <a:pt x="712" y="293"/>
                    </a:lnTo>
                    <a:lnTo>
                      <a:pt x="252" y="294"/>
                    </a:lnTo>
                    <a:close/>
                  </a:path>
                </a:pathLst>
              </a:custGeom>
              <a:solidFill>
                <a:srgbClr val="2A445D">
                  <a:lumMod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0" name="Freeform 10"/>
              <p:cNvSpPr/>
              <p:nvPr/>
            </p:nvSpPr>
            <p:spPr bwMode="auto">
              <a:xfrm>
                <a:off x="8505651" y="6055679"/>
                <a:ext cx="733425" cy="144463"/>
              </a:xfrm>
              <a:custGeom>
                <a:avLst/>
                <a:gdLst>
                  <a:gd name="T0" fmla="*/ 462 w 462"/>
                  <a:gd name="T1" fmla="*/ 0 h 91"/>
                  <a:gd name="T2" fmla="*/ 462 w 462"/>
                  <a:gd name="T3" fmla="*/ 85 h 91"/>
                  <a:gd name="T4" fmla="*/ 0 w 462"/>
                  <a:gd name="T5" fmla="*/ 91 h 91"/>
                  <a:gd name="T6" fmla="*/ 2 w 462"/>
                  <a:gd name="T7" fmla="*/ 1 h 91"/>
                  <a:gd name="T8" fmla="*/ 462 w 462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91">
                    <a:moveTo>
                      <a:pt x="462" y="0"/>
                    </a:moveTo>
                    <a:lnTo>
                      <a:pt x="462" y="85"/>
                    </a:lnTo>
                    <a:lnTo>
                      <a:pt x="0" y="91"/>
                    </a:lnTo>
                    <a:lnTo>
                      <a:pt x="2" y="1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2A4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1" name="Freeform 11"/>
              <p:cNvSpPr/>
              <p:nvPr/>
            </p:nvSpPr>
            <p:spPr bwMode="auto">
              <a:xfrm>
                <a:off x="8108776" y="5593716"/>
                <a:ext cx="400050" cy="606425"/>
              </a:xfrm>
              <a:custGeom>
                <a:avLst/>
                <a:gdLst>
                  <a:gd name="T0" fmla="*/ 0 w 252"/>
                  <a:gd name="T1" fmla="*/ 0 h 382"/>
                  <a:gd name="T2" fmla="*/ 0 w 252"/>
                  <a:gd name="T3" fmla="*/ 82 h 382"/>
                  <a:gd name="T4" fmla="*/ 250 w 252"/>
                  <a:gd name="T5" fmla="*/ 382 h 382"/>
                  <a:gd name="T6" fmla="*/ 252 w 252"/>
                  <a:gd name="T7" fmla="*/ 292 h 382"/>
                  <a:gd name="T8" fmla="*/ 0 w 252"/>
                  <a:gd name="T9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82">
                    <a:moveTo>
                      <a:pt x="0" y="0"/>
                    </a:moveTo>
                    <a:lnTo>
                      <a:pt x="0" y="82"/>
                    </a:lnTo>
                    <a:lnTo>
                      <a:pt x="250" y="382"/>
                    </a:lnTo>
                    <a:lnTo>
                      <a:pt x="252" y="2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2" name="Freeform 12"/>
              <p:cNvSpPr/>
              <p:nvPr/>
            </p:nvSpPr>
            <p:spPr bwMode="auto">
              <a:xfrm>
                <a:off x="8492951" y="4241166"/>
                <a:ext cx="365125" cy="1590675"/>
              </a:xfrm>
              <a:custGeom>
                <a:avLst/>
                <a:gdLst>
                  <a:gd name="T0" fmla="*/ 26 w 230"/>
                  <a:gd name="T1" fmla="*/ 1002 h 1002"/>
                  <a:gd name="T2" fmla="*/ 45 w 230"/>
                  <a:gd name="T3" fmla="*/ 235 h 1002"/>
                  <a:gd name="T4" fmla="*/ 0 w 230"/>
                  <a:gd name="T5" fmla="*/ 240 h 1002"/>
                  <a:gd name="T6" fmla="*/ 10 w 230"/>
                  <a:gd name="T7" fmla="*/ 0 h 1002"/>
                  <a:gd name="T8" fmla="*/ 154 w 230"/>
                  <a:gd name="T9" fmla="*/ 59 h 1002"/>
                  <a:gd name="T10" fmla="*/ 230 w 230"/>
                  <a:gd name="T11" fmla="*/ 1002 h 1002"/>
                  <a:gd name="T12" fmla="*/ 26 w 230"/>
                  <a:gd name="T13" fmla="*/ 1002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1002">
                    <a:moveTo>
                      <a:pt x="26" y="1002"/>
                    </a:moveTo>
                    <a:lnTo>
                      <a:pt x="45" y="235"/>
                    </a:lnTo>
                    <a:lnTo>
                      <a:pt x="0" y="240"/>
                    </a:lnTo>
                    <a:lnTo>
                      <a:pt x="10" y="0"/>
                    </a:lnTo>
                    <a:lnTo>
                      <a:pt x="154" y="59"/>
                    </a:lnTo>
                    <a:lnTo>
                      <a:pt x="230" y="1002"/>
                    </a:lnTo>
                    <a:lnTo>
                      <a:pt x="26" y="1002"/>
                    </a:lnTo>
                    <a:close/>
                  </a:path>
                </a:pathLst>
              </a:custGeom>
              <a:solidFill>
                <a:srgbClr val="2A4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3" name="Freeform 13"/>
              <p:cNvSpPr/>
              <p:nvPr/>
            </p:nvSpPr>
            <p:spPr bwMode="auto">
              <a:xfrm>
                <a:off x="8488189" y="4599941"/>
                <a:ext cx="82550" cy="1231900"/>
              </a:xfrm>
              <a:custGeom>
                <a:avLst/>
                <a:gdLst>
                  <a:gd name="T0" fmla="*/ 32 w 52"/>
                  <a:gd name="T1" fmla="*/ 10 h 776"/>
                  <a:gd name="T2" fmla="*/ 0 w 52"/>
                  <a:gd name="T3" fmla="*/ 743 h 776"/>
                  <a:gd name="T4" fmla="*/ 29 w 52"/>
                  <a:gd name="T5" fmla="*/ 776 h 776"/>
                  <a:gd name="T6" fmla="*/ 52 w 52"/>
                  <a:gd name="T7" fmla="*/ 0 h 776"/>
                  <a:gd name="T8" fmla="*/ 32 w 52"/>
                  <a:gd name="T9" fmla="*/ 1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76">
                    <a:moveTo>
                      <a:pt x="32" y="10"/>
                    </a:moveTo>
                    <a:lnTo>
                      <a:pt x="0" y="743"/>
                    </a:lnTo>
                    <a:lnTo>
                      <a:pt x="29" y="776"/>
                    </a:lnTo>
                    <a:lnTo>
                      <a:pt x="52" y="0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4" name="Freeform 14"/>
              <p:cNvSpPr/>
              <p:nvPr/>
            </p:nvSpPr>
            <p:spPr bwMode="auto">
              <a:xfrm>
                <a:off x="8297689" y="2998154"/>
                <a:ext cx="301625" cy="2498725"/>
              </a:xfrm>
              <a:custGeom>
                <a:avLst/>
                <a:gdLst>
                  <a:gd name="T0" fmla="*/ 123 w 190"/>
                  <a:gd name="T1" fmla="*/ 0 h 1574"/>
                  <a:gd name="T2" fmla="*/ 0 w 190"/>
                  <a:gd name="T3" fmla="*/ 1574 h 1574"/>
                  <a:gd name="T4" fmla="*/ 84 w 190"/>
                  <a:gd name="T5" fmla="*/ 1524 h 1574"/>
                  <a:gd name="T6" fmla="*/ 190 w 190"/>
                  <a:gd name="T7" fmla="*/ 74 h 1574"/>
                  <a:gd name="T8" fmla="*/ 123 w 190"/>
                  <a:gd name="T9" fmla="*/ 0 h 1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574">
                    <a:moveTo>
                      <a:pt x="123" y="0"/>
                    </a:moveTo>
                    <a:lnTo>
                      <a:pt x="0" y="1574"/>
                    </a:lnTo>
                    <a:lnTo>
                      <a:pt x="84" y="1524"/>
                    </a:lnTo>
                    <a:lnTo>
                      <a:pt x="190" y="74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2A4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5" name="Freeform 15"/>
              <p:cNvSpPr/>
              <p:nvPr/>
            </p:nvSpPr>
            <p:spPr bwMode="auto">
              <a:xfrm>
                <a:off x="7853189" y="2998154"/>
                <a:ext cx="639763" cy="2498725"/>
              </a:xfrm>
              <a:custGeom>
                <a:avLst/>
                <a:gdLst>
                  <a:gd name="T0" fmla="*/ 403 w 403"/>
                  <a:gd name="T1" fmla="*/ 0 h 1574"/>
                  <a:gd name="T2" fmla="*/ 105 w 403"/>
                  <a:gd name="T3" fmla="*/ 128 h 1574"/>
                  <a:gd name="T4" fmla="*/ 0 w 403"/>
                  <a:gd name="T5" fmla="*/ 1362 h 1574"/>
                  <a:gd name="T6" fmla="*/ 280 w 403"/>
                  <a:gd name="T7" fmla="*/ 1574 h 1574"/>
                  <a:gd name="T8" fmla="*/ 403 w 403"/>
                  <a:gd name="T9" fmla="*/ 0 h 1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3" h="1574">
                    <a:moveTo>
                      <a:pt x="403" y="0"/>
                    </a:moveTo>
                    <a:lnTo>
                      <a:pt x="105" y="128"/>
                    </a:lnTo>
                    <a:lnTo>
                      <a:pt x="0" y="1362"/>
                    </a:lnTo>
                    <a:lnTo>
                      <a:pt x="280" y="1574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2A445D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6" name="Freeform 16"/>
              <p:cNvSpPr/>
              <p:nvPr/>
            </p:nvSpPr>
            <p:spPr bwMode="auto">
              <a:xfrm>
                <a:off x="7900814" y="3115629"/>
                <a:ext cx="530225" cy="2228850"/>
              </a:xfrm>
              <a:custGeom>
                <a:avLst/>
                <a:gdLst>
                  <a:gd name="T0" fmla="*/ 334 w 334"/>
                  <a:gd name="T1" fmla="*/ 0 h 1404"/>
                  <a:gd name="T2" fmla="*/ 103 w 334"/>
                  <a:gd name="T3" fmla="*/ 89 h 1404"/>
                  <a:gd name="T4" fmla="*/ 0 w 334"/>
                  <a:gd name="T5" fmla="*/ 1255 h 1404"/>
                  <a:gd name="T6" fmla="*/ 215 w 334"/>
                  <a:gd name="T7" fmla="*/ 1404 h 1404"/>
                  <a:gd name="T8" fmla="*/ 334 w 334"/>
                  <a:gd name="T9" fmla="*/ 0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4" h="1404">
                    <a:moveTo>
                      <a:pt x="334" y="0"/>
                    </a:moveTo>
                    <a:lnTo>
                      <a:pt x="103" y="89"/>
                    </a:lnTo>
                    <a:lnTo>
                      <a:pt x="0" y="1255"/>
                    </a:lnTo>
                    <a:lnTo>
                      <a:pt x="215" y="1404"/>
                    </a:lnTo>
                    <a:lnTo>
                      <a:pt x="334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97" name="Group 12"/>
              <p:cNvGrpSpPr/>
              <p:nvPr/>
            </p:nvGrpSpPr>
            <p:grpSpPr>
              <a:xfrm>
                <a:off x="6141864" y="3826829"/>
                <a:ext cx="2109787" cy="2184400"/>
                <a:chOff x="6272213" y="3826829"/>
                <a:chExt cx="2109787" cy="2184400"/>
              </a:xfrm>
            </p:grpSpPr>
            <p:sp>
              <p:nvSpPr>
                <p:cNvPr id="198" name="Freeform 17"/>
                <p:cNvSpPr/>
                <p:nvPr/>
              </p:nvSpPr>
              <p:spPr bwMode="auto">
                <a:xfrm>
                  <a:off x="7019925" y="3844291"/>
                  <a:ext cx="609600" cy="696913"/>
                </a:xfrm>
                <a:custGeom>
                  <a:avLst/>
                  <a:gdLst>
                    <a:gd name="T0" fmla="*/ 288 w 291"/>
                    <a:gd name="T1" fmla="*/ 130 h 332"/>
                    <a:gd name="T2" fmla="*/ 218 w 291"/>
                    <a:gd name="T3" fmla="*/ 99 h 332"/>
                    <a:gd name="T4" fmla="*/ 104 w 291"/>
                    <a:gd name="T5" fmla="*/ 26 h 332"/>
                    <a:gd name="T6" fmla="*/ 16 w 291"/>
                    <a:gd name="T7" fmla="*/ 6 h 332"/>
                    <a:gd name="T8" fmla="*/ 47 w 291"/>
                    <a:gd name="T9" fmla="*/ 76 h 332"/>
                    <a:gd name="T10" fmla="*/ 99 w 291"/>
                    <a:gd name="T11" fmla="*/ 88 h 332"/>
                    <a:gd name="T12" fmla="*/ 41 w 291"/>
                    <a:gd name="T13" fmla="*/ 93 h 332"/>
                    <a:gd name="T14" fmla="*/ 53 w 291"/>
                    <a:gd name="T15" fmla="*/ 319 h 332"/>
                    <a:gd name="T16" fmla="*/ 180 w 291"/>
                    <a:gd name="T17" fmla="*/ 320 h 332"/>
                    <a:gd name="T18" fmla="*/ 291 w 291"/>
                    <a:gd name="T19" fmla="*/ 304 h 332"/>
                    <a:gd name="T20" fmla="*/ 288 w 291"/>
                    <a:gd name="T21" fmla="*/ 130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1" h="332">
                      <a:moveTo>
                        <a:pt x="288" y="130"/>
                      </a:moveTo>
                      <a:cubicBezTo>
                        <a:pt x="288" y="130"/>
                        <a:pt x="231" y="125"/>
                        <a:pt x="218" y="99"/>
                      </a:cubicBezTo>
                      <a:cubicBezTo>
                        <a:pt x="204" y="73"/>
                        <a:pt x="156" y="32"/>
                        <a:pt x="104" y="26"/>
                      </a:cubicBezTo>
                      <a:cubicBezTo>
                        <a:pt x="44" y="18"/>
                        <a:pt x="31" y="0"/>
                        <a:pt x="16" y="6"/>
                      </a:cubicBezTo>
                      <a:cubicBezTo>
                        <a:pt x="0" y="12"/>
                        <a:pt x="14" y="69"/>
                        <a:pt x="47" y="76"/>
                      </a:cubicBezTo>
                      <a:cubicBezTo>
                        <a:pt x="81" y="84"/>
                        <a:pt x="92" y="83"/>
                        <a:pt x="99" y="88"/>
                      </a:cubicBezTo>
                      <a:cubicBezTo>
                        <a:pt x="107" y="93"/>
                        <a:pt x="69" y="100"/>
                        <a:pt x="41" y="93"/>
                      </a:cubicBezTo>
                      <a:cubicBezTo>
                        <a:pt x="10" y="84"/>
                        <a:pt x="53" y="319"/>
                        <a:pt x="53" y="319"/>
                      </a:cubicBezTo>
                      <a:cubicBezTo>
                        <a:pt x="53" y="319"/>
                        <a:pt x="145" y="332"/>
                        <a:pt x="180" y="320"/>
                      </a:cubicBezTo>
                      <a:cubicBezTo>
                        <a:pt x="215" y="309"/>
                        <a:pt x="291" y="304"/>
                        <a:pt x="291" y="304"/>
                      </a:cubicBezTo>
                      <a:cubicBezTo>
                        <a:pt x="288" y="130"/>
                        <a:pt x="288" y="130"/>
                        <a:pt x="288" y="130"/>
                      </a:cubicBezTo>
                    </a:path>
                  </a:pathLst>
                </a:custGeom>
                <a:solidFill>
                  <a:srgbClr val="E8D3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18"/>
                <p:cNvSpPr/>
                <p:nvPr/>
              </p:nvSpPr>
              <p:spPr bwMode="auto">
                <a:xfrm>
                  <a:off x="7005638" y="3826829"/>
                  <a:ext cx="647700" cy="688975"/>
                </a:xfrm>
                <a:custGeom>
                  <a:avLst/>
                  <a:gdLst>
                    <a:gd name="T0" fmla="*/ 103 w 309"/>
                    <a:gd name="T1" fmla="*/ 97 h 328"/>
                    <a:gd name="T2" fmla="*/ 130 w 309"/>
                    <a:gd name="T3" fmla="*/ 113 h 328"/>
                    <a:gd name="T4" fmla="*/ 192 w 309"/>
                    <a:gd name="T5" fmla="*/ 217 h 328"/>
                    <a:gd name="T6" fmla="*/ 166 w 309"/>
                    <a:gd name="T7" fmla="*/ 288 h 328"/>
                    <a:gd name="T8" fmla="*/ 215 w 309"/>
                    <a:gd name="T9" fmla="*/ 328 h 328"/>
                    <a:gd name="T10" fmla="*/ 309 w 309"/>
                    <a:gd name="T11" fmla="*/ 315 h 328"/>
                    <a:gd name="T12" fmla="*/ 307 w 309"/>
                    <a:gd name="T13" fmla="*/ 127 h 328"/>
                    <a:gd name="T14" fmla="*/ 144 w 309"/>
                    <a:gd name="T15" fmla="*/ 29 h 328"/>
                    <a:gd name="T16" fmla="*/ 23 w 309"/>
                    <a:gd name="T17" fmla="*/ 5 h 328"/>
                    <a:gd name="T18" fmla="*/ 16 w 309"/>
                    <a:gd name="T19" fmla="*/ 68 h 328"/>
                    <a:gd name="T20" fmla="*/ 103 w 309"/>
                    <a:gd name="T21" fmla="*/ 97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9" h="328">
                      <a:moveTo>
                        <a:pt x="103" y="97"/>
                      </a:moveTo>
                      <a:cubicBezTo>
                        <a:pt x="103" y="97"/>
                        <a:pt x="133" y="103"/>
                        <a:pt x="130" y="113"/>
                      </a:cubicBezTo>
                      <a:cubicBezTo>
                        <a:pt x="125" y="155"/>
                        <a:pt x="149" y="206"/>
                        <a:pt x="192" y="217"/>
                      </a:cubicBezTo>
                      <a:cubicBezTo>
                        <a:pt x="172" y="236"/>
                        <a:pt x="161" y="263"/>
                        <a:pt x="166" y="288"/>
                      </a:cubicBezTo>
                      <a:cubicBezTo>
                        <a:pt x="171" y="313"/>
                        <a:pt x="215" y="328"/>
                        <a:pt x="215" y="328"/>
                      </a:cubicBezTo>
                      <a:cubicBezTo>
                        <a:pt x="309" y="315"/>
                        <a:pt x="309" y="315"/>
                        <a:pt x="309" y="315"/>
                      </a:cubicBezTo>
                      <a:cubicBezTo>
                        <a:pt x="307" y="127"/>
                        <a:pt x="307" y="127"/>
                        <a:pt x="307" y="127"/>
                      </a:cubicBezTo>
                      <a:cubicBezTo>
                        <a:pt x="307" y="127"/>
                        <a:pt x="204" y="46"/>
                        <a:pt x="144" y="29"/>
                      </a:cubicBezTo>
                      <a:cubicBezTo>
                        <a:pt x="74" y="9"/>
                        <a:pt x="36" y="0"/>
                        <a:pt x="23" y="5"/>
                      </a:cubicBezTo>
                      <a:cubicBezTo>
                        <a:pt x="0" y="15"/>
                        <a:pt x="8" y="49"/>
                        <a:pt x="16" y="68"/>
                      </a:cubicBezTo>
                      <a:cubicBezTo>
                        <a:pt x="25" y="88"/>
                        <a:pt x="103" y="97"/>
                        <a:pt x="103" y="97"/>
                      </a:cubicBezTo>
                    </a:path>
                  </a:pathLst>
                </a:custGeom>
                <a:solidFill>
                  <a:srgbClr val="EFD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19"/>
                <p:cNvSpPr/>
                <p:nvPr/>
              </p:nvSpPr>
              <p:spPr bwMode="auto">
                <a:xfrm>
                  <a:off x="7072313" y="3853816"/>
                  <a:ext cx="122238" cy="47625"/>
                </a:xfrm>
                <a:custGeom>
                  <a:avLst/>
                  <a:gdLst>
                    <a:gd name="T0" fmla="*/ 0 w 58"/>
                    <a:gd name="T1" fmla="*/ 0 h 22"/>
                    <a:gd name="T2" fmla="*/ 20 w 58"/>
                    <a:gd name="T3" fmla="*/ 20 h 22"/>
                    <a:gd name="T4" fmla="*/ 34 w 58"/>
                    <a:gd name="T5" fmla="*/ 22 h 22"/>
                    <a:gd name="T6" fmla="*/ 58 w 58"/>
                    <a:gd name="T7" fmla="*/ 17 h 22"/>
                    <a:gd name="T8" fmla="*/ 0 w 58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22">
                      <a:moveTo>
                        <a:pt x="0" y="0"/>
                      </a:moveTo>
                      <a:cubicBezTo>
                        <a:pt x="2" y="4"/>
                        <a:pt x="6" y="15"/>
                        <a:pt x="20" y="20"/>
                      </a:cubicBezTo>
                      <a:cubicBezTo>
                        <a:pt x="24" y="21"/>
                        <a:pt x="29" y="22"/>
                        <a:pt x="34" y="22"/>
                      </a:cubicBezTo>
                      <a:cubicBezTo>
                        <a:pt x="44" y="22"/>
                        <a:pt x="54" y="19"/>
                        <a:pt x="58" y="17"/>
                      </a:cubicBezTo>
                      <a:cubicBezTo>
                        <a:pt x="25" y="11"/>
                        <a:pt x="11" y="2"/>
                        <a:pt x="0" y="0"/>
                      </a:cubicBezTo>
                    </a:path>
                  </a:pathLst>
                </a:custGeom>
                <a:solidFill>
                  <a:srgbClr val="F3E8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20"/>
                <p:cNvSpPr/>
                <p:nvPr/>
              </p:nvSpPr>
              <p:spPr bwMode="auto">
                <a:xfrm>
                  <a:off x="6767513" y="4030029"/>
                  <a:ext cx="479425" cy="519113"/>
                </a:xfrm>
                <a:custGeom>
                  <a:avLst/>
                  <a:gdLst>
                    <a:gd name="T0" fmla="*/ 186 w 228"/>
                    <a:gd name="T1" fmla="*/ 32 h 247"/>
                    <a:gd name="T2" fmla="*/ 116 w 228"/>
                    <a:gd name="T3" fmla="*/ 0 h 247"/>
                    <a:gd name="T4" fmla="*/ 45 w 228"/>
                    <a:gd name="T5" fmla="*/ 28 h 247"/>
                    <a:gd name="T6" fmla="*/ 4 w 228"/>
                    <a:gd name="T7" fmla="*/ 235 h 247"/>
                    <a:gd name="T8" fmla="*/ 12 w 228"/>
                    <a:gd name="T9" fmla="*/ 242 h 247"/>
                    <a:gd name="T10" fmla="*/ 19 w 228"/>
                    <a:gd name="T11" fmla="*/ 234 h 247"/>
                    <a:gd name="T12" fmla="*/ 55 w 228"/>
                    <a:gd name="T13" fmla="*/ 38 h 247"/>
                    <a:gd name="T14" fmla="*/ 116 w 228"/>
                    <a:gd name="T15" fmla="*/ 14 h 247"/>
                    <a:gd name="T16" fmla="*/ 175 w 228"/>
                    <a:gd name="T17" fmla="*/ 41 h 247"/>
                    <a:gd name="T18" fmla="*/ 205 w 228"/>
                    <a:gd name="T19" fmla="*/ 239 h 247"/>
                    <a:gd name="T20" fmla="*/ 212 w 228"/>
                    <a:gd name="T21" fmla="*/ 247 h 247"/>
                    <a:gd name="T22" fmla="*/ 220 w 228"/>
                    <a:gd name="T23" fmla="*/ 240 h 247"/>
                    <a:gd name="T24" fmla="*/ 186 w 228"/>
                    <a:gd name="T25" fmla="*/ 32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8" h="247">
                      <a:moveTo>
                        <a:pt x="186" y="32"/>
                      </a:moveTo>
                      <a:cubicBezTo>
                        <a:pt x="168" y="12"/>
                        <a:pt x="145" y="1"/>
                        <a:pt x="116" y="0"/>
                      </a:cubicBezTo>
                      <a:cubicBezTo>
                        <a:pt x="87" y="0"/>
                        <a:pt x="63" y="9"/>
                        <a:pt x="45" y="28"/>
                      </a:cubicBezTo>
                      <a:cubicBezTo>
                        <a:pt x="0" y="74"/>
                        <a:pt x="4" y="231"/>
                        <a:pt x="4" y="235"/>
                      </a:cubicBezTo>
                      <a:cubicBezTo>
                        <a:pt x="5" y="239"/>
                        <a:pt x="8" y="242"/>
                        <a:pt x="12" y="242"/>
                      </a:cubicBezTo>
                      <a:cubicBezTo>
                        <a:pt x="16" y="241"/>
                        <a:pt x="19" y="238"/>
                        <a:pt x="19" y="234"/>
                      </a:cubicBezTo>
                      <a:cubicBezTo>
                        <a:pt x="19" y="233"/>
                        <a:pt x="15" y="79"/>
                        <a:pt x="55" y="38"/>
                      </a:cubicBezTo>
                      <a:cubicBezTo>
                        <a:pt x="70" y="22"/>
                        <a:pt x="91" y="14"/>
                        <a:pt x="116" y="14"/>
                      </a:cubicBezTo>
                      <a:cubicBezTo>
                        <a:pt x="140" y="16"/>
                        <a:pt x="160" y="25"/>
                        <a:pt x="175" y="41"/>
                      </a:cubicBezTo>
                      <a:cubicBezTo>
                        <a:pt x="213" y="84"/>
                        <a:pt x="205" y="238"/>
                        <a:pt x="205" y="239"/>
                      </a:cubicBezTo>
                      <a:cubicBezTo>
                        <a:pt x="205" y="243"/>
                        <a:pt x="208" y="246"/>
                        <a:pt x="212" y="247"/>
                      </a:cubicBezTo>
                      <a:cubicBezTo>
                        <a:pt x="216" y="247"/>
                        <a:pt x="219" y="244"/>
                        <a:pt x="220" y="240"/>
                      </a:cubicBezTo>
                      <a:cubicBezTo>
                        <a:pt x="220" y="237"/>
                        <a:pt x="228" y="79"/>
                        <a:pt x="186" y="32"/>
                      </a:cubicBezTo>
                    </a:path>
                  </a:pathLst>
                </a:cu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21"/>
                <p:cNvSpPr/>
                <p:nvPr/>
              </p:nvSpPr>
              <p:spPr bwMode="auto">
                <a:xfrm>
                  <a:off x="6361113" y="4469766"/>
                  <a:ext cx="1285875" cy="155575"/>
                </a:xfrm>
                <a:custGeom>
                  <a:avLst/>
                  <a:gdLst>
                    <a:gd name="T0" fmla="*/ 406 w 810"/>
                    <a:gd name="T1" fmla="*/ 9 h 98"/>
                    <a:gd name="T2" fmla="*/ 0 w 810"/>
                    <a:gd name="T3" fmla="*/ 0 h 98"/>
                    <a:gd name="T4" fmla="*/ 79 w 810"/>
                    <a:gd name="T5" fmla="*/ 82 h 98"/>
                    <a:gd name="T6" fmla="*/ 403 w 810"/>
                    <a:gd name="T7" fmla="*/ 94 h 98"/>
                    <a:gd name="T8" fmla="*/ 727 w 810"/>
                    <a:gd name="T9" fmla="*/ 98 h 98"/>
                    <a:gd name="T10" fmla="*/ 810 w 810"/>
                    <a:gd name="T11" fmla="*/ 20 h 98"/>
                    <a:gd name="T12" fmla="*/ 406 w 810"/>
                    <a:gd name="T13" fmla="*/ 9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0" h="98">
                      <a:moveTo>
                        <a:pt x="406" y="9"/>
                      </a:moveTo>
                      <a:lnTo>
                        <a:pt x="0" y="0"/>
                      </a:lnTo>
                      <a:lnTo>
                        <a:pt x="79" y="82"/>
                      </a:lnTo>
                      <a:lnTo>
                        <a:pt x="403" y="94"/>
                      </a:lnTo>
                      <a:lnTo>
                        <a:pt x="727" y="98"/>
                      </a:lnTo>
                      <a:lnTo>
                        <a:pt x="810" y="20"/>
                      </a:lnTo>
                      <a:lnTo>
                        <a:pt x="406" y="9"/>
                      </a:lnTo>
                      <a:close/>
                    </a:path>
                  </a:pathLst>
                </a:custGeom>
                <a:solidFill>
                  <a:srgbClr val="6D6E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22"/>
                <p:cNvSpPr/>
                <p:nvPr/>
              </p:nvSpPr>
              <p:spPr bwMode="auto">
                <a:xfrm>
                  <a:off x="6361113" y="4469766"/>
                  <a:ext cx="1285875" cy="155575"/>
                </a:xfrm>
                <a:custGeom>
                  <a:avLst/>
                  <a:gdLst>
                    <a:gd name="T0" fmla="*/ 406 w 810"/>
                    <a:gd name="T1" fmla="*/ 9 h 98"/>
                    <a:gd name="T2" fmla="*/ 0 w 810"/>
                    <a:gd name="T3" fmla="*/ 0 h 98"/>
                    <a:gd name="T4" fmla="*/ 79 w 810"/>
                    <a:gd name="T5" fmla="*/ 82 h 98"/>
                    <a:gd name="T6" fmla="*/ 403 w 810"/>
                    <a:gd name="T7" fmla="*/ 94 h 98"/>
                    <a:gd name="T8" fmla="*/ 727 w 810"/>
                    <a:gd name="T9" fmla="*/ 98 h 98"/>
                    <a:gd name="T10" fmla="*/ 810 w 810"/>
                    <a:gd name="T11" fmla="*/ 20 h 98"/>
                    <a:gd name="T12" fmla="*/ 406 w 810"/>
                    <a:gd name="T13" fmla="*/ 9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0" h="98">
                      <a:moveTo>
                        <a:pt x="406" y="9"/>
                      </a:moveTo>
                      <a:lnTo>
                        <a:pt x="0" y="0"/>
                      </a:lnTo>
                      <a:lnTo>
                        <a:pt x="79" y="82"/>
                      </a:lnTo>
                      <a:lnTo>
                        <a:pt x="403" y="94"/>
                      </a:lnTo>
                      <a:lnTo>
                        <a:pt x="727" y="98"/>
                      </a:lnTo>
                      <a:lnTo>
                        <a:pt x="810" y="20"/>
                      </a:lnTo>
                      <a:lnTo>
                        <a:pt x="406" y="9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23"/>
                <p:cNvSpPr/>
                <p:nvPr/>
              </p:nvSpPr>
              <p:spPr bwMode="auto">
                <a:xfrm>
                  <a:off x="6767513" y="4528504"/>
                  <a:ext cx="44450" cy="44450"/>
                </a:xfrm>
                <a:custGeom>
                  <a:avLst/>
                  <a:gdLst>
                    <a:gd name="T0" fmla="*/ 21 w 21"/>
                    <a:gd name="T1" fmla="*/ 11 h 21"/>
                    <a:gd name="T2" fmla="*/ 11 w 21"/>
                    <a:gd name="T3" fmla="*/ 21 h 21"/>
                    <a:gd name="T4" fmla="*/ 1 w 21"/>
                    <a:gd name="T5" fmla="*/ 10 h 21"/>
                    <a:gd name="T6" fmla="*/ 11 w 21"/>
                    <a:gd name="T7" fmla="*/ 0 h 21"/>
                    <a:gd name="T8" fmla="*/ 21 w 21"/>
                    <a:gd name="T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1">
                      <a:moveTo>
                        <a:pt x="21" y="11"/>
                      </a:moveTo>
                      <a:cubicBezTo>
                        <a:pt x="21" y="17"/>
                        <a:pt x="16" y="21"/>
                        <a:pt x="11" y="21"/>
                      </a:cubicBezTo>
                      <a:cubicBezTo>
                        <a:pt x="5" y="21"/>
                        <a:pt x="0" y="16"/>
                        <a:pt x="1" y="10"/>
                      </a:cubicBezTo>
                      <a:cubicBezTo>
                        <a:pt x="1" y="5"/>
                        <a:pt x="5" y="0"/>
                        <a:pt x="11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lose/>
                    </a:path>
                  </a:pathLst>
                </a:custGeom>
                <a:solidFill>
                  <a:srgbClr val="F59B11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24"/>
                <p:cNvSpPr/>
                <p:nvPr/>
              </p:nvSpPr>
              <p:spPr bwMode="auto">
                <a:xfrm>
                  <a:off x="6357938" y="4469766"/>
                  <a:ext cx="152400" cy="130175"/>
                </a:xfrm>
                <a:custGeom>
                  <a:avLst/>
                  <a:gdLst>
                    <a:gd name="T0" fmla="*/ 0 w 96"/>
                    <a:gd name="T1" fmla="*/ 54 h 82"/>
                    <a:gd name="T2" fmla="*/ 2 w 96"/>
                    <a:gd name="T3" fmla="*/ 0 h 82"/>
                    <a:gd name="T4" fmla="*/ 96 w 96"/>
                    <a:gd name="T5" fmla="*/ 29 h 82"/>
                    <a:gd name="T6" fmla="*/ 94 w 96"/>
                    <a:gd name="T7" fmla="*/ 82 h 82"/>
                    <a:gd name="T8" fmla="*/ 0 w 96"/>
                    <a:gd name="T9" fmla="*/ 54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0" y="54"/>
                      </a:moveTo>
                      <a:lnTo>
                        <a:pt x="2" y="0"/>
                      </a:lnTo>
                      <a:lnTo>
                        <a:pt x="96" y="29"/>
                      </a:lnTo>
                      <a:lnTo>
                        <a:pt x="94" y="82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25"/>
                <p:cNvSpPr/>
                <p:nvPr/>
              </p:nvSpPr>
              <p:spPr bwMode="auto">
                <a:xfrm>
                  <a:off x="6329363" y="4515804"/>
                  <a:ext cx="180975" cy="73025"/>
                </a:xfrm>
                <a:custGeom>
                  <a:avLst/>
                  <a:gdLst>
                    <a:gd name="T0" fmla="*/ 114 w 114"/>
                    <a:gd name="T1" fmla="*/ 0 h 46"/>
                    <a:gd name="T2" fmla="*/ 112 w 114"/>
                    <a:gd name="T3" fmla="*/ 46 h 46"/>
                    <a:gd name="T4" fmla="*/ 0 w 114"/>
                    <a:gd name="T5" fmla="*/ 21 h 46"/>
                    <a:gd name="T6" fmla="*/ 114 w 114"/>
                    <a:gd name="T7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46">
                      <a:moveTo>
                        <a:pt x="114" y="0"/>
                      </a:moveTo>
                      <a:lnTo>
                        <a:pt x="112" y="46"/>
                      </a:lnTo>
                      <a:lnTo>
                        <a:pt x="0" y="21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26"/>
                <p:cNvSpPr/>
                <p:nvPr/>
              </p:nvSpPr>
              <p:spPr bwMode="auto">
                <a:xfrm>
                  <a:off x="7191375" y="4538029"/>
                  <a:ext cx="44450" cy="44450"/>
                </a:xfrm>
                <a:custGeom>
                  <a:avLst/>
                  <a:gdLst>
                    <a:gd name="T0" fmla="*/ 0 w 21"/>
                    <a:gd name="T1" fmla="*/ 10 h 21"/>
                    <a:gd name="T2" fmla="*/ 10 w 21"/>
                    <a:gd name="T3" fmla="*/ 21 h 21"/>
                    <a:gd name="T4" fmla="*/ 21 w 21"/>
                    <a:gd name="T5" fmla="*/ 11 h 21"/>
                    <a:gd name="T6" fmla="*/ 11 w 21"/>
                    <a:gd name="T7" fmla="*/ 0 h 21"/>
                    <a:gd name="T8" fmla="*/ 0 w 21"/>
                    <a:gd name="T9" fmla="*/ 1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1">
                      <a:moveTo>
                        <a:pt x="0" y="10"/>
                      </a:moveTo>
                      <a:cubicBezTo>
                        <a:pt x="0" y="16"/>
                        <a:pt x="4" y="21"/>
                        <a:pt x="10" y="21"/>
                      </a:cubicBezTo>
                      <a:cubicBezTo>
                        <a:pt x="16" y="21"/>
                        <a:pt x="21" y="17"/>
                        <a:pt x="21" y="11"/>
                      </a:cubicBezTo>
                      <a:cubicBezTo>
                        <a:pt x="21" y="5"/>
                        <a:pt x="16" y="0"/>
                        <a:pt x="11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lose/>
                    </a:path>
                  </a:pathLst>
                </a:custGeom>
                <a:solidFill>
                  <a:srgbClr val="F59B11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27"/>
                <p:cNvSpPr/>
                <p:nvPr/>
              </p:nvSpPr>
              <p:spPr bwMode="auto">
                <a:xfrm>
                  <a:off x="7502525" y="4498341"/>
                  <a:ext cx="144463" cy="107950"/>
                </a:xfrm>
                <a:custGeom>
                  <a:avLst/>
                  <a:gdLst>
                    <a:gd name="T0" fmla="*/ 87 w 91"/>
                    <a:gd name="T1" fmla="*/ 50 h 68"/>
                    <a:gd name="T2" fmla="*/ 91 w 91"/>
                    <a:gd name="T3" fmla="*/ 0 h 68"/>
                    <a:gd name="T4" fmla="*/ 2 w 91"/>
                    <a:gd name="T5" fmla="*/ 20 h 68"/>
                    <a:gd name="T6" fmla="*/ 0 w 91"/>
                    <a:gd name="T7" fmla="*/ 68 h 68"/>
                    <a:gd name="T8" fmla="*/ 87 w 91"/>
                    <a:gd name="T9" fmla="*/ 5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68">
                      <a:moveTo>
                        <a:pt x="87" y="50"/>
                      </a:moveTo>
                      <a:lnTo>
                        <a:pt x="91" y="0"/>
                      </a:lnTo>
                      <a:lnTo>
                        <a:pt x="2" y="20"/>
                      </a:lnTo>
                      <a:lnTo>
                        <a:pt x="0" y="68"/>
                      </a:lnTo>
                      <a:lnTo>
                        <a:pt x="87" y="5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28"/>
                <p:cNvSpPr/>
                <p:nvPr/>
              </p:nvSpPr>
              <p:spPr bwMode="auto">
                <a:xfrm>
                  <a:off x="7502525" y="4530091"/>
                  <a:ext cx="171450" cy="76200"/>
                </a:xfrm>
                <a:custGeom>
                  <a:avLst/>
                  <a:gdLst>
                    <a:gd name="T0" fmla="*/ 2 w 108"/>
                    <a:gd name="T1" fmla="*/ 0 h 48"/>
                    <a:gd name="T2" fmla="*/ 0 w 108"/>
                    <a:gd name="T3" fmla="*/ 48 h 48"/>
                    <a:gd name="T4" fmla="*/ 108 w 108"/>
                    <a:gd name="T5" fmla="*/ 33 h 48"/>
                    <a:gd name="T6" fmla="*/ 2 w 108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48">
                      <a:moveTo>
                        <a:pt x="2" y="0"/>
                      </a:moveTo>
                      <a:lnTo>
                        <a:pt x="0" y="48"/>
                      </a:lnTo>
                      <a:lnTo>
                        <a:pt x="108" y="3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29"/>
                <p:cNvSpPr/>
                <p:nvPr/>
              </p:nvSpPr>
              <p:spPr bwMode="auto">
                <a:xfrm>
                  <a:off x="6288088" y="4549141"/>
                  <a:ext cx="1385888" cy="1171575"/>
                </a:xfrm>
                <a:custGeom>
                  <a:avLst/>
                  <a:gdLst>
                    <a:gd name="T0" fmla="*/ 873 w 873"/>
                    <a:gd name="T1" fmla="*/ 20 h 738"/>
                    <a:gd name="T2" fmla="*/ 450 w 873"/>
                    <a:gd name="T3" fmla="*/ 9 h 738"/>
                    <a:gd name="T4" fmla="*/ 26 w 873"/>
                    <a:gd name="T5" fmla="*/ 0 h 738"/>
                    <a:gd name="T6" fmla="*/ 0 w 873"/>
                    <a:gd name="T7" fmla="*/ 715 h 738"/>
                    <a:gd name="T8" fmla="*/ 433 w 873"/>
                    <a:gd name="T9" fmla="*/ 722 h 738"/>
                    <a:gd name="T10" fmla="*/ 865 w 873"/>
                    <a:gd name="T11" fmla="*/ 738 h 738"/>
                    <a:gd name="T12" fmla="*/ 873 w 873"/>
                    <a:gd name="T13" fmla="*/ 20 h 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73" h="738">
                      <a:moveTo>
                        <a:pt x="873" y="20"/>
                      </a:moveTo>
                      <a:lnTo>
                        <a:pt x="450" y="9"/>
                      </a:lnTo>
                      <a:lnTo>
                        <a:pt x="26" y="0"/>
                      </a:lnTo>
                      <a:lnTo>
                        <a:pt x="0" y="715"/>
                      </a:lnTo>
                      <a:lnTo>
                        <a:pt x="433" y="722"/>
                      </a:lnTo>
                      <a:lnTo>
                        <a:pt x="865" y="738"/>
                      </a:lnTo>
                      <a:lnTo>
                        <a:pt x="873" y="20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30"/>
                <p:cNvSpPr/>
                <p:nvPr/>
              </p:nvSpPr>
              <p:spPr bwMode="auto">
                <a:xfrm>
                  <a:off x="7218363" y="4588829"/>
                  <a:ext cx="44450" cy="44450"/>
                </a:xfrm>
                <a:custGeom>
                  <a:avLst/>
                  <a:gdLst>
                    <a:gd name="T0" fmla="*/ 1 w 21"/>
                    <a:gd name="T1" fmla="*/ 10 h 21"/>
                    <a:gd name="T2" fmla="*/ 11 w 21"/>
                    <a:gd name="T3" fmla="*/ 21 h 21"/>
                    <a:gd name="T4" fmla="*/ 21 w 21"/>
                    <a:gd name="T5" fmla="*/ 11 h 21"/>
                    <a:gd name="T6" fmla="*/ 11 w 21"/>
                    <a:gd name="T7" fmla="*/ 0 h 21"/>
                    <a:gd name="T8" fmla="*/ 1 w 21"/>
                    <a:gd name="T9" fmla="*/ 1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1">
                      <a:moveTo>
                        <a:pt x="1" y="10"/>
                      </a:move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6" y="21"/>
                        <a:pt x="21" y="16"/>
                        <a:pt x="21" y="11"/>
                      </a:cubicBezTo>
                      <a:cubicBezTo>
                        <a:pt x="21" y="5"/>
                        <a:pt x="17" y="0"/>
                        <a:pt x="11" y="0"/>
                      </a:cubicBezTo>
                      <a:cubicBezTo>
                        <a:pt x="5" y="0"/>
                        <a:pt x="1" y="4"/>
                        <a:pt x="1" y="10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31"/>
                <p:cNvSpPr/>
                <p:nvPr/>
              </p:nvSpPr>
              <p:spPr bwMode="auto">
                <a:xfrm>
                  <a:off x="6738938" y="4576129"/>
                  <a:ext cx="42863" cy="44450"/>
                </a:xfrm>
                <a:custGeom>
                  <a:avLst/>
                  <a:gdLst>
                    <a:gd name="T0" fmla="*/ 21 w 21"/>
                    <a:gd name="T1" fmla="*/ 11 h 21"/>
                    <a:gd name="T2" fmla="*/ 10 w 21"/>
                    <a:gd name="T3" fmla="*/ 21 h 21"/>
                    <a:gd name="T4" fmla="*/ 0 w 21"/>
                    <a:gd name="T5" fmla="*/ 11 h 21"/>
                    <a:gd name="T6" fmla="*/ 11 w 21"/>
                    <a:gd name="T7" fmla="*/ 0 h 21"/>
                    <a:gd name="T8" fmla="*/ 21 w 21"/>
                    <a:gd name="T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1">
                      <a:moveTo>
                        <a:pt x="21" y="11"/>
                      </a:moveTo>
                      <a:cubicBezTo>
                        <a:pt x="21" y="17"/>
                        <a:pt x="16" y="21"/>
                        <a:pt x="10" y="21"/>
                      </a:cubicBezTo>
                      <a:cubicBezTo>
                        <a:pt x="4" y="21"/>
                        <a:pt x="0" y="16"/>
                        <a:pt x="0" y="11"/>
                      </a:cubicBezTo>
                      <a:cubicBezTo>
                        <a:pt x="0" y="5"/>
                        <a:pt x="5" y="0"/>
                        <a:pt x="11" y="0"/>
                      </a:cubicBezTo>
                      <a:cubicBezTo>
                        <a:pt x="16" y="1"/>
                        <a:pt x="21" y="5"/>
                        <a:pt x="21" y="11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32"/>
                <p:cNvSpPr/>
                <p:nvPr/>
              </p:nvSpPr>
              <p:spPr bwMode="auto">
                <a:xfrm>
                  <a:off x="6745288" y="3987166"/>
                  <a:ext cx="522288" cy="639763"/>
                </a:xfrm>
                <a:custGeom>
                  <a:avLst/>
                  <a:gdLst>
                    <a:gd name="T0" fmla="*/ 193 w 249"/>
                    <a:gd name="T1" fmla="*/ 30 h 305"/>
                    <a:gd name="T2" fmla="*/ 127 w 249"/>
                    <a:gd name="T3" fmla="*/ 0 h 305"/>
                    <a:gd name="T4" fmla="*/ 61 w 249"/>
                    <a:gd name="T5" fmla="*/ 27 h 305"/>
                    <a:gd name="T6" fmla="*/ 0 w 249"/>
                    <a:gd name="T7" fmla="*/ 293 h 305"/>
                    <a:gd name="T8" fmla="*/ 7 w 249"/>
                    <a:gd name="T9" fmla="*/ 300 h 305"/>
                    <a:gd name="T10" fmla="*/ 7 w 249"/>
                    <a:gd name="T11" fmla="*/ 300 h 305"/>
                    <a:gd name="T12" fmla="*/ 14 w 249"/>
                    <a:gd name="T13" fmla="*/ 293 h 305"/>
                    <a:gd name="T14" fmla="*/ 71 w 249"/>
                    <a:gd name="T15" fmla="*/ 37 h 305"/>
                    <a:gd name="T16" fmla="*/ 127 w 249"/>
                    <a:gd name="T17" fmla="*/ 15 h 305"/>
                    <a:gd name="T18" fmla="*/ 182 w 249"/>
                    <a:gd name="T19" fmla="*/ 40 h 305"/>
                    <a:gd name="T20" fmla="*/ 230 w 249"/>
                    <a:gd name="T21" fmla="*/ 298 h 305"/>
                    <a:gd name="T22" fmla="*/ 237 w 249"/>
                    <a:gd name="T23" fmla="*/ 305 h 305"/>
                    <a:gd name="T24" fmla="*/ 237 w 249"/>
                    <a:gd name="T25" fmla="*/ 305 h 305"/>
                    <a:gd name="T26" fmla="*/ 244 w 249"/>
                    <a:gd name="T27" fmla="*/ 298 h 305"/>
                    <a:gd name="T28" fmla="*/ 193 w 249"/>
                    <a:gd name="T29" fmla="*/ 30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49" h="305">
                      <a:moveTo>
                        <a:pt x="193" y="30"/>
                      </a:moveTo>
                      <a:cubicBezTo>
                        <a:pt x="175" y="11"/>
                        <a:pt x="153" y="1"/>
                        <a:pt x="127" y="0"/>
                      </a:cubicBezTo>
                      <a:cubicBezTo>
                        <a:pt x="102" y="0"/>
                        <a:pt x="79" y="9"/>
                        <a:pt x="61" y="27"/>
                      </a:cubicBezTo>
                      <a:cubicBezTo>
                        <a:pt x="2" y="84"/>
                        <a:pt x="0" y="287"/>
                        <a:pt x="0" y="293"/>
                      </a:cubicBezTo>
                      <a:cubicBezTo>
                        <a:pt x="0" y="296"/>
                        <a:pt x="3" y="300"/>
                        <a:pt x="7" y="300"/>
                      </a:cubicBezTo>
                      <a:cubicBezTo>
                        <a:pt x="7" y="300"/>
                        <a:pt x="7" y="300"/>
                        <a:pt x="7" y="300"/>
                      </a:cubicBezTo>
                      <a:cubicBezTo>
                        <a:pt x="11" y="300"/>
                        <a:pt x="14" y="297"/>
                        <a:pt x="14" y="293"/>
                      </a:cubicBezTo>
                      <a:cubicBezTo>
                        <a:pt x="14" y="291"/>
                        <a:pt x="16" y="90"/>
                        <a:pt x="71" y="37"/>
                      </a:cubicBezTo>
                      <a:cubicBezTo>
                        <a:pt x="87" y="22"/>
                        <a:pt x="105" y="15"/>
                        <a:pt x="127" y="15"/>
                      </a:cubicBezTo>
                      <a:cubicBezTo>
                        <a:pt x="149" y="16"/>
                        <a:pt x="167" y="24"/>
                        <a:pt x="182" y="40"/>
                      </a:cubicBezTo>
                      <a:cubicBezTo>
                        <a:pt x="234" y="95"/>
                        <a:pt x="230" y="297"/>
                        <a:pt x="230" y="298"/>
                      </a:cubicBezTo>
                      <a:cubicBezTo>
                        <a:pt x="230" y="302"/>
                        <a:pt x="233" y="305"/>
                        <a:pt x="237" y="305"/>
                      </a:cubicBezTo>
                      <a:cubicBezTo>
                        <a:pt x="237" y="305"/>
                        <a:pt x="237" y="305"/>
                        <a:pt x="237" y="305"/>
                      </a:cubicBezTo>
                      <a:cubicBezTo>
                        <a:pt x="241" y="305"/>
                        <a:pt x="244" y="302"/>
                        <a:pt x="244" y="298"/>
                      </a:cubicBezTo>
                      <a:cubicBezTo>
                        <a:pt x="244" y="293"/>
                        <a:pt x="249" y="90"/>
                        <a:pt x="193" y="30"/>
                      </a:cubicBezTo>
                    </a:path>
                  </a:pathLst>
                </a:cu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33"/>
                <p:cNvSpPr/>
                <p:nvPr/>
              </p:nvSpPr>
              <p:spPr bwMode="auto">
                <a:xfrm>
                  <a:off x="6784975" y="4030029"/>
                  <a:ext cx="263525" cy="382588"/>
                </a:xfrm>
                <a:custGeom>
                  <a:avLst/>
                  <a:gdLst>
                    <a:gd name="T0" fmla="*/ 108 w 126"/>
                    <a:gd name="T1" fmla="*/ 0 h 182"/>
                    <a:gd name="T2" fmla="*/ 37 w 126"/>
                    <a:gd name="T3" fmla="*/ 28 h 182"/>
                    <a:gd name="T4" fmla="*/ 0 w 126"/>
                    <a:gd name="T5" fmla="*/ 182 h 182"/>
                    <a:gd name="T6" fmla="*/ 15 w 126"/>
                    <a:gd name="T7" fmla="*/ 182 h 182"/>
                    <a:gd name="T8" fmla="*/ 47 w 126"/>
                    <a:gd name="T9" fmla="*/ 38 h 182"/>
                    <a:gd name="T10" fmla="*/ 81 w 126"/>
                    <a:gd name="T11" fmla="*/ 18 h 182"/>
                    <a:gd name="T12" fmla="*/ 126 w 126"/>
                    <a:gd name="T13" fmla="*/ 2 h 182"/>
                    <a:gd name="T14" fmla="*/ 108 w 126"/>
                    <a:gd name="T15" fmla="*/ 0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6" h="182">
                      <a:moveTo>
                        <a:pt x="108" y="0"/>
                      </a:moveTo>
                      <a:cubicBezTo>
                        <a:pt x="79" y="0"/>
                        <a:pt x="55" y="9"/>
                        <a:pt x="37" y="28"/>
                      </a:cubicBezTo>
                      <a:cubicBezTo>
                        <a:pt x="15" y="50"/>
                        <a:pt x="5" y="156"/>
                        <a:pt x="0" y="182"/>
                      </a:cubicBezTo>
                      <a:cubicBezTo>
                        <a:pt x="15" y="182"/>
                        <a:pt x="15" y="182"/>
                        <a:pt x="15" y="182"/>
                      </a:cubicBezTo>
                      <a:cubicBezTo>
                        <a:pt x="20" y="158"/>
                        <a:pt x="29" y="57"/>
                        <a:pt x="47" y="38"/>
                      </a:cubicBezTo>
                      <a:cubicBezTo>
                        <a:pt x="56" y="28"/>
                        <a:pt x="68" y="22"/>
                        <a:pt x="81" y="18"/>
                      </a:cubicBezTo>
                      <a:cubicBezTo>
                        <a:pt x="99" y="10"/>
                        <a:pt x="126" y="2"/>
                        <a:pt x="126" y="2"/>
                      </a:cubicBezTo>
                      <a:cubicBezTo>
                        <a:pt x="120" y="1"/>
                        <a:pt x="114" y="0"/>
                        <a:pt x="108" y="0"/>
                      </a:cubicBezTo>
                      <a:close/>
                    </a:path>
                  </a:pathLst>
                </a:cu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34"/>
                <p:cNvSpPr/>
                <p:nvPr/>
              </p:nvSpPr>
              <p:spPr bwMode="auto">
                <a:xfrm>
                  <a:off x="6745288" y="3987166"/>
                  <a:ext cx="322263" cy="628650"/>
                </a:xfrm>
                <a:custGeom>
                  <a:avLst/>
                  <a:gdLst>
                    <a:gd name="T0" fmla="*/ 127 w 154"/>
                    <a:gd name="T1" fmla="*/ 0 h 300"/>
                    <a:gd name="T2" fmla="*/ 61 w 154"/>
                    <a:gd name="T3" fmla="*/ 27 h 300"/>
                    <a:gd name="T4" fmla="*/ 0 w 154"/>
                    <a:gd name="T5" fmla="*/ 293 h 300"/>
                    <a:gd name="T6" fmla="*/ 7 w 154"/>
                    <a:gd name="T7" fmla="*/ 300 h 300"/>
                    <a:gd name="T8" fmla="*/ 7 w 154"/>
                    <a:gd name="T9" fmla="*/ 300 h 300"/>
                    <a:gd name="T10" fmla="*/ 14 w 154"/>
                    <a:gd name="T11" fmla="*/ 293 h 300"/>
                    <a:gd name="T12" fmla="*/ 71 w 154"/>
                    <a:gd name="T13" fmla="*/ 37 h 300"/>
                    <a:gd name="T14" fmla="*/ 127 w 154"/>
                    <a:gd name="T15" fmla="*/ 15 h 300"/>
                    <a:gd name="T16" fmla="*/ 147 w 154"/>
                    <a:gd name="T17" fmla="*/ 18 h 300"/>
                    <a:gd name="T18" fmla="*/ 154 w 154"/>
                    <a:gd name="T19" fmla="*/ 5 h 300"/>
                    <a:gd name="T20" fmla="*/ 127 w 154"/>
                    <a:gd name="T21" fmla="*/ 0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4" h="300">
                      <a:moveTo>
                        <a:pt x="127" y="0"/>
                      </a:moveTo>
                      <a:cubicBezTo>
                        <a:pt x="102" y="0"/>
                        <a:pt x="79" y="9"/>
                        <a:pt x="61" y="27"/>
                      </a:cubicBezTo>
                      <a:cubicBezTo>
                        <a:pt x="2" y="84"/>
                        <a:pt x="0" y="287"/>
                        <a:pt x="0" y="293"/>
                      </a:cubicBezTo>
                      <a:cubicBezTo>
                        <a:pt x="0" y="296"/>
                        <a:pt x="3" y="300"/>
                        <a:pt x="7" y="300"/>
                      </a:cubicBezTo>
                      <a:cubicBezTo>
                        <a:pt x="7" y="300"/>
                        <a:pt x="7" y="300"/>
                        <a:pt x="7" y="300"/>
                      </a:cubicBezTo>
                      <a:cubicBezTo>
                        <a:pt x="11" y="300"/>
                        <a:pt x="14" y="297"/>
                        <a:pt x="14" y="293"/>
                      </a:cubicBezTo>
                      <a:cubicBezTo>
                        <a:pt x="14" y="291"/>
                        <a:pt x="16" y="90"/>
                        <a:pt x="71" y="37"/>
                      </a:cubicBezTo>
                      <a:cubicBezTo>
                        <a:pt x="87" y="22"/>
                        <a:pt x="105" y="15"/>
                        <a:pt x="127" y="15"/>
                      </a:cubicBezTo>
                      <a:cubicBezTo>
                        <a:pt x="134" y="15"/>
                        <a:pt x="141" y="16"/>
                        <a:pt x="147" y="18"/>
                      </a:cubicBezTo>
                      <a:cubicBezTo>
                        <a:pt x="154" y="5"/>
                        <a:pt x="154" y="5"/>
                        <a:pt x="154" y="5"/>
                      </a:cubicBezTo>
                      <a:cubicBezTo>
                        <a:pt x="146" y="2"/>
                        <a:pt x="137" y="1"/>
                        <a:pt x="127" y="0"/>
                      </a:cubicBezTo>
                      <a:close/>
                    </a:path>
                  </a:pathLst>
                </a:cu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35"/>
                <p:cNvSpPr/>
                <p:nvPr/>
              </p:nvSpPr>
              <p:spPr bwMode="auto">
                <a:xfrm>
                  <a:off x="6272213" y="5677854"/>
                  <a:ext cx="1392238" cy="333375"/>
                </a:xfrm>
                <a:custGeom>
                  <a:avLst/>
                  <a:gdLst>
                    <a:gd name="T0" fmla="*/ 875 w 877"/>
                    <a:gd name="T1" fmla="*/ 21 h 210"/>
                    <a:gd name="T2" fmla="*/ 443 w 877"/>
                    <a:gd name="T3" fmla="*/ 11 h 210"/>
                    <a:gd name="T4" fmla="*/ 10 w 877"/>
                    <a:gd name="T5" fmla="*/ 0 h 210"/>
                    <a:gd name="T6" fmla="*/ 0 w 877"/>
                    <a:gd name="T7" fmla="*/ 189 h 210"/>
                    <a:gd name="T8" fmla="*/ 438 w 877"/>
                    <a:gd name="T9" fmla="*/ 200 h 210"/>
                    <a:gd name="T10" fmla="*/ 877 w 877"/>
                    <a:gd name="T11" fmla="*/ 210 h 210"/>
                    <a:gd name="T12" fmla="*/ 875 w 877"/>
                    <a:gd name="T13" fmla="*/ 21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77" h="210">
                      <a:moveTo>
                        <a:pt x="875" y="21"/>
                      </a:moveTo>
                      <a:lnTo>
                        <a:pt x="443" y="11"/>
                      </a:lnTo>
                      <a:lnTo>
                        <a:pt x="10" y="0"/>
                      </a:lnTo>
                      <a:lnTo>
                        <a:pt x="0" y="189"/>
                      </a:lnTo>
                      <a:lnTo>
                        <a:pt x="438" y="200"/>
                      </a:lnTo>
                      <a:lnTo>
                        <a:pt x="877" y="210"/>
                      </a:lnTo>
                      <a:lnTo>
                        <a:pt x="875" y="21"/>
                      </a:lnTo>
                      <a:close/>
                    </a:path>
                  </a:pathLst>
                </a:custGeom>
                <a:solidFill>
                  <a:srgbClr val="A1B1B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36"/>
                <p:cNvSpPr/>
                <p:nvPr/>
              </p:nvSpPr>
              <p:spPr bwMode="auto">
                <a:xfrm>
                  <a:off x="6935788" y="4030029"/>
                  <a:ext cx="274638" cy="127000"/>
                </a:xfrm>
                <a:custGeom>
                  <a:avLst/>
                  <a:gdLst>
                    <a:gd name="T0" fmla="*/ 131 w 131"/>
                    <a:gd name="T1" fmla="*/ 30 h 60"/>
                    <a:gd name="T2" fmla="*/ 101 w 131"/>
                    <a:gd name="T3" fmla="*/ 60 h 60"/>
                    <a:gd name="T4" fmla="*/ 30 w 131"/>
                    <a:gd name="T5" fmla="*/ 60 h 60"/>
                    <a:gd name="T6" fmla="*/ 0 w 131"/>
                    <a:gd name="T7" fmla="*/ 30 h 60"/>
                    <a:gd name="T8" fmla="*/ 30 w 131"/>
                    <a:gd name="T9" fmla="*/ 0 h 60"/>
                    <a:gd name="T10" fmla="*/ 101 w 131"/>
                    <a:gd name="T11" fmla="*/ 0 h 60"/>
                    <a:gd name="T12" fmla="*/ 131 w 131"/>
                    <a:gd name="T13" fmla="*/ 3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" h="60">
                      <a:moveTo>
                        <a:pt x="131" y="30"/>
                      </a:moveTo>
                      <a:cubicBezTo>
                        <a:pt x="131" y="47"/>
                        <a:pt x="118" y="60"/>
                        <a:pt x="101" y="60"/>
                      </a:cubicBez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14" y="60"/>
                        <a:pt x="0" y="47"/>
                        <a:pt x="0" y="30"/>
                      </a:cubicBezTo>
                      <a:cubicBezTo>
                        <a:pt x="0" y="14"/>
                        <a:pt x="14" y="0"/>
                        <a:pt x="30" y="0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118" y="0"/>
                        <a:pt x="131" y="14"/>
                        <a:pt x="131" y="30"/>
                      </a:cubicBezTo>
                    </a:path>
                  </a:pathLst>
                </a:custGeom>
                <a:solidFill>
                  <a:srgbClr val="F7E0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37"/>
                <p:cNvSpPr/>
                <p:nvPr/>
              </p:nvSpPr>
              <p:spPr bwMode="auto">
                <a:xfrm>
                  <a:off x="7005638" y="4406266"/>
                  <a:ext cx="238125" cy="109538"/>
                </a:xfrm>
                <a:custGeom>
                  <a:avLst/>
                  <a:gdLst>
                    <a:gd name="T0" fmla="*/ 114 w 114"/>
                    <a:gd name="T1" fmla="*/ 26 h 52"/>
                    <a:gd name="T2" fmla="*/ 88 w 114"/>
                    <a:gd name="T3" fmla="*/ 52 h 52"/>
                    <a:gd name="T4" fmla="*/ 26 w 114"/>
                    <a:gd name="T5" fmla="*/ 52 h 52"/>
                    <a:gd name="T6" fmla="*/ 0 w 114"/>
                    <a:gd name="T7" fmla="*/ 26 h 52"/>
                    <a:gd name="T8" fmla="*/ 26 w 114"/>
                    <a:gd name="T9" fmla="*/ 0 h 52"/>
                    <a:gd name="T10" fmla="*/ 88 w 114"/>
                    <a:gd name="T11" fmla="*/ 0 h 52"/>
                    <a:gd name="T12" fmla="*/ 114 w 114"/>
                    <a:gd name="T13" fmla="*/ 2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4" h="52">
                      <a:moveTo>
                        <a:pt x="114" y="26"/>
                      </a:moveTo>
                      <a:cubicBezTo>
                        <a:pt x="114" y="40"/>
                        <a:pt x="102" y="52"/>
                        <a:pt x="88" y="52"/>
                      </a:cubicBezTo>
                      <a:cubicBezTo>
                        <a:pt x="26" y="52"/>
                        <a:pt x="26" y="52"/>
                        <a:pt x="26" y="52"/>
                      </a:cubicBezTo>
                      <a:cubicBezTo>
                        <a:pt x="12" y="52"/>
                        <a:pt x="0" y="40"/>
                        <a:pt x="0" y="26"/>
                      </a:cubicBezTo>
                      <a:cubicBezTo>
                        <a:pt x="0" y="12"/>
                        <a:pt x="12" y="0"/>
                        <a:pt x="26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102" y="0"/>
                        <a:pt x="114" y="12"/>
                        <a:pt x="114" y="26"/>
                      </a:cubicBezTo>
                    </a:path>
                  </a:pathLst>
                </a:custGeom>
                <a:solidFill>
                  <a:srgbClr val="F7E0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38"/>
                <p:cNvSpPr/>
                <p:nvPr/>
              </p:nvSpPr>
              <p:spPr bwMode="auto">
                <a:xfrm>
                  <a:off x="6929438" y="4157029"/>
                  <a:ext cx="323850" cy="125413"/>
                </a:xfrm>
                <a:custGeom>
                  <a:avLst/>
                  <a:gdLst>
                    <a:gd name="T0" fmla="*/ 154 w 154"/>
                    <a:gd name="T1" fmla="*/ 30 h 60"/>
                    <a:gd name="T2" fmla="*/ 125 w 154"/>
                    <a:gd name="T3" fmla="*/ 60 h 60"/>
                    <a:gd name="T4" fmla="*/ 30 w 154"/>
                    <a:gd name="T5" fmla="*/ 60 h 60"/>
                    <a:gd name="T6" fmla="*/ 0 w 154"/>
                    <a:gd name="T7" fmla="*/ 30 h 60"/>
                    <a:gd name="T8" fmla="*/ 30 w 154"/>
                    <a:gd name="T9" fmla="*/ 0 h 60"/>
                    <a:gd name="T10" fmla="*/ 125 w 154"/>
                    <a:gd name="T11" fmla="*/ 0 h 60"/>
                    <a:gd name="T12" fmla="*/ 154 w 154"/>
                    <a:gd name="T13" fmla="*/ 3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60">
                      <a:moveTo>
                        <a:pt x="154" y="30"/>
                      </a:moveTo>
                      <a:cubicBezTo>
                        <a:pt x="154" y="46"/>
                        <a:pt x="141" y="60"/>
                        <a:pt x="125" y="60"/>
                      </a:cubicBez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13" y="60"/>
                        <a:pt x="0" y="46"/>
                        <a:pt x="0" y="30"/>
                      </a:cubicBezTo>
                      <a:cubicBezTo>
                        <a:pt x="0" y="13"/>
                        <a:pt x="13" y="0"/>
                        <a:pt x="30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41" y="0"/>
                        <a:pt x="154" y="13"/>
                        <a:pt x="154" y="30"/>
                      </a:cubicBezTo>
                    </a:path>
                  </a:pathLst>
                </a:custGeom>
                <a:solidFill>
                  <a:srgbClr val="F7E0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39"/>
                <p:cNvSpPr/>
                <p:nvPr/>
              </p:nvSpPr>
              <p:spPr bwMode="auto">
                <a:xfrm>
                  <a:off x="6948488" y="4282441"/>
                  <a:ext cx="322263" cy="123825"/>
                </a:xfrm>
                <a:custGeom>
                  <a:avLst/>
                  <a:gdLst>
                    <a:gd name="T0" fmla="*/ 154 w 154"/>
                    <a:gd name="T1" fmla="*/ 30 h 59"/>
                    <a:gd name="T2" fmla="*/ 124 w 154"/>
                    <a:gd name="T3" fmla="*/ 59 h 59"/>
                    <a:gd name="T4" fmla="*/ 29 w 154"/>
                    <a:gd name="T5" fmla="*/ 59 h 59"/>
                    <a:gd name="T6" fmla="*/ 0 w 154"/>
                    <a:gd name="T7" fmla="*/ 30 h 59"/>
                    <a:gd name="T8" fmla="*/ 29 w 154"/>
                    <a:gd name="T9" fmla="*/ 0 h 59"/>
                    <a:gd name="T10" fmla="*/ 124 w 154"/>
                    <a:gd name="T11" fmla="*/ 0 h 59"/>
                    <a:gd name="T12" fmla="*/ 154 w 154"/>
                    <a:gd name="T13" fmla="*/ 3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59">
                      <a:moveTo>
                        <a:pt x="154" y="30"/>
                      </a:moveTo>
                      <a:cubicBezTo>
                        <a:pt x="154" y="46"/>
                        <a:pt x="141" y="59"/>
                        <a:pt x="124" y="59"/>
                      </a:cubicBezTo>
                      <a:cubicBezTo>
                        <a:pt x="29" y="59"/>
                        <a:pt x="29" y="59"/>
                        <a:pt x="29" y="59"/>
                      </a:cubicBezTo>
                      <a:cubicBezTo>
                        <a:pt x="13" y="59"/>
                        <a:pt x="0" y="46"/>
                        <a:pt x="0" y="30"/>
                      </a:cubicBezTo>
                      <a:cubicBezTo>
                        <a:pt x="0" y="13"/>
                        <a:pt x="13" y="0"/>
                        <a:pt x="29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41" y="0"/>
                        <a:pt x="154" y="13"/>
                        <a:pt x="154" y="30"/>
                      </a:cubicBezTo>
                    </a:path>
                  </a:pathLst>
                </a:custGeom>
                <a:solidFill>
                  <a:srgbClr val="F7E0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Rectangle 40"/>
                <p:cNvSpPr>
                  <a:spLocks noChangeArrowheads="1"/>
                </p:cNvSpPr>
                <p:nvPr/>
              </p:nvSpPr>
              <p:spPr bwMode="auto">
                <a:xfrm>
                  <a:off x="7164388" y="4172904"/>
                  <a:ext cx="69850" cy="93663"/>
                </a:xfrm>
                <a:prstGeom prst="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Oval 41"/>
                <p:cNvSpPr>
                  <a:spLocks noChangeArrowheads="1"/>
                </p:cNvSpPr>
                <p:nvPr/>
              </p:nvSpPr>
              <p:spPr bwMode="auto">
                <a:xfrm>
                  <a:off x="7119938" y="4047491"/>
                  <a:ext cx="69850" cy="92075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Oval 42"/>
                <p:cNvSpPr>
                  <a:spLocks noChangeArrowheads="1"/>
                </p:cNvSpPr>
                <p:nvPr/>
              </p:nvSpPr>
              <p:spPr bwMode="auto">
                <a:xfrm>
                  <a:off x="7185025" y="4299904"/>
                  <a:ext cx="68263" cy="90488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Oval 43"/>
                <p:cNvSpPr>
                  <a:spLocks noChangeArrowheads="1"/>
                </p:cNvSpPr>
                <p:nvPr/>
              </p:nvSpPr>
              <p:spPr bwMode="auto">
                <a:xfrm>
                  <a:off x="7169150" y="4423729"/>
                  <a:ext cx="55563" cy="74613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44"/>
                <p:cNvSpPr/>
                <p:nvPr/>
              </p:nvSpPr>
              <p:spPr bwMode="auto">
                <a:xfrm>
                  <a:off x="7527925" y="4098291"/>
                  <a:ext cx="854075" cy="403225"/>
                </a:xfrm>
                <a:custGeom>
                  <a:avLst/>
                  <a:gdLst>
                    <a:gd name="T0" fmla="*/ 51 w 407"/>
                    <a:gd name="T1" fmla="*/ 0 h 192"/>
                    <a:gd name="T2" fmla="*/ 407 w 407"/>
                    <a:gd name="T3" fmla="*/ 0 h 192"/>
                    <a:gd name="T4" fmla="*/ 391 w 407"/>
                    <a:gd name="T5" fmla="*/ 192 h 192"/>
                    <a:gd name="T6" fmla="*/ 51 w 407"/>
                    <a:gd name="T7" fmla="*/ 192 h 192"/>
                    <a:gd name="T8" fmla="*/ 51 w 407"/>
                    <a:gd name="T9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7" h="192">
                      <a:moveTo>
                        <a:pt x="51" y="0"/>
                      </a:moveTo>
                      <a:cubicBezTo>
                        <a:pt x="98" y="0"/>
                        <a:pt x="407" y="0"/>
                        <a:pt x="407" y="0"/>
                      </a:cubicBezTo>
                      <a:cubicBezTo>
                        <a:pt x="391" y="192"/>
                        <a:pt x="391" y="192"/>
                        <a:pt x="391" y="192"/>
                      </a:cubicBezTo>
                      <a:cubicBezTo>
                        <a:pt x="391" y="192"/>
                        <a:pt x="102" y="192"/>
                        <a:pt x="51" y="192"/>
                      </a:cubicBezTo>
                      <a:cubicBezTo>
                        <a:pt x="0" y="192"/>
                        <a:pt x="4" y="0"/>
                        <a:pt x="51" y="0"/>
                      </a:cubicBezTo>
                      <a:close/>
                    </a:path>
                  </a:pathLst>
                </a:custGeom>
                <a:solidFill>
                  <a:srgbClr val="F59B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32" name="Freeform 45"/>
            <p:cNvSpPr/>
            <p:nvPr/>
          </p:nvSpPr>
          <p:spPr bwMode="auto">
            <a:xfrm>
              <a:off x="543521" y="4369699"/>
              <a:ext cx="1148529" cy="477478"/>
            </a:xfrm>
            <a:custGeom>
              <a:avLst/>
              <a:gdLst>
                <a:gd name="T0" fmla="*/ 461 w 712"/>
                <a:gd name="T1" fmla="*/ 296 h 296"/>
                <a:gd name="T2" fmla="*/ 712 w 712"/>
                <a:gd name="T3" fmla="*/ 4 h 296"/>
                <a:gd name="T4" fmla="*/ 320 w 712"/>
                <a:gd name="T5" fmla="*/ 0 h 296"/>
                <a:gd name="T6" fmla="*/ 0 w 712"/>
                <a:gd name="T7" fmla="*/ 293 h 296"/>
                <a:gd name="T8" fmla="*/ 461 w 712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296">
                  <a:moveTo>
                    <a:pt x="461" y="296"/>
                  </a:moveTo>
                  <a:lnTo>
                    <a:pt x="712" y="4"/>
                  </a:lnTo>
                  <a:lnTo>
                    <a:pt x="320" y="0"/>
                  </a:lnTo>
                  <a:lnTo>
                    <a:pt x="0" y="293"/>
                  </a:lnTo>
                  <a:lnTo>
                    <a:pt x="461" y="296"/>
                  </a:lnTo>
                  <a:close/>
                </a:path>
              </a:pathLst>
            </a:custGeom>
            <a:solidFill>
              <a:srgbClr val="2A445D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Freeform 46"/>
            <p:cNvSpPr/>
            <p:nvPr/>
          </p:nvSpPr>
          <p:spPr bwMode="auto">
            <a:xfrm>
              <a:off x="543521" y="4842338"/>
              <a:ext cx="748480" cy="148405"/>
            </a:xfrm>
            <a:custGeom>
              <a:avLst/>
              <a:gdLst>
                <a:gd name="T0" fmla="*/ 0 w 464"/>
                <a:gd name="T1" fmla="*/ 0 h 92"/>
                <a:gd name="T2" fmla="*/ 0 w 464"/>
                <a:gd name="T3" fmla="*/ 85 h 92"/>
                <a:gd name="T4" fmla="*/ 464 w 464"/>
                <a:gd name="T5" fmla="*/ 92 h 92"/>
                <a:gd name="T6" fmla="*/ 461 w 464"/>
                <a:gd name="T7" fmla="*/ 2 h 92"/>
                <a:gd name="T8" fmla="*/ 0 w 46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92">
                  <a:moveTo>
                    <a:pt x="0" y="0"/>
                  </a:moveTo>
                  <a:lnTo>
                    <a:pt x="0" y="85"/>
                  </a:lnTo>
                  <a:lnTo>
                    <a:pt x="464" y="92"/>
                  </a:lnTo>
                  <a:lnTo>
                    <a:pt x="46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Freeform 47"/>
            <p:cNvSpPr/>
            <p:nvPr/>
          </p:nvSpPr>
          <p:spPr bwMode="auto">
            <a:xfrm>
              <a:off x="1287161" y="4376151"/>
              <a:ext cx="404889" cy="614593"/>
            </a:xfrm>
            <a:custGeom>
              <a:avLst/>
              <a:gdLst>
                <a:gd name="T0" fmla="*/ 251 w 251"/>
                <a:gd name="T1" fmla="*/ 0 h 381"/>
                <a:gd name="T2" fmla="*/ 251 w 251"/>
                <a:gd name="T3" fmla="*/ 81 h 381"/>
                <a:gd name="T4" fmla="*/ 3 w 251"/>
                <a:gd name="T5" fmla="*/ 381 h 381"/>
                <a:gd name="T6" fmla="*/ 0 w 251"/>
                <a:gd name="T7" fmla="*/ 291 h 381"/>
                <a:gd name="T8" fmla="*/ 251 w 251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381">
                  <a:moveTo>
                    <a:pt x="251" y="0"/>
                  </a:moveTo>
                  <a:lnTo>
                    <a:pt x="251" y="81"/>
                  </a:lnTo>
                  <a:lnTo>
                    <a:pt x="3" y="381"/>
                  </a:lnTo>
                  <a:lnTo>
                    <a:pt x="0" y="291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2A445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Freeform 48"/>
            <p:cNvSpPr/>
            <p:nvPr/>
          </p:nvSpPr>
          <p:spPr bwMode="auto">
            <a:xfrm>
              <a:off x="930666" y="2998561"/>
              <a:ext cx="374240" cy="1616329"/>
            </a:xfrm>
            <a:custGeom>
              <a:avLst/>
              <a:gdLst>
                <a:gd name="T0" fmla="*/ 205 w 232"/>
                <a:gd name="T1" fmla="*/ 1002 h 1002"/>
                <a:gd name="T2" fmla="*/ 185 w 232"/>
                <a:gd name="T3" fmla="*/ 235 h 1002"/>
                <a:gd name="T4" fmla="*/ 232 w 232"/>
                <a:gd name="T5" fmla="*/ 241 h 1002"/>
                <a:gd name="T6" fmla="*/ 221 w 232"/>
                <a:gd name="T7" fmla="*/ 0 h 1002"/>
                <a:gd name="T8" fmla="*/ 77 w 232"/>
                <a:gd name="T9" fmla="*/ 60 h 1002"/>
                <a:gd name="T10" fmla="*/ 0 w 232"/>
                <a:gd name="T11" fmla="*/ 1002 h 1002"/>
                <a:gd name="T12" fmla="*/ 205 w 232"/>
                <a:gd name="T13" fmla="*/ 1002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002">
                  <a:moveTo>
                    <a:pt x="205" y="1002"/>
                  </a:moveTo>
                  <a:lnTo>
                    <a:pt x="185" y="235"/>
                  </a:lnTo>
                  <a:lnTo>
                    <a:pt x="232" y="241"/>
                  </a:lnTo>
                  <a:lnTo>
                    <a:pt x="221" y="0"/>
                  </a:lnTo>
                  <a:lnTo>
                    <a:pt x="77" y="60"/>
                  </a:lnTo>
                  <a:lnTo>
                    <a:pt x="0" y="1002"/>
                  </a:lnTo>
                  <a:lnTo>
                    <a:pt x="205" y="1002"/>
                  </a:lnTo>
                  <a:close/>
                </a:path>
              </a:pathLst>
            </a:cu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Freeform 49"/>
            <p:cNvSpPr/>
            <p:nvPr/>
          </p:nvSpPr>
          <p:spPr bwMode="auto">
            <a:xfrm>
              <a:off x="1225863" y="3363123"/>
              <a:ext cx="80655" cy="1251768"/>
            </a:xfrm>
            <a:custGeom>
              <a:avLst/>
              <a:gdLst>
                <a:gd name="T0" fmla="*/ 20 w 50"/>
                <a:gd name="T1" fmla="*/ 12 h 776"/>
                <a:gd name="T2" fmla="*/ 50 w 50"/>
                <a:gd name="T3" fmla="*/ 743 h 776"/>
                <a:gd name="T4" fmla="*/ 22 w 50"/>
                <a:gd name="T5" fmla="*/ 776 h 776"/>
                <a:gd name="T6" fmla="*/ 0 w 50"/>
                <a:gd name="T7" fmla="*/ 0 h 776"/>
                <a:gd name="T8" fmla="*/ 20 w 50"/>
                <a:gd name="T9" fmla="*/ 12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76">
                  <a:moveTo>
                    <a:pt x="20" y="12"/>
                  </a:moveTo>
                  <a:lnTo>
                    <a:pt x="50" y="743"/>
                  </a:lnTo>
                  <a:lnTo>
                    <a:pt x="22" y="776"/>
                  </a:lnTo>
                  <a:lnTo>
                    <a:pt x="0" y="0"/>
                  </a:lnTo>
                  <a:lnTo>
                    <a:pt x="20" y="12"/>
                  </a:lnTo>
                  <a:close/>
                </a:path>
              </a:pathLst>
            </a:custGeom>
            <a:solidFill>
              <a:srgbClr val="2A445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50"/>
            <p:cNvSpPr/>
            <p:nvPr/>
          </p:nvSpPr>
          <p:spPr bwMode="auto">
            <a:xfrm>
              <a:off x="1193601" y="1737115"/>
              <a:ext cx="306490" cy="2539024"/>
            </a:xfrm>
            <a:custGeom>
              <a:avLst/>
              <a:gdLst>
                <a:gd name="T0" fmla="*/ 67 w 190"/>
                <a:gd name="T1" fmla="*/ 0 h 1574"/>
                <a:gd name="T2" fmla="*/ 190 w 190"/>
                <a:gd name="T3" fmla="*/ 1574 h 1574"/>
                <a:gd name="T4" fmla="*/ 106 w 190"/>
                <a:gd name="T5" fmla="*/ 1524 h 1574"/>
                <a:gd name="T6" fmla="*/ 0 w 190"/>
                <a:gd name="T7" fmla="*/ 74 h 1574"/>
                <a:gd name="T8" fmla="*/ 67 w 190"/>
                <a:gd name="T9" fmla="*/ 0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574">
                  <a:moveTo>
                    <a:pt x="67" y="0"/>
                  </a:moveTo>
                  <a:lnTo>
                    <a:pt x="190" y="1574"/>
                  </a:lnTo>
                  <a:lnTo>
                    <a:pt x="106" y="1524"/>
                  </a:lnTo>
                  <a:lnTo>
                    <a:pt x="0" y="74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2A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Freeform 51"/>
            <p:cNvSpPr/>
            <p:nvPr/>
          </p:nvSpPr>
          <p:spPr bwMode="auto">
            <a:xfrm>
              <a:off x="1301679" y="1737115"/>
              <a:ext cx="653307" cy="2539024"/>
            </a:xfrm>
            <a:custGeom>
              <a:avLst/>
              <a:gdLst>
                <a:gd name="T0" fmla="*/ 0 w 405"/>
                <a:gd name="T1" fmla="*/ 0 h 1574"/>
                <a:gd name="T2" fmla="*/ 299 w 405"/>
                <a:gd name="T3" fmla="*/ 128 h 1574"/>
                <a:gd name="T4" fmla="*/ 405 w 405"/>
                <a:gd name="T5" fmla="*/ 1361 h 1574"/>
                <a:gd name="T6" fmla="*/ 123 w 405"/>
                <a:gd name="T7" fmla="*/ 1574 h 1574"/>
                <a:gd name="T8" fmla="*/ 0 w 405"/>
                <a:gd name="T9" fmla="*/ 0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1574">
                  <a:moveTo>
                    <a:pt x="0" y="0"/>
                  </a:moveTo>
                  <a:lnTo>
                    <a:pt x="299" y="128"/>
                  </a:lnTo>
                  <a:lnTo>
                    <a:pt x="405" y="1361"/>
                  </a:lnTo>
                  <a:lnTo>
                    <a:pt x="123" y="15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445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Freeform 52"/>
            <p:cNvSpPr/>
            <p:nvPr/>
          </p:nvSpPr>
          <p:spPr bwMode="auto">
            <a:xfrm>
              <a:off x="1364590" y="1856485"/>
              <a:ext cx="540390" cy="2263184"/>
            </a:xfrm>
            <a:custGeom>
              <a:avLst/>
              <a:gdLst>
                <a:gd name="T0" fmla="*/ 0 w 335"/>
                <a:gd name="T1" fmla="*/ 0 h 1403"/>
                <a:gd name="T2" fmla="*/ 231 w 335"/>
                <a:gd name="T3" fmla="*/ 89 h 1403"/>
                <a:gd name="T4" fmla="*/ 335 w 335"/>
                <a:gd name="T5" fmla="*/ 1254 h 1403"/>
                <a:gd name="T6" fmla="*/ 120 w 335"/>
                <a:gd name="T7" fmla="*/ 1403 h 1403"/>
                <a:gd name="T8" fmla="*/ 0 w 335"/>
                <a:gd name="T9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1403">
                  <a:moveTo>
                    <a:pt x="0" y="0"/>
                  </a:moveTo>
                  <a:lnTo>
                    <a:pt x="231" y="89"/>
                  </a:lnTo>
                  <a:lnTo>
                    <a:pt x="335" y="1254"/>
                  </a:lnTo>
                  <a:lnTo>
                    <a:pt x="120" y="14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40" name="Group 50"/>
            <p:cNvGrpSpPr/>
            <p:nvPr/>
          </p:nvGrpSpPr>
          <p:grpSpPr>
            <a:xfrm>
              <a:off x="1558162" y="2592060"/>
              <a:ext cx="2061546" cy="837201"/>
              <a:chOff x="4105275" y="3836354"/>
              <a:chExt cx="2028825" cy="823913"/>
            </a:xfrm>
          </p:grpSpPr>
          <p:sp>
            <p:nvSpPr>
              <p:cNvPr id="143" name="Oval 53"/>
              <p:cNvSpPr>
                <a:spLocks noChangeArrowheads="1"/>
              </p:cNvSpPr>
              <p:nvPr/>
            </p:nvSpPr>
            <p:spPr bwMode="auto">
              <a:xfrm>
                <a:off x="5216525" y="4025266"/>
                <a:ext cx="420688" cy="263525"/>
              </a:xfrm>
              <a:prstGeom prst="ellipse">
                <a:avLst/>
              </a:prstGeom>
              <a:solidFill>
                <a:srgbClr val="E8D3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Freeform 54"/>
              <p:cNvSpPr/>
              <p:nvPr/>
            </p:nvSpPr>
            <p:spPr bwMode="auto">
              <a:xfrm>
                <a:off x="4927600" y="3836354"/>
                <a:ext cx="849313" cy="661988"/>
              </a:xfrm>
              <a:custGeom>
                <a:avLst/>
                <a:gdLst>
                  <a:gd name="T0" fmla="*/ 0 w 405"/>
                  <a:gd name="T1" fmla="*/ 311 h 316"/>
                  <a:gd name="T2" fmla="*/ 7 w 405"/>
                  <a:gd name="T3" fmla="*/ 136 h 316"/>
                  <a:gd name="T4" fmla="*/ 203 w 405"/>
                  <a:gd name="T5" fmla="*/ 7 h 316"/>
                  <a:gd name="T6" fmla="*/ 405 w 405"/>
                  <a:gd name="T7" fmla="*/ 135 h 316"/>
                  <a:gd name="T8" fmla="*/ 347 w 405"/>
                  <a:gd name="T9" fmla="*/ 197 h 316"/>
                  <a:gd name="T10" fmla="*/ 168 w 405"/>
                  <a:gd name="T11" fmla="*/ 136 h 316"/>
                  <a:gd name="T12" fmla="*/ 189 w 405"/>
                  <a:gd name="T13" fmla="*/ 190 h 316"/>
                  <a:gd name="T14" fmla="*/ 306 w 405"/>
                  <a:gd name="T15" fmla="*/ 224 h 316"/>
                  <a:gd name="T16" fmla="*/ 152 w 405"/>
                  <a:gd name="T17" fmla="*/ 279 h 316"/>
                  <a:gd name="T18" fmla="*/ 54 w 405"/>
                  <a:gd name="T19" fmla="*/ 310 h 316"/>
                  <a:gd name="T20" fmla="*/ 0 w 405"/>
                  <a:gd name="T21" fmla="*/ 311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5" h="316">
                    <a:moveTo>
                      <a:pt x="0" y="311"/>
                    </a:moveTo>
                    <a:cubicBezTo>
                      <a:pt x="0" y="308"/>
                      <a:pt x="7" y="136"/>
                      <a:pt x="7" y="136"/>
                    </a:cubicBezTo>
                    <a:cubicBezTo>
                      <a:pt x="7" y="136"/>
                      <a:pt x="121" y="15"/>
                      <a:pt x="203" y="7"/>
                    </a:cubicBezTo>
                    <a:cubicBezTo>
                      <a:pt x="285" y="0"/>
                      <a:pt x="405" y="135"/>
                      <a:pt x="405" y="135"/>
                    </a:cubicBezTo>
                    <a:cubicBezTo>
                      <a:pt x="405" y="135"/>
                      <a:pt x="365" y="228"/>
                      <a:pt x="347" y="197"/>
                    </a:cubicBezTo>
                    <a:cubicBezTo>
                      <a:pt x="301" y="117"/>
                      <a:pt x="190" y="108"/>
                      <a:pt x="168" y="136"/>
                    </a:cubicBezTo>
                    <a:cubicBezTo>
                      <a:pt x="145" y="165"/>
                      <a:pt x="153" y="187"/>
                      <a:pt x="189" y="190"/>
                    </a:cubicBezTo>
                    <a:cubicBezTo>
                      <a:pt x="224" y="193"/>
                      <a:pt x="304" y="168"/>
                      <a:pt x="306" y="224"/>
                    </a:cubicBezTo>
                    <a:cubicBezTo>
                      <a:pt x="308" y="280"/>
                      <a:pt x="184" y="271"/>
                      <a:pt x="152" y="279"/>
                    </a:cubicBezTo>
                    <a:cubicBezTo>
                      <a:pt x="120" y="286"/>
                      <a:pt x="79" y="304"/>
                      <a:pt x="54" y="310"/>
                    </a:cubicBezTo>
                    <a:cubicBezTo>
                      <a:pt x="31" y="316"/>
                      <a:pt x="0" y="311"/>
                      <a:pt x="0" y="311"/>
                    </a:cubicBezTo>
                    <a:close/>
                  </a:path>
                </a:pathLst>
              </a:custGeom>
              <a:solidFill>
                <a:srgbClr val="F7E0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5" name="Freeform 55"/>
              <p:cNvSpPr/>
              <p:nvPr/>
            </p:nvSpPr>
            <p:spPr bwMode="auto">
              <a:xfrm>
                <a:off x="5286375" y="4080829"/>
                <a:ext cx="847725" cy="579438"/>
              </a:xfrm>
              <a:custGeom>
                <a:avLst/>
                <a:gdLst>
                  <a:gd name="T0" fmla="*/ 0 w 404"/>
                  <a:gd name="T1" fmla="*/ 253 h 276"/>
                  <a:gd name="T2" fmla="*/ 23 w 404"/>
                  <a:gd name="T3" fmla="*/ 276 h 276"/>
                  <a:gd name="T4" fmla="*/ 380 w 404"/>
                  <a:gd name="T5" fmla="*/ 276 h 276"/>
                  <a:gd name="T6" fmla="*/ 404 w 404"/>
                  <a:gd name="T7" fmla="*/ 253 h 276"/>
                  <a:gd name="T8" fmla="*/ 404 w 404"/>
                  <a:gd name="T9" fmla="*/ 23 h 276"/>
                  <a:gd name="T10" fmla="*/ 380 w 404"/>
                  <a:gd name="T11" fmla="*/ 0 h 276"/>
                  <a:gd name="T12" fmla="*/ 23 w 404"/>
                  <a:gd name="T13" fmla="*/ 0 h 276"/>
                  <a:gd name="T14" fmla="*/ 0 w 404"/>
                  <a:gd name="T15" fmla="*/ 23 h 276"/>
                  <a:gd name="T16" fmla="*/ 0 w 404"/>
                  <a:gd name="T17" fmla="*/ 253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4" h="276">
                    <a:moveTo>
                      <a:pt x="0" y="253"/>
                    </a:moveTo>
                    <a:cubicBezTo>
                      <a:pt x="0" y="265"/>
                      <a:pt x="11" y="276"/>
                      <a:pt x="23" y="276"/>
                    </a:cubicBezTo>
                    <a:cubicBezTo>
                      <a:pt x="380" y="276"/>
                      <a:pt x="380" y="276"/>
                      <a:pt x="380" y="276"/>
                    </a:cubicBezTo>
                    <a:cubicBezTo>
                      <a:pt x="393" y="276"/>
                      <a:pt x="404" y="265"/>
                      <a:pt x="404" y="253"/>
                    </a:cubicBezTo>
                    <a:cubicBezTo>
                      <a:pt x="404" y="23"/>
                      <a:pt x="404" y="23"/>
                      <a:pt x="404" y="23"/>
                    </a:cubicBezTo>
                    <a:cubicBezTo>
                      <a:pt x="404" y="10"/>
                      <a:pt x="393" y="0"/>
                      <a:pt x="38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3"/>
                    </a:cubicBezTo>
                    <a:lnTo>
                      <a:pt x="0" y="253"/>
                    </a:lnTo>
                    <a:close/>
                  </a:path>
                </a:pathLst>
              </a:custGeom>
              <a:solidFill>
                <a:srgbClr val="179E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46" name="Group 54"/>
              <p:cNvGrpSpPr/>
              <p:nvPr/>
            </p:nvGrpSpPr>
            <p:grpSpPr>
              <a:xfrm>
                <a:off x="5343525" y="4488816"/>
                <a:ext cx="188913" cy="120650"/>
                <a:chOff x="5343525" y="3719512"/>
                <a:chExt cx="188913" cy="120650"/>
              </a:xfrm>
            </p:grpSpPr>
            <p:sp>
              <p:nvSpPr>
                <p:cNvPr id="187" name="Oval 56"/>
                <p:cNvSpPr>
                  <a:spLocks noChangeArrowheads="1"/>
                </p:cNvSpPr>
                <p:nvPr/>
              </p:nvSpPr>
              <p:spPr bwMode="auto">
                <a:xfrm>
                  <a:off x="5411788" y="3719512"/>
                  <a:ext cx="120650" cy="120650"/>
                </a:xfrm>
                <a:prstGeom prst="ellipse">
                  <a:avLst/>
                </a:prstGeom>
                <a:solidFill>
                  <a:srgbClr val="C03B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Oval 57"/>
                <p:cNvSpPr>
                  <a:spLocks noChangeArrowheads="1"/>
                </p:cNvSpPr>
                <p:nvPr/>
              </p:nvSpPr>
              <p:spPr bwMode="auto">
                <a:xfrm>
                  <a:off x="5343525" y="3719512"/>
                  <a:ext cx="119063" cy="120650"/>
                </a:xfrm>
                <a:prstGeom prst="ellipse">
                  <a:avLst/>
                </a:prstGeom>
                <a:solidFill>
                  <a:srgbClr val="F59B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7" name="Group 55"/>
              <p:cNvGrpSpPr/>
              <p:nvPr/>
            </p:nvGrpSpPr>
            <p:grpSpPr>
              <a:xfrm>
                <a:off x="5848350" y="4215766"/>
                <a:ext cx="204788" cy="158750"/>
                <a:chOff x="5848350" y="3446462"/>
                <a:chExt cx="204788" cy="158750"/>
              </a:xfrm>
            </p:grpSpPr>
            <p:sp>
              <p:nvSpPr>
                <p:cNvPr id="175" name="Freeform 58"/>
                <p:cNvSpPr/>
                <p:nvPr/>
              </p:nvSpPr>
              <p:spPr bwMode="auto">
                <a:xfrm>
                  <a:off x="5848350" y="3446462"/>
                  <a:ext cx="204788" cy="158750"/>
                </a:xfrm>
                <a:custGeom>
                  <a:avLst/>
                  <a:gdLst>
                    <a:gd name="T0" fmla="*/ 0 w 97"/>
                    <a:gd name="T1" fmla="*/ 66 h 76"/>
                    <a:gd name="T2" fmla="*/ 11 w 97"/>
                    <a:gd name="T3" fmla="*/ 76 h 76"/>
                    <a:gd name="T4" fmla="*/ 86 w 97"/>
                    <a:gd name="T5" fmla="*/ 76 h 76"/>
                    <a:gd name="T6" fmla="*/ 97 w 97"/>
                    <a:gd name="T7" fmla="*/ 66 h 76"/>
                    <a:gd name="T8" fmla="*/ 97 w 97"/>
                    <a:gd name="T9" fmla="*/ 11 h 76"/>
                    <a:gd name="T10" fmla="*/ 86 w 97"/>
                    <a:gd name="T11" fmla="*/ 0 h 76"/>
                    <a:gd name="T12" fmla="*/ 11 w 97"/>
                    <a:gd name="T13" fmla="*/ 0 h 76"/>
                    <a:gd name="T14" fmla="*/ 0 w 97"/>
                    <a:gd name="T15" fmla="*/ 11 h 76"/>
                    <a:gd name="T16" fmla="*/ 0 w 97"/>
                    <a:gd name="T17" fmla="*/ 6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7" h="76">
                      <a:moveTo>
                        <a:pt x="0" y="66"/>
                      </a:moveTo>
                      <a:cubicBezTo>
                        <a:pt x="0" y="72"/>
                        <a:pt x="5" y="76"/>
                        <a:pt x="11" y="76"/>
                      </a:cubicBezTo>
                      <a:cubicBezTo>
                        <a:pt x="86" y="76"/>
                        <a:pt x="86" y="76"/>
                        <a:pt x="86" y="76"/>
                      </a:cubicBezTo>
                      <a:cubicBezTo>
                        <a:pt x="92" y="76"/>
                        <a:pt x="97" y="72"/>
                        <a:pt x="97" y="66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7" y="5"/>
                        <a:pt x="92" y="0"/>
                        <a:pt x="8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F59B1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 59"/>
                <p:cNvSpPr>
                  <a:spLocks noEditPoints="1"/>
                </p:cNvSpPr>
                <p:nvPr/>
              </p:nvSpPr>
              <p:spPr bwMode="auto">
                <a:xfrm>
                  <a:off x="5918200" y="3446462"/>
                  <a:ext cx="69850" cy="158750"/>
                </a:xfrm>
                <a:custGeom>
                  <a:avLst/>
                  <a:gdLst>
                    <a:gd name="T0" fmla="*/ 0 w 33"/>
                    <a:gd name="T1" fmla="*/ 38 h 76"/>
                    <a:gd name="T2" fmla="*/ 16 w 33"/>
                    <a:gd name="T3" fmla="*/ 0 h 76"/>
                    <a:gd name="T4" fmla="*/ 33 w 33"/>
                    <a:gd name="T5" fmla="*/ 38 h 76"/>
                    <a:gd name="T6" fmla="*/ 16 w 33"/>
                    <a:gd name="T7" fmla="*/ 76 h 76"/>
                    <a:gd name="T8" fmla="*/ 0 w 33"/>
                    <a:gd name="T9" fmla="*/ 38 h 76"/>
                    <a:gd name="T10" fmla="*/ 3 w 33"/>
                    <a:gd name="T11" fmla="*/ 38 h 76"/>
                    <a:gd name="T12" fmla="*/ 16 w 33"/>
                    <a:gd name="T13" fmla="*/ 74 h 76"/>
                    <a:gd name="T14" fmla="*/ 30 w 33"/>
                    <a:gd name="T15" fmla="*/ 38 h 76"/>
                    <a:gd name="T16" fmla="*/ 16 w 33"/>
                    <a:gd name="T17" fmla="*/ 3 h 76"/>
                    <a:gd name="T18" fmla="*/ 3 w 33"/>
                    <a:gd name="T19" fmla="*/ 3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" h="76">
                      <a:moveTo>
                        <a:pt x="0" y="38"/>
                      </a:moveTo>
                      <a:cubicBezTo>
                        <a:pt x="0" y="17"/>
                        <a:pt x="7" y="0"/>
                        <a:pt x="16" y="0"/>
                      </a:cubicBezTo>
                      <a:cubicBezTo>
                        <a:pt x="26" y="0"/>
                        <a:pt x="33" y="17"/>
                        <a:pt x="33" y="38"/>
                      </a:cubicBezTo>
                      <a:cubicBezTo>
                        <a:pt x="33" y="60"/>
                        <a:pt x="26" y="76"/>
                        <a:pt x="16" y="76"/>
                      </a:cubicBezTo>
                      <a:cubicBezTo>
                        <a:pt x="7" y="76"/>
                        <a:pt x="0" y="60"/>
                        <a:pt x="0" y="38"/>
                      </a:cubicBezTo>
                      <a:close/>
                      <a:moveTo>
                        <a:pt x="3" y="38"/>
                      </a:moveTo>
                      <a:cubicBezTo>
                        <a:pt x="3" y="57"/>
                        <a:pt x="9" y="74"/>
                        <a:pt x="16" y="74"/>
                      </a:cubicBezTo>
                      <a:cubicBezTo>
                        <a:pt x="24" y="74"/>
                        <a:pt x="30" y="57"/>
                        <a:pt x="30" y="38"/>
                      </a:cubicBezTo>
                      <a:cubicBezTo>
                        <a:pt x="30" y="19"/>
                        <a:pt x="24" y="3"/>
                        <a:pt x="16" y="3"/>
                      </a:cubicBezTo>
                      <a:cubicBezTo>
                        <a:pt x="9" y="3"/>
                        <a:pt x="3" y="19"/>
                        <a:pt x="3" y="38"/>
                      </a:cubicBezTo>
                      <a:close/>
                    </a:path>
                  </a:pathLst>
                </a:cu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Rectangle 60"/>
                <p:cNvSpPr>
                  <a:spLocks noChangeArrowheads="1"/>
                </p:cNvSpPr>
                <p:nvPr/>
              </p:nvSpPr>
              <p:spPr bwMode="auto">
                <a:xfrm>
                  <a:off x="5972175" y="3465512"/>
                  <a:ext cx="80963" cy="6350"/>
                </a:xfrm>
                <a:prstGeom prst="rect">
                  <a:avLst/>
                </a:pr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Rectangle 61"/>
                <p:cNvSpPr>
                  <a:spLocks noChangeArrowheads="1"/>
                </p:cNvSpPr>
                <p:nvPr/>
              </p:nvSpPr>
              <p:spPr bwMode="auto">
                <a:xfrm>
                  <a:off x="5983288" y="3497262"/>
                  <a:ext cx="69850" cy="3175"/>
                </a:xfrm>
                <a:prstGeom prst="rect">
                  <a:avLst/>
                </a:pr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Rectangle 62"/>
                <p:cNvSpPr>
                  <a:spLocks noChangeArrowheads="1"/>
                </p:cNvSpPr>
                <p:nvPr/>
              </p:nvSpPr>
              <p:spPr bwMode="auto">
                <a:xfrm>
                  <a:off x="5983288" y="3525837"/>
                  <a:ext cx="69850" cy="6350"/>
                </a:xfrm>
                <a:prstGeom prst="rect">
                  <a:avLst/>
                </a:pr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Rectangle 63"/>
                <p:cNvSpPr>
                  <a:spLocks noChangeArrowheads="1"/>
                </p:cNvSpPr>
                <p:nvPr/>
              </p:nvSpPr>
              <p:spPr bwMode="auto">
                <a:xfrm>
                  <a:off x="5978525" y="3557587"/>
                  <a:ext cx="74613" cy="4763"/>
                </a:xfrm>
                <a:prstGeom prst="rect">
                  <a:avLst/>
                </a:pr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Rectangle 64"/>
                <p:cNvSpPr>
                  <a:spLocks noChangeArrowheads="1"/>
                </p:cNvSpPr>
                <p:nvPr/>
              </p:nvSpPr>
              <p:spPr bwMode="auto">
                <a:xfrm>
                  <a:off x="5970588" y="3586162"/>
                  <a:ext cx="82550" cy="6350"/>
                </a:xfrm>
                <a:prstGeom prst="rect">
                  <a:avLst/>
                </a:pr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Rectangle 65"/>
                <p:cNvSpPr>
                  <a:spLocks noChangeArrowheads="1"/>
                </p:cNvSpPr>
                <p:nvPr/>
              </p:nvSpPr>
              <p:spPr bwMode="auto">
                <a:xfrm>
                  <a:off x="5848350" y="3465512"/>
                  <a:ext cx="84138" cy="6350"/>
                </a:xfrm>
                <a:prstGeom prst="rect">
                  <a:avLst/>
                </a:pr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Rectangle 66"/>
                <p:cNvSpPr>
                  <a:spLocks noChangeArrowheads="1"/>
                </p:cNvSpPr>
                <p:nvPr/>
              </p:nvSpPr>
              <p:spPr bwMode="auto">
                <a:xfrm>
                  <a:off x="5848350" y="3497262"/>
                  <a:ext cx="71438" cy="3175"/>
                </a:xfrm>
                <a:prstGeom prst="rect">
                  <a:avLst/>
                </a:pr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Rectangle 67"/>
                <p:cNvSpPr>
                  <a:spLocks noChangeArrowheads="1"/>
                </p:cNvSpPr>
                <p:nvPr/>
              </p:nvSpPr>
              <p:spPr bwMode="auto">
                <a:xfrm>
                  <a:off x="5848350" y="3525837"/>
                  <a:ext cx="71438" cy="6350"/>
                </a:xfrm>
                <a:prstGeom prst="rect">
                  <a:avLst/>
                </a:pr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Rectangle 68"/>
                <p:cNvSpPr>
                  <a:spLocks noChangeArrowheads="1"/>
                </p:cNvSpPr>
                <p:nvPr/>
              </p:nvSpPr>
              <p:spPr bwMode="auto">
                <a:xfrm>
                  <a:off x="5848350" y="3557587"/>
                  <a:ext cx="76200" cy="6350"/>
                </a:xfrm>
                <a:prstGeom prst="rect">
                  <a:avLst/>
                </a:pr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Rectangle 69"/>
                <p:cNvSpPr>
                  <a:spLocks noChangeArrowheads="1"/>
                </p:cNvSpPr>
                <p:nvPr/>
              </p:nvSpPr>
              <p:spPr bwMode="auto">
                <a:xfrm>
                  <a:off x="5848350" y="3589337"/>
                  <a:ext cx="85725" cy="3175"/>
                </a:xfrm>
                <a:prstGeom prst="rect">
                  <a:avLst/>
                </a:prstGeom>
                <a:solidFill>
                  <a:srgbClr val="F59B1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8" name="Group 56"/>
              <p:cNvGrpSpPr/>
              <p:nvPr/>
            </p:nvGrpSpPr>
            <p:grpSpPr>
              <a:xfrm>
                <a:off x="5502275" y="4420554"/>
                <a:ext cx="541338" cy="38100"/>
                <a:chOff x="5502275" y="3651250"/>
                <a:chExt cx="541338" cy="38100"/>
              </a:xfrm>
            </p:grpSpPr>
            <p:sp>
              <p:nvSpPr>
                <p:cNvPr id="155" name="Rectangle 72"/>
                <p:cNvSpPr>
                  <a:spLocks noChangeArrowheads="1"/>
                </p:cNvSpPr>
                <p:nvPr/>
              </p:nvSpPr>
              <p:spPr bwMode="auto">
                <a:xfrm>
                  <a:off x="6030913" y="3651250"/>
                  <a:ext cx="12700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Rectangle 73"/>
                <p:cNvSpPr>
                  <a:spLocks noChangeArrowheads="1"/>
                </p:cNvSpPr>
                <p:nvPr/>
              </p:nvSpPr>
              <p:spPr bwMode="auto">
                <a:xfrm>
                  <a:off x="6008688" y="3651250"/>
                  <a:ext cx="12700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Rectangle 74"/>
                <p:cNvSpPr>
                  <a:spLocks noChangeArrowheads="1"/>
                </p:cNvSpPr>
                <p:nvPr/>
              </p:nvSpPr>
              <p:spPr bwMode="auto">
                <a:xfrm>
                  <a:off x="5983288" y="3651250"/>
                  <a:ext cx="14288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Rectangle 75"/>
                <p:cNvSpPr>
                  <a:spLocks noChangeArrowheads="1"/>
                </p:cNvSpPr>
                <p:nvPr/>
              </p:nvSpPr>
              <p:spPr bwMode="auto">
                <a:xfrm>
                  <a:off x="5957888" y="3651250"/>
                  <a:ext cx="14288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Rectangle 76"/>
                <p:cNvSpPr>
                  <a:spLocks noChangeArrowheads="1"/>
                </p:cNvSpPr>
                <p:nvPr/>
              </p:nvSpPr>
              <p:spPr bwMode="auto">
                <a:xfrm>
                  <a:off x="5910263" y="3651250"/>
                  <a:ext cx="12700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Rectangle 77"/>
                <p:cNvSpPr>
                  <a:spLocks noChangeArrowheads="1"/>
                </p:cNvSpPr>
                <p:nvPr/>
              </p:nvSpPr>
              <p:spPr bwMode="auto">
                <a:xfrm>
                  <a:off x="5884863" y="3651250"/>
                  <a:ext cx="14288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Rectangle 78"/>
                <p:cNvSpPr>
                  <a:spLocks noChangeArrowheads="1"/>
                </p:cNvSpPr>
                <p:nvPr/>
              </p:nvSpPr>
              <p:spPr bwMode="auto">
                <a:xfrm>
                  <a:off x="5861050" y="3651250"/>
                  <a:ext cx="14288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Rectangle 79"/>
                <p:cNvSpPr>
                  <a:spLocks noChangeArrowheads="1"/>
                </p:cNvSpPr>
                <p:nvPr/>
              </p:nvSpPr>
              <p:spPr bwMode="auto">
                <a:xfrm>
                  <a:off x="5838825" y="3651250"/>
                  <a:ext cx="12700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Rectangle 80"/>
                <p:cNvSpPr>
                  <a:spLocks noChangeArrowheads="1"/>
                </p:cNvSpPr>
                <p:nvPr/>
              </p:nvSpPr>
              <p:spPr bwMode="auto">
                <a:xfrm>
                  <a:off x="5795963" y="3651250"/>
                  <a:ext cx="15875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Rectangle 81"/>
                <p:cNvSpPr>
                  <a:spLocks noChangeArrowheads="1"/>
                </p:cNvSpPr>
                <p:nvPr/>
              </p:nvSpPr>
              <p:spPr bwMode="auto">
                <a:xfrm>
                  <a:off x="5773738" y="3651250"/>
                  <a:ext cx="14288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Rectangle 82"/>
                <p:cNvSpPr>
                  <a:spLocks noChangeArrowheads="1"/>
                </p:cNvSpPr>
                <p:nvPr/>
              </p:nvSpPr>
              <p:spPr bwMode="auto">
                <a:xfrm>
                  <a:off x="5749925" y="3651250"/>
                  <a:ext cx="12700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Rectangle 83"/>
                <p:cNvSpPr>
                  <a:spLocks noChangeArrowheads="1"/>
                </p:cNvSpPr>
                <p:nvPr/>
              </p:nvSpPr>
              <p:spPr bwMode="auto">
                <a:xfrm>
                  <a:off x="5724525" y="3651250"/>
                  <a:ext cx="15875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Rectangle 84"/>
                <p:cNvSpPr>
                  <a:spLocks noChangeArrowheads="1"/>
                </p:cNvSpPr>
                <p:nvPr/>
              </p:nvSpPr>
              <p:spPr bwMode="auto">
                <a:xfrm>
                  <a:off x="5684838" y="3651250"/>
                  <a:ext cx="14288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Rectangle 85"/>
                <p:cNvSpPr>
                  <a:spLocks noChangeArrowheads="1"/>
                </p:cNvSpPr>
                <p:nvPr/>
              </p:nvSpPr>
              <p:spPr bwMode="auto">
                <a:xfrm>
                  <a:off x="5662613" y="3651250"/>
                  <a:ext cx="12700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Rectangle 86"/>
                <p:cNvSpPr>
                  <a:spLocks noChangeArrowheads="1"/>
                </p:cNvSpPr>
                <p:nvPr/>
              </p:nvSpPr>
              <p:spPr bwMode="auto">
                <a:xfrm>
                  <a:off x="5637213" y="3651250"/>
                  <a:ext cx="14288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Rectangle 87"/>
                <p:cNvSpPr>
                  <a:spLocks noChangeArrowheads="1"/>
                </p:cNvSpPr>
                <p:nvPr/>
              </p:nvSpPr>
              <p:spPr bwMode="auto">
                <a:xfrm>
                  <a:off x="5613400" y="3651250"/>
                  <a:ext cx="15875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Rectangle 88"/>
                <p:cNvSpPr>
                  <a:spLocks noChangeArrowheads="1"/>
                </p:cNvSpPr>
                <p:nvPr/>
              </p:nvSpPr>
              <p:spPr bwMode="auto">
                <a:xfrm>
                  <a:off x="5573713" y="3651250"/>
                  <a:ext cx="12700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Rectangle 89"/>
                <p:cNvSpPr>
                  <a:spLocks noChangeArrowheads="1"/>
                </p:cNvSpPr>
                <p:nvPr/>
              </p:nvSpPr>
              <p:spPr bwMode="auto">
                <a:xfrm>
                  <a:off x="5548313" y="3651250"/>
                  <a:ext cx="15875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Rectangle 90"/>
                <p:cNvSpPr>
                  <a:spLocks noChangeArrowheads="1"/>
                </p:cNvSpPr>
                <p:nvPr/>
              </p:nvSpPr>
              <p:spPr bwMode="auto">
                <a:xfrm>
                  <a:off x="5526088" y="3651250"/>
                  <a:ext cx="12700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Rectangle 91"/>
                <p:cNvSpPr>
                  <a:spLocks noChangeArrowheads="1"/>
                </p:cNvSpPr>
                <p:nvPr/>
              </p:nvSpPr>
              <p:spPr bwMode="auto">
                <a:xfrm>
                  <a:off x="5502275" y="3651250"/>
                  <a:ext cx="12700" cy="38100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Group 57"/>
              <p:cNvGrpSpPr/>
              <p:nvPr/>
            </p:nvGrpSpPr>
            <p:grpSpPr>
              <a:xfrm>
                <a:off x="5670550" y="4150679"/>
                <a:ext cx="382588" cy="455613"/>
                <a:chOff x="5670550" y="3381375"/>
                <a:chExt cx="382588" cy="455613"/>
              </a:xfrm>
            </p:grpSpPr>
            <p:sp>
              <p:nvSpPr>
                <p:cNvPr id="152" name="Rectangle 70"/>
                <p:cNvSpPr>
                  <a:spLocks noChangeArrowheads="1"/>
                </p:cNvSpPr>
                <p:nvPr/>
              </p:nvSpPr>
              <p:spPr bwMode="auto">
                <a:xfrm>
                  <a:off x="5670550" y="3773487"/>
                  <a:ext cx="382588" cy="17463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Rectangle 71"/>
                <p:cNvSpPr>
                  <a:spLocks noChangeArrowheads="1"/>
                </p:cNvSpPr>
                <p:nvPr/>
              </p:nvSpPr>
              <p:spPr bwMode="auto">
                <a:xfrm>
                  <a:off x="5670550" y="3819525"/>
                  <a:ext cx="382588" cy="17463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Rectangle 92"/>
                <p:cNvSpPr>
                  <a:spLocks noChangeArrowheads="1"/>
                </p:cNvSpPr>
                <p:nvPr/>
              </p:nvSpPr>
              <p:spPr bwMode="auto">
                <a:xfrm>
                  <a:off x="5724525" y="3381375"/>
                  <a:ext cx="323850" cy="28575"/>
                </a:xfrm>
                <a:prstGeom prst="rect">
                  <a:avLst/>
                </a:pr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0" name="Freeform 93"/>
              <p:cNvSpPr/>
              <p:nvPr/>
            </p:nvSpPr>
            <p:spPr bwMode="auto">
              <a:xfrm>
                <a:off x="4827588" y="3888741"/>
                <a:ext cx="746125" cy="633413"/>
              </a:xfrm>
              <a:custGeom>
                <a:avLst/>
                <a:gdLst>
                  <a:gd name="T0" fmla="*/ 197 w 356"/>
                  <a:gd name="T1" fmla="*/ 0 h 302"/>
                  <a:gd name="T2" fmla="*/ 181 w 356"/>
                  <a:gd name="T3" fmla="*/ 46 h 302"/>
                  <a:gd name="T4" fmla="*/ 216 w 356"/>
                  <a:gd name="T5" fmla="*/ 111 h 302"/>
                  <a:gd name="T6" fmla="*/ 216 w 356"/>
                  <a:gd name="T7" fmla="*/ 111 h 302"/>
                  <a:gd name="T8" fmla="*/ 237 w 356"/>
                  <a:gd name="T9" fmla="*/ 165 h 302"/>
                  <a:gd name="T10" fmla="*/ 354 w 356"/>
                  <a:gd name="T11" fmla="*/ 199 h 302"/>
                  <a:gd name="T12" fmla="*/ 200 w 356"/>
                  <a:gd name="T13" fmla="*/ 254 h 302"/>
                  <a:gd name="T14" fmla="*/ 119 w 356"/>
                  <a:gd name="T15" fmla="*/ 285 h 302"/>
                  <a:gd name="T16" fmla="*/ 15 w 356"/>
                  <a:gd name="T17" fmla="*/ 300 h 302"/>
                  <a:gd name="T18" fmla="*/ 0 w 356"/>
                  <a:gd name="T19" fmla="*/ 116 h 302"/>
                  <a:gd name="T20" fmla="*/ 55 w 356"/>
                  <a:gd name="T21" fmla="*/ 111 h 302"/>
                  <a:gd name="T22" fmla="*/ 197 w 356"/>
                  <a:gd name="T23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6" h="302">
                    <a:moveTo>
                      <a:pt x="197" y="0"/>
                    </a:moveTo>
                    <a:cubicBezTo>
                      <a:pt x="187" y="13"/>
                      <a:pt x="181" y="29"/>
                      <a:pt x="181" y="46"/>
                    </a:cubicBezTo>
                    <a:cubicBezTo>
                      <a:pt x="181" y="73"/>
                      <a:pt x="195" y="97"/>
                      <a:pt x="216" y="111"/>
                    </a:cubicBezTo>
                    <a:cubicBezTo>
                      <a:pt x="216" y="111"/>
                      <a:pt x="216" y="111"/>
                      <a:pt x="216" y="111"/>
                    </a:cubicBezTo>
                    <a:cubicBezTo>
                      <a:pt x="193" y="140"/>
                      <a:pt x="201" y="162"/>
                      <a:pt x="237" y="165"/>
                    </a:cubicBezTo>
                    <a:cubicBezTo>
                      <a:pt x="272" y="168"/>
                      <a:pt x="352" y="143"/>
                      <a:pt x="354" y="199"/>
                    </a:cubicBezTo>
                    <a:cubicBezTo>
                      <a:pt x="356" y="255"/>
                      <a:pt x="232" y="246"/>
                      <a:pt x="200" y="254"/>
                    </a:cubicBezTo>
                    <a:cubicBezTo>
                      <a:pt x="147" y="267"/>
                      <a:pt x="162" y="253"/>
                      <a:pt x="119" y="285"/>
                    </a:cubicBezTo>
                    <a:cubicBezTo>
                      <a:pt x="97" y="302"/>
                      <a:pt x="15" y="300"/>
                      <a:pt x="15" y="300"/>
                    </a:cubicBezTo>
                    <a:cubicBezTo>
                      <a:pt x="15" y="298"/>
                      <a:pt x="0" y="116"/>
                      <a:pt x="0" y="116"/>
                    </a:cubicBezTo>
                    <a:cubicBezTo>
                      <a:pt x="0" y="116"/>
                      <a:pt x="47" y="119"/>
                      <a:pt x="55" y="111"/>
                    </a:cubicBezTo>
                    <a:cubicBezTo>
                      <a:pt x="63" y="102"/>
                      <a:pt x="126" y="35"/>
                      <a:pt x="197" y="0"/>
                    </a:cubicBezTo>
                    <a:close/>
                  </a:path>
                </a:pathLst>
              </a:custGeom>
              <a:solidFill>
                <a:srgbClr val="F7E0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1" name="Freeform 94"/>
              <p:cNvSpPr/>
              <p:nvPr/>
            </p:nvSpPr>
            <p:spPr bwMode="auto">
              <a:xfrm>
                <a:off x="4105275" y="4125279"/>
                <a:ext cx="846138" cy="403225"/>
              </a:xfrm>
              <a:custGeom>
                <a:avLst/>
                <a:gdLst>
                  <a:gd name="T0" fmla="*/ 353 w 403"/>
                  <a:gd name="T1" fmla="*/ 0 h 192"/>
                  <a:gd name="T2" fmla="*/ 0 w 403"/>
                  <a:gd name="T3" fmla="*/ 0 h 192"/>
                  <a:gd name="T4" fmla="*/ 16 w 403"/>
                  <a:gd name="T5" fmla="*/ 192 h 192"/>
                  <a:gd name="T6" fmla="*/ 353 w 403"/>
                  <a:gd name="T7" fmla="*/ 192 h 192"/>
                  <a:gd name="T8" fmla="*/ 353 w 403"/>
                  <a:gd name="T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3" h="192">
                    <a:moveTo>
                      <a:pt x="353" y="0"/>
                    </a:moveTo>
                    <a:cubicBezTo>
                      <a:pt x="305" y="0"/>
                      <a:pt x="0" y="0"/>
                      <a:pt x="0" y="0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2"/>
                      <a:pt x="302" y="192"/>
                      <a:pt x="353" y="192"/>
                    </a:cubicBezTo>
                    <a:cubicBezTo>
                      <a:pt x="403" y="192"/>
                      <a:pt x="400" y="0"/>
                      <a:pt x="353" y="0"/>
                    </a:cubicBezTo>
                    <a:close/>
                  </a:path>
                </a:pathLst>
              </a:custGeom>
              <a:solidFill>
                <a:srgbClr val="179E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41" name="Oval 41"/>
            <p:cNvSpPr>
              <a:spLocks noChangeArrowheads="1"/>
            </p:cNvSpPr>
            <p:nvPr/>
          </p:nvSpPr>
          <p:spPr bwMode="auto">
            <a:xfrm>
              <a:off x="2916395" y="3005586"/>
              <a:ext cx="99896" cy="121166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Freeform 110"/>
            <p:cNvSpPr>
              <a:spLocks noChangeArrowheads="1"/>
            </p:cNvSpPr>
            <p:nvPr/>
          </p:nvSpPr>
          <p:spPr bwMode="auto">
            <a:xfrm>
              <a:off x="4080777" y="3608315"/>
              <a:ext cx="768116" cy="645663"/>
            </a:xfrm>
            <a:custGeom>
              <a:avLst/>
              <a:gdLst>
                <a:gd name="T0" fmla="*/ 172664 w 609"/>
                <a:gd name="T1" fmla="*/ 114823 h 510"/>
                <a:gd name="T2" fmla="*/ 172664 w 609"/>
                <a:gd name="T3" fmla="*/ 28164 h 510"/>
                <a:gd name="T4" fmla="*/ 172664 w 609"/>
                <a:gd name="T5" fmla="*/ 114823 h 510"/>
                <a:gd name="T6" fmla="*/ 193167 w 609"/>
                <a:gd name="T7" fmla="*/ 50912 h 510"/>
                <a:gd name="T8" fmla="*/ 167628 w 609"/>
                <a:gd name="T9" fmla="*/ 74021 h 510"/>
                <a:gd name="T10" fmla="*/ 152520 w 609"/>
                <a:gd name="T11" fmla="*/ 63911 h 510"/>
                <a:gd name="T12" fmla="*/ 147484 w 609"/>
                <a:gd name="T13" fmla="*/ 81604 h 510"/>
                <a:gd name="T14" fmla="*/ 167628 w 609"/>
                <a:gd name="T15" fmla="*/ 99658 h 510"/>
                <a:gd name="T16" fmla="*/ 200721 w 609"/>
                <a:gd name="T17" fmla="*/ 68966 h 510"/>
                <a:gd name="T18" fmla="*/ 193167 w 609"/>
                <a:gd name="T19" fmla="*/ 50912 h 510"/>
                <a:gd name="T20" fmla="*/ 132016 w 609"/>
                <a:gd name="T21" fmla="*/ 35747 h 510"/>
                <a:gd name="T22" fmla="*/ 121944 w 609"/>
                <a:gd name="T23" fmla="*/ 15165 h 510"/>
                <a:gd name="T24" fmla="*/ 129498 w 609"/>
                <a:gd name="T25" fmla="*/ 0 h 510"/>
                <a:gd name="T26" fmla="*/ 139929 w 609"/>
                <a:gd name="T27" fmla="*/ 5055 h 510"/>
                <a:gd name="T28" fmla="*/ 132016 w 609"/>
                <a:gd name="T29" fmla="*/ 35747 h 510"/>
                <a:gd name="T30" fmla="*/ 96764 w 609"/>
                <a:gd name="T31" fmla="*/ 15165 h 510"/>
                <a:gd name="T32" fmla="*/ 53238 w 609"/>
                <a:gd name="T33" fmla="*/ 58856 h 510"/>
                <a:gd name="T34" fmla="*/ 78778 w 609"/>
                <a:gd name="T35" fmla="*/ 5055 h 510"/>
                <a:gd name="T36" fmla="*/ 99282 w 609"/>
                <a:gd name="T37" fmla="*/ 10110 h 510"/>
                <a:gd name="T38" fmla="*/ 83814 w 609"/>
                <a:gd name="T39" fmla="*/ 68966 h 510"/>
                <a:gd name="T40" fmla="*/ 119426 w 609"/>
                <a:gd name="T41" fmla="*/ 68966 h 510"/>
                <a:gd name="T42" fmla="*/ 139929 w 609"/>
                <a:gd name="T43" fmla="*/ 114823 h 510"/>
                <a:gd name="T44" fmla="*/ 150002 w 609"/>
                <a:gd name="T45" fmla="*/ 163207 h 510"/>
                <a:gd name="T46" fmla="*/ 160074 w 609"/>
                <a:gd name="T47" fmla="*/ 124933 h 510"/>
                <a:gd name="T48" fmla="*/ 190649 w 609"/>
                <a:gd name="T49" fmla="*/ 122406 h 510"/>
                <a:gd name="T50" fmla="*/ 178059 w 609"/>
                <a:gd name="T51" fmla="*/ 176206 h 510"/>
                <a:gd name="T52" fmla="*/ 167628 w 609"/>
                <a:gd name="T53" fmla="*/ 183789 h 510"/>
                <a:gd name="T54" fmla="*/ 162592 w 609"/>
                <a:gd name="T55" fmla="*/ 183789 h 510"/>
                <a:gd name="T56" fmla="*/ 50720 w 609"/>
                <a:gd name="T57" fmla="*/ 183789 h 510"/>
                <a:gd name="T58" fmla="*/ 50720 w 609"/>
                <a:gd name="T59" fmla="*/ 183789 h 510"/>
                <a:gd name="T60" fmla="*/ 40648 w 609"/>
                <a:gd name="T61" fmla="*/ 176206 h 510"/>
                <a:gd name="T62" fmla="*/ 10072 w 609"/>
                <a:gd name="T63" fmla="*/ 89186 h 510"/>
                <a:gd name="T64" fmla="*/ 10072 w 609"/>
                <a:gd name="T65" fmla="*/ 68966 h 510"/>
                <a:gd name="T66" fmla="*/ 83814 w 609"/>
                <a:gd name="T67" fmla="*/ 68966 h 510"/>
                <a:gd name="T68" fmla="*/ 99282 w 609"/>
                <a:gd name="T69" fmla="*/ 153097 h 510"/>
                <a:gd name="T70" fmla="*/ 119426 w 609"/>
                <a:gd name="T71" fmla="*/ 153097 h 510"/>
                <a:gd name="T72" fmla="*/ 109354 w 609"/>
                <a:gd name="T73" fmla="*/ 89186 h 510"/>
                <a:gd name="T74" fmla="*/ 99282 w 609"/>
                <a:gd name="T75" fmla="*/ 153097 h 510"/>
                <a:gd name="T76" fmla="*/ 78778 w 609"/>
                <a:gd name="T77" fmla="*/ 99658 h 510"/>
                <a:gd name="T78" fmla="*/ 58274 w 609"/>
                <a:gd name="T79" fmla="*/ 99658 h 510"/>
                <a:gd name="T80" fmla="*/ 68706 w 609"/>
                <a:gd name="T81" fmla="*/ 163207 h 510"/>
                <a:gd name="T82" fmla="*/ 78778 w 609"/>
                <a:gd name="T83" fmla="*/ 99658 h 5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09" h="510">
                  <a:moveTo>
                    <a:pt x="480" y="318"/>
                  </a:moveTo>
                  <a:lnTo>
                    <a:pt x="480" y="318"/>
                  </a:lnTo>
                  <a:cubicBezTo>
                    <a:pt x="417" y="318"/>
                    <a:pt x="360" y="269"/>
                    <a:pt x="360" y="198"/>
                  </a:cubicBezTo>
                  <a:cubicBezTo>
                    <a:pt x="360" y="127"/>
                    <a:pt x="417" y="78"/>
                    <a:pt x="480" y="78"/>
                  </a:cubicBezTo>
                  <a:cubicBezTo>
                    <a:pt x="551" y="78"/>
                    <a:pt x="608" y="127"/>
                    <a:pt x="608" y="198"/>
                  </a:cubicBezTo>
                  <a:cubicBezTo>
                    <a:pt x="608" y="269"/>
                    <a:pt x="551" y="318"/>
                    <a:pt x="480" y="318"/>
                  </a:cubicBezTo>
                  <a:close/>
                  <a:moveTo>
                    <a:pt x="537" y="141"/>
                  </a:moveTo>
                  <a:lnTo>
                    <a:pt x="537" y="141"/>
                  </a:lnTo>
                  <a:cubicBezTo>
                    <a:pt x="530" y="141"/>
                    <a:pt x="523" y="141"/>
                    <a:pt x="523" y="148"/>
                  </a:cubicBezTo>
                  <a:cubicBezTo>
                    <a:pt x="466" y="205"/>
                    <a:pt x="466" y="205"/>
                    <a:pt x="466" y="205"/>
                  </a:cubicBezTo>
                  <a:cubicBezTo>
                    <a:pt x="445" y="191"/>
                    <a:pt x="445" y="191"/>
                    <a:pt x="445" y="191"/>
                  </a:cubicBezTo>
                  <a:cubicBezTo>
                    <a:pt x="438" y="184"/>
                    <a:pt x="431" y="177"/>
                    <a:pt x="424" y="177"/>
                  </a:cubicBezTo>
                  <a:cubicBezTo>
                    <a:pt x="410" y="177"/>
                    <a:pt x="396" y="191"/>
                    <a:pt x="396" y="205"/>
                  </a:cubicBezTo>
                  <a:cubicBezTo>
                    <a:pt x="396" y="212"/>
                    <a:pt x="403" y="219"/>
                    <a:pt x="410" y="226"/>
                  </a:cubicBezTo>
                  <a:cubicBezTo>
                    <a:pt x="445" y="261"/>
                    <a:pt x="445" y="261"/>
                    <a:pt x="445" y="261"/>
                  </a:cubicBezTo>
                  <a:cubicBezTo>
                    <a:pt x="452" y="269"/>
                    <a:pt x="459" y="276"/>
                    <a:pt x="466" y="276"/>
                  </a:cubicBezTo>
                  <a:cubicBezTo>
                    <a:pt x="473" y="276"/>
                    <a:pt x="480" y="269"/>
                    <a:pt x="480" y="261"/>
                  </a:cubicBezTo>
                  <a:cubicBezTo>
                    <a:pt x="558" y="191"/>
                    <a:pt x="558" y="191"/>
                    <a:pt x="558" y="191"/>
                  </a:cubicBezTo>
                  <a:cubicBezTo>
                    <a:pt x="565" y="184"/>
                    <a:pt x="565" y="177"/>
                    <a:pt x="565" y="170"/>
                  </a:cubicBezTo>
                  <a:cubicBezTo>
                    <a:pt x="565" y="156"/>
                    <a:pt x="558" y="141"/>
                    <a:pt x="537" y="141"/>
                  </a:cubicBezTo>
                  <a:close/>
                  <a:moveTo>
                    <a:pt x="367" y="99"/>
                  </a:moveTo>
                  <a:lnTo>
                    <a:pt x="367" y="99"/>
                  </a:lnTo>
                  <a:cubicBezTo>
                    <a:pt x="339" y="42"/>
                    <a:pt x="339" y="42"/>
                    <a:pt x="339" y="42"/>
                  </a:cubicBezTo>
                  <a:cubicBezTo>
                    <a:pt x="332" y="35"/>
                    <a:pt x="332" y="35"/>
                    <a:pt x="332" y="28"/>
                  </a:cubicBezTo>
                  <a:cubicBezTo>
                    <a:pt x="332" y="14"/>
                    <a:pt x="346" y="0"/>
                    <a:pt x="360" y="0"/>
                  </a:cubicBezTo>
                  <a:cubicBezTo>
                    <a:pt x="375" y="0"/>
                    <a:pt x="382" y="7"/>
                    <a:pt x="389" y="14"/>
                  </a:cubicBezTo>
                  <a:cubicBezTo>
                    <a:pt x="410" y="63"/>
                    <a:pt x="410" y="63"/>
                    <a:pt x="410" y="63"/>
                  </a:cubicBezTo>
                  <a:cubicBezTo>
                    <a:pt x="396" y="71"/>
                    <a:pt x="382" y="85"/>
                    <a:pt x="367" y="99"/>
                  </a:cubicBezTo>
                  <a:close/>
                  <a:moveTo>
                    <a:pt x="269" y="42"/>
                  </a:moveTo>
                  <a:lnTo>
                    <a:pt x="269" y="42"/>
                  </a:lnTo>
                  <a:cubicBezTo>
                    <a:pt x="212" y="163"/>
                    <a:pt x="212" y="163"/>
                    <a:pt x="212" y="163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26" y="7"/>
                    <a:pt x="233" y="0"/>
                    <a:pt x="247" y="0"/>
                  </a:cubicBezTo>
                  <a:cubicBezTo>
                    <a:pt x="262" y="0"/>
                    <a:pt x="276" y="14"/>
                    <a:pt x="276" y="28"/>
                  </a:cubicBezTo>
                  <a:cubicBezTo>
                    <a:pt x="276" y="35"/>
                    <a:pt x="276" y="35"/>
                    <a:pt x="269" y="42"/>
                  </a:cubicBezTo>
                  <a:close/>
                  <a:moveTo>
                    <a:pt x="233" y="191"/>
                  </a:moveTo>
                  <a:lnTo>
                    <a:pt x="233" y="191"/>
                  </a:lnTo>
                  <a:cubicBezTo>
                    <a:pt x="332" y="191"/>
                    <a:pt x="332" y="191"/>
                    <a:pt x="332" y="191"/>
                  </a:cubicBezTo>
                  <a:lnTo>
                    <a:pt x="332" y="198"/>
                  </a:lnTo>
                  <a:cubicBezTo>
                    <a:pt x="332" y="247"/>
                    <a:pt x="353" y="290"/>
                    <a:pt x="389" y="318"/>
                  </a:cubicBezTo>
                  <a:cubicBezTo>
                    <a:pt x="389" y="424"/>
                    <a:pt x="389" y="424"/>
                    <a:pt x="389" y="424"/>
                  </a:cubicBezTo>
                  <a:cubicBezTo>
                    <a:pt x="389" y="438"/>
                    <a:pt x="403" y="452"/>
                    <a:pt x="417" y="452"/>
                  </a:cubicBezTo>
                  <a:cubicBezTo>
                    <a:pt x="431" y="452"/>
                    <a:pt x="445" y="438"/>
                    <a:pt x="445" y="424"/>
                  </a:cubicBezTo>
                  <a:cubicBezTo>
                    <a:pt x="445" y="346"/>
                    <a:pt x="445" y="346"/>
                    <a:pt x="445" y="346"/>
                  </a:cubicBezTo>
                  <a:cubicBezTo>
                    <a:pt x="459" y="346"/>
                    <a:pt x="466" y="346"/>
                    <a:pt x="480" y="346"/>
                  </a:cubicBezTo>
                  <a:cubicBezTo>
                    <a:pt x="502" y="346"/>
                    <a:pt x="516" y="346"/>
                    <a:pt x="530" y="339"/>
                  </a:cubicBezTo>
                  <a:cubicBezTo>
                    <a:pt x="495" y="488"/>
                    <a:pt x="495" y="488"/>
                    <a:pt x="495" y="488"/>
                  </a:cubicBezTo>
                  <a:cubicBezTo>
                    <a:pt x="488" y="502"/>
                    <a:pt x="480" y="509"/>
                    <a:pt x="466" y="509"/>
                  </a:cubicBezTo>
                  <a:cubicBezTo>
                    <a:pt x="459" y="509"/>
                    <a:pt x="459" y="509"/>
                    <a:pt x="459" y="509"/>
                  </a:cubicBezTo>
                  <a:cubicBezTo>
                    <a:pt x="452" y="509"/>
                    <a:pt x="452" y="509"/>
                    <a:pt x="452" y="509"/>
                  </a:cubicBezTo>
                  <a:cubicBezTo>
                    <a:pt x="141" y="509"/>
                    <a:pt x="141" y="509"/>
                    <a:pt x="141" y="509"/>
                  </a:cubicBezTo>
                  <a:cubicBezTo>
                    <a:pt x="127" y="509"/>
                    <a:pt x="120" y="502"/>
                    <a:pt x="113" y="488"/>
                  </a:cubicBezTo>
                  <a:cubicBezTo>
                    <a:pt x="56" y="247"/>
                    <a:pt x="56" y="247"/>
                    <a:pt x="56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14" y="247"/>
                    <a:pt x="0" y="233"/>
                    <a:pt x="0" y="219"/>
                  </a:cubicBezTo>
                  <a:cubicBezTo>
                    <a:pt x="0" y="198"/>
                    <a:pt x="14" y="191"/>
                    <a:pt x="28" y="191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233" y="191"/>
                    <a:pt x="233" y="191"/>
                    <a:pt x="233" y="191"/>
                  </a:cubicBezTo>
                  <a:close/>
                  <a:moveTo>
                    <a:pt x="276" y="424"/>
                  </a:moveTo>
                  <a:lnTo>
                    <a:pt x="276" y="424"/>
                  </a:lnTo>
                  <a:cubicBezTo>
                    <a:pt x="276" y="438"/>
                    <a:pt x="290" y="452"/>
                    <a:pt x="304" y="452"/>
                  </a:cubicBezTo>
                  <a:cubicBezTo>
                    <a:pt x="318" y="452"/>
                    <a:pt x="332" y="438"/>
                    <a:pt x="332" y="424"/>
                  </a:cubicBezTo>
                  <a:cubicBezTo>
                    <a:pt x="332" y="276"/>
                    <a:pt x="332" y="276"/>
                    <a:pt x="332" y="276"/>
                  </a:cubicBezTo>
                  <a:cubicBezTo>
                    <a:pt x="332" y="254"/>
                    <a:pt x="318" y="247"/>
                    <a:pt x="304" y="247"/>
                  </a:cubicBezTo>
                  <a:cubicBezTo>
                    <a:pt x="290" y="247"/>
                    <a:pt x="276" y="254"/>
                    <a:pt x="276" y="276"/>
                  </a:cubicBezTo>
                  <a:lnTo>
                    <a:pt x="276" y="424"/>
                  </a:lnTo>
                  <a:close/>
                  <a:moveTo>
                    <a:pt x="219" y="276"/>
                  </a:moveTo>
                  <a:lnTo>
                    <a:pt x="219" y="276"/>
                  </a:lnTo>
                  <a:cubicBezTo>
                    <a:pt x="219" y="254"/>
                    <a:pt x="205" y="247"/>
                    <a:pt x="191" y="247"/>
                  </a:cubicBezTo>
                  <a:cubicBezTo>
                    <a:pt x="177" y="247"/>
                    <a:pt x="162" y="254"/>
                    <a:pt x="162" y="276"/>
                  </a:cubicBezTo>
                  <a:cubicBezTo>
                    <a:pt x="162" y="424"/>
                    <a:pt x="162" y="424"/>
                    <a:pt x="162" y="424"/>
                  </a:cubicBezTo>
                  <a:cubicBezTo>
                    <a:pt x="162" y="438"/>
                    <a:pt x="177" y="452"/>
                    <a:pt x="191" y="452"/>
                  </a:cubicBezTo>
                  <a:cubicBezTo>
                    <a:pt x="205" y="452"/>
                    <a:pt x="219" y="438"/>
                    <a:pt x="219" y="424"/>
                  </a:cubicBezTo>
                  <a:lnTo>
                    <a:pt x="219" y="276"/>
                  </a:lnTo>
                  <a:close/>
                </a:path>
              </a:pathLst>
            </a:custGeom>
            <a:solidFill>
              <a:srgbClr val="A1B1BC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6" name="TextBox 225"/>
          <p:cNvSpPr txBox="1"/>
          <p:nvPr/>
        </p:nvSpPr>
        <p:spPr>
          <a:xfrm>
            <a:off x="7408876" y="1870143"/>
            <a:ext cx="1569624" cy="3693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zh-CN" altLang="en-US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27" name="Group 130"/>
          <p:cNvGrpSpPr/>
          <p:nvPr/>
        </p:nvGrpSpPr>
        <p:grpSpPr>
          <a:xfrm>
            <a:off x="7408876" y="2362979"/>
            <a:ext cx="4398351" cy="925171"/>
            <a:chOff x="12239370" y="5076999"/>
            <a:chExt cx="8796702" cy="1850342"/>
          </a:xfrm>
        </p:grpSpPr>
        <p:sp>
          <p:nvSpPr>
            <p:cNvPr id="228" name="TextBox 227"/>
            <p:cNvSpPr txBox="1"/>
            <p:nvPr/>
          </p:nvSpPr>
          <p:spPr>
            <a:xfrm>
              <a:off x="15079498" y="5076999"/>
              <a:ext cx="5956574" cy="1735824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2A445D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zh-CN" altLang="en-US" sz="1400" dirty="0">
                <a:solidFill>
                  <a:srgbClr val="2A445D"/>
                </a:solidFill>
                <a:cs typeface="+mn-ea"/>
                <a:sym typeface="+mn-lt"/>
              </a:endParaRPr>
            </a:p>
          </p:txBody>
        </p:sp>
        <p:sp>
          <p:nvSpPr>
            <p:cNvPr id="229" name="TextBox 228"/>
            <p:cNvSpPr txBox="1"/>
            <p:nvPr/>
          </p:nvSpPr>
          <p:spPr>
            <a:xfrm>
              <a:off x="12239370" y="5080717"/>
              <a:ext cx="2895592" cy="1846624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r>
                <a:rPr lang="en-US" sz="5300">
                  <a:solidFill>
                    <a:srgbClr val="A1B1BC">
                      <a:lumMod val="50000"/>
                    </a:srgbClr>
                  </a:solidFill>
                  <a:cs typeface="+mn-ea"/>
                  <a:sym typeface="+mn-lt"/>
                </a:rPr>
                <a:t>68K</a:t>
              </a:r>
              <a:endParaRPr lang="id-ID" sz="53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30" name="Straight Connector 137"/>
          <p:cNvCxnSpPr/>
          <p:nvPr/>
        </p:nvCxnSpPr>
        <p:spPr>
          <a:xfrm>
            <a:off x="5344517" y="1100667"/>
            <a:ext cx="14901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31" name="Straight Connector 138"/>
          <p:cNvCxnSpPr/>
          <p:nvPr/>
        </p:nvCxnSpPr>
        <p:spPr>
          <a:xfrm>
            <a:off x="5496917" y="1202267"/>
            <a:ext cx="1185333" cy="0"/>
          </a:xfrm>
          <a:prstGeom prst="line">
            <a:avLst/>
          </a:prstGeom>
          <a:noFill/>
          <a:ln w="28575" cap="flat" cmpd="sng" algn="ctr">
            <a:solidFill>
              <a:srgbClr val="A1B1BC">
                <a:lumMod val="50000"/>
              </a:srgbClr>
            </a:solidFill>
            <a:prstDash val="solid"/>
            <a:miter lim="800000"/>
          </a:ln>
          <a:effectLst/>
        </p:spPr>
      </p:cxnSp>
      <p:sp>
        <p:nvSpPr>
          <p:cNvPr id="232" name="TextBox 231"/>
          <p:cNvSpPr txBox="1"/>
          <p:nvPr/>
        </p:nvSpPr>
        <p:spPr>
          <a:xfrm>
            <a:off x="7992286" y="3498744"/>
            <a:ext cx="1402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7992285" y="3773958"/>
            <a:ext cx="394148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7992286" y="454698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7992286" y="4822195"/>
            <a:ext cx="404856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236" name="AutoShape 124"/>
          <p:cNvSpPr>
            <a:spLocks noChangeAspect="1"/>
          </p:cNvSpPr>
          <p:nvPr/>
        </p:nvSpPr>
        <p:spPr bwMode="auto">
          <a:xfrm>
            <a:off x="7538023" y="4693104"/>
            <a:ext cx="389602" cy="3113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2580B7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6600" b="0" i="0" u="none" strike="noStrike" kern="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37" name="Freeform 176"/>
          <p:cNvSpPr>
            <a:spLocks noChangeAspect="1" noChangeArrowheads="1"/>
          </p:cNvSpPr>
          <p:nvPr/>
        </p:nvSpPr>
        <p:spPr bwMode="auto">
          <a:xfrm>
            <a:off x="7541208" y="3663127"/>
            <a:ext cx="395379" cy="349653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rgbClr val="179E8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" grpId="0"/>
      <p:bldP spid="232" grpId="0"/>
      <p:bldP spid="233" grpId="0"/>
      <p:bldP spid="234" grpId="0"/>
      <p:bldP spid="235" grpId="0"/>
      <p:bldP spid="236" grpId="0" animBg="1"/>
      <p:bldP spid="2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085975"/>
            <a:ext cx="12192000" cy="2549525"/>
          </a:xfrm>
          <a:prstGeom prst="rect">
            <a:avLst/>
          </a:prstGeom>
          <a:solidFill>
            <a:srgbClr val="32C8C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2A445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133850" y="2584450"/>
            <a:ext cx="0" cy="1390650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32C8CF">
                    <a:alpha val="67000"/>
                  </a:srgbClr>
                </a:gs>
                <a:gs pos="55000">
                  <a:sysClr val="window" lastClr="FFFFFF"/>
                </a:gs>
                <a:gs pos="100000">
                  <a:srgbClr val="32C8CF">
                    <a:alpha val="71000"/>
                  </a:srgbClr>
                </a:gs>
              </a:gsLst>
              <a:lin ang="5400000" scaled="0"/>
            </a:gradFill>
            <a:prstDash val="solid"/>
            <a:miter lim="800000"/>
          </a:ln>
          <a:effectLst/>
        </p:spPr>
      </p:cxnSp>
      <p:sp>
        <p:nvSpPr>
          <p:cNvPr id="8" name="Title 2"/>
          <p:cNvSpPr txBox="1"/>
          <p:nvPr/>
        </p:nvSpPr>
        <p:spPr>
          <a:xfrm>
            <a:off x="4638675" y="3045835"/>
            <a:ext cx="6054725" cy="715529"/>
          </a:xfrm>
          <a:prstGeom prst="rect">
            <a:avLst/>
          </a:prstGeom>
        </p:spPr>
        <p:txBody>
          <a:bodyPr vert="horz" lIns="36000" tIns="45720" rIns="360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0" dirty="0" smtClean="0">
                <a:solidFill>
                  <a:prstClr val="white"/>
                </a:solidFill>
                <a:cs typeface="+mn-ea"/>
                <a:sym typeface="+mn-lt"/>
              </a:rPr>
              <a:t> </a:t>
            </a:r>
            <a:r>
              <a:rPr lang="zh-CN" altLang="en-US" b="0" dirty="0" smtClean="0">
                <a:solidFill>
                  <a:prstClr val="white"/>
                </a:solidFill>
                <a:cs typeface="+mn-ea"/>
                <a:sym typeface="+mn-lt"/>
              </a:rPr>
              <a:t>添加标题内容</a:t>
            </a:r>
            <a:endParaRPr lang="en-US" b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2524432"/>
            <a:ext cx="1244600" cy="1605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 1"/>
          <p:cNvSpPr txBox="1"/>
          <p:nvPr/>
        </p:nvSpPr>
        <p:spPr>
          <a:xfrm>
            <a:off x="1145956" y="30017"/>
            <a:ext cx="10515600" cy="715529"/>
          </a:xfrm>
          <a:prstGeom prst="rect">
            <a:avLst/>
          </a:prstGeom>
        </p:spPr>
        <p:txBody>
          <a:bodyPr vert="horz" lIns="36000" tIns="45720" rIns="3600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atin typeface="+mn-lt"/>
                <a:ea typeface="+mn-ea"/>
                <a:cs typeface="+mn-ea"/>
                <a:sym typeface="+mn-lt"/>
              </a:rPr>
              <a:t>市场营销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2" name="Group 3"/>
          <p:cNvGrpSpPr/>
          <p:nvPr/>
        </p:nvGrpSpPr>
        <p:grpSpPr>
          <a:xfrm>
            <a:off x="5658395" y="1548887"/>
            <a:ext cx="5603233" cy="5321813"/>
            <a:chOff x="5231276" y="1004006"/>
            <a:chExt cx="6163556" cy="5853994"/>
          </a:xfrm>
        </p:grpSpPr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5599493" y="1081397"/>
              <a:ext cx="5415717" cy="2700527"/>
            </a:xfrm>
            <a:custGeom>
              <a:avLst/>
              <a:gdLst>
                <a:gd name="T0" fmla="*/ 2724 w 2812"/>
                <a:gd name="T1" fmla="*/ 330 h 1402"/>
                <a:gd name="T2" fmla="*/ 2706 w 2812"/>
                <a:gd name="T3" fmla="*/ 1262 h 1402"/>
                <a:gd name="T4" fmla="*/ 2654 w 2812"/>
                <a:gd name="T5" fmla="*/ 1311 h 1402"/>
                <a:gd name="T6" fmla="*/ 2644 w 2812"/>
                <a:gd name="T7" fmla="*/ 250 h 1402"/>
                <a:gd name="T8" fmla="*/ 2597 w 2812"/>
                <a:gd name="T9" fmla="*/ 253 h 1402"/>
                <a:gd name="T10" fmla="*/ 2567 w 2812"/>
                <a:gd name="T11" fmla="*/ 240 h 1402"/>
                <a:gd name="T12" fmla="*/ 2554 w 2812"/>
                <a:gd name="T13" fmla="*/ 983 h 1402"/>
                <a:gd name="T14" fmla="*/ 2525 w 2812"/>
                <a:gd name="T15" fmla="*/ 227 h 1402"/>
                <a:gd name="T16" fmla="*/ 2481 w 2812"/>
                <a:gd name="T17" fmla="*/ 215 h 1402"/>
                <a:gd name="T18" fmla="*/ 2448 w 2812"/>
                <a:gd name="T19" fmla="*/ 502 h 1402"/>
                <a:gd name="T20" fmla="*/ 2437 w 2812"/>
                <a:gd name="T21" fmla="*/ 179 h 1402"/>
                <a:gd name="T22" fmla="*/ 2448 w 2812"/>
                <a:gd name="T23" fmla="*/ 946 h 1402"/>
                <a:gd name="T24" fmla="*/ 2409 w 2812"/>
                <a:gd name="T25" fmla="*/ 520 h 1402"/>
                <a:gd name="T26" fmla="*/ 2373 w 2812"/>
                <a:gd name="T27" fmla="*/ 556 h 1402"/>
                <a:gd name="T28" fmla="*/ 2373 w 2812"/>
                <a:gd name="T29" fmla="*/ 1190 h 1402"/>
                <a:gd name="T30" fmla="*/ 2330 w 2812"/>
                <a:gd name="T31" fmla="*/ 205 h 1402"/>
                <a:gd name="T32" fmla="*/ 2319 w 2812"/>
                <a:gd name="T33" fmla="*/ 205 h 1402"/>
                <a:gd name="T34" fmla="*/ 2298 w 2812"/>
                <a:gd name="T35" fmla="*/ 872 h 1402"/>
                <a:gd name="T36" fmla="*/ 2276 w 2812"/>
                <a:gd name="T37" fmla="*/ 688 h 1402"/>
                <a:gd name="T38" fmla="*/ 2190 w 2812"/>
                <a:gd name="T39" fmla="*/ 976 h 1402"/>
                <a:gd name="T40" fmla="*/ 2190 w 2812"/>
                <a:gd name="T41" fmla="*/ 143 h 1402"/>
                <a:gd name="T42" fmla="*/ 2123 w 2812"/>
                <a:gd name="T43" fmla="*/ 146 h 1402"/>
                <a:gd name="T44" fmla="*/ 2063 w 2812"/>
                <a:gd name="T45" fmla="*/ 151 h 1402"/>
                <a:gd name="T46" fmla="*/ 1913 w 2812"/>
                <a:gd name="T47" fmla="*/ 890 h 1402"/>
                <a:gd name="T48" fmla="*/ 1908 w 2812"/>
                <a:gd name="T49" fmla="*/ 868 h 1402"/>
                <a:gd name="T50" fmla="*/ 1903 w 2812"/>
                <a:gd name="T51" fmla="*/ 215 h 1402"/>
                <a:gd name="T52" fmla="*/ 1903 w 2812"/>
                <a:gd name="T53" fmla="*/ 895 h 1402"/>
                <a:gd name="T54" fmla="*/ 1762 w 2812"/>
                <a:gd name="T55" fmla="*/ 603 h 1402"/>
                <a:gd name="T56" fmla="*/ 1748 w 2812"/>
                <a:gd name="T57" fmla="*/ 720 h 1402"/>
                <a:gd name="T58" fmla="*/ 1737 w 2812"/>
                <a:gd name="T59" fmla="*/ 825 h 1402"/>
                <a:gd name="T60" fmla="*/ 1694 w 2812"/>
                <a:gd name="T61" fmla="*/ 1038 h 1402"/>
                <a:gd name="T62" fmla="*/ 1626 w 2812"/>
                <a:gd name="T63" fmla="*/ 520 h 1402"/>
                <a:gd name="T64" fmla="*/ 1667 w 2812"/>
                <a:gd name="T65" fmla="*/ 1017 h 1402"/>
                <a:gd name="T66" fmla="*/ 1453 w 2812"/>
                <a:gd name="T67" fmla="*/ 425 h 1402"/>
                <a:gd name="T68" fmla="*/ 1465 w 2812"/>
                <a:gd name="T69" fmla="*/ 662 h 1402"/>
                <a:gd name="T70" fmla="*/ 1312 w 2812"/>
                <a:gd name="T71" fmla="*/ 609 h 1402"/>
                <a:gd name="T72" fmla="*/ 1263 w 2812"/>
                <a:gd name="T73" fmla="*/ 885 h 1402"/>
                <a:gd name="T74" fmla="*/ 1263 w 2812"/>
                <a:gd name="T75" fmla="*/ 636 h 1402"/>
                <a:gd name="T76" fmla="*/ 1192 w 2812"/>
                <a:gd name="T77" fmla="*/ 744 h 1402"/>
                <a:gd name="T78" fmla="*/ 1154 w 2812"/>
                <a:gd name="T79" fmla="*/ 33 h 1402"/>
                <a:gd name="T80" fmla="*/ 932 w 2812"/>
                <a:gd name="T81" fmla="*/ 1172 h 1402"/>
                <a:gd name="T82" fmla="*/ 838 w 2812"/>
                <a:gd name="T83" fmla="*/ 546 h 1402"/>
                <a:gd name="T84" fmla="*/ 820 w 2812"/>
                <a:gd name="T85" fmla="*/ 273 h 1402"/>
                <a:gd name="T86" fmla="*/ 818 w 2812"/>
                <a:gd name="T87" fmla="*/ 25 h 1402"/>
                <a:gd name="T88" fmla="*/ 805 w 2812"/>
                <a:gd name="T89" fmla="*/ 541 h 1402"/>
                <a:gd name="T90" fmla="*/ 805 w 2812"/>
                <a:gd name="T91" fmla="*/ 104 h 1402"/>
                <a:gd name="T92" fmla="*/ 805 w 2812"/>
                <a:gd name="T93" fmla="*/ 840 h 1402"/>
                <a:gd name="T94" fmla="*/ 732 w 2812"/>
                <a:gd name="T95" fmla="*/ 341 h 1402"/>
                <a:gd name="T96" fmla="*/ 726 w 2812"/>
                <a:gd name="T97" fmla="*/ 265 h 1402"/>
                <a:gd name="T98" fmla="*/ 704 w 2812"/>
                <a:gd name="T99" fmla="*/ 459 h 1402"/>
                <a:gd name="T100" fmla="*/ 695 w 2812"/>
                <a:gd name="T101" fmla="*/ 178 h 1402"/>
                <a:gd name="T102" fmla="*/ 695 w 2812"/>
                <a:gd name="T103" fmla="*/ 323 h 1402"/>
                <a:gd name="T104" fmla="*/ 633 w 2812"/>
                <a:gd name="T105" fmla="*/ 63 h 1402"/>
                <a:gd name="T106" fmla="*/ 674 w 2812"/>
                <a:gd name="T107" fmla="*/ 332 h 1402"/>
                <a:gd name="T108" fmla="*/ 597 w 2812"/>
                <a:gd name="T109" fmla="*/ 99 h 1402"/>
                <a:gd name="T110" fmla="*/ 578 w 2812"/>
                <a:gd name="T111" fmla="*/ 793 h 1402"/>
                <a:gd name="T112" fmla="*/ 578 w 2812"/>
                <a:gd name="T113" fmla="*/ 130 h 1402"/>
                <a:gd name="T114" fmla="*/ 549 w 2812"/>
                <a:gd name="T115" fmla="*/ 76 h 1402"/>
                <a:gd name="T116" fmla="*/ 532 w 2812"/>
                <a:gd name="T117" fmla="*/ 100 h 1402"/>
                <a:gd name="T118" fmla="*/ 507 w 2812"/>
                <a:gd name="T119" fmla="*/ 142 h 1402"/>
                <a:gd name="T120" fmla="*/ 443 w 2812"/>
                <a:gd name="T121" fmla="*/ 117 h 1402"/>
                <a:gd name="T122" fmla="*/ 372 w 2812"/>
                <a:gd name="T123" fmla="*/ 142 h 1402"/>
                <a:gd name="T124" fmla="*/ 105 w 2812"/>
                <a:gd name="T125" fmla="*/ 411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2" h="1402">
                  <a:moveTo>
                    <a:pt x="2738" y="300"/>
                  </a:moveTo>
                  <a:cubicBezTo>
                    <a:pt x="2738" y="258"/>
                    <a:pt x="2738" y="258"/>
                    <a:pt x="2738" y="258"/>
                  </a:cubicBezTo>
                  <a:cubicBezTo>
                    <a:pt x="2739" y="259"/>
                    <a:pt x="2741" y="260"/>
                    <a:pt x="2742" y="261"/>
                  </a:cubicBezTo>
                  <a:cubicBezTo>
                    <a:pt x="2756" y="272"/>
                    <a:pt x="2771" y="283"/>
                    <a:pt x="2791" y="283"/>
                  </a:cubicBezTo>
                  <a:cubicBezTo>
                    <a:pt x="2812" y="283"/>
                    <a:pt x="2791" y="316"/>
                    <a:pt x="2778" y="320"/>
                  </a:cubicBezTo>
                  <a:cubicBezTo>
                    <a:pt x="2764" y="324"/>
                    <a:pt x="2764" y="310"/>
                    <a:pt x="2752" y="303"/>
                  </a:cubicBezTo>
                  <a:cubicBezTo>
                    <a:pt x="2747" y="301"/>
                    <a:pt x="2742" y="300"/>
                    <a:pt x="2738" y="300"/>
                  </a:cubicBezTo>
                  <a:close/>
                  <a:moveTo>
                    <a:pt x="2738" y="233"/>
                  </a:moveTo>
                  <a:cubicBezTo>
                    <a:pt x="2738" y="220"/>
                    <a:pt x="2738" y="220"/>
                    <a:pt x="2738" y="220"/>
                  </a:cubicBezTo>
                  <a:cubicBezTo>
                    <a:pt x="2738" y="220"/>
                    <a:pt x="2738" y="220"/>
                    <a:pt x="2738" y="220"/>
                  </a:cubicBezTo>
                  <a:cubicBezTo>
                    <a:pt x="2746" y="219"/>
                    <a:pt x="2756" y="233"/>
                    <a:pt x="2741" y="233"/>
                  </a:cubicBezTo>
                  <a:cubicBezTo>
                    <a:pt x="2740" y="233"/>
                    <a:pt x="2739" y="233"/>
                    <a:pt x="2738" y="233"/>
                  </a:cubicBezTo>
                  <a:close/>
                  <a:moveTo>
                    <a:pt x="2738" y="220"/>
                  </a:moveTo>
                  <a:cubicBezTo>
                    <a:pt x="2738" y="233"/>
                    <a:pt x="2738" y="233"/>
                    <a:pt x="2738" y="233"/>
                  </a:cubicBezTo>
                  <a:cubicBezTo>
                    <a:pt x="2725" y="231"/>
                    <a:pt x="2722" y="219"/>
                    <a:pt x="2738" y="220"/>
                  </a:cubicBezTo>
                  <a:close/>
                  <a:moveTo>
                    <a:pt x="2738" y="258"/>
                  </a:moveTo>
                  <a:cubicBezTo>
                    <a:pt x="2738" y="300"/>
                    <a:pt x="2738" y="300"/>
                    <a:pt x="2738" y="300"/>
                  </a:cubicBezTo>
                  <a:cubicBezTo>
                    <a:pt x="2731" y="301"/>
                    <a:pt x="2726" y="305"/>
                    <a:pt x="2728" y="313"/>
                  </a:cubicBezTo>
                  <a:cubicBezTo>
                    <a:pt x="2730" y="318"/>
                    <a:pt x="2728" y="319"/>
                    <a:pt x="2724" y="319"/>
                  </a:cubicBezTo>
                  <a:cubicBezTo>
                    <a:pt x="2724" y="252"/>
                    <a:pt x="2724" y="252"/>
                    <a:pt x="2724" y="252"/>
                  </a:cubicBezTo>
                  <a:cubicBezTo>
                    <a:pt x="2729" y="254"/>
                    <a:pt x="2734" y="255"/>
                    <a:pt x="2738" y="258"/>
                  </a:cubicBezTo>
                  <a:close/>
                  <a:moveTo>
                    <a:pt x="2724" y="1062"/>
                  </a:moveTo>
                  <a:cubicBezTo>
                    <a:pt x="2724" y="1050"/>
                    <a:pt x="2724" y="1050"/>
                    <a:pt x="2724" y="1050"/>
                  </a:cubicBezTo>
                  <a:cubicBezTo>
                    <a:pt x="2728" y="1049"/>
                    <a:pt x="2730" y="1051"/>
                    <a:pt x="2730" y="1055"/>
                  </a:cubicBezTo>
                  <a:cubicBezTo>
                    <a:pt x="2729" y="1058"/>
                    <a:pt x="2727" y="1062"/>
                    <a:pt x="2724" y="1062"/>
                  </a:cubicBezTo>
                  <a:close/>
                  <a:moveTo>
                    <a:pt x="2724" y="342"/>
                  </a:moveTo>
                  <a:cubicBezTo>
                    <a:pt x="2724" y="330"/>
                    <a:pt x="2724" y="330"/>
                    <a:pt x="2724" y="330"/>
                  </a:cubicBezTo>
                  <a:cubicBezTo>
                    <a:pt x="2732" y="335"/>
                    <a:pt x="2732" y="340"/>
                    <a:pt x="2724" y="342"/>
                  </a:cubicBezTo>
                  <a:close/>
                  <a:moveTo>
                    <a:pt x="2724" y="252"/>
                  </a:moveTo>
                  <a:cubicBezTo>
                    <a:pt x="2724" y="319"/>
                    <a:pt x="2724" y="319"/>
                    <a:pt x="2724" y="319"/>
                  </a:cubicBezTo>
                  <a:cubicBezTo>
                    <a:pt x="2720" y="318"/>
                    <a:pt x="2712" y="314"/>
                    <a:pt x="2706" y="310"/>
                  </a:cubicBezTo>
                  <a:cubicBezTo>
                    <a:pt x="2706" y="247"/>
                    <a:pt x="2706" y="247"/>
                    <a:pt x="2706" y="247"/>
                  </a:cubicBezTo>
                  <a:cubicBezTo>
                    <a:pt x="2712" y="249"/>
                    <a:pt x="2718" y="250"/>
                    <a:pt x="2724" y="252"/>
                  </a:cubicBezTo>
                  <a:close/>
                  <a:moveTo>
                    <a:pt x="2724" y="330"/>
                  </a:moveTo>
                  <a:cubicBezTo>
                    <a:pt x="2724" y="342"/>
                    <a:pt x="2724" y="342"/>
                    <a:pt x="2724" y="342"/>
                  </a:cubicBezTo>
                  <a:cubicBezTo>
                    <a:pt x="2722" y="343"/>
                    <a:pt x="2718" y="343"/>
                    <a:pt x="2713" y="343"/>
                  </a:cubicBezTo>
                  <a:cubicBezTo>
                    <a:pt x="2711" y="343"/>
                    <a:pt x="2708" y="343"/>
                    <a:pt x="2706" y="344"/>
                  </a:cubicBezTo>
                  <a:cubicBezTo>
                    <a:pt x="2706" y="319"/>
                    <a:pt x="2706" y="319"/>
                    <a:pt x="2706" y="319"/>
                  </a:cubicBezTo>
                  <a:cubicBezTo>
                    <a:pt x="2709" y="321"/>
                    <a:pt x="2712" y="323"/>
                    <a:pt x="2716" y="325"/>
                  </a:cubicBezTo>
                  <a:cubicBezTo>
                    <a:pt x="2719" y="327"/>
                    <a:pt x="2722" y="328"/>
                    <a:pt x="2724" y="330"/>
                  </a:cubicBezTo>
                  <a:close/>
                  <a:moveTo>
                    <a:pt x="2724" y="1050"/>
                  </a:moveTo>
                  <a:cubicBezTo>
                    <a:pt x="2724" y="1062"/>
                    <a:pt x="2724" y="1062"/>
                    <a:pt x="2724" y="1062"/>
                  </a:cubicBezTo>
                  <a:cubicBezTo>
                    <a:pt x="2723" y="1062"/>
                    <a:pt x="2722" y="1061"/>
                    <a:pt x="2721" y="1060"/>
                  </a:cubicBezTo>
                  <a:cubicBezTo>
                    <a:pt x="2717" y="1055"/>
                    <a:pt x="2718" y="1052"/>
                    <a:pt x="2723" y="1051"/>
                  </a:cubicBezTo>
                  <a:cubicBezTo>
                    <a:pt x="2723" y="1051"/>
                    <a:pt x="2724" y="1050"/>
                    <a:pt x="2724" y="1050"/>
                  </a:cubicBezTo>
                  <a:close/>
                  <a:moveTo>
                    <a:pt x="2706" y="1262"/>
                  </a:moveTo>
                  <a:cubicBezTo>
                    <a:pt x="2706" y="1246"/>
                    <a:pt x="2706" y="1246"/>
                    <a:pt x="2706" y="1246"/>
                  </a:cubicBezTo>
                  <a:cubicBezTo>
                    <a:pt x="2708" y="1251"/>
                    <a:pt x="2708" y="1257"/>
                    <a:pt x="2706" y="1262"/>
                  </a:cubicBezTo>
                  <a:close/>
                  <a:moveTo>
                    <a:pt x="2706" y="1068"/>
                  </a:moveTo>
                  <a:cubicBezTo>
                    <a:pt x="2706" y="1057"/>
                    <a:pt x="2706" y="1057"/>
                    <a:pt x="2706" y="1057"/>
                  </a:cubicBezTo>
                  <a:cubicBezTo>
                    <a:pt x="2710" y="1055"/>
                    <a:pt x="2712" y="1057"/>
                    <a:pt x="2711" y="1061"/>
                  </a:cubicBezTo>
                  <a:cubicBezTo>
                    <a:pt x="2711" y="1064"/>
                    <a:pt x="2709" y="1068"/>
                    <a:pt x="2706" y="1068"/>
                  </a:cubicBezTo>
                  <a:close/>
                  <a:moveTo>
                    <a:pt x="2706" y="247"/>
                  </a:moveTo>
                  <a:cubicBezTo>
                    <a:pt x="2706" y="310"/>
                    <a:pt x="2706" y="310"/>
                    <a:pt x="2706" y="310"/>
                  </a:cubicBezTo>
                  <a:cubicBezTo>
                    <a:pt x="2704" y="309"/>
                    <a:pt x="2704" y="309"/>
                    <a:pt x="2704" y="309"/>
                  </a:cubicBezTo>
                  <a:cubicBezTo>
                    <a:pt x="2694" y="303"/>
                    <a:pt x="2695" y="311"/>
                    <a:pt x="2706" y="319"/>
                  </a:cubicBezTo>
                  <a:cubicBezTo>
                    <a:pt x="2706" y="344"/>
                    <a:pt x="2706" y="344"/>
                    <a:pt x="2706" y="344"/>
                  </a:cubicBezTo>
                  <a:cubicBezTo>
                    <a:pt x="2697" y="345"/>
                    <a:pt x="2691" y="349"/>
                    <a:pt x="2687" y="354"/>
                  </a:cubicBezTo>
                  <a:cubicBezTo>
                    <a:pt x="2687" y="240"/>
                    <a:pt x="2687" y="240"/>
                    <a:pt x="2687" y="240"/>
                  </a:cubicBezTo>
                  <a:cubicBezTo>
                    <a:pt x="2688" y="241"/>
                    <a:pt x="2689" y="241"/>
                    <a:pt x="2690" y="242"/>
                  </a:cubicBezTo>
                  <a:cubicBezTo>
                    <a:pt x="2695" y="244"/>
                    <a:pt x="2700" y="246"/>
                    <a:pt x="2706" y="247"/>
                  </a:cubicBezTo>
                  <a:close/>
                  <a:moveTo>
                    <a:pt x="2706" y="1057"/>
                  </a:moveTo>
                  <a:cubicBezTo>
                    <a:pt x="2706" y="1068"/>
                    <a:pt x="2706" y="1068"/>
                    <a:pt x="2706" y="1068"/>
                  </a:cubicBezTo>
                  <a:cubicBezTo>
                    <a:pt x="2705" y="1068"/>
                    <a:pt x="2704" y="1067"/>
                    <a:pt x="2703" y="1066"/>
                  </a:cubicBezTo>
                  <a:cubicBezTo>
                    <a:pt x="2699" y="1062"/>
                    <a:pt x="2699" y="1059"/>
                    <a:pt x="2704" y="1057"/>
                  </a:cubicBezTo>
                  <a:cubicBezTo>
                    <a:pt x="2705" y="1057"/>
                    <a:pt x="2705" y="1057"/>
                    <a:pt x="2706" y="1057"/>
                  </a:cubicBezTo>
                  <a:close/>
                  <a:moveTo>
                    <a:pt x="2706" y="1246"/>
                  </a:moveTo>
                  <a:cubicBezTo>
                    <a:pt x="2706" y="1262"/>
                    <a:pt x="2706" y="1262"/>
                    <a:pt x="2706" y="1262"/>
                  </a:cubicBezTo>
                  <a:cubicBezTo>
                    <a:pt x="2704" y="1269"/>
                    <a:pt x="2699" y="1274"/>
                    <a:pt x="2695" y="1272"/>
                  </a:cubicBezTo>
                  <a:cubicBezTo>
                    <a:pt x="2691" y="1271"/>
                    <a:pt x="2689" y="1270"/>
                    <a:pt x="2687" y="1268"/>
                  </a:cubicBezTo>
                  <a:cubicBezTo>
                    <a:pt x="2687" y="1222"/>
                    <a:pt x="2687" y="1222"/>
                    <a:pt x="2687" y="1222"/>
                  </a:cubicBezTo>
                  <a:cubicBezTo>
                    <a:pt x="2689" y="1229"/>
                    <a:pt x="2692" y="1236"/>
                    <a:pt x="2699" y="1239"/>
                  </a:cubicBezTo>
                  <a:cubicBezTo>
                    <a:pt x="2702" y="1240"/>
                    <a:pt x="2705" y="1243"/>
                    <a:pt x="2706" y="1246"/>
                  </a:cubicBezTo>
                  <a:close/>
                  <a:moveTo>
                    <a:pt x="2687" y="240"/>
                  </a:moveTo>
                  <a:cubicBezTo>
                    <a:pt x="2687" y="354"/>
                    <a:pt x="2687" y="354"/>
                    <a:pt x="2687" y="354"/>
                  </a:cubicBezTo>
                  <a:cubicBezTo>
                    <a:pt x="2683" y="359"/>
                    <a:pt x="2680" y="364"/>
                    <a:pt x="2676" y="369"/>
                  </a:cubicBezTo>
                  <a:cubicBezTo>
                    <a:pt x="2676" y="370"/>
                    <a:pt x="2675" y="371"/>
                    <a:pt x="2674" y="372"/>
                  </a:cubicBezTo>
                  <a:cubicBezTo>
                    <a:pt x="2674" y="235"/>
                    <a:pt x="2674" y="235"/>
                    <a:pt x="2674" y="235"/>
                  </a:cubicBezTo>
                  <a:cubicBezTo>
                    <a:pt x="2678" y="236"/>
                    <a:pt x="2682" y="238"/>
                    <a:pt x="2687" y="240"/>
                  </a:cubicBezTo>
                  <a:close/>
                  <a:moveTo>
                    <a:pt x="2687" y="1222"/>
                  </a:moveTo>
                  <a:cubicBezTo>
                    <a:pt x="2687" y="1268"/>
                    <a:pt x="2687" y="1268"/>
                    <a:pt x="2687" y="1268"/>
                  </a:cubicBezTo>
                  <a:cubicBezTo>
                    <a:pt x="2682" y="1265"/>
                    <a:pt x="2680" y="1259"/>
                    <a:pt x="2678" y="1248"/>
                  </a:cubicBezTo>
                  <a:cubicBezTo>
                    <a:pt x="2677" y="1244"/>
                    <a:pt x="2676" y="1240"/>
                    <a:pt x="2674" y="1235"/>
                  </a:cubicBezTo>
                  <a:cubicBezTo>
                    <a:pt x="2674" y="1206"/>
                    <a:pt x="2674" y="1206"/>
                    <a:pt x="2674" y="1206"/>
                  </a:cubicBezTo>
                  <a:cubicBezTo>
                    <a:pt x="2681" y="1206"/>
                    <a:pt x="2684" y="1214"/>
                    <a:pt x="2687" y="1222"/>
                  </a:cubicBezTo>
                  <a:close/>
                  <a:moveTo>
                    <a:pt x="2674" y="1295"/>
                  </a:moveTo>
                  <a:cubicBezTo>
                    <a:pt x="2684" y="1284"/>
                    <a:pt x="2684" y="1268"/>
                    <a:pt x="2674" y="1266"/>
                  </a:cubicBezTo>
                  <a:lnTo>
                    <a:pt x="2674" y="1295"/>
                  </a:lnTo>
                  <a:close/>
                  <a:moveTo>
                    <a:pt x="2674" y="235"/>
                  </a:moveTo>
                  <a:cubicBezTo>
                    <a:pt x="2674" y="372"/>
                    <a:pt x="2674" y="372"/>
                    <a:pt x="2674" y="372"/>
                  </a:cubicBezTo>
                  <a:cubicBezTo>
                    <a:pt x="2668" y="377"/>
                    <a:pt x="2662" y="370"/>
                    <a:pt x="2654" y="366"/>
                  </a:cubicBezTo>
                  <a:cubicBezTo>
                    <a:pt x="2654" y="253"/>
                    <a:pt x="2654" y="253"/>
                    <a:pt x="2654" y="253"/>
                  </a:cubicBezTo>
                  <a:cubicBezTo>
                    <a:pt x="2678" y="261"/>
                    <a:pt x="2676" y="258"/>
                    <a:pt x="2665" y="243"/>
                  </a:cubicBezTo>
                  <a:cubicBezTo>
                    <a:pt x="2658" y="233"/>
                    <a:pt x="2664" y="232"/>
                    <a:pt x="2674" y="235"/>
                  </a:cubicBezTo>
                  <a:close/>
                  <a:moveTo>
                    <a:pt x="2674" y="1206"/>
                  </a:moveTo>
                  <a:cubicBezTo>
                    <a:pt x="2674" y="1235"/>
                    <a:pt x="2674" y="1235"/>
                    <a:pt x="2674" y="1235"/>
                  </a:cubicBezTo>
                  <a:cubicBezTo>
                    <a:pt x="2669" y="1222"/>
                    <a:pt x="2661" y="1208"/>
                    <a:pt x="2671" y="1206"/>
                  </a:cubicBezTo>
                  <a:cubicBezTo>
                    <a:pt x="2672" y="1206"/>
                    <a:pt x="2673" y="1206"/>
                    <a:pt x="2674" y="1206"/>
                  </a:cubicBezTo>
                  <a:close/>
                  <a:moveTo>
                    <a:pt x="2674" y="1266"/>
                  </a:moveTo>
                  <a:cubicBezTo>
                    <a:pt x="2674" y="1295"/>
                    <a:pt x="2674" y="1295"/>
                    <a:pt x="2674" y="1295"/>
                  </a:cubicBezTo>
                  <a:cubicBezTo>
                    <a:pt x="2674" y="1296"/>
                    <a:pt x="2674" y="1296"/>
                    <a:pt x="2674" y="1296"/>
                  </a:cubicBezTo>
                  <a:cubicBezTo>
                    <a:pt x="2669" y="1301"/>
                    <a:pt x="2661" y="1306"/>
                    <a:pt x="2654" y="1311"/>
                  </a:cubicBezTo>
                  <a:cubicBezTo>
                    <a:pt x="2654" y="1288"/>
                    <a:pt x="2654" y="1288"/>
                    <a:pt x="2654" y="1288"/>
                  </a:cubicBezTo>
                  <a:cubicBezTo>
                    <a:pt x="2662" y="1282"/>
                    <a:pt x="2652" y="1268"/>
                    <a:pt x="2672" y="1266"/>
                  </a:cubicBezTo>
                  <a:cubicBezTo>
                    <a:pt x="2673" y="1266"/>
                    <a:pt x="2673" y="1266"/>
                    <a:pt x="2674" y="1266"/>
                  </a:cubicBezTo>
                  <a:close/>
                  <a:moveTo>
                    <a:pt x="2654" y="874"/>
                  </a:moveTo>
                  <a:cubicBezTo>
                    <a:pt x="2654" y="862"/>
                    <a:pt x="2654" y="862"/>
                    <a:pt x="2654" y="862"/>
                  </a:cubicBezTo>
                  <a:cubicBezTo>
                    <a:pt x="2658" y="861"/>
                    <a:pt x="2660" y="863"/>
                    <a:pt x="2659" y="867"/>
                  </a:cubicBezTo>
                  <a:cubicBezTo>
                    <a:pt x="2659" y="870"/>
                    <a:pt x="2657" y="874"/>
                    <a:pt x="2654" y="874"/>
                  </a:cubicBezTo>
                  <a:close/>
                  <a:moveTo>
                    <a:pt x="2654" y="253"/>
                  </a:moveTo>
                  <a:cubicBezTo>
                    <a:pt x="2654" y="366"/>
                    <a:pt x="2654" y="366"/>
                    <a:pt x="2654" y="366"/>
                  </a:cubicBezTo>
                  <a:cubicBezTo>
                    <a:pt x="2652" y="365"/>
                    <a:pt x="2650" y="365"/>
                    <a:pt x="2648" y="365"/>
                  </a:cubicBezTo>
                  <a:cubicBezTo>
                    <a:pt x="2646" y="365"/>
                    <a:pt x="2645" y="365"/>
                    <a:pt x="2644" y="365"/>
                  </a:cubicBezTo>
                  <a:cubicBezTo>
                    <a:pt x="2644" y="250"/>
                    <a:pt x="2644" y="250"/>
                    <a:pt x="2644" y="250"/>
                  </a:cubicBezTo>
                  <a:cubicBezTo>
                    <a:pt x="2646" y="251"/>
                    <a:pt x="2648" y="252"/>
                    <a:pt x="2652" y="253"/>
                  </a:cubicBezTo>
                  <a:cubicBezTo>
                    <a:pt x="2654" y="253"/>
                    <a:pt x="2654" y="253"/>
                    <a:pt x="2654" y="253"/>
                  </a:cubicBezTo>
                  <a:close/>
                  <a:moveTo>
                    <a:pt x="2654" y="862"/>
                  </a:moveTo>
                  <a:cubicBezTo>
                    <a:pt x="2654" y="874"/>
                    <a:pt x="2654" y="874"/>
                    <a:pt x="2654" y="874"/>
                  </a:cubicBezTo>
                  <a:cubicBezTo>
                    <a:pt x="2653" y="874"/>
                    <a:pt x="2652" y="873"/>
                    <a:pt x="2651" y="872"/>
                  </a:cubicBezTo>
                  <a:cubicBezTo>
                    <a:pt x="2647" y="867"/>
                    <a:pt x="2647" y="864"/>
                    <a:pt x="2652" y="863"/>
                  </a:cubicBezTo>
                  <a:cubicBezTo>
                    <a:pt x="2653" y="863"/>
                    <a:pt x="2653" y="862"/>
                    <a:pt x="2654" y="862"/>
                  </a:cubicBezTo>
                  <a:close/>
                  <a:moveTo>
                    <a:pt x="2654" y="1288"/>
                  </a:moveTo>
                  <a:cubicBezTo>
                    <a:pt x="2654" y="1311"/>
                    <a:pt x="2654" y="1311"/>
                    <a:pt x="2654" y="1311"/>
                  </a:cubicBezTo>
                  <a:cubicBezTo>
                    <a:pt x="2650" y="1313"/>
                    <a:pt x="2647" y="1316"/>
                    <a:pt x="2644" y="1319"/>
                  </a:cubicBezTo>
                  <a:cubicBezTo>
                    <a:pt x="2644" y="1292"/>
                    <a:pt x="2644" y="1292"/>
                    <a:pt x="2644" y="1292"/>
                  </a:cubicBezTo>
                  <a:cubicBezTo>
                    <a:pt x="2645" y="1291"/>
                    <a:pt x="2647" y="1291"/>
                    <a:pt x="2649" y="1290"/>
                  </a:cubicBezTo>
                  <a:cubicBezTo>
                    <a:pt x="2651" y="1290"/>
                    <a:pt x="2653" y="1289"/>
                    <a:pt x="2654" y="1288"/>
                  </a:cubicBezTo>
                  <a:close/>
                  <a:moveTo>
                    <a:pt x="2644" y="1069"/>
                  </a:moveTo>
                  <a:cubicBezTo>
                    <a:pt x="2644" y="1053"/>
                    <a:pt x="2644" y="1053"/>
                    <a:pt x="2644" y="1053"/>
                  </a:cubicBezTo>
                  <a:cubicBezTo>
                    <a:pt x="2652" y="1059"/>
                    <a:pt x="2658" y="1070"/>
                    <a:pt x="2648" y="1070"/>
                  </a:cubicBezTo>
                  <a:cubicBezTo>
                    <a:pt x="2647" y="1070"/>
                    <a:pt x="2645" y="1070"/>
                    <a:pt x="2644" y="1069"/>
                  </a:cubicBezTo>
                  <a:close/>
                  <a:moveTo>
                    <a:pt x="2644" y="441"/>
                  </a:moveTo>
                  <a:cubicBezTo>
                    <a:pt x="2644" y="433"/>
                    <a:pt x="2644" y="433"/>
                    <a:pt x="2644" y="433"/>
                  </a:cubicBezTo>
                  <a:cubicBezTo>
                    <a:pt x="2650" y="437"/>
                    <a:pt x="2656" y="444"/>
                    <a:pt x="2650" y="443"/>
                  </a:cubicBezTo>
                  <a:cubicBezTo>
                    <a:pt x="2648" y="443"/>
                    <a:pt x="2646" y="442"/>
                    <a:pt x="2644" y="441"/>
                  </a:cubicBezTo>
                  <a:close/>
                  <a:moveTo>
                    <a:pt x="2644" y="250"/>
                  </a:moveTo>
                  <a:cubicBezTo>
                    <a:pt x="2644" y="365"/>
                    <a:pt x="2644" y="365"/>
                    <a:pt x="2644" y="365"/>
                  </a:cubicBezTo>
                  <a:cubicBezTo>
                    <a:pt x="2635" y="367"/>
                    <a:pt x="2632" y="373"/>
                    <a:pt x="2617" y="370"/>
                  </a:cubicBezTo>
                  <a:cubicBezTo>
                    <a:pt x="2616" y="370"/>
                    <a:pt x="2616" y="370"/>
                    <a:pt x="2616" y="370"/>
                  </a:cubicBezTo>
                  <a:cubicBezTo>
                    <a:pt x="2616" y="355"/>
                    <a:pt x="2616" y="355"/>
                    <a:pt x="2616" y="355"/>
                  </a:cubicBezTo>
                  <a:cubicBezTo>
                    <a:pt x="2628" y="350"/>
                    <a:pt x="2623" y="343"/>
                    <a:pt x="2616" y="343"/>
                  </a:cubicBezTo>
                  <a:cubicBezTo>
                    <a:pt x="2616" y="251"/>
                    <a:pt x="2616" y="251"/>
                    <a:pt x="2616" y="251"/>
                  </a:cubicBezTo>
                  <a:cubicBezTo>
                    <a:pt x="2618" y="251"/>
                    <a:pt x="2619" y="251"/>
                    <a:pt x="2620" y="251"/>
                  </a:cubicBezTo>
                  <a:cubicBezTo>
                    <a:pt x="2633" y="252"/>
                    <a:pt x="2628" y="246"/>
                    <a:pt x="2644" y="250"/>
                  </a:cubicBezTo>
                  <a:close/>
                  <a:moveTo>
                    <a:pt x="2644" y="433"/>
                  </a:moveTo>
                  <a:cubicBezTo>
                    <a:pt x="2644" y="441"/>
                    <a:pt x="2644" y="441"/>
                    <a:pt x="2644" y="441"/>
                  </a:cubicBezTo>
                  <a:cubicBezTo>
                    <a:pt x="2637" y="437"/>
                    <a:pt x="2632" y="429"/>
                    <a:pt x="2637" y="429"/>
                  </a:cubicBezTo>
                  <a:cubicBezTo>
                    <a:pt x="2639" y="430"/>
                    <a:pt x="2641" y="431"/>
                    <a:pt x="2644" y="433"/>
                  </a:cubicBezTo>
                  <a:close/>
                  <a:moveTo>
                    <a:pt x="2644" y="1053"/>
                  </a:moveTo>
                  <a:cubicBezTo>
                    <a:pt x="2644" y="1069"/>
                    <a:pt x="2644" y="1069"/>
                    <a:pt x="2644" y="1069"/>
                  </a:cubicBezTo>
                  <a:cubicBezTo>
                    <a:pt x="2633" y="1066"/>
                    <a:pt x="2625" y="1050"/>
                    <a:pt x="2634" y="1049"/>
                  </a:cubicBezTo>
                  <a:cubicBezTo>
                    <a:pt x="2637" y="1050"/>
                    <a:pt x="2641" y="1051"/>
                    <a:pt x="2644" y="1053"/>
                  </a:cubicBezTo>
                  <a:close/>
                  <a:moveTo>
                    <a:pt x="2644" y="1292"/>
                  </a:moveTo>
                  <a:cubicBezTo>
                    <a:pt x="2644" y="1319"/>
                    <a:pt x="2644" y="1319"/>
                    <a:pt x="2644" y="1319"/>
                  </a:cubicBezTo>
                  <a:cubicBezTo>
                    <a:pt x="2638" y="1323"/>
                    <a:pt x="2634" y="1328"/>
                    <a:pt x="2633" y="1334"/>
                  </a:cubicBezTo>
                  <a:cubicBezTo>
                    <a:pt x="2629" y="1349"/>
                    <a:pt x="2625" y="1319"/>
                    <a:pt x="2623" y="1311"/>
                  </a:cubicBezTo>
                  <a:cubicBezTo>
                    <a:pt x="2620" y="1304"/>
                    <a:pt x="2630" y="1296"/>
                    <a:pt x="2644" y="1292"/>
                  </a:cubicBezTo>
                  <a:close/>
                  <a:moveTo>
                    <a:pt x="2616" y="1102"/>
                  </a:moveTo>
                  <a:cubicBezTo>
                    <a:pt x="2616" y="1085"/>
                    <a:pt x="2616" y="1085"/>
                    <a:pt x="2616" y="1085"/>
                  </a:cubicBezTo>
                  <a:cubicBezTo>
                    <a:pt x="2628" y="1088"/>
                    <a:pt x="2643" y="1103"/>
                    <a:pt x="2628" y="1104"/>
                  </a:cubicBezTo>
                  <a:cubicBezTo>
                    <a:pt x="2624" y="1104"/>
                    <a:pt x="2620" y="1103"/>
                    <a:pt x="2616" y="1102"/>
                  </a:cubicBezTo>
                  <a:close/>
                  <a:moveTo>
                    <a:pt x="2616" y="395"/>
                  </a:moveTo>
                  <a:cubicBezTo>
                    <a:pt x="2616" y="385"/>
                    <a:pt x="2616" y="385"/>
                    <a:pt x="2616" y="385"/>
                  </a:cubicBezTo>
                  <a:cubicBezTo>
                    <a:pt x="2624" y="386"/>
                    <a:pt x="2627" y="395"/>
                    <a:pt x="2619" y="395"/>
                  </a:cubicBezTo>
                  <a:cubicBezTo>
                    <a:pt x="2618" y="395"/>
                    <a:pt x="2617" y="395"/>
                    <a:pt x="2616" y="395"/>
                  </a:cubicBezTo>
                  <a:close/>
                  <a:moveTo>
                    <a:pt x="2616" y="251"/>
                  </a:moveTo>
                  <a:cubicBezTo>
                    <a:pt x="2616" y="343"/>
                    <a:pt x="2616" y="343"/>
                    <a:pt x="2616" y="343"/>
                  </a:cubicBezTo>
                  <a:cubicBezTo>
                    <a:pt x="2615" y="343"/>
                    <a:pt x="2612" y="344"/>
                    <a:pt x="2611" y="346"/>
                  </a:cubicBezTo>
                  <a:cubicBezTo>
                    <a:pt x="2607" y="349"/>
                    <a:pt x="2602" y="352"/>
                    <a:pt x="2597" y="353"/>
                  </a:cubicBezTo>
                  <a:cubicBezTo>
                    <a:pt x="2597" y="253"/>
                    <a:pt x="2597" y="253"/>
                    <a:pt x="2597" y="253"/>
                  </a:cubicBezTo>
                  <a:cubicBezTo>
                    <a:pt x="2603" y="252"/>
                    <a:pt x="2609" y="251"/>
                    <a:pt x="2616" y="251"/>
                  </a:cubicBezTo>
                  <a:close/>
                  <a:moveTo>
                    <a:pt x="2616" y="355"/>
                  </a:moveTo>
                  <a:cubicBezTo>
                    <a:pt x="2616" y="370"/>
                    <a:pt x="2616" y="370"/>
                    <a:pt x="2616" y="370"/>
                  </a:cubicBezTo>
                  <a:cubicBezTo>
                    <a:pt x="2601" y="367"/>
                    <a:pt x="2601" y="362"/>
                    <a:pt x="2616" y="355"/>
                  </a:cubicBezTo>
                  <a:cubicBezTo>
                    <a:pt x="2616" y="355"/>
                    <a:pt x="2616" y="355"/>
                    <a:pt x="2616" y="355"/>
                  </a:cubicBezTo>
                  <a:close/>
                  <a:moveTo>
                    <a:pt x="2616" y="385"/>
                  </a:moveTo>
                  <a:cubicBezTo>
                    <a:pt x="2616" y="395"/>
                    <a:pt x="2616" y="395"/>
                    <a:pt x="2616" y="395"/>
                  </a:cubicBezTo>
                  <a:cubicBezTo>
                    <a:pt x="2610" y="393"/>
                    <a:pt x="2605" y="385"/>
                    <a:pt x="2615" y="385"/>
                  </a:cubicBezTo>
                  <a:cubicBezTo>
                    <a:pt x="2615" y="385"/>
                    <a:pt x="2616" y="385"/>
                    <a:pt x="2616" y="385"/>
                  </a:cubicBezTo>
                  <a:close/>
                  <a:moveTo>
                    <a:pt x="2616" y="1085"/>
                  </a:moveTo>
                  <a:cubicBezTo>
                    <a:pt x="2616" y="1102"/>
                    <a:pt x="2616" y="1102"/>
                    <a:pt x="2616" y="1102"/>
                  </a:cubicBezTo>
                  <a:cubicBezTo>
                    <a:pt x="2606" y="1096"/>
                    <a:pt x="2600" y="1085"/>
                    <a:pt x="2613" y="1085"/>
                  </a:cubicBezTo>
                  <a:cubicBezTo>
                    <a:pt x="2614" y="1085"/>
                    <a:pt x="2615" y="1085"/>
                    <a:pt x="2616" y="1085"/>
                  </a:cubicBezTo>
                  <a:close/>
                  <a:moveTo>
                    <a:pt x="2597" y="1021"/>
                  </a:moveTo>
                  <a:cubicBezTo>
                    <a:pt x="2597" y="1010"/>
                    <a:pt x="2597" y="1010"/>
                    <a:pt x="2597" y="1010"/>
                  </a:cubicBezTo>
                  <a:cubicBezTo>
                    <a:pt x="2602" y="1015"/>
                    <a:pt x="2607" y="1021"/>
                    <a:pt x="2599" y="1021"/>
                  </a:cubicBezTo>
                  <a:cubicBezTo>
                    <a:pt x="2598" y="1021"/>
                    <a:pt x="2597" y="1021"/>
                    <a:pt x="2597" y="1021"/>
                  </a:cubicBezTo>
                  <a:close/>
                  <a:moveTo>
                    <a:pt x="2597" y="444"/>
                  </a:moveTo>
                  <a:cubicBezTo>
                    <a:pt x="2605" y="445"/>
                    <a:pt x="2600" y="417"/>
                    <a:pt x="2607" y="416"/>
                  </a:cubicBezTo>
                  <a:cubicBezTo>
                    <a:pt x="2613" y="415"/>
                    <a:pt x="2605" y="391"/>
                    <a:pt x="2597" y="382"/>
                  </a:cubicBezTo>
                  <a:cubicBezTo>
                    <a:pt x="2597" y="444"/>
                    <a:pt x="2597" y="444"/>
                    <a:pt x="2597" y="444"/>
                  </a:cubicBezTo>
                  <a:close/>
                  <a:moveTo>
                    <a:pt x="2597" y="240"/>
                  </a:moveTo>
                  <a:cubicBezTo>
                    <a:pt x="2597" y="230"/>
                    <a:pt x="2597" y="230"/>
                    <a:pt x="2597" y="230"/>
                  </a:cubicBezTo>
                  <a:cubicBezTo>
                    <a:pt x="2605" y="231"/>
                    <a:pt x="2608" y="240"/>
                    <a:pt x="2600" y="240"/>
                  </a:cubicBezTo>
                  <a:cubicBezTo>
                    <a:pt x="2599" y="240"/>
                    <a:pt x="2598" y="240"/>
                    <a:pt x="2597" y="240"/>
                  </a:cubicBezTo>
                  <a:close/>
                  <a:moveTo>
                    <a:pt x="2597" y="230"/>
                  </a:moveTo>
                  <a:cubicBezTo>
                    <a:pt x="2597" y="240"/>
                    <a:pt x="2597" y="240"/>
                    <a:pt x="2597" y="240"/>
                  </a:cubicBezTo>
                  <a:cubicBezTo>
                    <a:pt x="2590" y="238"/>
                    <a:pt x="2584" y="230"/>
                    <a:pt x="2595" y="230"/>
                  </a:cubicBezTo>
                  <a:cubicBezTo>
                    <a:pt x="2595" y="230"/>
                    <a:pt x="2596" y="230"/>
                    <a:pt x="2597" y="230"/>
                  </a:cubicBezTo>
                  <a:close/>
                  <a:moveTo>
                    <a:pt x="2597" y="253"/>
                  </a:moveTo>
                  <a:cubicBezTo>
                    <a:pt x="2597" y="353"/>
                    <a:pt x="2597" y="353"/>
                    <a:pt x="2597" y="353"/>
                  </a:cubicBezTo>
                  <a:cubicBezTo>
                    <a:pt x="2590" y="356"/>
                    <a:pt x="2583" y="356"/>
                    <a:pt x="2580" y="351"/>
                  </a:cubicBezTo>
                  <a:cubicBezTo>
                    <a:pt x="2578" y="347"/>
                    <a:pt x="2573" y="344"/>
                    <a:pt x="2567" y="344"/>
                  </a:cubicBezTo>
                  <a:cubicBezTo>
                    <a:pt x="2567" y="240"/>
                    <a:pt x="2567" y="240"/>
                    <a:pt x="2567" y="240"/>
                  </a:cubicBezTo>
                  <a:cubicBezTo>
                    <a:pt x="2572" y="247"/>
                    <a:pt x="2577" y="255"/>
                    <a:pt x="2583" y="255"/>
                  </a:cubicBezTo>
                  <a:cubicBezTo>
                    <a:pt x="2588" y="255"/>
                    <a:pt x="2592" y="254"/>
                    <a:pt x="2597" y="253"/>
                  </a:cubicBezTo>
                  <a:close/>
                  <a:moveTo>
                    <a:pt x="2597" y="382"/>
                  </a:moveTo>
                  <a:cubicBezTo>
                    <a:pt x="2597" y="444"/>
                    <a:pt x="2597" y="444"/>
                    <a:pt x="2597" y="444"/>
                  </a:cubicBezTo>
                  <a:cubicBezTo>
                    <a:pt x="2596" y="444"/>
                    <a:pt x="2595" y="444"/>
                    <a:pt x="2594" y="443"/>
                  </a:cubicBezTo>
                  <a:cubicBezTo>
                    <a:pt x="2581" y="435"/>
                    <a:pt x="2585" y="445"/>
                    <a:pt x="2579" y="455"/>
                  </a:cubicBezTo>
                  <a:cubicBezTo>
                    <a:pt x="2576" y="459"/>
                    <a:pt x="2572" y="461"/>
                    <a:pt x="2567" y="462"/>
                  </a:cubicBezTo>
                  <a:cubicBezTo>
                    <a:pt x="2567" y="395"/>
                    <a:pt x="2567" y="395"/>
                    <a:pt x="2567" y="395"/>
                  </a:cubicBezTo>
                  <a:cubicBezTo>
                    <a:pt x="2575" y="385"/>
                    <a:pt x="2580" y="378"/>
                    <a:pt x="2591" y="378"/>
                  </a:cubicBezTo>
                  <a:cubicBezTo>
                    <a:pt x="2593" y="378"/>
                    <a:pt x="2595" y="380"/>
                    <a:pt x="2597" y="382"/>
                  </a:cubicBezTo>
                  <a:close/>
                  <a:moveTo>
                    <a:pt x="2597" y="1010"/>
                  </a:moveTo>
                  <a:cubicBezTo>
                    <a:pt x="2597" y="1021"/>
                    <a:pt x="2597" y="1021"/>
                    <a:pt x="2597" y="1021"/>
                  </a:cubicBezTo>
                  <a:cubicBezTo>
                    <a:pt x="2586" y="1020"/>
                    <a:pt x="2575" y="1006"/>
                    <a:pt x="2588" y="1006"/>
                  </a:cubicBezTo>
                  <a:cubicBezTo>
                    <a:pt x="2590" y="1006"/>
                    <a:pt x="2594" y="1008"/>
                    <a:pt x="2597" y="1010"/>
                  </a:cubicBezTo>
                  <a:close/>
                  <a:moveTo>
                    <a:pt x="2567" y="996"/>
                  </a:moveTo>
                  <a:cubicBezTo>
                    <a:pt x="2567" y="985"/>
                    <a:pt x="2567" y="985"/>
                    <a:pt x="2567" y="985"/>
                  </a:cubicBezTo>
                  <a:cubicBezTo>
                    <a:pt x="2579" y="988"/>
                    <a:pt x="2591" y="996"/>
                    <a:pt x="2581" y="997"/>
                  </a:cubicBezTo>
                  <a:cubicBezTo>
                    <a:pt x="2577" y="998"/>
                    <a:pt x="2572" y="997"/>
                    <a:pt x="2567" y="996"/>
                  </a:cubicBezTo>
                  <a:close/>
                  <a:moveTo>
                    <a:pt x="2567" y="240"/>
                  </a:moveTo>
                  <a:cubicBezTo>
                    <a:pt x="2567" y="344"/>
                    <a:pt x="2567" y="344"/>
                    <a:pt x="2567" y="344"/>
                  </a:cubicBezTo>
                  <a:cubicBezTo>
                    <a:pt x="2561" y="344"/>
                    <a:pt x="2555" y="348"/>
                    <a:pt x="2550" y="355"/>
                  </a:cubicBezTo>
                  <a:cubicBezTo>
                    <a:pt x="2546" y="362"/>
                    <a:pt x="2542" y="369"/>
                    <a:pt x="2538" y="374"/>
                  </a:cubicBezTo>
                  <a:cubicBezTo>
                    <a:pt x="2538" y="228"/>
                    <a:pt x="2538" y="228"/>
                    <a:pt x="2538" y="228"/>
                  </a:cubicBezTo>
                  <a:cubicBezTo>
                    <a:pt x="2543" y="228"/>
                    <a:pt x="2548" y="228"/>
                    <a:pt x="2552" y="228"/>
                  </a:cubicBezTo>
                  <a:cubicBezTo>
                    <a:pt x="2557" y="228"/>
                    <a:pt x="2562" y="234"/>
                    <a:pt x="2567" y="240"/>
                  </a:cubicBezTo>
                  <a:close/>
                  <a:moveTo>
                    <a:pt x="2567" y="395"/>
                  </a:moveTo>
                  <a:cubicBezTo>
                    <a:pt x="2567" y="462"/>
                    <a:pt x="2567" y="462"/>
                    <a:pt x="2567" y="462"/>
                  </a:cubicBezTo>
                  <a:cubicBezTo>
                    <a:pt x="2558" y="464"/>
                    <a:pt x="2548" y="463"/>
                    <a:pt x="2547" y="457"/>
                  </a:cubicBezTo>
                  <a:cubicBezTo>
                    <a:pt x="2546" y="447"/>
                    <a:pt x="2551" y="436"/>
                    <a:pt x="2548" y="428"/>
                  </a:cubicBezTo>
                  <a:cubicBezTo>
                    <a:pt x="2545" y="421"/>
                    <a:pt x="2542" y="418"/>
                    <a:pt x="2558" y="404"/>
                  </a:cubicBezTo>
                  <a:cubicBezTo>
                    <a:pt x="2561" y="401"/>
                    <a:pt x="2564" y="398"/>
                    <a:pt x="2567" y="395"/>
                  </a:cubicBezTo>
                  <a:close/>
                  <a:moveTo>
                    <a:pt x="2567" y="985"/>
                  </a:moveTo>
                  <a:cubicBezTo>
                    <a:pt x="2567" y="996"/>
                    <a:pt x="2567" y="996"/>
                    <a:pt x="2567" y="996"/>
                  </a:cubicBezTo>
                  <a:cubicBezTo>
                    <a:pt x="2554" y="993"/>
                    <a:pt x="2541" y="986"/>
                    <a:pt x="2554" y="983"/>
                  </a:cubicBezTo>
                  <a:cubicBezTo>
                    <a:pt x="2558" y="983"/>
                    <a:pt x="2562" y="983"/>
                    <a:pt x="2567" y="985"/>
                  </a:cubicBezTo>
                  <a:close/>
                  <a:moveTo>
                    <a:pt x="2538" y="1146"/>
                  </a:moveTo>
                  <a:cubicBezTo>
                    <a:pt x="2538" y="1134"/>
                    <a:pt x="2538" y="1134"/>
                    <a:pt x="2538" y="1134"/>
                  </a:cubicBezTo>
                  <a:cubicBezTo>
                    <a:pt x="2542" y="1133"/>
                    <a:pt x="2544" y="1135"/>
                    <a:pt x="2543" y="1139"/>
                  </a:cubicBezTo>
                  <a:cubicBezTo>
                    <a:pt x="2543" y="1142"/>
                    <a:pt x="2541" y="1146"/>
                    <a:pt x="2538" y="1146"/>
                  </a:cubicBezTo>
                  <a:close/>
                  <a:moveTo>
                    <a:pt x="2538" y="967"/>
                  </a:moveTo>
                  <a:cubicBezTo>
                    <a:pt x="2538" y="963"/>
                    <a:pt x="2538" y="963"/>
                    <a:pt x="2538" y="963"/>
                  </a:cubicBezTo>
                  <a:cubicBezTo>
                    <a:pt x="2539" y="965"/>
                    <a:pt x="2540" y="967"/>
                    <a:pt x="2538" y="967"/>
                  </a:cubicBezTo>
                  <a:close/>
                  <a:moveTo>
                    <a:pt x="2538" y="228"/>
                  </a:moveTo>
                  <a:cubicBezTo>
                    <a:pt x="2538" y="374"/>
                    <a:pt x="2538" y="374"/>
                    <a:pt x="2538" y="374"/>
                  </a:cubicBezTo>
                  <a:cubicBezTo>
                    <a:pt x="2534" y="379"/>
                    <a:pt x="2530" y="383"/>
                    <a:pt x="2525" y="384"/>
                  </a:cubicBezTo>
                  <a:cubicBezTo>
                    <a:pt x="2525" y="227"/>
                    <a:pt x="2525" y="227"/>
                    <a:pt x="2525" y="227"/>
                  </a:cubicBezTo>
                  <a:cubicBezTo>
                    <a:pt x="2529" y="227"/>
                    <a:pt x="2534" y="228"/>
                    <a:pt x="2538" y="228"/>
                  </a:cubicBezTo>
                  <a:close/>
                  <a:moveTo>
                    <a:pt x="2538" y="963"/>
                  </a:moveTo>
                  <a:cubicBezTo>
                    <a:pt x="2538" y="967"/>
                    <a:pt x="2538" y="967"/>
                    <a:pt x="2538" y="967"/>
                  </a:cubicBezTo>
                  <a:cubicBezTo>
                    <a:pt x="2537" y="968"/>
                    <a:pt x="2536" y="968"/>
                    <a:pt x="2535" y="968"/>
                  </a:cubicBezTo>
                  <a:cubicBezTo>
                    <a:pt x="2532" y="968"/>
                    <a:pt x="2528" y="967"/>
                    <a:pt x="2525" y="965"/>
                  </a:cubicBezTo>
                  <a:cubicBezTo>
                    <a:pt x="2525" y="952"/>
                    <a:pt x="2525" y="952"/>
                    <a:pt x="2525" y="952"/>
                  </a:cubicBezTo>
                  <a:cubicBezTo>
                    <a:pt x="2530" y="955"/>
                    <a:pt x="2536" y="960"/>
                    <a:pt x="2538" y="963"/>
                  </a:cubicBezTo>
                  <a:close/>
                  <a:moveTo>
                    <a:pt x="2538" y="1134"/>
                  </a:moveTo>
                  <a:cubicBezTo>
                    <a:pt x="2538" y="1146"/>
                    <a:pt x="2538" y="1146"/>
                    <a:pt x="2538" y="1146"/>
                  </a:cubicBezTo>
                  <a:cubicBezTo>
                    <a:pt x="2537" y="1146"/>
                    <a:pt x="2536" y="1145"/>
                    <a:pt x="2535" y="1144"/>
                  </a:cubicBezTo>
                  <a:cubicBezTo>
                    <a:pt x="2531" y="1139"/>
                    <a:pt x="2532" y="1136"/>
                    <a:pt x="2537" y="1135"/>
                  </a:cubicBezTo>
                  <a:cubicBezTo>
                    <a:pt x="2537" y="1135"/>
                    <a:pt x="2538" y="1134"/>
                    <a:pt x="2538" y="1134"/>
                  </a:cubicBezTo>
                  <a:close/>
                  <a:moveTo>
                    <a:pt x="2525" y="1173"/>
                  </a:moveTo>
                  <a:cubicBezTo>
                    <a:pt x="2525" y="1134"/>
                    <a:pt x="2525" y="1134"/>
                    <a:pt x="2525" y="1134"/>
                  </a:cubicBezTo>
                  <a:cubicBezTo>
                    <a:pt x="2528" y="1145"/>
                    <a:pt x="2527" y="1159"/>
                    <a:pt x="2525" y="1173"/>
                  </a:cubicBezTo>
                  <a:close/>
                  <a:moveTo>
                    <a:pt x="2525" y="227"/>
                  </a:moveTo>
                  <a:cubicBezTo>
                    <a:pt x="2525" y="384"/>
                    <a:pt x="2525" y="384"/>
                    <a:pt x="2525" y="384"/>
                  </a:cubicBezTo>
                  <a:cubicBezTo>
                    <a:pt x="2523" y="384"/>
                    <a:pt x="2520" y="384"/>
                    <a:pt x="2517" y="383"/>
                  </a:cubicBezTo>
                  <a:cubicBezTo>
                    <a:pt x="2505" y="377"/>
                    <a:pt x="2495" y="380"/>
                    <a:pt x="2481" y="381"/>
                  </a:cubicBezTo>
                  <a:cubicBezTo>
                    <a:pt x="2481" y="215"/>
                    <a:pt x="2481" y="215"/>
                    <a:pt x="2481" y="215"/>
                  </a:cubicBezTo>
                  <a:cubicBezTo>
                    <a:pt x="2485" y="210"/>
                    <a:pt x="2491" y="208"/>
                    <a:pt x="2501" y="217"/>
                  </a:cubicBezTo>
                  <a:cubicBezTo>
                    <a:pt x="2507" y="223"/>
                    <a:pt x="2516" y="225"/>
                    <a:pt x="2525" y="227"/>
                  </a:cubicBezTo>
                  <a:close/>
                  <a:moveTo>
                    <a:pt x="2525" y="952"/>
                  </a:moveTo>
                  <a:cubicBezTo>
                    <a:pt x="2525" y="965"/>
                    <a:pt x="2525" y="965"/>
                    <a:pt x="2525" y="965"/>
                  </a:cubicBezTo>
                  <a:cubicBezTo>
                    <a:pt x="2514" y="959"/>
                    <a:pt x="2505" y="946"/>
                    <a:pt x="2516" y="948"/>
                  </a:cubicBezTo>
                  <a:cubicBezTo>
                    <a:pt x="2518" y="948"/>
                    <a:pt x="2521" y="949"/>
                    <a:pt x="2525" y="952"/>
                  </a:cubicBezTo>
                  <a:close/>
                  <a:moveTo>
                    <a:pt x="2525" y="1134"/>
                  </a:moveTo>
                  <a:cubicBezTo>
                    <a:pt x="2525" y="1173"/>
                    <a:pt x="2525" y="1173"/>
                    <a:pt x="2525" y="1173"/>
                  </a:cubicBezTo>
                  <a:cubicBezTo>
                    <a:pt x="2524" y="1179"/>
                    <a:pt x="2522" y="1185"/>
                    <a:pt x="2520" y="1191"/>
                  </a:cubicBezTo>
                  <a:cubicBezTo>
                    <a:pt x="2514" y="1209"/>
                    <a:pt x="2498" y="1244"/>
                    <a:pt x="2481" y="1253"/>
                  </a:cubicBezTo>
                  <a:cubicBezTo>
                    <a:pt x="2481" y="1077"/>
                    <a:pt x="2481" y="1077"/>
                    <a:pt x="2481" y="1077"/>
                  </a:cubicBezTo>
                  <a:cubicBezTo>
                    <a:pt x="2494" y="1096"/>
                    <a:pt x="2509" y="1113"/>
                    <a:pt x="2517" y="1120"/>
                  </a:cubicBezTo>
                  <a:cubicBezTo>
                    <a:pt x="2521" y="1123"/>
                    <a:pt x="2523" y="1128"/>
                    <a:pt x="2525" y="1134"/>
                  </a:cubicBezTo>
                  <a:close/>
                  <a:moveTo>
                    <a:pt x="2481" y="1288"/>
                  </a:moveTo>
                  <a:cubicBezTo>
                    <a:pt x="2481" y="1260"/>
                    <a:pt x="2481" y="1260"/>
                    <a:pt x="2481" y="1260"/>
                  </a:cubicBezTo>
                  <a:cubicBezTo>
                    <a:pt x="2488" y="1259"/>
                    <a:pt x="2492" y="1264"/>
                    <a:pt x="2491" y="1272"/>
                  </a:cubicBezTo>
                  <a:cubicBezTo>
                    <a:pt x="2489" y="1278"/>
                    <a:pt x="2486" y="1286"/>
                    <a:pt x="2481" y="1288"/>
                  </a:cubicBezTo>
                  <a:close/>
                  <a:moveTo>
                    <a:pt x="2481" y="994"/>
                  </a:moveTo>
                  <a:cubicBezTo>
                    <a:pt x="2481" y="976"/>
                    <a:pt x="2481" y="976"/>
                    <a:pt x="2481" y="976"/>
                  </a:cubicBezTo>
                  <a:cubicBezTo>
                    <a:pt x="2487" y="986"/>
                    <a:pt x="2495" y="997"/>
                    <a:pt x="2484" y="995"/>
                  </a:cubicBezTo>
                  <a:cubicBezTo>
                    <a:pt x="2483" y="994"/>
                    <a:pt x="2482" y="994"/>
                    <a:pt x="2481" y="994"/>
                  </a:cubicBezTo>
                  <a:close/>
                  <a:moveTo>
                    <a:pt x="2481" y="164"/>
                  </a:moveTo>
                  <a:cubicBezTo>
                    <a:pt x="2481" y="153"/>
                    <a:pt x="2481" y="153"/>
                    <a:pt x="2481" y="153"/>
                  </a:cubicBezTo>
                  <a:cubicBezTo>
                    <a:pt x="2489" y="153"/>
                    <a:pt x="2498" y="164"/>
                    <a:pt x="2484" y="164"/>
                  </a:cubicBezTo>
                  <a:cubicBezTo>
                    <a:pt x="2483" y="164"/>
                    <a:pt x="2482" y="164"/>
                    <a:pt x="2481" y="164"/>
                  </a:cubicBezTo>
                  <a:close/>
                  <a:moveTo>
                    <a:pt x="2448" y="534"/>
                  </a:moveTo>
                  <a:cubicBezTo>
                    <a:pt x="2451" y="537"/>
                    <a:pt x="2451" y="542"/>
                    <a:pt x="2455" y="543"/>
                  </a:cubicBezTo>
                  <a:cubicBezTo>
                    <a:pt x="2460" y="544"/>
                    <a:pt x="2469" y="548"/>
                    <a:pt x="2462" y="552"/>
                  </a:cubicBezTo>
                  <a:cubicBezTo>
                    <a:pt x="2455" y="556"/>
                    <a:pt x="2452" y="565"/>
                    <a:pt x="2449" y="562"/>
                  </a:cubicBezTo>
                  <a:cubicBezTo>
                    <a:pt x="2449" y="562"/>
                    <a:pt x="2448" y="562"/>
                    <a:pt x="2448" y="561"/>
                  </a:cubicBezTo>
                  <a:cubicBezTo>
                    <a:pt x="2448" y="534"/>
                    <a:pt x="2448" y="534"/>
                    <a:pt x="2448" y="534"/>
                  </a:cubicBezTo>
                  <a:close/>
                  <a:moveTo>
                    <a:pt x="2481" y="153"/>
                  </a:moveTo>
                  <a:cubicBezTo>
                    <a:pt x="2481" y="164"/>
                    <a:pt x="2481" y="164"/>
                    <a:pt x="2481" y="164"/>
                  </a:cubicBezTo>
                  <a:cubicBezTo>
                    <a:pt x="2469" y="162"/>
                    <a:pt x="2465" y="152"/>
                    <a:pt x="2480" y="153"/>
                  </a:cubicBezTo>
                  <a:cubicBezTo>
                    <a:pt x="2480" y="153"/>
                    <a:pt x="2481" y="153"/>
                    <a:pt x="2481" y="153"/>
                  </a:cubicBezTo>
                  <a:close/>
                  <a:moveTo>
                    <a:pt x="2481" y="215"/>
                  </a:moveTo>
                  <a:cubicBezTo>
                    <a:pt x="2481" y="381"/>
                    <a:pt x="2481" y="381"/>
                    <a:pt x="2481" y="381"/>
                  </a:cubicBezTo>
                  <a:cubicBezTo>
                    <a:pt x="2479" y="381"/>
                    <a:pt x="2478" y="381"/>
                    <a:pt x="2476" y="381"/>
                  </a:cubicBezTo>
                  <a:cubicBezTo>
                    <a:pt x="2467" y="381"/>
                    <a:pt x="2456" y="378"/>
                    <a:pt x="2448" y="378"/>
                  </a:cubicBezTo>
                  <a:cubicBezTo>
                    <a:pt x="2448" y="203"/>
                    <a:pt x="2448" y="203"/>
                    <a:pt x="2448" y="203"/>
                  </a:cubicBezTo>
                  <a:cubicBezTo>
                    <a:pt x="2460" y="200"/>
                    <a:pt x="2470" y="199"/>
                    <a:pt x="2467" y="206"/>
                  </a:cubicBezTo>
                  <a:cubicBezTo>
                    <a:pt x="2461" y="218"/>
                    <a:pt x="2471" y="229"/>
                    <a:pt x="2476" y="221"/>
                  </a:cubicBezTo>
                  <a:cubicBezTo>
                    <a:pt x="2478" y="219"/>
                    <a:pt x="2479" y="217"/>
                    <a:pt x="2481" y="215"/>
                  </a:cubicBezTo>
                  <a:close/>
                  <a:moveTo>
                    <a:pt x="2481" y="976"/>
                  </a:moveTo>
                  <a:cubicBezTo>
                    <a:pt x="2481" y="994"/>
                    <a:pt x="2481" y="994"/>
                    <a:pt x="2481" y="994"/>
                  </a:cubicBezTo>
                  <a:cubicBezTo>
                    <a:pt x="2466" y="991"/>
                    <a:pt x="2461" y="984"/>
                    <a:pt x="2453" y="986"/>
                  </a:cubicBezTo>
                  <a:cubicBezTo>
                    <a:pt x="2451" y="987"/>
                    <a:pt x="2450" y="988"/>
                    <a:pt x="2448" y="989"/>
                  </a:cubicBezTo>
                  <a:cubicBezTo>
                    <a:pt x="2448" y="946"/>
                    <a:pt x="2448" y="946"/>
                    <a:pt x="2448" y="946"/>
                  </a:cubicBezTo>
                  <a:cubicBezTo>
                    <a:pt x="2458" y="946"/>
                    <a:pt x="2476" y="951"/>
                    <a:pt x="2475" y="961"/>
                  </a:cubicBezTo>
                  <a:cubicBezTo>
                    <a:pt x="2475" y="965"/>
                    <a:pt x="2477" y="970"/>
                    <a:pt x="2481" y="976"/>
                  </a:cubicBezTo>
                  <a:close/>
                  <a:moveTo>
                    <a:pt x="2481" y="1077"/>
                  </a:moveTo>
                  <a:cubicBezTo>
                    <a:pt x="2481" y="1253"/>
                    <a:pt x="2481" y="1253"/>
                    <a:pt x="2481" y="1253"/>
                  </a:cubicBezTo>
                  <a:cubicBezTo>
                    <a:pt x="2476" y="1255"/>
                    <a:pt x="2472" y="1255"/>
                    <a:pt x="2467" y="1253"/>
                  </a:cubicBezTo>
                  <a:cubicBezTo>
                    <a:pt x="2460" y="1249"/>
                    <a:pt x="2454" y="1247"/>
                    <a:pt x="2448" y="1246"/>
                  </a:cubicBezTo>
                  <a:cubicBezTo>
                    <a:pt x="2448" y="1018"/>
                    <a:pt x="2448" y="1018"/>
                    <a:pt x="2448" y="1018"/>
                  </a:cubicBezTo>
                  <a:cubicBezTo>
                    <a:pt x="2452" y="1020"/>
                    <a:pt x="2456" y="1025"/>
                    <a:pt x="2458" y="1035"/>
                  </a:cubicBezTo>
                  <a:cubicBezTo>
                    <a:pt x="2460" y="1046"/>
                    <a:pt x="2470" y="1062"/>
                    <a:pt x="2481" y="1077"/>
                  </a:cubicBezTo>
                  <a:close/>
                  <a:moveTo>
                    <a:pt x="2481" y="1260"/>
                  </a:moveTo>
                  <a:cubicBezTo>
                    <a:pt x="2481" y="1288"/>
                    <a:pt x="2481" y="1288"/>
                    <a:pt x="2481" y="1288"/>
                  </a:cubicBezTo>
                  <a:cubicBezTo>
                    <a:pt x="2478" y="1289"/>
                    <a:pt x="2474" y="1288"/>
                    <a:pt x="2470" y="1284"/>
                  </a:cubicBezTo>
                  <a:cubicBezTo>
                    <a:pt x="2461" y="1273"/>
                    <a:pt x="2462" y="1266"/>
                    <a:pt x="2474" y="1262"/>
                  </a:cubicBezTo>
                  <a:cubicBezTo>
                    <a:pt x="2476" y="1261"/>
                    <a:pt x="2479" y="1260"/>
                    <a:pt x="2481" y="1260"/>
                  </a:cubicBezTo>
                  <a:close/>
                  <a:moveTo>
                    <a:pt x="2448" y="585"/>
                  </a:moveTo>
                  <a:cubicBezTo>
                    <a:pt x="2448" y="582"/>
                    <a:pt x="2448" y="582"/>
                    <a:pt x="2448" y="582"/>
                  </a:cubicBezTo>
                  <a:cubicBezTo>
                    <a:pt x="2448" y="583"/>
                    <a:pt x="2448" y="584"/>
                    <a:pt x="2448" y="585"/>
                  </a:cubicBezTo>
                  <a:close/>
                  <a:moveTo>
                    <a:pt x="2448" y="529"/>
                  </a:moveTo>
                  <a:cubicBezTo>
                    <a:pt x="2448" y="518"/>
                    <a:pt x="2448" y="518"/>
                    <a:pt x="2448" y="518"/>
                  </a:cubicBezTo>
                  <a:cubicBezTo>
                    <a:pt x="2452" y="522"/>
                    <a:pt x="2456" y="528"/>
                    <a:pt x="2454" y="531"/>
                  </a:cubicBezTo>
                  <a:cubicBezTo>
                    <a:pt x="2453" y="532"/>
                    <a:pt x="2451" y="531"/>
                    <a:pt x="2448" y="529"/>
                  </a:cubicBezTo>
                  <a:close/>
                  <a:moveTo>
                    <a:pt x="2448" y="502"/>
                  </a:moveTo>
                  <a:cubicBezTo>
                    <a:pt x="2448" y="478"/>
                    <a:pt x="2448" y="478"/>
                    <a:pt x="2448" y="478"/>
                  </a:cubicBezTo>
                  <a:cubicBezTo>
                    <a:pt x="2457" y="479"/>
                    <a:pt x="2460" y="494"/>
                    <a:pt x="2455" y="493"/>
                  </a:cubicBezTo>
                  <a:cubicBezTo>
                    <a:pt x="2449" y="492"/>
                    <a:pt x="2457" y="509"/>
                    <a:pt x="2448" y="502"/>
                  </a:cubicBezTo>
                  <a:cubicBezTo>
                    <a:pt x="2448" y="502"/>
                    <a:pt x="2448" y="502"/>
                    <a:pt x="2448" y="502"/>
                  </a:cubicBezTo>
                  <a:close/>
                  <a:moveTo>
                    <a:pt x="2448" y="451"/>
                  </a:moveTo>
                  <a:cubicBezTo>
                    <a:pt x="2448" y="442"/>
                    <a:pt x="2448" y="442"/>
                    <a:pt x="2448" y="442"/>
                  </a:cubicBezTo>
                  <a:cubicBezTo>
                    <a:pt x="2456" y="443"/>
                    <a:pt x="2458" y="452"/>
                    <a:pt x="2450" y="451"/>
                  </a:cubicBezTo>
                  <a:cubicBezTo>
                    <a:pt x="2450" y="451"/>
                    <a:pt x="2449" y="451"/>
                    <a:pt x="2448" y="451"/>
                  </a:cubicBezTo>
                  <a:close/>
                  <a:moveTo>
                    <a:pt x="2448" y="190"/>
                  </a:moveTo>
                  <a:cubicBezTo>
                    <a:pt x="2448" y="182"/>
                    <a:pt x="2448" y="182"/>
                    <a:pt x="2448" y="182"/>
                  </a:cubicBezTo>
                  <a:cubicBezTo>
                    <a:pt x="2451" y="184"/>
                    <a:pt x="2451" y="188"/>
                    <a:pt x="2448" y="190"/>
                  </a:cubicBezTo>
                  <a:close/>
                  <a:moveTo>
                    <a:pt x="2448" y="154"/>
                  </a:moveTo>
                  <a:cubicBezTo>
                    <a:pt x="2448" y="138"/>
                    <a:pt x="2448" y="138"/>
                    <a:pt x="2448" y="138"/>
                  </a:cubicBezTo>
                  <a:cubicBezTo>
                    <a:pt x="2451" y="140"/>
                    <a:pt x="2454" y="142"/>
                    <a:pt x="2454" y="146"/>
                  </a:cubicBezTo>
                  <a:cubicBezTo>
                    <a:pt x="2454" y="150"/>
                    <a:pt x="2451" y="153"/>
                    <a:pt x="2448" y="154"/>
                  </a:cubicBezTo>
                  <a:close/>
                  <a:moveTo>
                    <a:pt x="2443" y="531"/>
                  </a:moveTo>
                  <a:cubicBezTo>
                    <a:pt x="2445" y="531"/>
                    <a:pt x="2447" y="532"/>
                    <a:pt x="2448" y="534"/>
                  </a:cubicBezTo>
                  <a:cubicBezTo>
                    <a:pt x="2448" y="561"/>
                    <a:pt x="2448" y="561"/>
                    <a:pt x="2448" y="561"/>
                  </a:cubicBezTo>
                  <a:cubicBezTo>
                    <a:pt x="2444" y="558"/>
                    <a:pt x="2438" y="551"/>
                    <a:pt x="2441" y="558"/>
                  </a:cubicBezTo>
                  <a:cubicBezTo>
                    <a:pt x="2444" y="566"/>
                    <a:pt x="2444" y="568"/>
                    <a:pt x="2440" y="568"/>
                  </a:cubicBezTo>
                  <a:cubicBezTo>
                    <a:pt x="2436" y="568"/>
                    <a:pt x="2432" y="559"/>
                    <a:pt x="2431" y="554"/>
                  </a:cubicBezTo>
                  <a:cubicBezTo>
                    <a:pt x="2430" y="548"/>
                    <a:pt x="2438" y="555"/>
                    <a:pt x="2441" y="549"/>
                  </a:cubicBezTo>
                  <a:cubicBezTo>
                    <a:pt x="2443" y="544"/>
                    <a:pt x="2436" y="527"/>
                    <a:pt x="2443" y="531"/>
                  </a:cubicBezTo>
                  <a:close/>
                  <a:moveTo>
                    <a:pt x="2448" y="138"/>
                  </a:moveTo>
                  <a:cubicBezTo>
                    <a:pt x="2448" y="154"/>
                    <a:pt x="2448" y="154"/>
                    <a:pt x="2448" y="154"/>
                  </a:cubicBezTo>
                  <a:cubicBezTo>
                    <a:pt x="2441" y="158"/>
                    <a:pt x="2430" y="159"/>
                    <a:pt x="2423" y="159"/>
                  </a:cubicBezTo>
                  <a:cubicBezTo>
                    <a:pt x="2418" y="160"/>
                    <a:pt x="2412" y="156"/>
                    <a:pt x="2409" y="151"/>
                  </a:cubicBezTo>
                  <a:cubicBezTo>
                    <a:pt x="2409" y="142"/>
                    <a:pt x="2409" y="142"/>
                    <a:pt x="2409" y="142"/>
                  </a:cubicBezTo>
                  <a:cubicBezTo>
                    <a:pt x="2411" y="140"/>
                    <a:pt x="2415" y="139"/>
                    <a:pt x="2421" y="138"/>
                  </a:cubicBezTo>
                  <a:cubicBezTo>
                    <a:pt x="2431" y="138"/>
                    <a:pt x="2442" y="136"/>
                    <a:pt x="2448" y="138"/>
                  </a:cubicBezTo>
                  <a:close/>
                  <a:moveTo>
                    <a:pt x="2448" y="182"/>
                  </a:moveTo>
                  <a:cubicBezTo>
                    <a:pt x="2448" y="190"/>
                    <a:pt x="2448" y="190"/>
                    <a:pt x="2448" y="190"/>
                  </a:cubicBezTo>
                  <a:cubicBezTo>
                    <a:pt x="2446" y="192"/>
                    <a:pt x="2444" y="192"/>
                    <a:pt x="2440" y="192"/>
                  </a:cubicBezTo>
                  <a:cubicBezTo>
                    <a:pt x="2425" y="193"/>
                    <a:pt x="2423" y="180"/>
                    <a:pt x="2437" y="179"/>
                  </a:cubicBezTo>
                  <a:cubicBezTo>
                    <a:pt x="2442" y="179"/>
                    <a:pt x="2446" y="180"/>
                    <a:pt x="2448" y="182"/>
                  </a:cubicBezTo>
                  <a:close/>
                  <a:moveTo>
                    <a:pt x="2448" y="203"/>
                  </a:moveTo>
                  <a:cubicBezTo>
                    <a:pt x="2448" y="378"/>
                    <a:pt x="2448" y="378"/>
                    <a:pt x="2448" y="378"/>
                  </a:cubicBezTo>
                  <a:cubicBezTo>
                    <a:pt x="2441" y="377"/>
                    <a:pt x="2435" y="379"/>
                    <a:pt x="2432" y="385"/>
                  </a:cubicBezTo>
                  <a:cubicBezTo>
                    <a:pt x="2427" y="397"/>
                    <a:pt x="2420" y="411"/>
                    <a:pt x="2409" y="418"/>
                  </a:cubicBezTo>
                  <a:cubicBezTo>
                    <a:pt x="2409" y="219"/>
                    <a:pt x="2409" y="219"/>
                    <a:pt x="2409" y="219"/>
                  </a:cubicBezTo>
                  <a:cubicBezTo>
                    <a:pt x="2413" y="218"/>
                    <a:pt x="2417" y="216"/>
                    <a:pt x="2423" y="213"/>
                  </a:cubicBezTo>
                  <a:cubicBezTo>
                    <a:pt x="2429" y="209"/>
                    <a:pt x="2439" y="205"/>
                    <a:pt x="2448" y="203"/>
                  </a:cubicBezTo>
                  <a:close/>
                  <a:moveTo>
                    <a:pt x="2448" y="442"/>
                  </a:moveTo>
                  <a:cubicBezTo>
                    <a:pt x="2448" y="451"/>
                    <a:pt x="2448" y="451"/>
                    <a:pt x="2448" y="451"/>
                  </a:cubicBezTo>
                  <a:cubicBezTo>
                    <a:pt x="2441" y="449"/>
                    <a:pt x="2436" y="440"/>
                    <a:pt x="2446" y="442"/>
                  </a:cubicBezTo>
                  <a:cubicBezTo>
                    <a:pt x="2447" y="442"/>
                    <a:pt x="2447" y="442"/>
                    <a:pt x="2448" y="442"/>
                  </a:cubicBezTo>
                  <a:close/>
                  <a:moveTo>
                    <a:pt x="2448" y="478"/>
                  </a:moveTo>
                  <a:cubicBezTo>
                    <a:pt x="2448" y="502"/>
                    <a:pt x="2448" y="502"/>
                    <a:pt x="2448" y="502"/>
                  </a:cubicBezTo>
                  <a:cubicBezTo>
                    <a:pt x="2440" y="495"/>
                    <a:pt x="2440" y="476"/>
                    <a:pt x="2447" y="478"/>
                  </a:cubicBezTo>
                  <a:cubicBezTo>
                    <a:pt x="2447" y="478"/>
                    <a:pt x="2447" y="478"/>
                    <a:pt x="2448" y="478"/>
                  </a:cubicBezTo>
                  <a:close/>
                  <a:moveTo>
                    <a:pt x="2448" y="518"/>
                  </a:moveTo>
                  <a:cubicBezTo>
                    <a:pt x="2445" y="515"/>
                    <a:pt x="2441" y="513"/>
                    <a:pt x="2439" y="513"/>
                  </a:cubicBezTo>
                  <a:cubicBezTo>
                    <a:pt x="2431" y="514"/>
                    <a:pt x="2440" y="525"/>
                    <a:pt x="2448" y="529"/>
                  </a:cubicBezTo>
                  <a:cubicBezTo>
                    <a:pt x="2448" y="518"/>
                    <a:pt x="2448" y="518"/>
                    <a:pt x="2448" y="518"/>
                  </a:cubicBezTo>
                  <a:close/>
                  <a:moveTo>
                    <a:pt x="2448" y="582"/>
                  </a:moveTo>
                  <a:cubicBezTo>
                    <a:pt x="2448" y="585"/>
                    <a:pt x="2448" y="585"/>
                    <a:pt x="2448" y="585"/>
                  </a:cubicBezTo>
                  <a:cubicBezTo>
                    <a:pt x="2448" y="585"/>
                    <a:pt x="2447" y="586"/>
                    <a:pt x="2447" y="586"/>
                  </a:cubicBezTo>
                  <a:cubicBezTo>
                    <a:pt x="2444" y="590"/>
                    <a:pt x="2443" y="596"/>
                    <a:pt x="2442" y="602"/>
                  </a:cubicBezTo>
                  <a:cubicBezTo>
                    <a:pt x="2442" y="608"/>
                    <a:pt x="2438" y="615"/>
                    <a:pt x="2433" y="616"/>
                  </a:cubicBezTo>
                  <a:cubicBezTo>
                    <a:pt x="2428" y="617"/>
                    <a:pt x="2424" y="618"/>
                    <a:pt x="2423" y="621"/>
                  </a:cubicBezTo>
                  <a:cubicBezTo>
                    <a:pt x="2421" y="625"/>
                    <a:pt x="2418" y="625"/>
                    <a:pt x="2415" y="620"/>
                  </a:cubicBezTo>
                  <a:cubicBezTo>
                    <a:pt x="2414" y="617"/>
                    <a:pt x="2412" y="614"/>
                    <a:pt x="2409" y="612"/>
                  </a:cubicBezTo>
                  <a:cubicBezTo>
                    <a:pt x="2409" y="602"/>
                    <a:pt x="2409" y="602"/>
                    <a:pt x="2409" y="602"/>
                  </a:cubicBezTo>
                  <a:cubicBezTo>
                    <a:pt x="2414" y="602"/>
                    <a:pt x="2418" y="603"/>
                    <a:pt x="2421" y="598"/>
                  </a:cubicBezTo>
                  <a:cubicBezTo>
                    <a:pt x="2425" y="590"/>
                    <a:pt x="2431" y="593"/>
                    <a:pt x="2433" y="586"/>
                  </a:cubicBezTo>
                  <a:cubicBezTo>
                    <a:pt x="2435" y="579"/>
                    <a:pt x="2435" y="569"/>
                    <a:pt x="2441" y="571"/>
                  </a:cubicBezTo>
                  <a:cubicBezTo>
                    <a:pt x="2443" y="572"/>
                    <a:pt x="2447" y="577"/>
                    <a:pt x="2448" y="582"/>
                  </a:cubicBezTo>
                  <a:close/>
                  <a:moveTo>
                    <a:pt x="2448" y="946"/>
                  </a:moveTo>
                  <a:cubicBezTo>
                    <a:pt x="2448" y="989"/>
                    <a:pt x="2448" y="989"/>
                    <a:pt x="2448" y="989"/>
                  </a:cubicBezTo>
                  <a:cubicBezTo>
                    <a:pt x="2440" y="993"/>
                    <a:pt x="2432" y="1000"/>
                    <a:pt x="2424" y="990"/>
                  </a:cubicBezTo>
                  <a:cubicBezTo>
                    <a:pt x="2420" y="985"/>
                    <a:pt x="2414" y="978"/>
                    <a:pt x="2409" y="970"/>
                  </a:cubicBezTo>
                  <a:cubicBezTo>
                    <a:pt x="2409" y="940"/>
                    <a:pt x="2409" y="940"/>
                    <a:pt x="2409" y="940"/>
                  </a:cubicBezTo>
                  <a:cubicBezTo>
                    <a:pt x="2421" y="941"/>
                    <a:pt x="2438" y="948"/>
                    <a:pt x="2446" y="947"/>
                  </a:cubicBezTo>
                  <a:cubicBezTo>
                    <a:pt x="2447" y="946"/>
                    <a:pt x="2447" y="946"/>
                    <a:pt x="2448" y="946"/>
                  </a:cubicBezTo>
                  <a:close/>
                  <a:moveTo>
                    <a:pt x="2448" y="1018"/>
                  </a:moveTo>
                  <a:cubicBezTo>
                    <a:pt x="2448" y="1246"/>
                    <a:pt x="2448" y="1246"/>
                    <a:pt x="2448" y="1246"/>
                  </a:cubicBezTo>
                  <a:cubicBezTo>
                    <a:pt x="2437" y="1244"/>
                    <a:pt x="2429" y="1244"/>
                    <a:pt x="2422" y="1233"/>
                  </a:cubicBezTo>
                  <a:cubicBezTo>
                    <a:pt x="2416" y="1224"/>
                    <a:pt x="2412" y="1214"/>
                    <a:pt x="2409" y="1206"/>
                  </a:cubicBezTo>
                  <a:cubicBezTo>
                    <a:pt x="2409" y="1062"/>
                    <a:pt x="2409" y="1062"/>
                    <a:pt x="2409" y="1062"/>
                  </a:cubicBezTo>
                  <a:cubicBezTo>
                    <a:pt x="2412" y="1063"/>
                    <a:pt x="2415" y="1063"/>
                    <a:pt x="2420" y="1064"/>
                  </a:cubicBezTo>
                  <a:cubicBezTo>
                    <a:pt x="2435" y="1063"/>
                    <a:pt x="2434" y="1040"/>
                    <a:pt x="2434" y="1027"/>
                  </a:cubicBezTo>
                  <a:cubicBezTo>
                    <a:pt x="2434" y="1020"/>
                    <a:pt x="2441" y="1015"/>
                    <a:pt x="2448" y="1018"/>
                  </a:cubicBezTo>
                  <a:close/>
                  <a:moveTo>
                    <a:pt x="2409" y="628"/>
                  </a:moveTo>
                  <a:cubicBezTo>
                    <a:pt x="2413" y="623"/>
                    <a:pt x="2413" y="622"/>
                    <a:pt x="2411" y="619"/>
                  </a:cubicBezTo>
                  <a:cubicBezTo>
                    <a:pt x="2410" y="618"/>
                    <a:pt x="2409" y="618"/>
                    <a:pt x="2409" y="618"/>
                  </a:cubicBezTo>
                  <a:cubicBezTo>
                    <a:pt x="2409" y="628"/>
                    <a:pt x="2409" y="628"/>
                    <a:pt x="2409" y="628"/>
                  </a:cubicBezTo>
                  <a:close/>
                  <a:moveTo>
                    <a:pt x="2409" y="520"/>
                  </a:moveTo>
                  <a:cubicBezTo>
                    <a:pt x="2409" y="437"/>
                    <a:pt x="2409" y="437"/>
                    <a:pt x="2409" y="437"/>
                  </a:cubicBezTo>
                  <a:cubicBezTo>
                    <a:pt x="2418" y="438"/>
                    <a:pt x="2425" y="443"/>
                    <a:pt x="2428" y="457"/>
                  </a:cubicBezTo>
                  <a:cubicBezTo>
                    <a:pt x="2432" y="475"/>
                    <a:pt x="2424" y="492"/>
                    <a:pt x="2416" y="506"/>
                  </a:cubicBezTo>
                  <a:cubicBezTo>
                    <a:pt x="2414" y="510"/>
                    <a:pt x="2411" y="515"/>
                    <a:pt x="2409" y="520"/>
                  </a:cubicBezTo>
                  <a:close/>
                  <a:moveTo>
                    <a:pt x="2409" y="142"/>
                  </a:moveTo>
                  <a:cubicBezTo>
                    <a:pt x="2409" y="151"/>
                    <a:pt x="2409" y="151"/>
                    <a:pt x="2409" y="151"/>
                  </a:cubicBezTo>
                  <a:cubicBezTo>
                    <a:pt x="2407" y="148"/>
                    <a:pt x="2406" y="144"/>
                    <a:pt x="2409" y="142"/>
                  </a:cubicBezTo>
                  <a:close/>
                  <a:moveTo>
                    <a:pt x="2409" y="219"/>
                  </a:moveTo>
                  <a:cubicBezTo>
                    <a:pt x="2409" y="418"/>
                    <a:pt x="2409" y="418"/>
                    <a:pt x="2409" y="418"/>
                  </a:cubicBezTo>
                  <a:cubicBezTo>
                    <a:pt x="2406" y="419"/>
                    <a:pt x="2403" y="421"/>
                    <a:pt x="2400" y="421"/>
                  </a:cubicBezTo>
                  <a:cubicBezTo>
                    <a:pt x="2399" y="421"/>
                    <a:pt x="2398" y="421"/>
                    <a:pt x="2397" y="422"/>
                  </a:cubicBezTo>
                  <a:cubicBezTo>
                    <a:pt x="2397" y="220"/>
                    <a:pt x="2397" y="220"/>
                    <a:pt x="2397" y="220"/>
                  </a:cubicBezTo>
                  <a:cubicBezTo>
                    <a:pt x="2402" y="220"/>
                    <a:pt x="2405" y="220"/>
                    <a:pt x="2409" y="219"/>
                  </a:cubicBezTo>
                  <a:close/>
                  <a:moveTo>
                    <a:pt x="2409" y="437"/>
                  </a:moveTo>
                  <a:cubicBezTo>
                    <a:pt x="2409" y="520"/>
                    <a:pt x="2409" y="520"/>
                    <a:pt x="2409" y="520"/>
                  </a:cubicBezTo>
                  <a:cubicBezTo>
                    <a:pt x="2406" y="527"/>
                    <a:pt x="2402" y="535"/>
                    <a:pt x="2397" y="541"/>
                  </a:cubicBezTo>
                  <a:cubicBezTo>
                    <a:pt x="2397" y="438"/>
                    <a:pt x="2397" y="438"/>
                    <a:pt x="2397" y="438"/>
                  </a:cubicBezTo>
                  <a:cubicBezTo>
                    <a:pt x="2398" y="438"/>
                    <a:pt x="2399" y="438"/>
                    <a:pt x="2400" y="438"/>
                  </a:cubicBezTo>
                  <a:cubicBezTo>
                    <a:pt x="2403" y="437"/>
                    <a:pt x="2406" y="437"/>
                    <a:pt x="2409" y="437"/>
                  </a:cubicBezTo>
                  <a:close/>
                  <a:moveTo>
                    <a:pt x="2409" y="602"/>
                  </a:moveTo>
                  <a:cubicBezTo>
                    <a:pt x="2409" y="612"/>
                    <a:pt x="2409" y="612"/>
                    <a:pt x="2409" y="612"/>
                  </a:cubicBezTo>
                  <a:cubicBezTo>
                    <a:pt x="2407" y="612"/>
                    <a:pt x="2405" y="612"/>
                    <a:pt x="2401" y="613"/>
                  </a:cubicBezTo>
                  <a:cubicBezTo>
                    <a:pt x="2400" y="614"/>
                    <a:pt x="2398" y="614"/>
                    <a:pt x="2397" y="613"/>
                  </a:cubicBezTo>
                  <a:cubicBezTo>
                    <a:pt x="2397" y="607"/>
                    <a:pt x="2397" y="607"/>
                    <a:pt x="2397" y="607"/>
                  </a:cubicBezTo>
                  <a:cubicBezTo>
                    <a:pt x="2398" y="606"/>
                    <a:pt x="2399" y="605"/>
                    <a:pt x="2400" y="604"/>
                  </a:cubicBezTo>
                  <a:cubicBezTo>
                    <a:pt x="2403" y="603"/>
                    <a:pt x="2406" y="602"/>
                    <a:pt x="2409" y="602"/>
                  </a:cubicBezTo>
                  <a:close/>
                  <a:moveTo>
                    <a:pt x="2409" y="618"/>
                  </a:moveTo>
                  <a:cubicBezTo>
                    <a:pt x="2409" y="628"/>
                    <a:pt x="2409" y="628"/>
                    <a:pt x="2409" y="628"/>
                  </a:cubicBezTo>
                  <a:cubicBezTo>
                    <a:pt x="2409" y="628"/>
                    <a:pt x="2409" y="628"/>
                    <a:pt x="2409" y="628"/>
                  </a:cubicBezTo>
                  <a:cubicBezTo>
                    <a:pt x="2405" y="632"/>
                    <a:pt x="2404" y="619"/>
                    <a:pt x="2409" y="618"/>
                  </a:cubicBezTo>
                  <a:close/>
                  <a:moveTo>
                    <a:pt x="2409" y="940"/>
                  </a:moveTo>
                  <a:cubicBezTo>
                    <a:pt x="2409" y="970"/>
                    <a:pt x="2409" y="970"/>
                    <a:pt x="2409" y="970"/>
                  </a:cubicBezTo>
                  <a:cubicBezTo>
                    <a:pt x="2400" y="955"/>
                    <a:pt x="2394" y="940"/>
                    <a:pt x="2403" y="939"/>
                  </a:cubicBezTo>
                  <a:cubicBezTo>
                    <a:pt x="2404" y="939"/>
                    <a:pt x="2407" y="939"/>
                    <a:pt x="2409" y="940"/>
                  </a:cubicBezTo>
                  <a:close/>
                  <a:moveTo>
                    <a:pt x="2409" y="1062"/>
                  </a:moveTo>
                  <a:cubicBezTo>
                    <a:pt x="2409" y="1206"/>
                    <a:pt x="2409" y="1206"/>
                    <a:pt x="2409" y="1206"/>
                  </a:cubicBezTo>
                  <a:cubicBezTo>
                    <a:pt x="2405" y="1197"/>
                    <a:pt x="2403" y="1191"/>
                    <a:pt x="2400" y="1196"/>
                  </a:cubicBezTo>
                  <a:cubicBezTo>
                    <a:pt x="2396" y="1202"/>
                    <a:pt x="2400" y="1206"/>
                    <a:pt x="2397" y="1205"/>
                  </a:cubicBezTo>
                  <a:cubicBezTo>
                    <a:pt x="2397" y="1054"/>
                    <a:pt x="2397" y="1054"/>
                    <a:pt x="2397" y="1054"/>
                  </a:cubicBezTo>
                  <a:cubicBezTo>
                    <a:pt x="2399" y="1059"/>
                    <a:pt x="2402" y="1061"/>
                    <a:pt x="2409" y="1062"/>
                  </a:cubicBezTo>
                  <a:close/>
                  <a:moveTo>
                    <a:pt x="2397" y="634"/>
                  </a:moveTo>
                  <a:cubicBezTo>
                    <a:pt x="2397" y="623"/>
                    <a:pt x="2397" y="623"/>
                    <a:pt x="2397" y="623"/>
                  </a:cubicBezTo>
                  <a:cubicBezTo>
                    <a:pt x="2399" y="626"/>
                    <a:pt x="2401" y="630"/>
                    <a:pt x="2397" y="634"/>
                  </a:cubicBezTo>
                  <a:close/>
                  <a:moveTo>
                    <a:pt x="2397" y="220"/>
                  </a:moveTo>
                  <a:cubicBezTo>
                    <a:pt x="2397" y="422"/>
                    <a:pt x="2397" y="422"/>
                    <a:pt x="2397" y="422"/>
                  </a:cubicBezTo>
                  <a:cubicBezTo>
                    <a:pt x="2384" y="425"/>
                    <a:pt x="2386" y="438"/>
                    <a:pt x="2397" y="438"/>
                  </a:cubicBezTo>
                  <a:cubicBezTo>
                    <a:pt x="2397" y="541"/>
                    <a:pt x="2397" y="541"/>
                    <a:pt x="2397" y="541"/>
                  </a:cubicBezTo>
                  <a:cubicBezTo>
                    <a:pt x="2393" y="546"/>
                    <a:pt x="2389" y="550"/>
                    <a:pt x="2383" y="553"/>
                  </a:cubicBezTo>
                  <a:cubicBezTo>
                    <a:pt x="2379" y="554"/>
                    <a:pt x="2376" y="555"/>
                    <a:pt x="2373" y="556"/>
                  </a:cubicBezTo>
                  <a:cubicBezTo>
                    <a:pt x="2373" y="222"/>
                    <a:pt x="2373" y="222"/>
                    <a:pt x="2373" y="222"/>
                  </a:cubicBezTo>
                  <a:cubicBezTo>
                    <a:pt x="2376" y="221"/>
                    <a:pt x="2379" y="220"/>
                    <a:pt x="2383" y="220"/>
                  </a:cubicBezTo>
                  <a:cubicBezTo>
                    <a:pt x="2389" y="220"/>
                    <a:pt x="2393" y="220"/>
                    <a:pt x="2397" y="220"/>
                  </a:cubicBezTo>
                  <a:close/>
                  <a:moveTo>
                    <a:pt x="2397" y="607"/>
                  </a:moveTo>
                  <a:cubicBezTo>
                    <a:pt x="2397" y="613"/>
                    <a:pt x="2397" y="613"/>
                    <a:pt x="2397" y="613"/>
                  </a:cubicBezTo>
                  <a:cubicBezTo>
                    <a:pt x="2394" y="613"/>
                    <a:pt x="2394" y="610"/>
                    <a:pt x="2397" y="607"/>
                  </a:cubicBezTo>
                  <a:close/>
                  <a:moveTo>
                    <a:pt x="2397" y="623"/>
                  </a:moveTo>
                  <a:cubicBezTo>
                    <a:pt x="2397" y="634"/>
                    <a:pt x="2397" y="634"/>
                    <a:pt x="2397" y="634"/>
                  </a:cubicBezTo>
                  <a:cubicBezTo>
                    <a:pt x="2396" y="635"/>
                    <a:pt x="2396" y="636"/>
                    <a:pt x="2395" y="637"/>
                  </a:cubicBezTo>
                  <a:cubicBezTo>
                    <a:pt x="2385" y="645"/>
                    <a:pt x="2383" y="619"/>
                    <a:pt x="2391" y="621"/>
                  </a:cubicBezTo>
                  <a:cubicBezTo>
                    <a:pt x="2393" y="620"/>
                    <a:pt x="2395" y="621"/>
                    <a:pt x="2397" y="623"/>
                  </a:cubicBezTo>
                  <a:close/>
                  <a:moveTo>
                    <a:pt x="2397" y="1054"/>
                  </a:moveTo>
                  <a:cubicBezTo>
                    <a:pt x="2397" y="1205"/>
                    <a:pt x="2397" y="1205"/>
                    <a:pt x="2397" y="1205"/>
                  </a:cubicBezTo>
                  <a:cubicBezTo>
                    <a:pt x="2395" y="1204"/>
                    <a:pt x="2391" y="1201"/>
                    <a:pt x="2381" y="1194"/>
                  </a:cubicBezTo>
                  <a:cubicBezTo>
                    <a:pt x="2378" y="1193"/>
                    <a:pt x="2375" y="1191"/>
                    <a:pt x="2373" y="1190"/>
                  </a:cubicBezTo>
                  <a:cubicBezTo>
                    <a:pt x="2373" y="1016"/>
                    <a:pt x="2373" y="1016"/>
                    <a:pt x="2373" y="1016"/>
                  </a:cubicBezTo>
                  <a:cubicBezTo>
                    <a:pt x="2373" y="1016"/>
                    <a:pt x="2373" y="1016"/>
                    <a:pt x="2373" y="1016"/>
                  </a:cubicBezTo>
                  <a:cubicBezTo>
                    <a:pt x="2384" y="1022"/>
                    <a:pt x="2391" y="1030"/>
                    <a:pt x="2394" y="1045"/>
                  </a:cubicBezTo>
                  <a:cubicBezTo>
                    <a:pt x="2395" y="1048"/>
                    <a:pt x="2396" y="1051"/>
                    <a:pt x="2397" y="1054"/>
                  </a:cubicBezTo>
                  <a:close/>
                  <a:moveTo>
                    <a:pt x="2373" y="955"/>
                  </a:moveTo>
                  <a:cubicBezTo>
                    <a:pt x="2373" y="942"/>
                    <a:pt x="2373" y="942"/>
                    <a:pt x="2373" y="942"/>
                  </a:cubicBezTo>
                  <a:cubicBezTo>
                    <a:pt x="2380" y="946"/>
                    <a:pt x="2389" y="956"/>
                    <a:pt x="2379" y="956"/>
                  </a:cubicBezTo>
                  <a:cubicBezTo>
                    <a:pt x="2377" y="956"/>
                    <a:pt x="2375" y="956"/>
                    <a:pt x="2373" y="955"/>
                  </a:cubicBezTo>
                  <a:close/>
                  <a:moveTo>
                    <a:pt x="2373" y="222"/>
                  </a:moveTo>
                  <a:cubicBezTo>
                    <a:pt x="2373" y="556"/>
                    <a:pt x="2373" y="556"/>
                    <a:pt x="2373" y="556"/>
                  </a:cubicBezTo>
                  <a:cubicBezTo>
                    <a:pt x="2366" y="556"/>
                    <a:pt x="2361" y="556"/>
                    <a:pt x="2356" y="556"/>
                  </a:cubicBezTo>
                  <a:cubicBezTo>
                    <a:pt x="2356" y="229"/>
                    <a:pt x="2356" y="229"/>
                    <a:pt x="2356" y="229"/>
                  </a:cubicBezTo>
                  <a:cubicBezTo>
                    <a:pt x="2361" y="228"/>
                    <a:pt x="2366" y="224"/>
                    <a:pt x="2373" y="222"/>
                  </a:cubicBezTo>
                  <a:close/>
                  <a:moveTo>
                    <a:pt x="2373" y="942"/>
                  </a:moveTo>
                  <a:cubicBezTo>
                    <a:pt x="2373" y="955"/>
                    <a:pt x="2373" y="955"/>
                    <a:pt x="2373" y="955"/>
                  </a:cubicBezTo>
                  <a:cubicBezTo>
                    <a:pt x="2363" y="951"/>
                    <a:pt x="2356" y="941"/>
                    <a:pt x="2368" y="941"/>
                  </a:cubicBezTo>
                  <a:cubicBezTo>
                    <a:pt x="2369" y="941"/>
                    <a:pt x="2371" y="941"/>
                    <a:pt x="2373" y="942"/>
                  </a:cubicBezTo>
                  <a:close/>
                  <a:moveTo>
                    <a:pt x="2373" y="1016"/>
                  </a:moveTo>
                  <a:cubicBezTo>
                    <a:pt x="2373" y="1190"/>
                    <a:pt x="2373" y="1190"/>
                    <a:pt x="2373" y="1190"/>
                  </a:cubicBezTo>
                  <a:cubicBezTo>
                    <a:pt x="2366" y="1187"/>
                    <a:pt x="2361" y="1186"/>
                    <a:pt x="2356" y="1185"/>
                  </a:cubicBezTo>
                  <a:cubicBezTo>
                    <a:pt x="2356" y="1027"/>
                    <a:pt x="2356" y="1027"/>
                    <a:pt x="2356" y="1027"/>
                  </a:cubicBezTo>
                  <a:cubicBezTo>
                    <a:pt x="2365" y="1025"/>
                    <a:pt x="2363" y="1012"/>
                    <a:pt x="2373" y="1016"/>
                  </a:cubicBezTo>
                  <a:close/>
                  <a:moveTo>
                    <a:pt x="2356" y="658"/>
                  </a:moveTo>
                  <a:cubicBezTo>
                    <a:pt x="2356" y="645"/>
                    <a:pt x="2356" y="645"/>
                    <a:pt x="2356" y="645"/>
                  </a:cubicBezTo>
                  <a:cubicBezTo>
                    <a:pt x="2356" y="646"/>
                    <a:pt x="2357" y="646"/>
                    <a:pt x="2357" y="646"/>
                  </a:cubicBezTo>
                  <a:cubicBezTo>
                    <a:pt x="2361" y="647"/>
                    <a:pt x="2367" y="664"/>
                    <a:pt x="2356" y="658"/>
                  </a:cubicBezTo>
                  <a:close/>
                  <a:moveTo>
                    <a:pt x="2356" y="229"/>
                  </a:moveTo>
                  <a:cubicBezTo>
                    <a:pt x="2356" y="556"/>
                    <a:pt x="2356" y="556"/>
                    <a:pt x="2356" y="556"/>
                  </a:cubicBezTo>
                  <a:cubicBezTo>
                    <a:pt x="2352" y="556"/>
                    <a:pt x="2349" y="558"/>
                    <a:pt x="2346" y="562"/>
                  </a:cubicBezTo>
                  <a:cubicBezTo>
                    <a:pt x="2340" y="574"/>
                    <a:pt x="2342" y="580"/>
                    <a:pt x="2330" y="583"/>
                  </a:cubicBezTo>
                  <a:cubicBezTo>
                    <a:pt x="2330" y="208"/>
                    <a:pt x="2330" y="208"/>
                    <a:pt x="2330" y="208"/>
                  </a:cubicBezTo>
                  <a:cubicBezTo>
                    <a:pt x="2337" y="210"/>
                    <a:pt x="2342" y="214"/>
                    <a:pt x="2345" y="221"/>
                  </a:cubicBezTo>
                  <a:cubicBezTo>
                    <a:pt x="2348" y="230"/>
                    <a:pt x="2352" y="231"/>
                    <a:pt x="2356" y="229"/>
                  </a:cubicBezTo>
                  <a:close/>
                  <a:moveTo>
                    <a:pt x="2356" y="645"/>
                  </a:moveTo>
                  <a:cubicBezTo>
                    <a:pt x="2356" y="658"/>
                    <a:pt x="2356" y="658"/>
                    <a:pt x="2356" y="658"/>
                  </a:cubicBezTo>
                  <a:cubicBezTo>
                    <a:pt x="2346" y="652"/>
                    <a:pt x="2351" y="643"/>
                    <a:pt x="2356" y="645"/>
                  </a:cubicBezTo>
                  <a:close/>
                  <a:moveTo>
                    <a:pt x="2356" y="1027"/>
                  </a:moveTo>
                  <a:cubicBezTo>
                    <a:pt x="2356" y="1185"/>
                    <a:pt x="2356" y="1185"/>
                    <a:pt x="2356" y="1185"/>
                  </a:cubicBezTo>
                  <a:cubicBezTo>
                    <a:pt x="2344" y="1184"/>
                    <a:pt x="2336" y="1187"/>
                    <a:pt x="2330" y="1189"/>
                  </a:cubicBezTo>
                  <a:cubicBezTo>
                    <a:pt x="2330" y="1038"/>
                    <a:pt x="2330" y="1038"/>
                    <a:pt x="2330" y="1038"/>
                  </a:cubicBezTo>
                  <a:cubicBezTo>
                    <a:pt x="2335" y="1043"/>
                    <a:pt x="2334" y="1051"/>
                    <a:pt x="2341" y="1048"/>
                  </a:cubicBezTo>
                  <a:cubicBezTo>
                    <a:pt x="2350" y="1045"/>
                    <a:pt x="2342" y="1027"/>
                    <a:pt x="2354" y="1027"/>
                  </a:cubicBezTo>
                  <a:cubicBezTo>
                    <a:pt x="2355" y="1027"/>
                    <a:pt x="2356" y="1027"/>
                    <a:pt x="2356" y="1027"/>
                  </a:cubicBezTo>
                  <a:close/>
                  <a:moveTo>
                    <a:pt x="2330" y="715"/>
                  </a:moveTo>
                  <a:cubicBezTo>
                    <a:pt x="2330" y="704"/>
                    <a:pt x="2330" y="704"/>
                    <a:pt x="2330" y="704"/>
                  </a:cubicBezTo>
                  <a:cubicBezTo>
                    <a:pt x="2334" y="702"/>
                    <a:pt x="2336" y="704"/>
                    <a:pt x="2336" y="708"/>
                  </a:cubicBezTo>
                  <a:cubicBezTo>
                    <a:pt x="2335" y="711"/>
                    <a:pt x="2333" y="715"/>
                    <a:pt x="2330" y="715"/>
                  </a:cubicBezTo>
                  <a:close/>
                  <a:moveTo>
                    <a:pt x="2330" y="642"/>
                  </a:moveTo>
                  <a:cubicBezTo>
                    <a:pt x="2330" y="601"/>
                    <a:pt x="2330" y="601"/>
                    <a:pt x="2330" y="601"/>
                  </a:cubicBezTo>
                  <a:cubicBezTo>
                    <a:pt x="2331" y="602"/>
                    <a:pt x="2332" y="603"/>
                    <a:pt x="2332" y="605"/>
                  </a:cubicBezTo>
                  <a:cubicBezTo>
                    <a:pt x="2339" y="618"/>
                    <a:pt x="2352" y="639"/>
                    <a:pt x="2338" y="642"/>
                  </a:cubicBezTo>
                  <a:cubicBezTo>
                    <a:pt x="2335" y="642"/>
                    <a:pt x="2332" y="642"/>
                    <a:pt x="2330" y="642"/>
                  </a:cubicBezTo>
                  <a:close/>
                  <a:moveTo>
                    <a:pt x="2330" y="205"/>
                  </a:moveTo>
                  <a:cubicBezTo>
                    <a:pt x="2333" y="206"/>
                    <a:pt x="2337" y="206"/>
                    <a:pt x="2340" y="207"/>
                  </a:cubicBezTo>
                  <a:cubicBezTo>
                    <a:pt x="2355" y="209"/>
                    <a:pt x="2346" y="192"/>
                    <a:pt x="2334" y="193"/>
                  </a:cubicBezTo>
                  <a:cubicBezTo>
                    <a:pt x="2333" y="193"/>
                    <a:pt x="2332" y="193"/>
                    <a:pt x="2330" y="192"/>
                  </a:cubicBezTo>
                  <a:lnTo>
                    <a:pt x="2330" y="205"/>
                  </a:lnTo>
                  <a:close/>
                  <a:moveTo>
                    <a:pt x="2330" y="192"/>
                  </a:moveTo>
                  <a:cubicBezTo>
                    <a:pt x="2330" y="205"/>
                    <a:pt x="2330" y="205"/>
                    <a:pt x="2330" y="205"/>
                  </a:cubicBezTo>
                  <a:cubicBezTo>
                    <a:pt x="2326" y="205"/>
                    <a:pt x="2322" y="204"/>
                    <a:pt x="2319" y="203"/>
                  </a:cubicBezTo>
                  <a:cubicBezTo>
                    <a:pt x="2319" y="187"/>
                    <a:pt x="2319" y="187"/>
                    <a:pt x="2319" y="187"/>
                  </a:cubicBezTo>
                  <a:cubicBezTo>
                    <a:pt x="2323" y="190"/>
                    <a:pt x="2327" y="192"/>
                    <a:pt x="2330" y="192"/>
                  </a:cubicBezTo>
                  <a:close/>
                  <a:moveTo>
                    <a:pt x="2330" y="208"/>
                  </a:moveTo>
                  <a:cubicBezTo>
                    <a:pt x="2327" y="207"/>
                    <a:pt x="2323" y="206"/>
                    <a:pt x="2319" y="205"/>
                  </a:cubicBezTo>
                  <a:cubicBezTo>
                    <a:pt x="2319" y="632"/>
                    <a:pt x="2319" y="632"/>
                    <a:pt x="2319" y="632"/>
                  </a:cubicBezTo>
                  <a:cubicBezTo>
                    <a:pt x="2321" y="637"/>
                    <a:pt x="2325" y="640"/>
                    <a:pt x="2330" y="642"/>
                  </a:cubicBezTo>
                  <a:cubicBezTo>
                    <a:pt x="2330" y="601"/>
                    <a:pt x="2330" y="601"/>
                    <a:pt x="2330" y="601"/>
                  </a:cubicBezTo>
                  <a:cubicBezTo>
                    <a:pt x="2323" y="590"/>
                    <a:pt x="2314" y="587"/>
                    <a:pt x="2327" y="584"/>
                  </a:cubicBezTo>
                  <a:cubicBezTo>
                    <a:pt x="2328" y="584"/>
                    <a:pt x="2329" y="584"/>
                    <a:pt x="2330" y="583"/>
                  </a:cubicBezTo>
                  <a:cubicBezTo>
                    <a:pt x="2330" y="208"/>
                    <a:pt x="2330" y="208"/>
                    <a:pt x="2330" y="208"/>
                  </a:cubicBezTo>
                  <a:close/>
                  <a:moveTo>
                    <a:pt x="2330" y="704"/>
                  </a:moveTo>
                  <a:cubicBezTo>
                    <a:pt x="2330" y="715"/>
                    <a:pt x="2330" y="715"/>
                    <a:pt x="2330" y="715"/>
                  </a:cubicBezTo>
                  <a:cubicBezTo>
                    <a:pt x="2329" y="715"/>
                    <a:pt x="2328" y="714"/>
                    <a:pt x="2327" y="713"/>
                  </a:cubicBezTo>
                  <a:cubicBezTo>
                    <a:pt x="2323" y="709"/>
                    <a:pt x="2324" y="706"/>
                    <a:pt x="2329" y="704"/>
                  </a:cubicBezTo>
                  <a:cubicBezTo>
                    <a:pt x="2329" y="704"/>
                    <a:pt x="2330" y="704"/>
                    <a:pt x="2330" y="704"/>
                  </a:cubicBezTo>
                  <a:close/>
                  <a:moveTo>
                    <a:pt x="2330" y="1038"/>
                  </a:moveTo>
                  <a:cubicBezTo>
                    <a:pt x="2330" y="1189"/>
                    <a:pt x="2330" y="1189"/>
                    <a:pt x="2330" y="1189"/>
                  </a:cubicBezTo>
                  <a:cubicBezTo>
                    <a:pt x="2330" y="1189"/>
                    <a:pt x="2330" y="1189"/>
                    <a:pt x="2330" y="1189"/>
                  </a:cubicBezTo>
                  <a:cubicBezTo>
                    <a:pt x="2327" y="1189"/>
                    <a:pt x="2323" y="1189"/>
                    <a:pt x="2319" y="1188"/>
                  </a:cubicBezTo>
                  <a:cubicBezTo>
                    <a:pt x="2319" y="1033"/>
                    <a:pt x="2319" y="1033"/>
                    <a:pt x="2319" y="1033"/>
                  </a:cubicBezTo>
                  <a:cubicBezTo>
                    <a:pt x="2325" y="1033"/>
                    <a:pt x="2328" y="1035"/>
                    <a:pt x="2330" y="1038"/>
                  </a:cubicBezTo>
                  <a:close/>
                  <a:moveTo>
                    <a:pt x="2319" y="187"/>
                  </a:moveTo>
                  <a:cubicBezTo>
                    <a:pt x="2319" y="203"/>
                    <a:pt x="2319" y="203"/>
                    <a:pt x="2319" y="203"/>
                  </a:cubicBezTo>
                  <a:cubicBezTo>
                    <a:pt x="2314" y="202"/>
                    <a:pt x="2309" y="200"/>
                    <a:pt x="2304" y="197"/>
                  </a:cubicBezTo>
                  <a:cubicBezTo>
                    <a:pt x="2304" y="179"/>
                    <a:pt x="2304" y="179"/>
                    <a:pt x="2304" y="179"/>
                  </a:cubicBezTo>
                  <a:cubicBezTo>
                    <a:pt x="2309" y="181"/>
                    <a:pt x="2314" y="185"/>
                    <a:pt x="2319" y="187"/>
                  </a:cubicBezTo>
                  <a:close/>
                  <a:moveTo>
                    <a:pt x="2319" y="205"/>
                  </a:moveTo>
                  <a:cubicBezTo>
                    <a:pt x="2314" y="204"/>
                    <a:pt x="2309" y="204"/>
                    <a:pt x="2304" y="203"/>
                  </a:cubicBezTo>
                  <a:cubicBezTo>
                    <a:pt x="2304" y="606"/>
                    <a:pt x="2304" y="606"/>
                    <a:pt x="2304" y="606"/>
                  </a:cubicBezTo>
                  <a:cubicBezTo>
                    <a:pt x="2309" y="610"/>
                    <a:pt x="2315" y="614"/>
                    <a:pt x="2316" y="621"/>
                  </a:cubicBezTo>
                  <a:cubicBezTo>
                    <a:pt x="2316" y="625"/>
                    <a:pt x="2317" y="629"/>
                    <a:pt x="2319" y="632"/>
                  </a:cubicBezTo>
                  <a:cubicBezTo>
                    <a:pt x="2319" y="205"/>
                    <a:pt x="2319" y="205"/>
                    <a:pt x="2319" y="205"/>
                  </a:cubicBezTo>
                  <a:close/>
                  <a:moveTo>
                    <a:pt x="2319" y="1033"/>
                  </a:moveTo>
                  <a:cubicBezTo>
                    <a:pt x="2319" y="1188"/>
                    <a:pt x="2319" y="1188"/>
                    <a:pt x="2319" y="1188"/>
                  </a:cubicBezTo>
                  <a:cubicBezTo>
                    <a:pt x="2314" y="1188"/>
                    <a:pt x="2309" y="1187"/>
                    <a:pt x="2304" y="1187"/>
                  </a:cubicBezTo>
                  <a:cubicBezTo>
                    <a:pt x="2304" y="1056"/>
                    <a:pt x="2304" y="1056"/>
                    <a:pt x="2304" y="1056"/>
                  </a:cubicBezTo>
                  <a:cubicBezTo>
                    <a:pt x="2312" y="1051"/>
                    <a:pt x="2299" y="1033"/>
                    <a:pt x="2317" y="1033"/>
                  </a:cubicBezTo>
                  <a:cubicBezTo>
                    <a:pt x="2318" y="1033"/>
                    <a:pt x="2318" y="1033"/>
                    <a:pt x="2319" y="1033"/>
                  </a:cubicBezTo>
                  <a:close/>
                  <a:moveTo>
                    <a:pt x="2304" y="1001"/>
                  </a:moveTo>
                  <a:cubicBezTo>
                    <a:pt x="2304" y="990"/>
                    <a:pt x="2304" y="990"/>
                    <a:pt x="2304" y="990"/>
                  </a:cubicBezTo>
                  <a:cubicBezTo>
                    <a:pt x="2308" y="988"/>
                    <a:pt x="2312" y="990"/>
                    <a:pt x="2311" y="995"/>
                  </a:cubicBezTo>
                  <a:cubicBezTo>
                    <a:pt x="2310" y="998"/>
                    <a:pt x="2307" y="1003"/>
                    <a:pt x="2304" y="1001"/>
                  </a:cubicBezTo>
                  <a:close/>
                  <a:moveTo>
                    <a:pt x="2304" y="876"/>
                  </a:moveTo>
                  <a:cubicBezTo>
                    <a:pt x="2304" y="852"/>
                    <a:pt x="2304" y="852"/>
                    <a:pt x="2304" y="852"/>
                  </a:cubicBezTo>
                  <a:cubicBezTo>
                    <a:pt x="2311" y="850"/>
                    <a:pt x="2317" y="854"/>
                    <a:pt x="2315" y="862"/>
                  </a:cubicBezTo>
                  <a:cubicBezTo>
                    <a:pt x="2314" y="869"/>
                    <a:pt x="2309" y="876"/>
                    <a:pt x="2304" y="876"/>
                  </a:cubicBezTo>
                  <a:close/>
                  <a:moveTo>
                    <a:pt x="2304" y="179"/>
                  </a:moveTo>
                  <a:cubicBezTo>
                    <a:pt x="2304" y="197"/>
                    <a:pt x="2304" y="197"/>
                    <a:pt x="2304" y="197"/>
                  </a:cubicBezTo>
                  <a:cubicBezTo>
                    <a:pt x="2303" y="197"/>
                    <a:pt x="2303" y="196"/>
                    <a:pt x="2302" y="196"/>
                  </a:cubicBezTo>
                  <a:cubicBezTo>
                    <a:pt x="2290" y="188"/>
                    <a:pt x="2286" y="179"/>
                    <a:pt x="2293" y="179"/>
                  </a:cubicBezTo>
                  <a:cubicBezTo>
                    <a:pt x="2296" y="177"/>
                    <a:pt x="2300" y="178"/>
                    <a:pt x="2304" y="179"/>
                  </a:cubicBezTo>
                  <a:close/>
                  <a:moveTo>
                    <a:pt x="2304" y="203"/>
                  </a:moveTo>
                  <a:cubicBezTo>
                    <a:pt x="2304" y="606"/>
                    <a:pt x="2304" y="606"/>
                    <a:pt x="2304" y="606"/>
                  </a:cubicBezTo>
                  <a:cubicBezTo>
                    <a:pt x="2301" y="603"/>
                    <a:pt x="2297" y="600"/>
                    <a:pt x="2297" y="596"/>
                  </a:cubicBezTo>
                  <a:cubicBezTo>
                    <a:pt x="2296" y="589"/>
                    <a:pt x="2294" y="580"/>
                    <a:pt x="2282" y="577"/>
                  </a:cubicBezTo>
                  <a:cubicBezTo>
                    <a:pt x="2282" y="197"/>
                    <a:pt x="2282" y="197"/>
                    <a:pt x="2282" y="197"/>
                  </a:cubicBezTo>
                  <a:cubicBezTo>
                    <a:pt x="2282" y="197"/>
                    <a:pt x="2283" y="198"/>
                    <a:pt x="2283" y="198"/>
                  </a:cubicBezTo>
                  <a:cubicBezTo>
                    <a:pt x="2290" y="200"/>
                    <a:pt x="2297" y="202"/>
                    <a:pt x="2304" y="203"/>
                  </a:cubicBezTo>
                  <a:close/>
                  <a:moveTo>
                    <a:pt x="2304" y="852"/>
                  </a:moveTo>
                  <a:cubicBezTo>
                    <a:pt x="2304" y="876"/>
                    <a:pt x="2304" y="876"/>
                    <a:pt x="2304" y="876"/>
                  </a:cubicBezTo>
                  <a:cubicBezTo>
                    <a:pt x="2302" y="876"/>
                    <a:pt x="2300" y="875"/>
                    <a:pt x="2298" y="872"/>
                  </a:cubicBezTo>
                  <a:cubicBezTo>
                    <a:pt x="2290" y="863"/>
                    <a:pt x="2291" y="857"/>
                    <a:pt x="2301" y="854"/>
                  </a:cubicBezTo>
                  <a:cubicBezTo>
                    <a:pt x="2302" y="853"/>
                    <a:pt x="2303" y="853"/>
                    <a:pt x="2304" y="852"/>
                  </a:cubicBezTo>
                  <a:close/>
                  <a:moveTo>
                    <a:pt x="2304" y="990"/>
                  </a:moveTo>
                  <a:cubicBezTo>
                    <a:pt x="2304" y="1001"/>
                    <a:pt x="2304" y="1001"/>
                    <a:pt x="2304" y="1001"/>
                  </a:cubicBezTo>
                  <a:cubicBezTo>
                    <a:pt x="2304" y="1001"/>
                    <a:pt x="2303" y="1000"/>
                    <a:pt x="2302" y="1000"/>
                  </a:cubicBezTo>
                  <a:cubicBezTo>
                    <a:pt x="2299" y="995"/>
                    <a:pt x="2299" y="992"/>
                    <a:pt x="2304" y="991"/>
                  </a:cubicBezTo>
                  <a:cubicBezTo>
                    <a:pt x="2304" y="990"/>
                    <a:pt x="2304" y="990"/>
                    <a:pt x="2304" y="990"/>
                  </a:cubicBezTo>
                  <a:close/>
                  <a:moveTo>
                    <a:pt x="2304" y="1056"/>
                  </a:moveTo>
                  <a:cubicBezTo>
                    <a:pt x="2304" y="1187"/>
                    <a:pt x="2304" y="1187"/>
                    <a:pt x="2304" y="1187"/>
                  </a:cubicBezTo>
                  <a:cubicBezTo>
                    <a:pt x="2300" y="1188"/>
                    <a:pt x="2296" y="1190"/>
                    <a:pt x="2295" y="1194"/>
                  </a:cubicBezTo>
                  <a:cubicBezTo>
                    <a:pt x="2293" y="1202"/>
                    <a:pt x="2288" y="1206"/>
                    <a:pt x="2282" y="1207"/>
                  </a:cubicBezTo>
                  <a:cubicBezTo>
                    <a:pt x="2282" y="1061"/>
                    <a:pt x="2282" y="1061"/>
                    <a:pt x="2282" y="1061"/>
                  </a:cubicBezTo>
                  <a:cubicBezTo>
                    <a:pt x="2284" y="1059"/>
                    <a:pt x="2288" y="1058"/>
                    <a:pt x="2297" y="1058"/>
                  </a:cubicBezTo>
                  <a:cubicBezTo>
                    <a:pt x="2300" y="1058"/>
                    <a:pt x="2303" y="1058"/>
                    <a:pt x="2304" y="1056"/>
                  </a:cubicBezTo>
                  <a:close/>
                  <a:moveTo>
                    <a:pt x="2282" y="951"/>
                  </a:moveTo>
                  <a:cubicBezTo>
                    <a:pt x="2282" y="939"/>
                    <a:pt x="2282" y="939"/>
                    <a:pt x="2282" y="939"/>
                  </a:cubicBezTo>
                  <a:cubicBezTo>
                    <a:pt x="2288" y="944"/>
                    <a:pt x="2292" y="952"/>
                    <a:pt x="2285" y="952"/>
                  </a:cubicBezTo>
                  <a:cubicBezTo>
                    <a:pt x="2284" y="952"/>
                    <a:pt x="2283" y="952"/>
                    <a:pt x="2282" y="951"/>
                  </a:cubicBezTo>
                  <a:close/>
                  <a:moveTo>
                    <a:pt x="2282" y="819"/>
                  </a:moveTo>
                  <a:cubicBezTo>
                    <a:pt x="2282" y="804"/>
                    <a:pt x="2282" y="804"/>
                    <a:pt x="2282" y="804"/>
                  </a:cubicBezTo>
                  <a:cubicBezTo>
                    <a:pt x="2287" y="807"/>
                    <a:pt x="2292" y="813"/>
                    <a:pt x="2285" y="817"/>
                  </a:cubicBezTo>
                  <a:cubicBezTo>
                    <a:pt x="2284" y="818"/>
                    <a:pt x="2283" y="819"/>
                    <a:pt x="2282" y="819"/>
                  </a:cubicBezTo>
                  <a:close/>
                  <a:moveTo>
                    <a:pt x="2282" y="786"/>
                  </a:moveTo>
                  <a:cubicBezTo>
                    <a:pt x="2282" y="768"/>
                    <a:pt x="2282" y="768"/>
                    <a:pt x="2282" y="768"/>
                  </a:cubicBezTo>
                  <a:cubicBezTo>
                    <a:pt x="2288" y="773"/>
                    <a:pt x="2290" y="784"/>
                    <a:pt x="2282" y="786"/>
                  </a:cubicBezTo>
                  <a:close/>
                  <a:moveTo>
                    <a:pt x="2282" y="742"/>
                  </a:moveTo>
                  <a:cubicBezTo>
                    <a:pt x="2282" y="723"/>
                    <a:pt x="2282" y="723"/>
                    <a:pt x="2282" y="723"/>
                  </a:cubicBezTo>
                  <a:cubicBezTo>
                    <a:pt x="2293" y="724"/>
                    <a:pt x="2290" y="743"/>
                    <a:pt x="2282" y="742"/>
                  </a:cubicBezTo>
                  <a:close/>
                  <a:moveTo>
                    <a:pt x="2282" y="197"/>
                  </a:moveTo>
                  <a:cubicBezTo>
                    <a:pt x="2282" y="577"/>
                    <a:pt x="2282" y="577"/>
                    <a:pt x="2282" y="577"/>
                  </a:cubicBezTo>
                  <a:cubicBezTo>
                    <a:pt x="2279" y="576"/>
                    <a:pt x="2275" y="576"/>
                    <a:pt x="2271" y="576"/>
                  </a:cubicBezTo>
                  <a:cubicBezTo>
                    <a:pt x="2249" y="576"/>
                    <a:pt x="2245" y="598"/>
                    <a:pt x="2259" y="598"/>
                  </a:cubicBezTo>
                  <a:cubicBezTo>
                    <a:pt x="2272" y="598"/>
                    <a:pt x="2253" y="628"/>
                    <a:pt x="2264" y="640"/>
                  </a:cubicBezTo>
                  <a:cubicBezTo>
                    <a:pt x="2275" y="653"/>
                    <a:pt x="2287" y="677"/>
                    <a:pt x="2276" y="688"/>
                  </a:cubicBezTo>
                  <a:cubicBezTo>
                    <a:pt x="2265" y="699"/>
                    <a:pt x="2263" y="716"/>
                    <a:pt x="2252" y="721"/>
                  </a:cubicBezTo>
                  <a:cubicBezTo>
                    <a:pt x="2241" y="727"/>
                    <a:pt x="2217" y="746"/>
                    <a:pt x="2198" y="746"/>
                  </a:cubicBezTo>
                  <a:cubicBezTo>
                    <a:pt x="2196" y="746"/>
                    <a:pt x="2193" y="746"/>
                    <a:pt x="2190" y="746"/>
                  </a:cubicBezTo>
                  <a:cubicBezTo>
                    <a:pt x="2190" y="186"/>
                    <a:pt x="2190" y="186"/>
                    <a:pt x="2190" y="186"/>
                  </a:cubicBezTo>
                  <a:cubicBezTo>
                    <a:pt x="2196" y="185"/>
                    <a:pt x="2203" y="185"/>
                    <a:pt x="2212" y="187"/>
                  </a:cubicBezTo>
                  <a:cubicBezTo>
                    <a:pt x="2240" y="192"/>
                    <a:pt x="2258" y="188"/>
                    <a:pt x="2282" y="197"/>
                  </a:cubicBezTo>
                  <a:close/>
                  <a:moveTo>
                    <a:pt x="2282" y="723"/>
                  </a:moveTo>
                  <a:cubicBezTo>
                    <a:pt x="2282" y="723"/>
                    <a:pt x="2282" y="723"/>
                    <a:pt x="2281" y="723"/>
                  </a:cubicBezTo>
                  <a:cubicBezTo>
                    <a:pt x="2271" y="721"/>
                    <a:pt x="2274" y="741"/>
                    <a:pt x="2282" y="742"/>
                  </a:cubicBezTo>
                  <a:cubicBezTo>
                    <a:pt x="2282" y="723"/>
                    <a:pt x="2282" y="723"/>
                    <a:pt x="2282" y="723"/>
                  </a:cubicBezTo>
                  <a:close/>
                  <a:moveTo>
                    <a:pt x="2282" y="768"/>
                  </a:moveTo>
                  <a:cubicBezTo>
                    <a:pt x="2282" y="786"/>
                    <a:pt x="2282" y="786"/>
                    <a:pt x="2282" y="786"/>
                  </a:cubicBezTo>
                  <a:cubicBezTo>
                    <a:pt x="2281" y="786"/>
                    <a:pt x="2280" y="786"/>
                    <a:pt x="2278" y="786"/>
                  </a:cubicBezTo>
                  <a:cubicBezTo>
                    <a:pt x="2263" y="784"/>
                    <a:pt x="2261" y="767"/>
                    <a:pt x="2277" y="766"/>
                  </a:cubicBezTo>
                  <a:cubicBezTo>
                    <a:pt x="2279" y="766"/>
                    <a:pt x="2280" y="767"/>
                    <a:pt x="2282" y="768"/>
                  </a:cubicBezTo>
                  <a:close/>
                  <a:moveTo>
                    <a:pt x="2282" y="804"/>
                  </a:moveTo>
                  <a:cubicBezTo>
                    <a:pt x="2282" y="819"/>
                    <a:pt x="2282" y="819"/>
                    <a:pt x="2282" y="819"/>
                  </a:cubicBezTo>
                  <a:cubicBezTo>
                    <a:pt x="2275" y="818"/>
                    <a:pt x="2269" y="804"/>
                    <a:pt x="2277" y="803"/>
                  </a:cubicBezTo>
                  <a:cubicBezTo>
                    <a:pt x="2279" y="803"/>
                    <a:pt x="2280" y="804"/>
                    <a:pt x="2282" y="804"/>
                  </a:cubicBezTo>
                  <a:close/>
                  <a:moveTo>
                    <a:pt x="2282" y="939"/>
                  </a:moveTo>
                  <a:cubicBezTo>
                    <a:pt x="2282" y="951"/>
                    <a:pt x="2282" y="951"/>
                    <a:pt x="2282" y="951"/>
                  </a:cubicBezTo>
                  <a:cubicBezTo>
                    <a:pt x="2272" y="949"/>
                    <a:pt x="2263" y="933"/>
                    <a:pt x="2272" y="932"/>
                  </a:cubicBezTo>
                  <a:cubicBezTo>
                    <a:pt x="2274" y="932"/>
                    <a:pt x="2278" y="935"/>
                    <a:pt x="2282" y="939"/>
                  </a:cubicBezTo>
                  <a:close/>
                  <a:moveTo>
                    <a:pt x="2282" y="1061"/>
                  </a:moveTo>
                  <a:cubicBezTo>
                    <a:pt x="2282" y="1207"/>
                    <a:pt x="2282" y="1207"/>
                    <a:pt x="2282" y="1207"/>
                  </a:cubicBezTo>
                  <a:cubicBezTo>
                    <a:pt x="2277" y="1209"/>
                    <a:pt x="2271" y="1208"/>
                    <a:pt x="2266" y="1208"/>
                  </a:cubicBezTo>
                  <a:cubicBezTo>
                    <a:pt x="2254" y="1207"/>
                    <a:pt x="2245" y="1218"/>
                    <a:pt x="2237" y="1213"/>
                  </a:cubicBezTo>
                  <a:cubicBezTo>
                    <a:pt x="2228" y="1207"/>
                    <a:pt x="2243" y="1198"/>
                    <a:pt x="2234" y="1177"/>
                  </a:cubicBezTo>
                  <a:cubicBezTo>
                    <a:pt x="2225" y="1156"/>
                    <a:pt x="2226" y="1133"/>
                    <a:pt x="2219" y="1122"/>
                  </a:cubicBezTo>
                  <a:cubicBezTo>
                    <a:pt x="2213" y="1111"/>
                    <a:pt x="2221" y="1088"/>
                    <a:pt x="2244" y="1087"/>
                  </a:cubicBezTo>
                  <a:cubicBezTo>
                    <a:pt x="2267" y="1086"/>
                    <a:pt x="2280" y="1081"/>
                    <a:pt x="2280" y="1073"/>
                  </a:cubicBezTo>
                  <a:cubicBezTo>
                    <a:pt x="2280" y="1068"/>
                    <a:pt x="2279" y="1064"/>
                    <a:pt x="2282" y="1061"/>
                  </a:cubicBezTo>
                  <a:close/>
                  <a:moveTo>
                    <a:pt x="2190" y="987"/>
                  </a:moveTo>
                  <a:cubicBezTo>
                    <a:pt x="2190" y="976"/>
                    <a:pt x="2190" y="976"/>
                    <a:pt x="2190" y="976"/>
                  </a:cubicBezTo>
                  <a:cubicBezTo>
                    <a:pt x="2205" y="978"/>
                    <a:pt x="2211" y="987"/>
                    <a:pt x="2192" y="987"/>
                  </a:cubicBezTo>
                  <a:cubicBezTo>
                    <a:pt x="2192" y="987"/>
                    <a:pt x="2191" y="987"/>
                    <a:pt x="2190" y="987"/>
                  </a:cubicBezTo>
                  <a:close/>
                  <a:moveTo>
                    <a:pt x="2190" y="936"/>
                  </a:moveTo>
                  <a:cubicBezTo>
                    <a:pt x="2190" y="913"/>
                    <a:pt x="2190" y="913"/>
                    <a:pt x="2190" y="913"/>
                  </a:cubicBezTo>
                  <a:cubicBezTo>
                    <a:pt x="2193" y="911"/>
                    <a:pt x="2195" y="909"/>
                    <a:pt x="2199" y="907"/>
                  </a:cubicBezTo>
                  <a:cubicBezTo>
                    <a:pt x="2221" y="896"/>
                    <a:pt x="2228" y="874"/>
                    <a:pt x="2241" y="874"/>
                  </a:cubicBezTo>
                  <a:cubicBezTo>
                    <a:pt x="2250" y="873"/>
                    <a:pt x="2250" y="886"/>
                    <a:pt x="2248" y="901"/>
                  </a:cubicBezTo>
                  <a:cubicBezTo>
                    <a:pt x="2246" y="916"/>
                    <a:pt x="2223" y="954"/>
                    <a:pt x="2215" y="954"/>
                  </a:cubicBezTo>
                  <a:cubicBezTo>
                    <a:pt x="2208" y="953"/>
                    <a:pt x="2196" y="947"/>
                    <a:pt x="2192" y="938"/>
                  </a:cubicBezTo>
                  <a:cubicBezTo>
                    <a:pt x="2191" y="938"/>
                    <a:pt x="2191" y="937"/>
                    <a:pt x="2190" y="936"/>
                  </a:cubicBezTo>
                  <a:close/>
                  <a:moveTo>
                    <a:pt x="2190" y="772"/>
                  </a:moveTo>
                  <a:cubicBezTo>
                    <a:pt x="2190" y="757"/>
                    <a:pt x="2190" y="757"/>
                    <a:pt x="2190" y="757"/>
                  </a:cubicBezTo>
                  <a:cubicBezTo>
                    <a:pt x="2197" y="758"/>
                    <a:pt x="2199" y="775"/>
                    <a:pt x="2192" y="772"/>
                  </a:cubicBezTo>
                  <a:cubicBezTo>
                    <a:pt x="2191" y="772"/>
                    <a:pt x="2191" y="772"/>
                    <a:pt x="2190" y="772"/>
                  </a:cubicBezTo>
                  <a:close/>
                  <a:moveTo>
                    <a:pt x="2190" y="168"/>
                  </a:moveTo>
                  <a:cubicBezTo>
                    <a:pt x="2190" y="143"/>
                    <a:pt x="2190" y="143"/>
                    <a:pt x="2190" y="143"/>
                  </a:cubicBezTo>
                  <a:cubicBezTo>
                    <a:pt x="2196" y="144"/>
                    <a:pt x="2201" y="144"/>
                    <a:pt x="2206" y="144"/>
                  </a:cubicBezTo>
                  <a:cubicBezTo>
                    <a:pt x="2224" y="144"/>
                    <a:pt x="2209" y="164"/>
                    <a:pt x="2191" y="168"/>
                  </a:cubicBezTo>
                  <a:lnTo>
                    <a:pt x="2190" y="168"/>
                  </a:lnTo>
                  <a:close/>
                  <a:moveTo>
                    <a:pt x="2190" y="143"/>
                  </a:moveTo>
                  <a:cubicBezTo>
                    <a:pt x="2190" y="168"/>
                    <a:pt x="2190" y="168"/>
                    <a:pt x="2190" y="168"/>
                  </a:cubicBezTo>
                  <a:cubicBezTo>
                    <a:pt x="2173" y="172"/>
                    <a:pt x="2156" y="183"/>
                    <a:pt x="2148" y="196"/>
                  </a:cubicBezTo>
                  <a:cubicBezTo>
                    <a:pt x="2139" y="210"/>
                    <a:pt x="2156" y="214"/>
                    <a:pt x="2167" y="203"/>
                  </a:cubicBezTo>
                  <a:cubicBezTo>
                    <a:pt x="2174" y="196"/>
                    <a:pt x="2179" y="188"/>
                    <a:pt x="2190" y="186"/>
                  </a:cubicBezTo>
                  <a:cubicBezTo>
                    <a:pt x="2190" y="746"/>
                    <a:pt x="2190" y="746"/>
                    <a:pt x="2190" y="746"/>
                  </a:cubicBezTo>
                  <a:cubicBezTo>
                    <a:pt x="2173" y="749"/>
                    <a:pt x="2153" y="759"/>
                    <a:pt x="2163" y="776"/>
                  </a:cubicBezTo>
                  <a:cubicBezTo>
                    <a:pt x="2174" y="795"/>
                    <a:pt x="2182" y="809"/>
                    <a:pt x="2183" y="817"/>
                  </a:cubicBezTo>
                  <a:cubicBezTo>
                    <a:pt x="2185" y="825"/>
                    <a:pt x="2169" y="832"/>
                    <a:pt x="2161" y="847"/>
                  </a:cubicBezTo>
                  <a:cubicBezTo>
                    <a:pt x="2153" y="862"/>
                    <a:pt x="2142" y="854"/>
                    <a:pt x="2131" y="842"/>
                  </a:cubicBezTo>
                  <a:cubicBezTo>
                    <a:pt x="2129" y="839"/>
                    <a:pt x="2126" y="836"/>
                    <a:pt x="2123" y="834"/>
                  </a:cubicBezTo>
                  <a:cubicBezTo>
                    <a:pt x="2123" y="146"/>
                    <a:pt x="2123" y="146"/>
                    <a:pt x="2123" y="146"/>
                  </a:cubicBezTo>
                  <a:cubicBezTo>
                    <a:pt x="2127" y="135"/>
                    <a:pt x="2124" y="119"/>
                    <a:pt x="2141" y="117"/>
                  </a:cubicBezTo>
                  <a:cubicBezTo>
                    <a:pt x="2165" y="117"/>
                    <a:pt x="2139" y="140"/>
                    <a:pt x="2156" y="139"/>
                  </a:cubicBezTo>
                  <a:cubicBezTo>
                    <a:pt x="2167" y="138"/>
                    <a:pt x="2179" y="141"/>
                    <a:pt x="2190" y="143"/>
                  </a:cubicBezTo>
                  <a:close/>
                  <a:moveTo>
                    <a:pt x="2190" y="757"/>
                  </a:moveTo>
                  <a:cubicBezTo>
                    <a:pt x="2190" y="757"/>
                    <a:pt x="2190" y="757"/>
                    <a:pt x="2190" y="757"/>
                  </a:cubicBezTo>
                  <a:cubicBezTo>
                    <a:pt x="2182" y="758"/>
                    <a:pt x="2184" y="769"/>
                    <a:pt x="2190" y="772"/>
                  </a:cubicBezTo>
                  <a:cubicBezTo>
                    <a:pt x="2190" y="757"/>
                    <a:pt x="2190" y="757"/>
                    <a:pt x="2190" y="757"/>
                  </a:cubicBezTo>
                  <a:close/>
                  <a:moveTo>
                    <a:pt x="2190" y="913"/>
                  </a:moveTo>
                  <a:cubicBezTo>
                    <a:pt x="2190" y="936"/>
                    <a:pt x="2190" y="936"/>
                    <a:pt x="2190" y="936"/>
                  </a:cubicBezTo>
                  <a:cubicBezTo>
                    <a:pt x="2187" y="930"/>
                    <a:pt x="2182" y="922"/>
                    <a:pt x="2190" y="913"/>
                  </a:cubicBezTo>
                  <a:close/>
                  <a:moveTo>
                    <a:pt x="2190" y="976"/>
                  </a:moveTo>
                  <a:cubicBezTo>
                    <a:pt x="2190" y="987"/>
                    <a:pt x="2190" y="987"/>
                    <a:pt x="2190" y="987"/>
                  </a:cubicBezTo>
                  <a:cubicBezTo>
                    <a:pt x="2171" y="986"/>
                    <a:pt x="2165" y="975"/>
                    <a:pt x="2186" y="976"/>
                  </a:cubicBezTo>
                  <a:cubicBezTo>
                    <a:pt x="2188" y="976"/>
                    <a:pt x="2189" y="976"/>
                    <a:pt x="2190" y="976"/>
                  </a:cubicBezTo>
                  <a:close/>
                  <a:moveTo>
                    <a:pt x="2123" y="963"/>
                  </a:moveTo>
                  <a:cubicBezTo>
                    <a:pt x="2123" y="914"/>
                    <a:pt x="2123" y="914"/>
                    <a:pt x="2123" y="914"/>
                  </a:cubicBezTo>
                  <a:cubicBezTo>
                    <a:pt x="2141" y="928"/>
                    <a:pt x="2157" y="951"/>
                    <a:pt x="2158" y="966"/>
                  </a:cubicBezTo>
                  <a:cubicBezTo>
                    <a:pt x="2158" y="983"/>
                    <a:pt x="2138" y="975"/>
                    <a:pt x="2123" y="963"/>
                  </a:cubicBezTo>
                  <a:close/>
                  <a:moveTo>
                    <a:pt x="2123" y="902"/>
                  </a:moveTo>
                  <a:cubicBezTo>
                    <a:pt x="2133" y="910"/>
                    <a:pt x="2142" y="925"/>
                    <a:pt x="2142" y="909"/>
                  </a:cubicBezTo>
                  <a:cubicBezTo>
                    <a:pt x="2142" y="895"/>
                    <a:pt x="2132" y="880"/>
                    <a:pt x="2123" y="871"/>
                  </a:cubicBezTo>
                  <a:lnTo>
                    <a:pt x="2123" y="902"/>
                  </a:lnTo>
                  <a:close/>
                  <a:moveTo>
                    <a:pt x="2123" y="146"/>
                  </a:moveTo>
                  <a:cubicBezTo>
                    <a:pt x="2123" y="834"/>
                    <a:pt x="2123" y="834"/>
                    <a:pt x="2123" y="834"/>
                  </a:cubicBezTo>
                  <a:cubicBezTo>
                    <a:pt x="2114" y="825"/>
                    <a:pt x="2104" y="819"/>
                    <a:pt x="2104" y="828"/>
                  </a:cubicBezTo>
                  <a:cubicBezTo>
                    <a:pt x="2104" y="839"/>
                    <a:pt x="2104" y="859"/>
                    <a:pt x="2113" y="864"/>
                  </a:cubicBezTo>
                  <a:cubicBezTo>
                    <a:pt x="2116" y="865"/>
                    <a:pt x="2119" y="867"/>
                    <a:pt x="2123" y="871"/>
                  </a:cubicBezTo>
                  <a:cubicBezTo>
                    <a:pt x="2123" y="902"/>
                    <a:pt x="2123" y="902"/>
                    <a:pt x="2123" y="902"/>
                  </a:cubicBezTo>
                  <a:cubicBezTo>
                    <a:pt x="2122" y="901"/>
                    <a:pt x="2120" y="900"/>
                    <a:pt x="2119" y="899"/>
                  </a:cubicBezTo>
                  <a:cubicBezTo>
                    <a:pt x="2108" y="894"/>
                    <a:pt x="2112" y="870"/>
                    <a:pt x="2101" y="864"/>
                  </a:cubicBezTo>
                  <a:cubicBezTo>
                    <a:pt x="2090" y="857"/>
                    <a:pt x="2085" y="850"/>
                    <a:pt x="2094" y="831"/>
                  </a:cubicBezTo>
                  <a:cubicBezTo>
                    <a:pt x="2104" y="812"/>
                    <a:pt x="2093" y="799"/>
                    <a:pt x="2076" y="799"/>
                  </a:cubicBezTo>
                  <a:cubicBezTo>
                    <a:pt x="2062" y="799"/>
                    <a:pt x="2069" y="781"/>
                    <a:pt x="2063" y="771"/>
                  </a:cubicBezTo>
                  <a:cubicBezTo>
                    <a:pt x="2063" y="151"/>
                    <a:pt x="2063" y="151"/>
                    <a:pt x="2063" y="151"/>
                  </a:cubicBezTo>
                  <a:cubicBezTo>
                    <a:pt x="2080" y="149"/>
                    <a:pt x="2083" y="157"/>
                    <a:pt x="2091" y="153"/>
                  </a:cubicBezTo>
                  <a:cubicBezTo>
                    <a:pt x="2101" y="148"/>
                    <a:pt x="2118" y="159"/>
                    <a:pt x="2122" y="148"/>
                  </a:cubicBezTo>
                  <a:cubicBezTo>
                    <a:pt x="2123" y="147"/>
                    <a:pt x="2123" y="147"/>
                    <a:pt x="2123" y="146"/>
                  </a:cubicBezTo>
                  <a:close/>
                  <a:moveTo>
                    <a:pt x="2123" y="914"/>
                  </a:moveTo>
                  <a:cubicBezTo>
                    <a:pt x="2123" y="963"/>
                    <a:pt x="2123" y="963"/>
                    <a:pt x="2123" y="963"/>
                  </a:cubicBezTo>
                  <a:cubicBezTo>
                    <a:pt x="2119" y="960"/>
                    <a:pt x="2116" y="957"/>
                    <a:pt x="2113" y="954"/>
                  </a:cubicBezTo>
                  <a:cubicBezTo>
                    <a:pt x="2100" y="938"/>
                    <a:pt x="2076" y="906"/>
                    <a:pt x="2097" y="904"/>
                  </a:cubicBezTo>
                  <a:cubicBezTo>
                    <a:pt x="2105" y="903"/>
                    <a:pt x="2114" y="907"/>
                    <a:pt x="2123" y="914"/>
                  </a:cubicBezTo>
                  <a:close/>
                  <a:moveTo>
                    <a:pt x="2063" y="869"/>
                  </a:moveTo>
                  <a:cubicBezTo>
                    <a:pt x="2066" y="869"/>
                    <a:pt x="2068" y="865"/>
                    <a:pt x="2069" y="862"/>
                  </a:cubicBezTo>
                  <a:cubicBezTo>
                    <a:pt x="2069" y="858"/>
                    <a:pt x="2067" y="856"/>
                    <a:pt x="2063" y="857"/>
                  </a:cubicBezTo>
                  <a:cubicBezTo>
                    <a:pt x="2063" y="869"/>
                    <a:pt x="2063" y="869"/>
                    <a:pt x="2063" y="869"/>
                  </a:cubicBezTo>
                  <a:close/>
                  <a:moveTo>
                    <a:pt x="2063" y="90"/>
                  </a:moveTo>
                  <a:cubicBezTo>
                    <a:pt x="2063" y="69"/>
                    <a:pt x="2063" y="69"/>
                    <a:pt x="2063" y="69"/>
                  </a:cubicBezTo>
                  <a:cubicBezTo>
                    <a:pt x="2064" y="69"/>
                    <a:pt x="2064" y="69"/>
                    <a:pt x="2065" y="69"/>
                  </a:cubicBezTo>
                  <a:cubicBezTo>
                    <a:pt x="2074" y="62"/>
                    <a:pt x="2110" y="63"/>
                    <a:pt x="2098" y="66"/>
                  </a:cubicBezTo>
                  <a:cubicBezTo>
                    <a:pt x="2085" y="69"/>
                    <a:pt x="2083" y="92"/>
                    <a:pt x="2069" y="92"/>
                  </a:cubicBezTo>
                  <a:cubicBezTo>
                    <a:pt x="2067" y="92"/>
                    <a:pt x="2065" y="91"/>
                    <a:pt x="2063" y="90"/>
                  </a:cubicBezTo>
                  <a:close/>
                  <a:moveTo>
                    <a:pt x="2063" y="69"/>
                  </a:moveTo>
                  <a:cubicBezTo>
                    <a:pt x="2063" y="90"/>
                    <a:pt x="2063" y="90"/>
                    <a:pt x="2063" y="90"/>
                  </a:cubicBezTo>
                  <a:cubicBezTo>
                    <a:pt x="2055" y="85"/>
                    <a:pt x="2054" y="69"/>
                    <a:pt x="2063" y="69"/>
                  </a:cubicBezTo>
                  <a:close/>
                  <a:moveTo>
                    <a:pt x="2063" y="151"/>
                  </a:moveTo>
                  <a:cubicBezTo>
                    <a:pt x="2063" y="771"/>
                    <a:pt x="2063" y="771"/>
                    <a:pt x="2063" y="771"/>
                  </a:cubicBezTo>
                  <a:cubicBezTo>
                    <a:pt x="2062" y="769"/>
                    <a:pt x="2061" y="768"/>
                    <a:pt x="2058" y="766"/>
                  </a:cubicBezTo>
                  <a:cubicBezTo>
                    <a:pt x="2045" y="758"/>
                    <a:pt x="2030" y="749"/>
                    <a:pt x="2011" y="759"/>
                  </a:cubicBezTo>
                  <a:cubicBezTo>
                    <a:pt x="1991" y="770"/>
                    <a:pt x="1969" y="791"/>
                    <a:pt x="1963" y="792"/>
                  </a:cubicBezTo>
                  <a:cubicBezTo>
                    <a:pt x="1962" y="793"/>
                    <a:pt x="1961" y="793"/>
                    <a:pt x="1960" y="794"/>
                  </a:cubicBezTo>
                  <a:cubicBezTo>
                    <a:pt x="1960" y="217"/>
                    <a:pt x="1960" y="217"/>
                    <a:pt x="1960" y="217"/>
                  </a:cubicBezTo>
                  <a:cubicBezTo>
                    <a:pt x="1964" y="221"/>
                    <a:pt x="1966" y="226"/>
                    <a:pt x="1967" y="231"/>
                  </a:cubicBezTo>
                  <a:cubicBezTo>
                    <a:pt x="1970" y="239"/>
                    <a:pt x="1987" y="254"/>
                    <a:pt x="1994" y="265"/>
                  </a:cubicBezTo>
                  <a:cubicBezTo>
                    <a:pt x="2001" y="275"/>
                    <a:pt x="2006" y="279"/>
                    <a:pt x="2006" y="269"/>
                  </a:cubicBezTo>
                  <a:cubicBezTo>
                    <a:pt x="2006" y="259"/>
                    <a:pt x="1997" y="246"/>
                    <a:pt x="1991" y="242"/>
                  </a:cubicBezTo>
                  <a:cubicBezTo>
                    <a:pt x="1985" y="238"/>
                    <a:pt x="1993" y="216"/>
                    <a:pt x="1980" y="210"/>
                  </a:cubicBezTo>
                  <a:cubicBezTo>
                    <a:pt x="1967" y="205"/>
                    <a:pt x="1958" y="189"/>
                    <a:pt x="1975" y="187"/>
                  </a:cubicBezTo>
                  <a:cubicBezTo>
                    <a:pt x="1991" y="185"/>
                    <a:pt x="1994" y="183"/>
                    <a:pt x="2002" y="175"/>
                  </a:cubicBezTo>
                  <a:cubicBezTo>
                    <a:pt x="2010" y="167"/>
                    <a:pt x="2036" y="158"/>
                    <a:pt x="2058" y="152"/>
                  </a:cubicBezTo>
                  <a:cubicBezTo>
                    <a:pt x="2060" y="152"/>
                    <a:pt x="2061" y="151"/>
                    <a:pt x="2063" y="151"/>
                  </a:cubicBezTo>
                  <a:close/>
                  <a:moveTo>
                    <a:pt x="2063" y="857"/>
                  </a:moveTo>
                  <a:cubicBezTo>
                    <a:pt x="2063" y="869"/>
                    <a:pt x="2063" y="869"/>
                    <a:pt x="2063" y="869"/>
                  </a:cubicBezTo>
                  <a:cubicBezTo>
                    <a:pt x="2062" y="869"/>
                    <a:pt x="2061" y="868"/>
                    <a:pt x="2060" y="867"/>
                  </a:cubicBezTo>
                  <a:cubicBezTo>
                    <a:pt x="2056" y="862"/>
                    <a:pt x="2057" y="859"/>
                    <a:pt x="2062" y="858"/>
                  </a:cubicBezTo>
                  <a:cubicBezTo>
                    <a:pt x="2062" y="858"/>
                    <a:pt x="2063" y="858"/>
                    <a:pt x="2063" y="857"/>
                  </a:cubicBezTo>
                  <a:close/>
                  <a:moveTo>
                    <a:pt x="1960" y="871"/>
                  </a:moveTo>
                  <a:cubicBezTo>
                    <a:pt x="1960" y="847"/>
                    <a:pt x="1960" y="847"/>
                    <a:pt x="1960" y="847"/>
                  </a:cubicBezTo>
                  <a:cubicBezTo>
                    <a:pt x="1969" y="849"/>
                    <a:pt x="1975" y="866"/>
                    <a:pt x="1963" y="870"/>
                  </a:cubicBezTo>
                  <a:cubicBezTo>
                    <a:pt x="1962" y="871"/>
                    <a:pt x="1961" y="871"/>
                    <a:pt x="1960" y="871"/>
                  </a:cubicBezTo>
                  <a:close/>
                  <a:moveTo>
                    <a:pt x="1960" y="217"/>
                  </a:moveTo>
                  <a:cubicBezTo>
                    <a:pt x="1960" y="794"/>
                    <a:pt x="1960" y="794"/>
                    <a:pt x="1960" y="794"/>
                  </a:cubicBezTo>
                  <a:cubicBezTo>
                    <a:pt x="1957" y="800"/>
                    <a:pt x="1959" y="818"/>
                    <a:pt x="1956" y="829"/>
                  </a:cubicBezTo>
                  <a:cubicBezTo>
                    <a:pt x="1952" y="843"/>
                    <a:pt x="1945" y="854"/>
                    <a:pt x="1935" y="853"/>
                  </a:cubicBezTo>
                  <a:cubicBezTo>
                    <a:pt x="1929" y="852"/>
                    <a:pt x="1921" y="838"/>
                    <a:pt x="1913" y="824"/>
                  </a:cubicBezTo>
                  <a:cubicBezTo>
                    <a:pt x="1913" y="273"/>
                    <a:pt x="1913" y="273"/>
                    <a:pt x="1913" y="273"/>
                  </a:cubicBezTo>
                  <a:cubicBezTo>
                    <a:pt x="1914" y="272"/>
                    <a:pt x="1915" y="272"/>
                    <a:pt x="1916" y="272"/>
                  </a:cubicBezTo>
                  <a:cubicBezTo>
                    <a:pt x="1926" y="272"/>
                    <a:pt x="1935" y="288"/>
                    <a:pt x="1949" y="288"/>
                  </a:cubicBezTo>
                  <a:cubicBezTo>
                    <a:pt x="1963" y="288"/>
                    <a:pt x="1950" y="268"/>
                    <a:pt x="1935" y="261"/>
                  </a:cubicBezTo>
                  <a:cubicBezTo>
                    <a:pt x="1928" y="257"/>
                    <a:pt x="1919" y="257"/>
                    <a:pt x="1913" y="256"/>
                  </a:cubicBezTo>
                  <a:cubicBezTo>
                    <a:pt x="1913" y="207"/>
                    <a:pt x="1913" y="207"/>
                    <a:pt x="1913" y="207"/>
                  </a:cubicBezTo>
                  <a:cubicBezTo>
                    <a:pt x="1921" y="206"/>
                    <a:pt x="1902" y="238"/>
                    <a:pt x="1927" y="227"/>
                  </a:cubicBezTo>
                  <a:cubicBezTo>
                    <a:pt x="1954" y="214"/>
                    <a:pt x="1932" y="216"/>
                    <a:pt x="1946" y="213"/>
                  </a:cubicBezTo>
                  <a:cubicBezTo>
                    <a:pt x="1953" y="212"/>
                    <a:pt x="1957" y="214"/>
                    <a:pt x="1960" y="217"/>
                  </a:cubicBezTo>
                  <a:close/>
                  <a:moveTo>
                    <a:pt x="1960" y="847"/>
                  </a:moveTo>
                  <a:cubicBezTo>
                    <a:pt x="1959" y="847"/>
                    <a:pt x="1959" y="847"/>
                    <a:pt x="1958" y="847"/>
                  </a:cubicBezTo>
                  <a:cubicBezTo>
                    <a:pt x="1946" y="846"/>
                    <a:pt x="1950" y="870"/>
                    <a:pt x="1960" y="871"/>
                  </a:cubicBezTo>
                  <a:cubicBezTo>
                    <a:pt x="1960" y="847"/>
                    <a:pt x="1960" y="847"/>
                    <a:pt x="1960" y="847"/>
                  </a:cubicBezTo>
                  <a:close/>
                  <a:moveTo>
                    <a:pt x="1913" y="917"/>
                  </a:moveTo>
                  <a:cubicBezTo>
                    <a:pt x="1913" y="907"/>
                    <a:pt x="1913" y="907"/>
                    <a:pt x="1913" y="907"/>
                  </a:cubicBezTo>
                  <a:cubicBezTo>
                    <a:pt x="1913" y="907"/>
                    <a:pt x="1913" y="907"/>
                    <a:pt x="1913" y="907"/>
                  </a:cubicBezTo>
                  <a:cubicBezTo>
                    <a:pt x="1917" y="904"/>
                    <a:pt x="1921" y="906"/>
                    <a:pt x="1920" y="911"/>
                  </a:cubicBezTo>
                  <a:cubicBezTo>
                    <a:pt x="1919" y="915"/>
                    <a:pt x="1916" y="919"/>
                    <a:pt x="1913" y="917"/>
                  </a:cubicBezTo>
                  <a:close/>
                  <a:moveTo>
                    <a:pt x="1913" y="897"/>
                  </a:moveTo>
                  <a:cubicBezTo>
                    <a:pt x="1913" y="890"/>
                    <a:pt x="1913" y="890"/>
                    <a:pt x="1913" y="890"/>
                  </a:cubicBezTo>
                  <a:cubicBezTo>
                    <a:pt x="1914" y="891"/>
                    <a:pt x="1914" y="892"/>
                    <a:pt x="1914" y="894"/>
                  </a:cubicBezTo>
                  <a:cubicBezTo>
                    <a:pt x="1914" y="895"/>
                    <a:pt x="1913" y="896"/>
                    <a:pt x="1913" y="897"/>
                  </a:cubicBezTo>
                  <a:close/>
                  <a:moveTo>
                    <a:pt x="1913" y="884"/>
                  </a:moveTo>
                  <a:cubicBezTo>
                    <a:pt x="1913" y="872"/>
                    <a:pt x="1913" y="872"/>
                    <a:pt x="1913" y="872"/>
                  </a:cubicBezTo>
                  <a:cubicBezTo>
                    <a:pt x="1916" y="871"/>
                    <a:pt x="1919" y="873"/>
                    <a:pt x="1918" y="877"/>
                  </a:cubicBezTo>
                  <a:cubicBezTo>
                    <a:pt x="1918" y="880"/>
                    <a:pt x="1915" y="884"/>
                    <a:pt x="1913" y="884"/>
                  </a:cubicBezTo>
                  <a:close/>
                  <a:moveTo>
                    <a:pt x="1913" y="207"/>
                  </a:moveTo>
                  <a:cubicBezTo>
                    <a:pt x="1913" y="256"/>
                    <a:pt x="1913" y="256"/>
                    <a:pt x="1913" y="256"/>
                  </a:cubicBezTo>
                  <a:cubicBezTo>
                    <a:pt x="1911" y="256"/>
                    <a:pt x="1909" y="256"/>
                    <a:pt x="1908" y="255"/>
                  </a:cubicBezTo>
                  <a:cubicBezTo>
                    <a:pt x="1908" y="209"/>
                    <a:pt x="1908" y="209"/>
                    <a:pt x="1908" y="209"/>
                  </a:cubicBezTo>
                  <a:cubicBezTo>
                    <a:pt x="1908" y="209"/>
                    <a:pt x="1909" y="209"/>
                    <a:pt x="1909" y="209"/>
                  </a:cubicBezTo>
                  <a:cubicBezTo>
                    <a:pt x="1911" y="208"/>
                    <a:pt x="1912" y="207"/>
                    <a:pt x="1913" y="207"/>
                  </a:cubicBezTo>
                  <a:close/>
                  <a:moveTo>
                    <a:pt x="1913" y="273"/>
                  </a:moveTo>
                  <a:cubicBezTo>
                    <a:pt x="1913" y="824"/>
                    <a:pt x="1913" y="824"/>
                    <a:pt x="1913" y="824"/>
                  </a:cubicBezTo>
                  <a:cubicBezTo>
                    <a:pt x="1911" y="821"/>
                    <a:pt x="1910" y="818"/>
                    <a:pt x="1908" y="816"/>
                  </a:cubicBezTo>
                  <a:cubicBezTo>
                    <a:pt x="1908" y="285"/>
                    <a:pt x="1908" y="285"/>
                    <a:pt x="1908" y="285"/>
                  </a:cubicBezTo>
                  <a:cubicBezTo>
                    <a:pt x="1911" y="280"/>
                    <a:pt x="1910" y="275"/>
                    <a:pt x="1913" y="273"/>
                  </a:cubicBezTo>
                  <a:close/>
                  <a:moveTo>
                    <a:pt x="1913" y="872"/>
                  </a:moveTo>
                  <a:cubicBezTo>
                    <a:pt x="1913" y="884"/>
                    <a:pt x="1913" y="884"/>
                    <a:pt x="1913" y="884"/>
                  </a:cubicBezTo>
                  <a:cubicBezTo>
                    <a:pt x="1912" y="884"/>
                    <a:pt x="1911" y="883"/>
                    <a:pt x="1910" y="882"/>
                  </a:cubicBezTo>
                  <a:cubicBezTo>
                    <a:pt x="1909" y="881"/>
                    <a:pt x="1908" y="880"/>
                    <a:pt x="1908" y="879"/>
                  </a:cubicBezTo>
                  <a:cubicBezTo>
                    <a:pt x="1908" y="875"/>
                    <a:pt x="1908" y="875"/>
                    <a:pt x="1908" y="875"/>
                  </a:cubicBezTo>
                  <a:cubicBezTo>
                    <a:pt x="1909" y="874"/>
                    <a:pt x="1910" y="874"/>
                    <a:pt x="1911" y="873"/>
                  </a:cubicBezTo>
                  <a:cubicBezTo>
                    <a:pt x="1912" y="873"/>
                    <a:pt x="1912" y="873"/>
                    <a:pt x="1913" y="872"/>
                  </a:cubicBezTo>
                  <a:close/>
                  <a:moveTo>
                    <a:pt x="1913" y="890"/>
                  </a:moveTo>
                  <a:cubicBezTo>
                    <a:pt x="1913" y="897"/>
                    <a:pt x="1913" y="897"/>
                    <a:pt x="1913" y="897"/>
                  </a:cubicBezTo>
                  <a:cubicBezTo>
                    <a:pt x="1912" y="899"/>
                    <a:pt x="1910" y="901"/>
                    <a:pt x="1908" y="901"/>
                  </a:cubicBezTo>
                  <a:cubicBezTo>
                    <a:pt x="1908" y="889"/>
                    <a:pt x="1908" y="889"/>
                    <a:pt x="1908" y="889"/>
                  </a:cubicBezTo>
                  <a:cubicBezTo>
                    <a:pt x="1910" y="889"/>
                    <a:pt x="1912" y="889"/>
                    <a:pt x="1913" y="890"/>
                  </a:cubicBezTo>
                  <a:close/>
                  <a:moveTo>
                    <a:pt x="1913" y="907"/>
                  </a:moveTo>
                  <a:cubicBezTo>
                    <a:pt x="1913" y="917"/>
                    <a:pt x="1913" y="917"/>
                    <a:pt x="1913" y="917"/>
                  </a:cubicBezTo>
                  <a:cubicBezTo>
                    <a:pt x="1912" y="917"/>
                    <a:pt x="1912" y="916"/>
                    <a:pt x="1912" y="916"/>
                  </a:cubicBezTo>
                  <a:cubicBezTo>
                    <a:pt x="1908" y="911"/>
                    <a:pt x="1908" y="908"/>
                    <a:pt x="1913" y="907"/>
                  </a:cubicBezTo>
                  <a:close/>
                  <a:moveTo>
                    <a:pt x="1908" y="868"/>
                  </a:moveTo>
                  <a:cubicBezTo>
                    <a:pt x="1908" y="863"/>
                    <a:pt x="1908" y="863"/>
                    <a:pt x="1908" y="863"/>
                  </a:cubicBezTo>
                  <a:cubicBezTo>
                    <a:pt x="1909" y="864"/>
                    <a:pt x="1909" y="865"/>
                    <a:pt x="1909" y="867"/>
                  </a:cubicBezTo>
                  <a:cubicBezTo>
                    <a:pt x="1908" y="867"/>
                    <a:pt x="1908" y="868"/>
                    <a:pt x="1908" y="868"/>
                  </a:cubicBezTo>
                  <a:close/>
                  <a:moveTo>
                    <a:pt x="1908" y="209"/>
                  </a:moveTo>
                  <a:cubicBezTo>
                    <a:pt x="1908" y="255"/>
                    <a:pt x="1908" y="255"/>
                    <a:pt x="1908" y="255"/>
                  </a:cubicBezTo>
                  <a:cubicBezTo>
                    <a:pt x="1905" y="254"/>
                    <a:pt x="1903" y="253"/>
                    <a:pt x="1905" y="248"/>
                  </a:cubicBezTo>
                  <a:cubicBezTo>
                    <a:pt x="1908" y="243"/>
                    <a:pt x="1905" y="236"/>
                    <a:pt x="1903" y="229"/>
                  </a:cubicBezTo>
                  <a:cubicBezTo>
                    <a:pt x="1903" y="215"/>
                    <a:pt x="1903" y="215"/>
                    <a:pt x="1903" y="215"/>
                  </a:cubicBezTo>
                  <a:cubicBezTo>
                    <a:pt x="1904" y="213"/>
                    <a:pt x="1906" y="211"/>
                    <a:pt x="1908" y="209"/>
                  </a:cubicBezTo>
                  <a:close/>
                  <a:moveTo>
                    <a:pt x="1908" y="285"/>
                  </a:moveTo>
                  <a:cubicBezTo>
                    <a:pt x="1908" y="816"/>
                    <a:pt x="1908" y="816"/>
                    <a:pt x="1908" y="816"/>
                  </a:cubicBezTo>
                  <a:cubicBezTo>
                    <a:pt x="1906" y="813"/>
                    <a:pt x="1905" y="810"/>
                    <a:pt x="1903" y="808"/>
                  </a:cubicBezTo>
                  <a:cubicBezTo>
                    <a:pt x="1903" y="290"/>
                    <a:pt x="1903" y="290"/>
                    <a:pt x="1903" y="290"/>
                  </a:cubicBezTo>
                  <a:cubicBezTo>
                    <a:pt x="1905" y="288"/>
                    <a:pt x="1907" y="287"/>
                    <a:pt x="1908" y="285"/>
                  </a:cubicBezTo>
                  <a:close/>
                  <a:moveTo>
                    <a:pt x="1908" y="863"/>
                  </a:moveTo>
                  <a:cubicBezTo>
                    <a:pt x="1908" y="868"/>
                    <a:pt x="1908" y="868"/>
                    <a:pt x="1908" y="868"/>
                  </a:cubicBezTo>
                  <a:cubicBezTo>
                    <a:pt x="1907" y="871"/>
                    <a:pt x="1905" y="873"/>
                    <a:pt x="1903" y="873"/>
                  </a:cubicBezTo>
                  <a:cubicBezTo>
                    <a:pt x="1903" y="862"/>
                    <a:pt x="1903" y="862"/>
                    <a:pt x="1903" y="862"/>
                  </a:cubicBezTo>
                  <a:cubicBezTo>
                    <a:pt x="1905" y="861"/>
                    <a:pt x="1907" y="862"/>
                    <a:pt x="1908" y="863"/>
                  </a:cubicBezTo>
                  <a:close/>
                  <a:moveTo>
                    <a:pt x="1908" y="875"/>
                  </a:moveTo>
                  <a:cubicBezTo>
                    <a:pt x="1908" y="879"/>
                    <a:pt x="1908" y="879"/>
                    <a:pt x="1908" y="879"/>
                  </a:cubicBezTo>
                  <a:cubicBezTo>
                    <a:pt x="1907" y="877"/>
                    <a:pt x="1907" y="876"/>
                    <a:pt x="1908" y="875"/>
                  </a:cubicBezTo>
                  <a:close/>
                  <a:moveTo>
                    <a:pt x="1908" y="889"/>
                  </a:moveTo>
                  <a:cubicBezTo>
                    <a:pt x="1908" y="901"/>
                    <a:pt x="1908" y="901"/>
                    <a:pt x="1908" y="901"/>
                  </a:cubicBezTo>
                  <a:cubicBezTo>
                    <a:pt x="1907" y="900"/>
                    <a:pt x="1906" y="900"/>
                    <a:pt x="1905" y="899"/>
                  </a:cubicBezTo>
                  <a:cubicBezTo>
                    <a:pt x="1904" y="897"/>
                    <a:pt x="1904" y="896"/>
                    <a:pt x="1903" y="895"/>
                  </a:cubicBezTo>
                  <a:cubicBezTo>
                    <a:pt x="1903" y="892"/>
                    <a:pt x="1903" y="892"/>
                    <a:pt x="1903" y="892"/>
                  </a:cubicBezTo>
                  <a:cubicBezTo>
                    <a:pt x="1904" y="891"/>
                    <a:pt x="1905" y="890"/>
                    <a:pt x="1907" y="890"/>
                  </a:cubicBezTo>
                  <a:cubicBezTo>
                    <a:pt x="1907" y="890"/>
                    <a:pt x="1908" y="889"/>
                    <a:pt x="1908" y="889"/>
                  </a:cubicBezTo>
                  <a:close/>
                  <a:moveTo>
                    <a:pt x="1903" y="833"/>
                  </a:moveTo>
                  <a:cubicBezTo>
                    <a:pt x="1903" y="824"/>
                    <a:pt x="1903" y="824"/>
                    <a:pt x="1903" y="824"/>
                  </a:cubicBezTo>
                  <a:cubicBezTo>
                    <a:pt x="1905" y="824"/>
                    <a:pt x="1906" y="826"/>
                    <a:pt x="1905" y="828"/>
                  </a:cubicBezTo>
                  <a:cubicBezTo>
                    <a:pt x="1905" y="830"/>
                    <a:pt x="1904" y="832"/>
                    <a:pt x="1903" y="833"/>
                  </a:cubicBezTo>
                  <a:close/>
                  <a:moveTo>
                    <a:pt x="1903" y="215"/>
                  </a:moveTo>
                  <a:cubicBezTo>
                    <a:pt x="1903" y="229"/>
                    <a:pt x="1903" y="229"/>
                    <a:pt x="1903" y="229"/>
                  </a:cubicBezTo>
                  <a:cubicBezTo>
                    <a:pt x="1902" y="224"/>
                    <a:pt x="1901" y="219"/>
                    <a:pt x="1903" y="215"/>
                  </a:cubicBezTo>
                  <a:close/>
                  <a:moveTo>
                    <a:pt x="1903" y="290"/>
                  </a:moveTo>
                  <a:cubicBezTo>
                    <a:pt x="1901" y="291"/>
                    <a:pt x="1899" y="293"/>
                    <a:pt x="1897" y="294"/>
                  </a:cubicBezTo>
                  <a:cubicBezTo>
                    <a:pt x="1878" y="302"/>
                    <a:pt x="1871" y="292"/>
                    <a:pt x="1880" y="280"/>
                  </a:cubicBezTo>
                  <a:cubicBezTo>
                    <a:pt x="1890" y="268"/>
                    <a:pt x="1895" y="259"/>
                    <a:pt x="1891" y="238"/>
                  </a:cubicBezTo>
                  <a:cubicBezTo>
                    <a:pt x="1887" y="216"/>
                    <a:pt x="1891" y="195"/>
                    <a:pt x="1878" y="198"/>
                  </a:cubicBezTo>
                  <a:cubicBezTo>
                    <a:pt x="1864" y="201"/>
                    <a:pt x="1854" y="235"/>
                    <a:pt x="1854" y="247"/>
                  </a:cubicBezTo>
                  <a:cubicBezTo>
                    <a:pt x="1854" y="259"/>
                    <a:pt x="1864" y="264"/>
                    <a:pt x="1848" y="264"/>
                  </a:cubicBezTo>
                  <a:cubicBezTo>
                    <a:pt x="1831" y="264"/>
                    <a:pt x="1826" y="247"/>
                    <a:pt x="1813" y="247"/>
                  </a:cubicBezTo>
                  <a:cubicBezTo>
                    <a:pt x="1801" y="247"/>
                    <a:pt x="1811" y="261"/>
                    <a:pt x="1798" y="261"/>
                  </a:cubicBezTo>
                  <a:cubicBezTo>
                    <a:pt x="1789" y="261"/>
                    <a:pt x="1775" y="264"/>
                    <a:pt x="1762" y="268"/>
                  </a:cubicBezTo>
                  <a:cubicBezTo>
                    <a:pt x="1762" y="564"/>
                    <a:pt x="1762" y="564"/>
                    <a:pt x="1762" y="564"/>
                  </a:cubicBezTo>
                  <a:cubicBezTo>
                    <a:pt x="1800" y="574"/>
                    <a:pt x="1787" y="595"/>
                    <a:pt x="1762" y="603"/>
                  </a:cubicBezTo>
                  <a:cubicBezTo>
                    <a:pt x="1762" y="707"/>
                    <a:pt x="1762" y="707"/>
                    <a:pt x="1762" y="707"/>
                  </a:cubicBezTo>
                  <a:cubicBezTo>
                    <a:pt x="1765" y="708"/>
                    <a:pt x="1769" y="709"/>
                    <a:pt x="1772" y="712"/>
                  </a:cubicBezTo>
                  <a:cubicBezTo>
                    <a:pt x="1787" y="722"/>
                    <a:pt x="1783" y="712"/>
                    <a:pt x="1808" y="712"/>
                  </a:cubicBezTo>
                  <a:cubicBezTo>
                    <a:pt x="1832" y="712"/>
                    <a:pt x="1831" y="709"/>
                    <a:pt x="1850" y="725"/>
                  </a:cubicBezTo>
                  <a:cubicBezTo>
                    <a:pt x="1869" y="742"/>
                    <a:pt x="1880" y="747"/>
                    <a:pt x="1893" y="747"/>
                  </a:cubicBezTo>
                  <a:cubicBezTo>
                    <a:pt x="1905" y="747"/>
                    <a:pt x="1887" y="788"/>
                    <a:pt x="1900" y="803"/>
                  </a:cubicBezTo>
                  <a:cubicBezTo>
                    <a:pt x="1901" y="805"/>
                    <a:pt x="1902" y="806"/>
                    <a:pt x="1903" y="808"/>
                  </a:cubicBezTo>
                  <a:cubicBezTo>
                    <a:pt x="1903" y="290"/>
                    <a:pt x="1903" y="290"/>
                    <a:pt x="1903" y="290"/>
                  </a:cubicBezTo>
                  <a:close/>
                  <a:moveTo>
                    <a:pt x="1903" y="824"/>
                  </a:moveTo>
                  <a:cubicBezTo>
                    <a:pt x="1903" y="833"/>
                    <a:pt x="1903" y="833"/>
                    <a:pt x="1903" y="833"/>
                  </a:cubicBezTo>
                  <a:cubicBezTo>
                    <a:pt x="1901" y="835"/>
                    <a:pt x="1899" y="836"/>
                    <a:pt x="1897" y="833"/>
                  </a:cubicBezTo>
                  <a:cubicBezTo>
                    <a:pt x="1893" y="829"/>
                    <a:pt x="1893" y="826"/>
                    <a:pt x="1898" y="824"/>
                  </a:cubicBezTo>
                  <a:cubicBezTo>
                    <a:pt x="1900" y="823"/>
                    <a:pt x="1902" y="823"/>
                    <a:pt x="1903" y="824"/>
                  </a:cubicBezTo>
                  <a:close/>
                  <a:moveTo>
                    <a:pt x="1903" y="862"/>
                  </a:moveTo>
                  <a:cubicBezTo>
                    <a:pt x="1903" y="873"/>
                    <a:pt x="1903" y="873"/>
                    <a:pt x="1903" y="873"/>
                  </a:cubicBezTo>
                  <a:cubicBezTo>
                    <a:pt x="1902" y="873"/>
                    <a:pt x="1901" y="873"/>
                    <a:pt x="1900" y="871"/>
                  </a:cubicBezTo>
                  <a:cubicBezTo>
                    <a:pt x="1896" y="867"/>
                    <a:pt x="1897" y="864"/>
                    <a:pt x="1902" y="862"/>
                  </a:cubicBezTo>
                  <a:cubicBezTo>
                    <a:pt x="1902" y="862"/>
                    <a:pt x="1903" y="862"/>
                    <a:pt x="1903" y="862"/>
                  </a:cubicBezTo>
                  <a:close/>
                  <a:moveTo>
                    <a:pt x="1903" y="892"/>
                  </a:moveTo>
                  <a:cubicBezTo>
                    <a:pt x="1903" y="895"/>
                    <a:pt x="1903" y="895"/>
                    <a:pt x="1903" y="895"/>
                  </a:cubicBezTo>
                  <a:cubicBezTo>
                    <a:pt x="1903" y="894"/>
                    <a:pt x="1903" y="893"/>
                    <a:pt x="1903" y="892"/>
                  </a:cubicBezTo>
                  <a:close/>
                  <a:moveTo>
                    <a:pt x="1762" y="968"/>
                  </a:moveTo>
                  <a:cubicBezTo>
                    <a:pt x="1762" y="956"/>
                    <a:pt x="1762" y="956"/>
                    <a:pt x="1762" y="956"/>
                  </a:cubicBezTo>
                  <a:cubicBezTo>
                    <a:pt x="1765" y="955"/>
                    <a:pt x="1768" y="957"/>
                    <a:pt x="1767" y="961"/>
                  </a:cubicBezTo>
                  <a:cubicBezTo>
                    <a:pt x="1766" y="964"/>
                    <a:pt x="1764" y="968"/>
                    <a:pt x="1762" y="968"/>
                  </a:cubicBezTo>
                  <a:close/>
                  <a:moveTo>
                    <a:pt x="1762" y="783"/>
                  </a:moveTo>
                  <a:cubicBezTo>
                    <a:pt x="1762" y="717"/>
                    <a:pt x="1762" y="717"/>
                    <a:pt x="1762" y="717"/>
                  </a:cubicBezTo>
                  <a:cubicBezTo>
                    <a:pt x="1771" y="718"/>
                    <a:pt x="1780" y="722"/>
                    <a:pt x="1786" y="728"/>
                  </a:cubicBezTo>
                  <a:cubicBezTo>
                    <a:pt x="1794" y="738"/>
                    <a:pt x="1767" y="770"/>
                    <a:pt x="1763" y="781"/>
                  </a:cubicBezTo>
                  <a:cubicBezTo>
                    <a:pt x="1762" y="782"/>
                    <a:pt x="1762" y="783"/>
                    <a:pt x="1762" y="783"/>
                  </a:cubicBezTo>
                  <a:close/>
                  <a:moveTo>
                    <a:pt x="1762" y="238"/>
                  </a:moveTo>
                  <a:cubicBezTo>
                    <a:pt x="1762" y="178"/>
                    <a:pt x="1762" y="178"/>
                    <a:pt x="1762" y="178"/>
                  </a:cubicBezTo>
                  <a:cubicBezTo>
                    <a:pt x="1776" y="168"/>
                    <a:pt x="1771" y="142"/>
                    <a:pt x="1799" y="142"/>
                  </a:cubicBezTo>
                  <a:cubicBezTo>
                    <a:pt x="1830" y="142"/>
                    <a:pt x="1811" y="125"/>
                    <a:pt x="1847" y="134"/>
                  </a:cubicBezTo>
                  <a:cubicBezTo>
                    <a:pt x="1867" y="132"/>
                    <a:pt x="1850" y="157"/>
                    <a:pt x="1833" y="157"/>
                  </a:cubicBezTo>
                  <a:cubicBezTo>
                    <a:pt x="1816" y="157"/>
                    <a:pt x="1776" y="191"/>
                    <a:pt x="1771" y="208"/>
                  </a:cubicBezTo>
                  <a:cubicBezTo>
                    <a:pt x="1768" y="220"/>
                    <a:pt x="1767" y="235"/>
                    <a:pt x="1762" y="238"/>
                  </a:cubicBezTo>
                  <a:close/>
                  <a:moveTo>
                    <a:pt x="1762" y="178"/>
                  </a:moveTo>
                  <a:cubicBezTo>
                    <a:pt x="1762" y="238"/>
                    <a:pt x="1762" y="238"/>
                    <a:pt x="1762" y="238"/>
                  </a:cubicBezTo>
                  <a:cubicBezTo>
                    <a:pt x="1760" y="239"/>
                    <a:pt x="1757" y="238"/>
                    <a:pt x="1753" y="235"/>
                  </a:cubicBezTo>
                  <a:cubicBezTo>
                    <a:pt x="1753" y="181"/>
                    <a:pt x="1753" y="181"/>
                    <a:pt x="1753" y="181"/>
                  </a:cubicBezTo>
                  <a:cubicBezTo>
                    <a:pt x="1754" y="181"/>
                    <a:pt x="1755" y="181"/>
                    <a:pt x="1755" y="180"/>
                  </a:cubicBezTo>
                  <a:cubicBezTo>
                    <a:pt x="1758" y="180"/>
                    <a:pt x="1760" y="179"/>
                    <a:pt x="1762" y="178"/>
                  </a:cubicBezTo>
                  <a:close/>
                  <a:moveTo>
                    <a:pt x="1762" y="268"/>
                  </a:moveTo>
                  <a:cubicBezTo>
                    <a:pt x="1762" y="564"/>
                    <a:pt x="1762" y="564"/>
                    <a:pt x="1762" y="564"/>
                  </a:cubicBezTo>
                  <a:cubicBezTo>
                    <a:pt x="1762" y="564"/>
                    <a:pt x="1762" y="564"/>
                    <a:pt x="1762" y="564"/>
                  </a:cubicBezTo>
                  <a:cubicBezTo>
                    <a:pt x="1758" y="563"/>
                    <a:pt x="1755" y="562"/>
                    <a:pt x="1753" y="561"/>
                  </a:cubicBezTo>
                  <a:cubicBezTo>
                    <a:pt x="1753" y="271"/>
                    <a:pt x="1753" y="271"/>
                    <a:pt x="1753" y="271"/>
                  </a:cubicBezTo>
                  <a:cubicBezTo>
                    <a:pt x="1756" y="270"/>
                    <a:pt x="1759" y="269"/>
                    <a:pt x="1762" y="268"/>
                  </a:cubicBezTo>
                  <a:close/>
                  <a:moveTo>
                    <a:pt x="1762" y="603"/>
                  </a:moveTo>
                  <a:cubicBezTo>
                    <a:pt x="1762" y="707"/>
                    <a:pt x="1762" y="707"/>
                    <a:pt x="1762" y="707"/>
                  </a:cubicBezTo>
                  <a:cubicBezTo>
                    <a:pt x="1759" y="706"/>
                    <a:pt x="1756" y="706"/>
                    <a:pt x="1753" y="706"/>
                  </a:cubicBezTo>
                  <a:cubicBezTo>
                    <a:pt x="1753" y="606"/>
                    <a:pt x="1753" y="606"/>
                    <a:pt x="1753" y="606"/>
                  </a:cubicBezTo>
                  <a:cubicBezTo>
                    <a:pt x="1756" y="605"/>
                    <a:pt x="1759" y="604"/>
                    <a:pt x="1762" y="603"/>
                  </a:cubicBezTo>
                  <a:close/>
                  <a:moveTo>
                    <a:pt x="1762" y="717"/>
                  </a:moveTo>
                  <a:cubicBezTo>
                    <a:pt x="1762" y="783"/>
                    <a:pt x="1762" y="783"/>
                    <a:pt x="1762" y="783"/>
                  </a:cubicBezTo>
                  <a:cubicBezTo>
                    <a:pt x="1760" y="785"/>
                    <a:pt x="1757" y="788"/>
                    <a:pt x="1753" y="790"/>
                  </a:cubicBezTo>
                  <a:cubicBezTo>
                    <a:pt x="1753" y="718"/>
                    <a:pt x="1753" y="718"/>
                    <a:pt x="1753" y="718"/>
                  </a:cubicBezTo>
                  <a:cubicBezTo>
                    <a:pt x="1756" y="717"/>
                    <a:pt x="1759" y="717"/>
                    <a:pt x="1762" y="717"/>
                  </a:cubicBezTo>
                  <a:close/>
                  <a:moveTo>
                    <a:pt x="1762" y="956"/>
                  </a:moveTo>
                  <a:cubicBezTo>
                    <a:pt x="1762" y="968"/>
                    <a:pt x="1762" y="968"/>
                    <a:pt x="1762" y="968"/>
                  </a:cubicBezTo>
                  <a:cubicBezTo>
                    <a:pt x="1761" y="968"/>
                    <a:pt x="1760" y="967"/>
                    <a:pt x="1759" y="966"/>
                  </a:cubicBezTo>
                  <a:cubicBezTo>
                    <a:pt x="1755" y="961"/>
                    <a:pt x="1755" y="958"/>
                    <a:pt x="1760" y="957"/>
                  </a:cubicBezTo>
                  <a:cubicBezTo>
                    <a:pt x="1761" y="957"/>
                    <a:pt x="1761" y="957"/>
                    <a:pt x="1762" y="956"/>
                  </a:cubicBezTo>
                  <a:close/>
                  <a:moveTo>
                    <a:pt x="1753" y="878"/>
                  </a:moveTo>
                  <a:cubicBezTo>
                    <a:pt x="1753" y="866"/>
                    <a:pt x="1753" y="866"/>
                    <a:pt x="1753" y="866"/>
                  </a:cubicBezTo>
                  <a:cubicBezTo>
                    <a:pt x="1756" y="865"/>
                    <a:pt x="1759" y="867"/>
                    <a:pt x="1758" y="871"/>
                  </a:cubicBezTo>
                  <a:cubicBezTo>
                    <a:pt x="1758" y="874"/>
                    <a:pt x="1755" y="878"/>
                    <a:pt x="1753" y="878"/>
                  </a:cubicBezTo>
                  <a:close/>
                  <a:moveTo>
                    <a:pt x="1753" y="181"/>
                  </a:moveTo>
                  <a:cubicBezTo>
                    <a:pt x="1753" y="235"/>
                    <a:pt x="1753" y="235"/>
                    <a:pt x="1753" y="235"/>
                  </a:cubicBezTo>
                  <a:cubicBezTo>
                    <a:pt x="1752" y="234"/>
                    <a:pt x="1752" y="234"/>
                    <a:pt x="1751" y="233"/>
                  </a:cubicBezTo>
                  <a:cubicBezTo>
                    <a:pt x="1734" y="218"/>
                    <a:pt x="1734" y="188"/>
                    <a:pt x="1753" y="181"/>
                  </a:cubicBezTo>
                  <a:close/>
                  <a:moveTo>
                    <a:pt x="1753" y="271"/>
                  </a:moveTo>
                  <a:cubicBezTo>
                    <a:pt x="1753" y="561"/>
                    <a:pt x="1753" y="561"/>
                    <a:pt x="1753" y="561"/>
                  </a:cubicBezTo>
                  <a:cubicBezTo>
                    <a:pt x="1727" y="551"/>
                    <a:pt x="1748" y="534"/>
                    <a:pt x="1737" y="528"/>
                  </a:cubicBezTo>
                  <a:cubicBezTo>
                    <a:pt x="1737" y="264"/>
                    <a:pt x="1737" y="264"/>
                    <a:pt x="1737" y="264"/>
                  </a:cubicBezTo>
                  <a:cubicBezTo>
                    <a:pt x="1750" y="263"/>
                    <a:pt x="1731" y="280"/>
                    <a:pt x="1748" y="273"/>
                  </a:cubicBezTo>
                  <a:cubicBezTo>
                    <a:pt x="1749" y="272"/>
                    <a:pt x="1751" y="272"/>
                    <a:pt x="1753" y="271"/>
                  </a:cubicBezTo>
                  <a:close/>
                  <a:moveTo>
                    <a:pt x="1753" y="606"/>
                  </a:moveTo>
                  <a:cubicBezTo>
                    <a:pt x="1753" y="706"/>
                    <a:pt x="1753" y="706"/>
                    <a:pt x="1753" y="706"/>
                  </a:cubicBezTo>
                  <a:cubicBezTo>
                    <a:pt x="1747" y="705"/>
                    <a:pt x="1742" y="704"/>
                    <a:pt x="1737" y="699"/>
                  </a:cubicBezTo>
                  <a:cubicBezTo>
                    <a:pt x="1737" y="607"/>
                    <a:pt x="1737" y="607"/>
                    <a:pt x="1737" y="607"/>
                  </a:cubicBezTo>
                  <a:cubicBezTo>
                    <a:pt x="1742" y="607"/>
                    <a:pt x="1748" y="607"/>
                    <a:pt x="1753" y="606"/>
                  </a:cubicBezTo>
                  <a:close/>
                  <a:moveTo>
                    <a:pt x="1753" y="718"/>
                  </a:moveTo>
                  <a:cubicBezTo>
                    <a:pt x="1753" y="790"/>
                    <a:pt x="1753" y="790"/>
                    <a:pt x="1753" y="790"/>
                  </a:cubicBezTo>
                  <a:cubicBezTo>
                    <a:pt x="1748" y="792"/>
                    <a:pt x="1743" y="794"/>
                    <a:pt x="1737" y="796"/>
                  </a:cubicBezTo>
                  <a:cubicBezTo>
                    <a:pt x="1737" y="718"/>
                    <a:pt x="1737" y="718"/>
                    <a:pt x="1737" y="718"/>
                  </a:cubicBezTo>
                  <a:cubicBezTo>
                    <a:pt x="1740" y="721"/>
                    <a:pt x="1744" y="721"/>
                    <a:pt x="1748" y="720"/>
                  </a:cubicBezTo>
                  <a:cubicBezTo>
                    <a:pt x="1749" y="719"/>
                    <a:pt x="1751" y="719"/>
                    <a:pt x="1753" y="718"/>
                  </a:cubicBezTo>
                  <a:close/>
                  <a:moveTo>
                    <a:pt x="1753" y="866"/>
                  </a:moveTo>
                  <a:cubicBezTo>
                    <a:pt x="1753" y="878"/>
                    <a:pt x="1753" y="878"/>
                    <a:pt x="1753" y="878"/>
                  </a:cubicBezTo>
                  <a:cubicBezTo>
                    <a:pt x="1752" y="878"/>
                    <a:pt x="1751" y="877"/>
                    <a:pt x="1750" y="876"/>
                  </a:cubicBezTo>
                  <a:cubicBezTo>
                    <a:pt x="1746" y="871"/>
                    <a:pt x="1746" y="868"/>
                    <a:pt x="1751" y="867"/>
                  </a:cubicBezTo>
                  <a:cubicBezTo>
                    <a:pt x="1752" y="867"/>
                    <a:pt x="1752" y="866"/>
                    <a:pt x="1753" y="866"/>
                  </a:cubicBezTo>
                  <a:close/>
                  <a:moveTo>
                    <a:pt x="1737" y="836"/>
                  </a:moveTo>
                  <a:cubicBezTo>
                    <a:pt x="1737" y="825"/>
                    <a:pt x="1737" y="825"/>
                    <a:pt x="1737" y="825"/>
                  </a:cubicBezTo>
                  <a:cubicBezTo>
                    <a:pt x="1741" y="824"/>
                    <a:pt x="1743" y="826"/>
                    <a:pt x="1742" y="829"/>
                  </a:cubicBezTo>
                  <a:cubicBezTo>
                    <a:pt x="1742" y="833"/>
                    <a:pt x="1740" y="836"/>
                    <a:pt x="1737" y="836"/>
                  </a:cubicBezTo>
                  <a:close/>
                  <a:moveTo>
                    <a:pt x="1737" y="264"/>
                  </a:moveTo>
                  <a:cubicBezTo>
                    <a:pt x="1737" y="528"/>
                    <a:pt x="1737" y="528"/>
                    <a:pt x="1737" y="528"/>
                  </a:cubicBezTo>
                  <a:cubicBezTo>
                    <a:pt x="1733" y="526"/>
                    <a:pt x="1723" y="525"/>
                    <a:pt x="1704" y="527"/>
                  </a:cubicBezTo>
                  <a:cubicBezTo>
                    <a:pt x="1700" y="530"/>
                    <a:pt x="1697" y="533"/>
                    <a:pt x="1694" y="536"/>
                  </a:cubicBezTo>
                  <a:cubicBezTo>
                    <a:pt x="1694" y="286"/>
                    <a:pt x="1694" y="286"/>
                    <a:pt x="1694" y="286"/>
                  </a:cubicBezTo>
                  <a:cubicBezTo>
                    <a:pt x="1705" y="277"/>
                    <a:pt x="1717" y="268"/>
                    <a:pt x="1734" y="265"/>
                  </a:cubicBezTo>
                  <a:cubicBezTo>
                    <a:pt x="1735" y="265"/>
                    <a:pt x="1736" y="264"/>
                    <a:pt x="1737" y="264"/>
                  </a:cubicBezTo>
                  <a:close/>
                  <a:moveTo>
                    <a:pt x="1737" y="607"/>
                  </a:moveTo>
                  <a:cubicBezTo>
                    <a:pt x="1737" y="699"/>
                    <a:pt x="1737" y="699"/>
                    <a:pt x="1737" y="699"/>
                  </a:cubicBezTo>
                  <a:cubicBezTo>
                    <a:pt x="1735" y="697"/>
                    <a:pt x="1734" y="694"/>
                    <a:pt x="1732" y="691"/>
                  </a:cubicBezTo>
                  <a:cubicBezTo>
                    <a:pt x="1723" y="669"/>
                    <a:pt x="1705" y="673"/>
                    <a:pt x="1713" y="687"/>
                  </a:cubicBezTo>
                  <a:cubicBezTo>
                    <a:pt x="1719" y="697"/>
                    <a:pt x="1728" y="713"/>
                    <a:pt x="1737" y="718"/>
                  </a:cubicBezTo>
                  <a:cubicBezTo>
                    <a:pt x="1737" y="796"/>
                    <a:pt x="1737" y="796"/>
                    <a:pt x="1737" y="796"/>
                  </a:cubicBezTo>
                  <a:cubicBezTo>
                    <a:pt x="1726" y="800"/>
                    <a:pt x="1715" y="804"/>
                    <a:pt x="1709" y="807"/>
                  </a:cubicBezTo>
                  <a:cubicBezTo>
                    <a:pt x="1705" y="811"/>
                    <a:pt x="1699" y="816"/>
                    <a:pt x="1694" y="819"/>
                  </a:cubicBezTo>
                  <a:cubicBezTo>
                    <a:pt x="1694" y="566"/>
                    <a:pt x="1694" y="566"/>
                    <a:pt x="1694" y="566"/>
                  </a:cubicBezTo>
                  <a:cubicBezTo>
                    <a:pt x="1696" y="568"/>
                    <a:pt x="1698" y="569"/>
                    <a:pt x="1700" y="571"/>
                  </a:cubicBezTo>
                  <a:cubicBezTo>
                    <a:pt x="1718" y="587"/>
                    <a:pt x="1690" y="599"/>
                    <a:pt x="1730" y="606"/>
                  </a:cubicBezTo>
                  <a:cubicBezTo>
                    <a:pt x="1732" y="606"/>
                    <a:pt x="1735" y="607"/>
                    <a:pt x="1737" y="607"/>
                  </a:cubicBezTo>
                  <a:close/>
                  <a:moveTo>
                    <a:pt x="1737" y="825"/>
                  </a:moveTo>
                  <a:cubicBezTo>
                    <a:pt x="1737" y="836"/>
                    <a:pt x="1737" y="836"/>
                    <a:pt x="1737" y="836"/>
                  </a:cubicBezTo>
                  <a:cubicBezTo>
                    <a:pt x="1736" y="836"/>
                    <a:pt x="1735" y="836"/>
                    <a:pt x="1734" y="834"/>
                  </a:cubicBezTo>
                  <a:cubicBezTo>
                    <a:pt x="1730" y="830"/>
                    <a:pt x="1730" y="827"/>
                    <a:pt x="1735" y="825"/>
                  </a:cubicBezTo>
                  <a:cubicBezTo>
                    <a:pt x="1736" y="825"/>
                    <a:pt x="1736" y="825"/>
                    <a:pt x="1737" y="825"/>
                  </a:cubicBezTo>
                  <a:close/>
                  <a:moveTo>
                    <a:pt x="1694" y="1136"/>
                  </a:moveTo>
                  <a:cubicBezTo>
                    <a:pt x="1694" y="1038"/>
                    <a:pt x="1694" y="1038"/>
                    <a:pt x="1694" y="1038"/>
                  </a:cubicBezTo>
                  <a:cubicBezTo>
                    <a:pt x="1701" y="1030"/>
                    <a:pt x="1707" y="1024"/>
                    <a:pt x="1712" y="1023"/>
                  </a:cubicBezTo>
                  <a:cubicBezTo>
                    <a:pt x="1728" y="1022"/>
                    <a:pt x="1728" y="1042"/>
                    <a:pt x="1718" y="1051"/>
                  </a:cubicBezTo>
                  <a:cubicBezTo>
                    <a:pt x="1707" y="1059"/>
                    <a:pt x="1728" y="1104"/>
                    <a:pt x="1717" y="1108"/>
                  </a:cubicBezTo>
                  <a:cubicBezTo>
                    <a:pt x="1709" y="1111"/>
                    <a:pt x="1702" y="1126"/>
                    <a:pt x="1694" y="1136"/>
                  </a:cubicBezTo>
                  <a:close/>
                  <a:moveTo>
                    <a:pt x="1694" y="892"/>
                  </a:moveTo>
                  <a:cubicBezTo>
                    <a:pt x="1705" y="878"/>
                    <a:pt x="1715" y="863"/>
                    <a:pt x="1720" y="850"/>
                  </a:cubicBezTo>
                  <a:cubicBezTo>
                    <a:pt x="1731" y="824"/>
                    <a:pt x="1715" y="825"/>
                    <a:pt x="1700" y="831"/>
                  </a:cubicBezTo>
                  <a:cubicBezTo>
                    <a:pt x="1698" y="831"/>
                    <a:pt x="1696" y="832"/>
                    <a:pt x="1694" y="832"/>
                  </a:cubicBezTo>
                  <a:lnTo>
                    <a:pt x="1694" y="892"/>
                  </a:lnTo>
                  <a:close/>
                  <a:moveTo>
                    <a:pt x="1694" y="286"/>
                  </a:moveTo>
                  <a:cubicBezTo>
                    <a:pt x="1694" y="536"/>
                    <a:pt x="1694" y="536"/>
                    <a:pt x="1694" y="536"/>
                  </a:cubicBezTo>
                  <a:cubicBezTo>
                    <a:pt x="1686" y="546"/>
                    <a:pt x="1685" y="555"/>
                    <a:pt x="1694" y="566"/>
                  </a:cubicBezTo>
                  <a:cubicBezTo>
                    <a:pt x="1694" y="819"/>
                    <a:pt x="1694" y="819"/>
                    <a:pt x="1694" y="819"/>
                  </a:cubicBezTo>
                  <a:cubicBezTo>
                    <a:pt x="1686" y="825"/>
                    <a:pt x="1677" y="827"/>
                    <a:pt x="1669" y="809"/>
                  </a:cubicBezTo>
                  <a:cubicBezTo>
                    <a:pt x="1669" y="807"/>
                    <a:pt x="1668" y="805"/>
                    <a:pt x="1667" y="804"/>
                  </a:cubicBezTo>
                  <a:cubicBezTo>
                    <a:pt x="1667" y="296"/>
                    <a:pt x="1667" y="296"/>
                    <a:pt x="1667" y="296"/>
                  </a:cubicBezTo>
                  <a:cubicBezTo>
                    <a:pt x="1681" y="296"/>
                    <a:pt x="1661" y="264"/>
                    <a:pt x="1676" y="264"/>
                  </a:cubicBezTo>
                  <a:cubicBezTo>
                    <a:pt x="1691" y="264"/>
                    <a:pt x="1679" y="299"/>
                    <a:pt x="1690" y="290"/>
                  </a:cubicBezTo>
                  <a:cubicBezTo>
                    <a:pt x="1691" y="288"/>
                    <a:pt x="1693" y="287"/>
                    <a:pt x="1694" y="286"/>
                  </a:cubicBezTo>
                  <a:close/>
                  <a:moveTo>
                    <a:pt x="1694" y="832"/>
                  </a:moveTo>
                  <a:cubicBezTo>
                    <a:pt x="1686" y="834"/>
                    <a:pt x="1676" y="831"/>
                    <a:pt x="1667" y="826"/>
                  </a:cubicBezTo>
                  <a:cubicBezTo>
                    <a:pt x="1667" y="923"/>
                    <a:pt x="1667" y="923"/>
                    <a:pt x="1667" y="923"/>
                  </a:cubicBezTo>
                  <a:cubicBezTo>
                    <a:pt x="1675" y="916"/>
                    <a:pt x="1685" y="905"/>
                    <a:pt x="1694" y="892"/>
                  </a:cubicBezTo>
                  <a:cubicBezTo>
                    <a:pt x="1694" y="832"/>
                    <a:pt x="1694" y="832"/>
                    <a:pt x="1694" y="832"/>
                  </a:cubicBezTo>
                  <a:close/>
                  <a:moveTo>
                    <a:pt x="1694" y="1038"/>
                  </a:moveTo>
                  <a:cubicBezTo>
                    <a:pt x="1694" y="1136"/>
                    <a:pt x="1694" y="1136"/>
                    <a:pt x="1694" y="1136"/>
                  </a:cubicBezTo>
                  <a:cubicBezTo>
                    <a:pt x="1691" y="1140"/>
                    <a:pt x="1687" y="1143"/>
                    <a:pt x="1683" y="1143"/>
                  </a:cubicBezTo>
                  <a:cubicBezTo>
                    <a:pt x="1669" y="1146"/>
                    <a:pt x="1675" y="1113"/>
                    <a:pt x="1667" y="1105"/>
                  </a:cubicBezTo>
                  <a:cubicBezTo>
                    <a:pt x="1667" y="1104"/>
                    <a:pt x="1667" y="1104"/>
                    <a:pt x="1667" y="1104"/>
                  </a:cubicBezTo>
                  <a:cubicBezTo>
                    <a:pt x="1667" y="1075"/>
                    <a:pt x="1667" y="1075"/>
                    <a:pt x="1667" y="1075"/>
                  </a:cubicBezTo>
                  <a:cubicBezTo>
                    <a:pt x="1669" y="1069"/>
                    <a:pt x="1672" y="1065"/>
                    <a:pt x="1674" y="1063"/>
                  </a:cubicBezTo>
                  <a:cubicBezTo>
                    <a:pt x="1679" y="1060"/>
                    <a:pt x="1686" y="1048"/>
                    <a:pt x="1694" y="1038"/>
                  </a:cubicBezTo>
                  <a:close/>
                  <a:moveTo>
                    <a:pt x="1667" y="1029"/>
                  </a:moveTo>
                  <a:cubicBezTo>
                    <a:pt x="1667" y="1017"/>
                    <a:pt x="1667" y="1017"/>
                    <a:pt x="1667" y="1017"/>
                  </a:cubicBezTo>
                  <a:cubicBezTo>
                    <a:pt x="1671" y="1016"/>
                    <a:pt x="1673" y="1018"/>
                    <a:pt x="1673" y="1022"/>
                  </a:cubicBezTo>
                  <a:cubicBezTo>
                    <a:pt x="1672" y="1025"/>
                    <a:pt x="1670" y="1029"/>
                    <a:pt x="1667" y="1029"/>
                  </a:cubicBezTo>
                  <a:close/>
                  <a:moveTo>
                    <a:pt x="1667" y="296"/>
                  </a:moveTo>
                  <a:cubicBezTo>
                    <a:pt x="1667" y="804"/>
                    <a:pt x="1667" y="804"/>
                    <a:pt x="1667" y="804"/>
                  </a:cubicBezTo>
                  <a:cubicBezTo>
                    <a:pt x="1654" y="776"/>
                    <a:pt x="1629" y="747"/>
                    <a:pt x="1620" y="722"/>
                  </a:cubicBezTo>
                  <a:cubicBezTo>
                    <a:pt x="1611" y="696"/>
                    <a:pt x="1601" y="680"/>
                    <a:pt x="1591" y="681"/>
                  </a:cubicBezTo>
                  <a:cubicBezTo>
                    <a:pt x="1582" y="683"/>
                    <a:pt x="1604" y="732"/>
                    <a:pt x="1613" y="750"/>
                  </a:cubicBezTo>
                  <a:cubicBezTo>
                    <a:pt x="1623" y="768"/>
                    <a:pt x="1634" y="796"/>
                    <a:pt x="1650" y="813"/>
                  </a:cubicBezTo>
                  <a:cubicBezTo>
                    <a:pt x="1656" y="818"/>
                    <a:pt x="1661" y="823"/>
                    <a:pt x="1667" y="826"/>
                  </a:cubicBezTo>
                  <a:cubicBezTo>
                    <a:pt x="1667" y="923"/>
                    <a:pt x="1667" y="923"/>
                    <a:pt x="1667" y="923"/>
                  </a:cubicBezTo>
                  <a:cubicBezTo>
                    <a:pt x="1666" y="924"/>
                    <a:pt x="1665" y="924"/>
                    <a:pt x="1664" y="925"/>
                  </a:cubicBezTo>
                  <a:cubicBezTo>
                    <a:pt x="1648" y="938"/>
                    <a:pt x="1643" y="966"/>
                    <a:pt x="1634" y="970"/>
                  </a:cubicBezTo>
                  <a:cubicBezTo>
                    <a:pt x="1624" y="975"/>
                    <a:pt x="1637" y="981"/>
                    <a:pt x="1642" y="992"/>
                  </a:cubicBezTo>
                  <a:cubicBezTo>
                    <a:pt x="1648" y="1003"/>
                    <a:pt x="1649" y="1039"/>
                    <a:pt x="1642" y="1053"/>
                  </a:cubicBezTo>
                  <a:cubicBezTo>
                    <a:pt x="1635" y="1066"/>
                    <a:pt x="1623" y="1083"/>
                    <a:pt x="1612" y="1084"/>
                  </a:cubicBezTo>
                  <a:cubicBezTo>
                    <a:pt x="1601" y="1086"/>
                    <a:pt x="1600" y="1105"/>
                    <a:pt x="1608" y="1110"/>
                  </a:cubicBezTo>
                  <a:cubicBezTo>
                    <a:pt x="1616" y="1116"/>
                    <a:pt x="1605" y="1128"/>
                    <a:pt x="1589" y="1129"/>
                  </a:cubicBezTo>
                  <a:cubicBezTo>
                    <a:pt x="1572" y="1131"/>
                    <a:pt x="1590" y="1180"/>
                    <a:pt x="1575" y="1181"/>
                  </a:cubicBezTo>
                  <a:cubicBezTo>
                    <a:pt x="1560" y="1183"/>
                    <a:pt x="1542" y="1202"/>
                    <a:pt x="1520" y="1205"/>
                  </a:cubicBezTo>
                  <a:cubicBezTo>
                    <a:pt x="1500" y="1207"/>
                    <a:pt x="1477" y="1215"/>
                    <a:pt x="1465" y="1203"/>
                  </a:cubicBezTo>
                  <a:cubicBezTo>
                    <a:pt x="1465" y="662"/>
                    <a:pt x="1465" y="662"/>
                    <a:pt x="1465" y="662"/>
                  </a:cubicBezTo>
                  <a:cubicBezTo>
                    <a:pt x="1475" y="666"/>
                    <a:pt x="1484" y="667"/>
                    <a:pt x="1487" y="659"/>
                  </a:cubicBezTo>
                  <a:cubicBezTo>
                    <a:pt x="1493" y="647"/>
                    <a:pt x="1511" y="651"/>
                    <a:pt x="1526" y="654"/>
                  </a:cubicBezTo>
                  <a:cubicBezTo>
                    <a:pt x="1541" y="657"/>
                    <a:pt x="1567" y="662"/>
                    <a:pt x="1580" y="661"/>
                  </a:cubicBezTo>
                  <a:cubicBezTo>
                    <a:pt x="1594" y="659"/>
                    <a:pt x="1608" y="647"/>
                    <a:pt x="1609" y="635"/>
                  </a:cubicBezTo>
                  <a:cubicBezTo>
                    <a:pt x="1611" y="622"/>
                    <a:pt x="1591" y="620"/>
                    <a:pt x="1568" y="620"/>
                  </a:cubicBezTo>
                  <a:cubicBezTo>
                    <a:pt x="1545" y="620"/>
                    <a:pt x="1535" y="616"/>
                    <a:pt x="1539" y="602"/>
                  </a:cubicBezTo>
                  <a:cubicBezTo>
                    <a:pt x="1543" y="588"/>
                    <a:pt x="1550" y="576"/>
                    <a:pt x="1563" y="570"/>
                  </a:cubicBezTo>
                  <a:cubicBezTo>
                    <a:pt x="1575" y="565"/>
                    <a:pt x="1586" y="562"/>
                    <a:pt x="1598" y="562"/>
                  </a:cubicBezTo>
                  <a:cubicBezTo>
                    <a:pt x="1611" y="562"/>
                    <a:pt x="1627" y="572"/>
                    <a:pt x="1642" y="570"/>
                  </a:cubicBezTo>
                  <a:cubicBezTo>
                    <a:pt x="1657" y="569"/>
                    <a:pt x="1652" y="555"/>
                    <a:pt x="1637" y="547"/>
                  </a:cubicBezTo>
                  <a:cubicBezTo>
                    <a:pt x="1621" y="539"/>
                    <a:pt x="1619" y="527"/>
                    <a:pt x="1626" y="520"/>
                  </a:cubicBezTo>
                  <a:cubicBezTo>
                    <a:pt x="1632" y="513"/>
                    <a:pt x="1628" y="506"/>
                    <a:pt x="1616" y="513"/>
                  </a:cubicBezTo>
                  <a:cubicBezTo>
                    <a:pt x="1604" y="520"/>
                    <a:pt x="1586" y="538"/>
                    <a:pt x="1582" y="527"/>
                  </a:cubicBezTo>
                  <a:cubicBezTo>
                    <a:pt x="1578" y="516"/>
                    <a:pt x="1548" y="525"/>
                    <a:pt x="1548" y="542"/>
                  </a:cubicBezTo>
                  <a:cubicBezTo>
                    <a:pt x="1548" y="558"/>
                    <a:pt x="1552" y="561"/>
                    <a:pt x="1546" y="572"/>
                  </a:cubicBezTo>
                  <a:cubicBezTo>
                    <a:pt x="1541" y="583"/>
                    <a:pt x="1528" y="591"/>
                    <a:pt x="1517" y="590"/>
                  </a:cubicBezTo>
                  <a:cubicBezTo>
                    <a:pt x="1506" y="588"/>
                    <a:pt x="1519" y="609"/>
                    <a:pt x="1508" y="614"/>
                  </a:cubicBezTo>
                  <a:cubicBezTo>
                    <a:pt x="1497" y="620"/>
                    <a:pt x="1491" y="606"/>
                    <a:pt x="1484" y="592"/>
                  </a:cubicBezTo>
                  <a:cubicBezTo>
                    <a:pt x="1478" y="579"/>
                    <a:pt x="1472" y="570"/>
                    <a:pt x="1465" y="562"/>
                  </a:cubicBezTo>
                  <a:cubicBezTo>
                    <a:pt x="1465" y="428"/>
                    <a:pt x="1465" y="428"/>
                    <a:pt x="1465" y="428"/>
                  </a:cubicBezTo>
                  <a:cubicBezTo>
                    <a:pt x="1475" y="431"/>
                    <a:pt x="1482" y="435"/>
                    <a:pt x="1490" y="428"/>
                  </a:cubicBezTo>
                  <a:cubicBezTo>
                    <a:pt x="1501" y="418"/>
                    <a:pt x="1482" y="402"/>
                    <a:pt x="1498" y="402"/>
                  </a:cubicBezTo>
                  <a:cubicBezTo>
                    <a:pt x="1515" y="402"/>
                    <a:pt x="1528" y="403"/>
                    <a:pt x="1516" y="391"/>
                  </a:cubicBezTo>
                  <a:cubicBezTo>
                    <a:pt x="1504" y="379"/>
                    <a:pt x="1520" y="385"/>
                    <a:pt x="1534" y="379"/>
                  </a:cubicBezTo>
                  <a:cubicBezTo>
                    <a:pt x="1548" y="372"/>
                    <a:pt x="1546" y="361"/>
                    <a:pt x="1530" y="364"/>
                  </a:cubicBezTo>
                  <a:cubicBezTo>
                    <a:pt x="1513" y="366"/>
                    <a:pt x="1500" y="376"/>
                    <a:pt x="1493" y="359"/>
                  </a:cubicBezTo>
                  <a:cubicBezTo>
                    <a:pt x="1486" y="343"/>
                    <a:pt x="1506" y="324"/>
                    <a:pt x="1517" y="311"/>
                  </a:cubicBezTo>
                  <a:cubicBezTo>
                    <a:pt x="1528" y="299"/>
                    <a:pt x="1500" y="294"/>
                    <a:pt x="1495" y="309"/>
                  </a:cubicBezTo>
                  <a:cubicBezTo>
                    <a:pt x="1491" y="324"/>
                    <a:pt x="1475" y="331"/>
                    <a:pt x="1469" y="346"/>
                  </a:cubicBezTo>
                  <a:cubicBezTo>
                    <a:pt x="1464" y="361"/>
                    <a:pt x="1484" y="375"/>
                    <a:pt x="1474" y="385"/>
                  </a:cubicBezTo>
                  <a:cubicBezTo>
                    <a:pt x="1470" y="389"/>
                    <a:pt x="1468" y="392"/>
                    <a:pt x="1465" y="395"/>
                  </a:cubicBezTo>
                  <a:cubicBezTo>
                    <a:pt x="1465" y="250"/>
                    <a:pt x="1465" y="250"/>
                    <a:pt x="1465" y="250"/>
                  </a:cubicBezTo>
                  <a:cubicBezTo>
                    <a:pt x="1469" y="248"/>
                    <a:pt x="1472" y="246"/>
                    <a:pt x="1475" y="246"/>
                  </a:cubicBezTo>
                  <a:cubicBezTo>
                    <a:pt x="1494" y="242"/>
                    <a:pt x="1521" y="217"/>
                    <a:pt x="1543" y="227"/>
                  </a:cubicBezTo>
                  <a:cubicBezTo>
                    <a:pt x="1565" y="236"/>
                    <a:pt x="1574" y="233"/>
                    <a:pt x="1590" y="246"/>
                  </a:cubicBezTo>
                  <a:cubicBezTo>
                    <a:pt x="1606" y="258"/>
                    <a:pt x="1605" y="265"/>
                    <a:pt x="1623" y="268"/>
                  </a:cubicBezTo>
                  <a:cubicBezTo>
                    <a:pt x="1641" y="270"/>
                    <a:pt x="1645" y="294"/>
                    <a:pt x="1623" y="294"/>
                  </a:cubicBezTo>
                  <a:cubicBezTo>
                    <a:pt x="1601" y="294"/>
                    <a:pt x="1587" y="281"/>
                    <a:pt x="1579" y="288"/>
                  </a:cubicBezTo>
                  <a:cubicBezTo>
                    <a:pt x="1571" y="295"/>
                    <a:pt x="1587" y="302"/>
                    <a:pt x="1595" y="311"/>
                  </a:cubicBezTo>
                  <a:cubicBezTo>
                    <a:pt x="1604" y="321"/>
                    <a:pt x="1619" y="328"/>
                    <a:pt x="1626" y="324"/>
                  </a:cubicBezTo>
                  <a:cubicBezTo>
                    <a:pt x="1632" y="320"/>
                    <a:pt x="1612" y="306"/>
                    <a:pt x="1627" y="310"/>
                  </a:cubicBezTo>
                  <a:cubicBezTo>
                    <a:pt x="1642" y="314"/>
                    <a:pt x="1657" y="316"/>
                    <a:pt x="1648" y="307"/>
                  </a:cubicBezTo>
                  <a:cubicBezTo>
                    <a:pt x="1638" y="299"/>
                    <a:pt x="1652" y="296"/>
                    <a:pt x="1667" y="296"/>
                  </a:cubicBezTo>
                  <a:cubicBezTo>
                    <a:pt x="1667" y="296"/>
                    <a:pt x="1667" y="296"/>
                    <a:pt x="1667" y="296"/>
                  </a:cubicBezTo>
                  <a:close/>
                  <a:moveTo>
                    <a:pt x="1667" y="1017"/>
                  </a:moveTo>
                  <a:cubicBezTo>
                    <a:pt x="1667" y="1018"/>
                    <a:pt x="1666" y="1018"/>
                    <a:pt x="1666" y="1018"/>
                  </a:cubicBezTo>
                  <a:cubicBezTo>
                    <a:pt x="1661" y="1019"/>
                    <a:pt x="1660" y="1022"/>
                    <a:pt x="1664" y="1027"/>
                  </a:cubicBezTo>
                  <a:cubicBezTo>
                    <a:pt x="1665" y="1028"/>
                    <a:pt x="1666" y="1029"/>
                    <a:pt x="1667" y="1029"/>
                  </a:cubicBezTo>
                  <a:cubicBezTo>
                    <a:pt x="1667" y="1017"/>
                    <a:pt x="1667" y="1017"/>
                    <a:pt x="1667" y="1017"/>
                  </a:cubicBezTo>
                  <a:close/>
                  <a:moveTo>
                    <a:pt x="1667" y="1075"/>
                  </a:moveTo>
                  <a:cubicBezTo>
                    <a:pt x="1663" y="1085"/>
                    <a:pt x="1662" y="1098"/>
                    <a:pt x="1667" y="1104"/>
                  </a:cubicBezTo>
                  <a:cubicBezTo>
                    <a:pt x="1667" y="1075"/>
                    <a:pt x="1667" y="1075"/>
                    <a:pt x="1667" y="1075"/>
                  </a:cubicBezTo>
                  <a:close/>
                  <a:moveTo>
                    <a:pt x="1465" y="579"/>
                  </a:moveTo>
                  <a:cubicBezTo>
                    <a:pt x="1466" y="574"/>
                    <a:pt x="1467" y="569"/>
                    <a:pt x="1465" y="566"/>
                  </a:cubicBezTo>
                  <a:cubicBezTo>
                    <a:pt x="1465" y="579"/>
                    <a:pt x="1465" y="579"/>
                    <a:pt x="1465" y="579"/>
                  </a:cubicBezTo>
                  <a:close/>
                  <a:moveTo>
                    <a:pt x="1465" y="136"/>
                  </a:moveTo>
                  <a:cubicBezTo>
                    <a:pt x="1465" y="81"/>
                    <a:pt x="1465" y="81"/>
                    <a:pt x="1465" y="81"/>
                  </a:cubicBezTo>
                  <a:cubicBezTo>
                    <a:pt x="1468" y="82"/>
                    <a:pt x="1470" y="83"/>
                    <a:pt x="1474" y="84"/>
                  </a:cubicBezTo>
                  <a:cubicBezTo>
                    <a:pt x="1506" y="84"/>
                    <a:pt x="1497" y="92"/>
                    <a:pt x="1512" y="103"/>
                  </a:cubicBezTo>
                  <a:cubicBezTo>
                    <a:pt x="1528" y="114"/>
                    <a:pt x="1508" y="140"/>
                    <a:pt x="1486" y="125"/>
                  </a:cubicBezTo>
                  <a:cubicBezTo>
                    <a:pt x="1468" y="112"/>
                    <a:pt x="1473" y="135"/>
                    <a:pt x="1465" y="136"/>
                  </a:cubicBezTo>
                  <a:close/>
                  <a:moveTo>
                    <a:pt x="1465" y="81"/>
                  </a:moveTo>
                  <a:cubicBezTo>
                    <a:pt x="1465" y="136"/>
                    <a:pt x="1465" y="136"/>
                    <a:pt x="1465" y="136"/>
                  </a:cubicBezTo>
                  <a:cubicBezTo>
                    <a:pt x="1464" y="136"/>
                    <a:pt x="1461" y="135"/>
                    <a:pt x="1458" y="132"/>
                  </a:cubicBezTo>
                  <a:cubicBezTo>
                    <a:pt x="1440" y="118"/>
                    <a:pt x="1436" y="108"/>
                    <a:pt x="1457" y="106"/>
                  </a:cubicBezTo>
                  <a:cubicBezTo>
                    <a:pt x="1477" y="104"/>
                    <a:pt x="1438" y="89"/>
                    <a:pt x="1429" y="100"/>
                  </a:cubicBezTo>
                  <a:cubicBezTo>
                    <a:pt x="1419" y="111"/>
                    <a:pt x="1399" y="73"/>
                    <a:pt x="1427" y="73"/>
                  </a:cubicBezTo>
                  <a:cubicBezTo>
                    <a:pt x="1451" y="73"/>
                    <a:pt x="1450" y="75"/>
                    <a:pt x="1465" y="81"/>
                  </a:cubicBezTo>
                  <a:close/>
                  <a:moveTo>
                    <a:pt x="1465" y="250"/>
                  </a:moveTo>
                  <a:cubicBezTo>
                    <a:pt x="1465" y="395"/>
                    <a:pt x="1465" y="395"/>
                    <a:pt x="1465" y="395"/>
                  </a:cubicBezTo>
                  <a:cubicBezTo>
                    <a:pt x="1460" y="403"/>
                    <a:pt x="1456" y="409"/>
                    <a:pt x="1449" y="409"/>
                  </a:cubicBezTo>
                  <a:cubicBezTo>
                    <a:pt x="1439" y="409"/>
                    <a:pt x="1431" y="429"/>
                    <a:pt x="1427" y="416"/>
                  </a:cubicBezTo>
                  <a:cubicBezTo>
                    <a:pt x="1423" y="402"/>
                    <a:pt x="1415" y="387"/>
                    <a:pt x="1405" y="394"/>
                  </a:cubicBezTo>
                  <a:cubicBezTo>
                    <a:pt x="1395" y="401"/>
                    <a:pt x="1397" y="424"/>
                    <a:pt x="1384" y="405"/>
                  </a:cubicBezTo>
                  <a:cubicBezTo>
                    <a:pt x="1372" y="385"/>
                    <a:pt x="1361" y="358"/>
                    <a:pt x="1375" y="343"/>
                  </a:cubicBezTo>
                  <a:cubicBezTo>
                    <a:pt x="1389" y="328"/>
                    <a:pt x="1408" y="316"/>
                    <a:pt x="1419" y="301"/>
                  </a:cubicBezTo>
                  <a:cubicBezTo>
                    <a:pt x="1428" y="288"/>
                    <a:pt x="1448" y="261"/>
                    <a:pt x="1465" y="250"/>
                  </a:cubicBezTo>
                  <a:close/>
                  <a:moveTo>
                    <a:pt x="1465" y="428"/>
                  </a:moveTo>
                  <a:cubicBezTo>
                    <a:pt x="1462" y="426"/>
                    <a:pt x="1457" y="425"/>
                    <a:pt x="1453" y="425"/>
                  </a:cubicBezTo>
                  <a:cubicBezTo>
                    <a:pt x="1438" y="425"/>
                    <a:pt x="1434" y="432"/>
                    <a:pt x="1416" y="432"/>
                  </a:cubicBezTo>
                  <a:cubicBezTo>
                    <a:pt x="1398" y="432"/>
                    <a:pt x="1405" y="420"/>
                    <a:pt x="1394" y="420"/>
                  </a:cubicBezTo>
                  <a:cubicBezTo>
                    <a:pt x="1383" y="420"/>
                    <a:pt x="1386" y="440"/>
                    <a:pt x="1376" y="450"/>
                  </a:cubicBezTo>
                  <a:cubicBezTo>
                    <a:pt x="1368" y="458"/>
                    <a:pt x="1354" y="469"/>
                    <a:pt x="1340" y="474"/>
                  </a:cubicBezTo>
                  <a:cubicBezTo>
                    <a:pt x="1340" y="584"/>
                    <a:pt x="1340" y="584"/>
                    <a:pt x="1340" y="584"/>
                  </a:cubicBezTo>
                  <a:cubicBezTo>
                    <a:pt x="1347" y="582"/>
                    <a:pt x="1348" y="569"/>
                    <a:pt x="1345" y="555"/>
                  </a:cubicBezTo>
                  <a:cubicBezTo>
                    <a:pt x="1341" y="540"/>
                    <a:pt x="1367" y="546"/>
                    <a:pt x="1389" y="546"/>
                  </a:cubicBezTo>
                  <a:cubicBezTo>
                    <a:pt x="1411" y="546"/>
                    <a:pt x="1413" y="561"/>
                    <a:pt x="1428" y="566"/>
                  </a:cubicBezTo>
                  <a:cubicBezTo>
                    <a:pt x="1443" y="572"/>
                    <a:pt x="1445" y="585"/>
                    <a:pt x="1445" y="605"/>
                  </a:cubicBezTo>
                  <a:cubicBezTo>
                    <a:pt x="1445" y="624"/>
                    <a:pt x="1460" y="598"/>
                    <a:pt x="1463" y="590"/>
                  </a:cubicBezTo>
                  <a:cubicBezTo>
                    <a:pt x="1463" y="587"/>
                    <a:pt x="1465" y="583"/>
                    <a:pt x="1465" y="579"/>
                  </a:cubicBezTo>
                  <a:cubicBezTo>
                    <a:pt x="1465" y="566"/>
                    <a:pt x="1465" y="566"/>
                    <a:pt x="1465" y="566"/>
                  </a:cubicBezTo>
                  <a:cubicBezTo>
                    <a:pt x="1464" y="564"/>
                    <a:pt x="1463" y="562"/>
                    <a:pt x="1460" y="562"/>
                  </a:cubicBezTo>
                  <a:cubicBezTo>
                    <a:pt x="1449" y="562"/>
                    <a:pt x="1446" y="558"/>
                    <a:pt x="1437" y="548"/>
                  </a:cubicBezTo>
                  <a:cubicBezTo>
                    <a:pt x="1427" y="539"/>
                    <a:pt x="1435" y="533"/>
                    <a:pt x="1445" y="542"/>
                  </a:cubicBezTo>
                  <a:cubicBezTo>
                    <a:pt x="1454" y="550"/>
                    <a:pt x="1458" y="554"/>
                    <a:pt x="1465" y="562"/>
                  </a:cubicBezTo>
                  <a:cubicBezTo>
                    <a:pt x="1465" y="562"/>
                    <a:pt x="1465" y="562"/>
                    <a:pt x="1465" y="562"/>
                  </a:cubicBezTo>
                  <a:cubicBezTo>
                    <a:pt x="1465" y="428"/>
                    <a:pt x="1465" y="428"/>
                    <a:pt x="1465" y="428"/>
                  </a:cubicBezTo>
                  <a:close/>
                  <a:moveTo>
                    <a:pt x="1465" y="662"/>
                  </a:moveTo>
                  <a:cubicBezTo>
                    <a:pt x="1465" y="1203"/>
                    <a:pt x="1465" y="1203"/>
                    <a:pt x="1465" y="1203"/>
                  </a:cubicBezTo>
                  <a:cubicBezTo>
                    <a:pt x="1464" y="1202"/>
                    <a:pt x="1463" y="1201"/>
                    <a:pt x="1463" y="1199"/>
                  </a:cubicBezTo>
                  <a:cubicBezTo>
                    <a:pt x="1453" y="1181"/>
                    <a:pt x="1469" y="1170"/>
                    <a:pt x="1453" y="1151"/>
                  </a:cubicBezTo>
                  <a:cubicBezTo>
                    <a:pt x="1437" y="1132"/>
                    <a:pt x="1446" y="1116"/>
                    <a:pt x="1434" y="1098"/>
                  </a:cubicBezTo>
                  <a:cubicBezTo>
                    <a:pt x="1421" y="1080"/>
                    <a:pt x="1409" y="1049"/>
                    <a:pt x="1421" y="1032"/>
                  </a:cubicBezTo>
                  <a:cubicBezTo>
                    <a:pt x="1434" y="1016"/>
                    <a:pt x="1439" y="1003"/>
                    <a:pt x="1428" y="999"/>
                  </a:cubicBezTo>
                  <a:cubicBezTo>
                    <a:pt x="1417" y="995"/>
                    <a:pt x="1434" y="976"/>
                    <a:pt x="1419" y="966"/>
                  </a:cubicBezTo>
                  <a:cubicBezTo>
                    <a:pt x="1404" y="957"/>
                    <a:pt x="1394" y="931"/>
                    <a:pt x="1400" y="918"/>
                  </a:cubicBezTo>
                  <a:cubicBezTo>
                    <a:pt x="1405" y="906"/>
                    <a:pt x="1406" y="886"/>
                    <a:pt x="1389" y="886"/>
                  </a:cubicBezTo>
                  <a:cubicBezTo>
                    <a:pt x="1375" y="886"/>
                    <a:pt x="1356" y="878"/>
                    <a:pt x="1340" y="876"/>
                  </a:cubicBezTo>
                  <a:cubicBezTo>
                    <a:pt x="1340" y="615"/>
                    <a:pt x="1340" y="615"/>
                    <a:pt x="1340" y="615"/>
                  </a:cubicBezTo>
                  <a:cubicBezTo>
                    <a:pt x="1348" y="612"/>
                    <a:pt x="1356" y="609"/>
                    <a:pt x="1369" y="609"/>
                  </a:cubicBezTo>
                  <a:cubicBezTo>
                    <a:pt x="1395" y="609"/>
                    <a:pt x="1415" y="599"/>
                    <a:pt x="1412" y="620"/>
                  </a:cubicBezTo>
                  <a:cubicBezTo>
                    <a:pt x="1409" y="640"/>
                    <a:pt x="1435" y="644"/>
                    <a:pt x="1449" y="653"/>
                  </a:cubicBezTo>
                  <a:cubicBezTo>
                    <a:pt x="1454" y="656"/>
                    <a:pt x="1460" y="659"/>
                    <a:pt x="1465" y="662"/>
                  </a:cubicBezTo>
                  <a:close/>
                  <a:moveTo>
                    <a:pt x="1340" y="463"/>
                  </a:moveTo>
                  <a:cubicBezTo>
                    <a:pt x="1340" y="451"/>
                    <a:pt x="1340" y="451"/>
                    <a:pt x="1340" y="451"/>
                  </a:cubicBezTo>
                  <a:cubicBezTo>
                    <a:pt x="1344" y="450"/>
                    <a:pt x="1346" y="452"/>
                    <a:pt x="1345" y="456"/>
                  </a:cubicBezTo>
                  <a:cubicBezTo>
                    <a:pt x="1345" y="459"/>
                    <a:pt x="1343" y="463"/>
                    <a:pt x="1340" y="463"/>
                  </a:cubicBezTo>
                  <a:close/>
                  <a:moveTo>
                    <a:pt x="1340" y="451"/>
                  </a:moveTo>
                  <a:cubicBezTo>
                    <a:pt x="1340" y="463"/>
                    <a:pt x="1340" y="463"/>
                    <a:pt x="1340" y="463"/>
                  </a:cubicBezTo>
                  <a:cubicBezTo>
                    <a:pt x="1339" y="463"/>
                    <a:pt x="1338" y="462"/>
                    <a:pt x="1337" y="461"/>
                  </a:cubicBezTo>
                  <a:cubicBezTo>
                    <a:pt x="1333" y="456"/>
                    <a:pt x="1334" y="454"/>
                    <a:pt x="1338" y="452"/>
                  </a:cubicBezTo>
                  <a:cubicBezTo>
                    <a:pt x="1339" y="452"/>
                    <a:pt x="1340" y="452"/>
                    <a:pt x="1340" y="451"/>
                  </a:cubicBezTo>
                  <a:close/>
                  <a:moveTo>
                    <a:pt x="1340" y="474"/>
                  </a:moveTo>
                  <a:cubicBezTo>
                    <a:pt x="1340" y="584"/>
                    <a:pt x="1340" y="584"/>
                    <a:pt x="1340" y="584"/>
                  </a:cubicBezTo>
                  <a:cubicBezTo>
                    <a:pt x="1339" y="584"/>
                    <a:pt x="1339" y="584"/>
                    <a:pt x="1338" y="584"/>
                  </a:cubicBezTo>
                  <a:cubicBezTo>
                    <a:pt x="1336" y="584"/>
                    <a:pt x="1333" y="584"/>
                    <a:pt x="1331" y="585"/>
                  </a:cubicBezTo>
                  <a:cubicBezTo>
                    <a:pt x="1331" y="477"/>
                    <a:pt x="1331" y="477"/>
                    <a:pt x="1331" y="477"/>
                  </a:cubicBezTo>
                  <a:cubicBezTo>
                    <a:pt x="1332" y="476"/>
                    <a:pt x="1333" y="476"/>
                    <a:pt x="1334" y="476"/>
                  </a:cubicBezTo>
                  <a:cubicBezTo>
                    <a:pt x="1336" y="475"/>
                    <a:pt x="1338" y="475"/>
                    <a:pt x="1340" y="474"/>
                  </a:cubicBezTo>
                  <a:close/>
                  <a:moveTo>
                    <a:pt x="1340" y="615"/>
                  </a:moveTo>
                  <a:cubicBezTo>
                    <a:pt x="1340" y="876"/>
                    <a:pt x="1340" y="876"/>
                    <a:pt x="1340" y="876"/>
                  </a:cubicBezTo>
                  <a:cubicBezTo>
                    <a:pt x="1337" y="876"/>
                    <a:pt x="1334" y="876"/>
                    <a:pt x="1331" y="876"/>
                  </a:cubicBezTo>
                  <a:cubicBezTo>
                    <a:pt x="1331" y="618"/>
                    <a:pt x="1331" y="618"/>
                    <a:pt x="1331" y="618"/>
                  </a:cubicBezTo>
                  <a:cubicBezTo>
                    <a:pt x="1334" y="617"/>
                    <a:pt x="1337" y="616"/>
                    <a:pt x="1340" y="615"/>
                  </a:cubicBezTo>
                  <a:close/>
                  <a:moveTo>
                    <a:pt x="1331" y="417"/>
                  </a:moveTo>
                  <a:cubicBezTo>
                    <a:pt x="1331" y="406"/>
                    <a:pt x="1331" y="406"/>
                    <a:pt x="1331" y="406"/>
                  </a:cubicBezTo>
                  <a:cubicBezTo>
                    <a:pt x="1335" y="404"/>
                    <a:pt x="1337" y="406"/>
                    <a:pt x="1336" y="410"/>
                  </a:cubicBezTo>
                  <a:cubicBezTo>
                    <a:pt x="1336" y="413"/>
                    <a:pt x="1334" y="417"/>
                    <a:pt x="1331" y="417"/>
                  </a:cubicBezTo>
                  <a:close/>
                  <a:moveTo>
                    <a:pt x="1331" y="406"/>
                  </a:moveTo>
                  <a:cubicBezTo>
                    <a:pt x="1331" y="417"/>
                    <a:pt x="1331" y="417"/>
                    <a:pt x="1331" y="417"/>
                  </a:cubicBezTo>
                  <a:cubicBezTo>
                    <a:pt x="1330" y="417"/>
                    <a:pt x="1329" y="416"/>
                    <a:pt x="1328" y="415"/>
                  </a:cubicBezTo>
                  <a:cubicBezTo>
                    <a:pt x="1324" y="411"/>
                    <a:pt x="1325" y="408"/>
                    <a:pt x="1329" y="406"/>
                  </a:cubicBezTo>
                  <a:cubicBezTo>
                    <a:pt x="1330" y="406"/>
                    <a:pt x="1331" y="406"/>
                    <a:pt x="1331" y="406"/>
                  </a:cubicBezTo>
                  <a:close/>
                  <a:moveTo>
                    <a:pt x="1331" y="477"/>
                  </a:moveTo>
                  <a:cubicBezTo>
                    <a:pt x="1331" y="585"/>
                    <a:pt x="1331" y="585"/>
                    <a:pt x="1331" y="585"/>
                  </a:cubicBezTo>
                  <a:cubicBezTo>
                    <a:pt x="1325" y="586"/>
                    <a:pt x="1320" y="588"/>
                    <a:pt x="1321" y="595"/>
                  </a:cubicBezTo>
                  <a:cubicBezTo>
                    <a:pt x="1323" y="605"/>
                    <a:pt x="1319" y="603"/>
                    <a:pt x="1312" y="609"/>
                  </a:cubicBezTo>
                  <a:cubicBezTo>
                    <a:pt x="1309" y="611"/>
                    <a:pt x="1304" y="614"/>
                    <a:pt x="1300" y="616"/>
                  </a:cubicBezTo>
                  <a:cubicBezTo>
                    <a:pt x="1300" y="550"/>
                    <a:pt x="1300" y="550"/>
                    <a:pt x="1300" y="550"/>
                  </a:cubicBezTo>
                  <a:cubicBezTo>
                    <a:pt x="1311" y="546"/>
                    <a:pt x="1318" y="534"/>
                    <a:pt x="1308" y="525"/>
                  </a:cubicBezTo>
                  <a:cubicBezTo>
                    <a:pt x="1295" y="514"/>
                    <a:pt x="1300" y="499"/>
                    <a:pt x="1306" y="487"/>
                  </a:cubicBezTo>
                  <a:cubicBezTo>
                    <a:pt x="1313" y="475"/>
                    <a:pt x="1317" y="479"/>
                    <a:pt x="1331" y="477"/>
                  </a:cubicBezTo>
                  <a:close/>
                  <a:moveTo>
                    <a:pt x="1331" y="618"/>
                  </a:moveTo>
                  <a:cubicBezTo>
                    <a:pt x="1331" y="876"/>
                    <a:pt x="1331" y="876"/>
                    <a:pt x="1331" y="876"/>
                  </a:cubicBezTo>
                  <a:cubicBezTo>
                    <a:pt x="1329" y="876"/>
                    <a:pt x="1326" y="877"/>
                    <a:pt x="1324" y="877"/>
                  </a:cubicBezTo>
                  <a:cubicBezTo>
                    <a:pt x="1315" y="880"/>
                    <a:pt x="1307" y="883"/>
                    <a:pt x="1300" y="885"/>
                  </a:cubicBezTo>
                  <a:cubicBezTo>
                    <a:pt x="1300" y="622"/>
                    <a:pt x="1300" y="622"/>
                    <a:pt x="1300" y="622"/>
                  </a:cubicBezTo>
                  <a:cubicBezTo>
                    <a:pt x="1303" y="621"/>
                    <a:pt x="1307" y="621"/>
                    <a:pt x="1312" y="621"/>
                  </a:cubicBezTo>
                  <a:cubicBezTo>
                    <a:pt x="1320" y="621"/>
                    <a:pt x="1326" y="620"/>
                    <a:pt x="1331" y="618"/>
                  </a:cubicBezTo>
                  <a:close/>
                  <a:moveTo>
                    <a:pt x="1300" y="477"/>
                  </a:moveTo>
                  <a:cubicBezTo>
                    <a:pt x="1305" y="475"/>
                    <a:pt x="1310" y="473"/>
                    <a:pt x="1316" y="473"/>
                  </a:cubicBezTo>
                  <a:cubicBezTo>
                    <a:pt x="1336" y="473"/>
                    <a:pt x="1314" y="439"/>
                    <a:pt x="1317" y="428"/>
                  </a:cubicBezTo>
                  <a:cubicBezTo>
                    <a:pt x="1320" y="418"/>
                    <a:pt x="1319" y="392"/>
                    <a:pt x="1300" y="392"/>
                  </a:cubicBezTo>
                  <a:lnTo>
                    <a:pt x="1300" y="477"/>
                  </a:lnTo>
                  <a:close/>
                  <a:moveTo>
                    <a:pt x="1300" y="392"/>
                  </a:moveTo>
                  <a:cubicBezTo>
                    <a:pt x="1300" y="477"/>
                    <a:pt x="1300" y="477"/>
                    <a:pt x="1300" y="477"/>
                  </a:cubicBezTo>
                  <a:cubicBezTo>
                    <a:pt x="1288" y="482"/>
                    <a:pt x="1279" y="489"/>
                    <a:pt x="1277" y="475"/>
                  </a:cubicBezTo>
                  <a:cubicBezTo>
                    <a:pt x="1274" y="454"/>
                    <a:pt x="1272" y="456"/>
                    <a:pt x="1291" y="448"/>
                  </a:cubicBezTo>
                  <a:cubicBezTo>
                    <a:pt x="1310" y="440"/>
                    <a:pt x="1283" y="391"/>
                    <a:pt x="1297" y="392"/>
                  </a:cubicBezTo>
                  <a:cubicBezTo>
                    <a:pt x="1298" y="392"/>
                    <a:pt x="1299" y="392"/>
                    <a:pt x="1300" y="392"/>
                  </a:cubicBezTo>
                  <a:close/>
                  <a:moveTo>
                    <a:pt x="1300" y="550"/>
                  </a:moveTo>
                  <a:cubicBezTo>
                    <a:pt x="1300" y="616"/>
                    <a:pt x="1300" y="616"/>
                    <a:pt x="1300" y="616"/>
                  </a:cubicBezTo>
                  <a:cubicBezTo>
                    <a:pt x="1295" y="618"/>
                    <a:pt x="1289" y="618"/>
                    <a:pt x="1283" y="614"/>
                  </a:cubicBezTo>
                  <a:cubicBezTo>
                    <a:pt x="1278" y="611"/>
                    <a:pt x="1269" y="612"/>
                    <a:pt x="1263" y="612"/>
                  </a:cubicBezTo>
                  <a:cubicBezTo>
                    <a:pt x="1263" y="549"/>
                    <a:pt x="1263" y="549"/>
                    <a:pt x="1263" y="549"/>
                  </a:cubicBezTo>
                  <a:cubicBezTo>
                    <a:pt x="1275" y="549"/>
                    <a:pt x="1278" y="551"/>
                    <a:pt x="1293" y="551"/>
                  </a:cubicBezTo>
                  <a:cubicBezTo>
                    <a:pt x="1295" y="551"/>
                    <a:pt x="1298" y="551"/>
                    <a:pt x="1300" y="550"/>
                  </a:cubicBezTo>
                  <a:close/>
                  <a:moveTo>
                    <a:pt x="1300" y="622"/>
                  </a:moveTo>
                  <a:cubicBezTo>
                    <a:pt x="1300" y="885"/>
                    <a:pt x="1300" y="885"/>
                    <a:pt x="1300" y="885"/>
                  </a:cubicBezTo>
                  <a:cubicBezTo>
                    <a:pt x="1293" y="887"/>
                    <a:pt x="1286" y="889"/>
                    <a:pt x="1280" y="891"/>
                  </a:cubicBezTo>
                  <a:cubicBezTo>
                    <a:pt x="1276" y="893"/>
                    <a:pt x="1269" y="890"/>
                    <a:pt x="1263" y="885"/>
                  </a:cubicBezTo>
                  <a:cubicBezTo>
                    <a:pt x="1263" y="636"/>
                    <a:pt x="1263" y="636"/>
                    <a:pt x="1263" y="636"/>
                  </a:cubicBezTo>
                  <a:cubicBezTo>
                    <a:pt x="1265" y="635"/>
                    <a:pt x="1268" y="634"/>
                    <a:pt x="1271" y="633"/>
                  </a:cubicBezTo>
                  <a:cubicBezTo>
                    <a:pt x="1282" y="631"/>
                    <a:pt x="1286" y="625"/>
                    <a:pt x="1300" y="622"/>
                  </a:cubicBezTo>
                  <a:close/>
                  <a:moveTo>
                    <a:pt x="1263" y="470"/>
                  </a:moveTo>
                  <a:cubicBezTo>
                    <a:pt x="1266" y="469"/>
                    <a:pt x="1269" y="467"/>
                    <a:pt x="1271" y="462"/>
                  </a:cubicBezTo>
                  <a:cubicBezTo>
                    <a:pt x="1277" y="448"/>
                    <a:pt x="1277" y="423"/>
                    <a:pt x="1265" y="425"/>
                  </a:cubicBezTo>
                  <a:cubicBezTo>
                    <a:pt x="1264" y="425"/>
                    <a:pt x="1263" y="425"/>
                    <a:pt x="1263" y="425"/>
                  </a:cubicBezTo>
                  <a:cubicBezTo>
                    <a:pt x="1263" y="470"/>
                    <a:pt x="1263" y="470"/>
                    <a:pt x="1263" y="470"/>
                  </a:cubicBezTo>
                  <a:close/>
                  <a:moveTo>
                    <a:pt x="1263" y="235"/>
                  </a:moveTo>
                  <a:cubicBezTo>
                    <a:pt x="1263" y="219"/>
                    <a:pt x="1263" y="219"/>
                    <a:pt x="1263" y="219"/>
                  </a:cubicBezTo>
                  <a:cubicBezTo>
                    <a:pt x="1264" y="219"/>
                    <a:pt x="1265" y="219"/>
                    <a:pt x="1266" y="219"/>
                  </a:cubicBezTo>
                  <a:cubicBezTo>
                    <a:pt x="1277" y="219"/>
                    <a:pt x="1285" y="238"/>
                    <a:pt x="1271" y="238"/>
                  </a:cubicBezTo>
                  <a:cubicBezTo>
                    <a:pt x="1268" y="238"/>
                    <a:pt x="1265" y="237"/>
                    <a:pt x="1263" y="235"/>
                  </a:cubicBezTo>
                  <a:close/>
                  <a:moveTo>
                    <a:pt x="1263" y="219"/>
                  </a:moveTo>
                  <a:cubicBezTo>
                    <a:pt x="1263" y="235"/>
                    <a:pt x="1263" y="235"/>
                    <a:pt x="1263" y="235"/>
                  </a:cubicBezTo>
                  <a:cubicBezTo>
                    <a:pt x="1255" y="230"/>
                    <a:pt x="1252" y="220"/>
                    <a:pt x="1263" y="219"/>
                  </a:cubicBezTo>
                  <a:close/>
                  <a:moveTo>
                    <a:pt x="1263" y="425"/>
                  </a:moveTo>
                  <a:cubicBezTo>
                    <a:pt x="1263" y="470"/>
                    <a:pt x="1263" y="470"/>
                    <a:pt x="1263" y="470"/>
                  </a:cubicBezTo>
                  <a:cubicBezTo>
                    <a:pt x="1256" y="472"/>
                    <a:pt x="1249" y="467"/>
                    <a:pt x="1251" y="457"/>
                  </a:cubicBezTo>
                  <a:cubicBezTo>
                    <a:pt x="1254" y="444"/>
                    <a:pt x="1244" y="423"/>
                    <a:pt x="1263" y="425"/>
                  </a:cubicBezTo>
                  <a:close/>
                  <a:moveTo>
                    <a:pt x="1263" y="549"/>
                  </a:moveTo>
                  <a:cubicBezTo>
                    <a:pt x="1263" y="612"/>
                    <a:pt x="1263" y="612"/>
                    <a:pt x="1263" y="612"/>
                  </a:cubicBezTo>
                  <a:cubicBezTo>
                    <a:pt x="1256" y="612"/>
                    <a:pt x="1250" y="612"/>
                    <a:pt x="1250" y="605"/>
                  </a:cubicBezTo>
                  <a:cubicBezTo>
                    <a:pt x="1250" y="591"/>
                    <a:pt x="1241" y="585"/>
                    <a:pt x="1247" y="573"/>
                  </a:cubicBezTo>
                  <a:cubicBezTo>
                    <a:pt x="1254" y="561"/>
                    <a:pt x="1247" y="548"/>
                    <a:pt x="1261" y="548"/>
                  </a:cubicBezTo>
                  <a:cubicBezTo>
                    <a:pt x="1262" y="548"/>
                    <a:pt x="1262" y="548"/>
                    <a:pt x="1263" y="549"/>
                  </a:cubicBezTo>
                  <a:close/>
                  <a:moveTo>
                    <a:pt x="1263" y="636"/>
                  </a:moveTo>
                  <a:cubicBezTo>
                    <a:pt x="1263" y="885"/>
                    <a:pt x="1263" y="885"/>
                    <a:pt x="1263" y="885"/>
                  </a:cubicBezTo>
                  <a:cubicBezTo>
                    <a:pt x="1252" y="877"/>
                    <a:pt x="1239" y="864"/>
                    <a:pt x="1228" y="853"/>
                  </a:cubicBezTo>
                  <a:cubicBezTo>
                    <a:pt x="1220" y="845"/>
                    <a:pt x="1209" y="835"/>
                    <a:pt x="1201" y="825"/>
                  </a:cubicBezTo>
                  <a:cubicBezTo>
                    <a:pt x="1201" y="730"/>
                    <a:pt x="1201" y="730"/>
                    <a:pt x="1201" y="730"/>
                  </a:cubicBezTo>
                  <a:cubicBezTo>
                    <a:pt x="1207" y="718"/>
                    <a:pt x="1211" y="690"/>
                    <a:pt x="1224" y="688"/>
                  </a:cubicBezTo>
                  <a:cubicBezTo>
                    <a:pt x="1238" y="687"/>
                    <a:pt x="1247" y="672"/>
                    <a:pt x="1247" y="659"/>
                  </a:cubicBezTo>
                  <a:cubicBezTo>
                    <a:pt x="1247" y="650"/>
                    <a:pt x="1253" y="641"/>
                    <a:pt x="1263" y="636"/>
                  </a:cubicBezTo>
                  <a:close/>
                  <a:moveTo>
                    <a:pt x="1201" y="653"/>
                  </a:moveTo>
                  <a:cubicBezTo>
                    <a:pt x="1203" y="653"/>
                    <a:pt x="1206" y="650"/>
                    <a:pt x="1206" y="646"/>
                  </a:cubicBezTo>
                  <a:cubicBezTo>
                    <a:pt x="1207" y="643"/>
                    <a:pt x="1204" y="640"/>
                    <a:pt x="1201" y="642"/>
                  </a:cubicBezTo>
                  <a:cubicBezTo>
                    <a:pt x="1201" y="653"/>
                    <a:pt x="1201" y="653"/>
                    <a:pt x="1201" y="653"/>
                  </a:cubicBezTo>
                  <a:close/>
                  <a:moveTo>
                    <a:pt x="1201" y="329"/>
                  </a:moveTo>
                  <a:cubicBezTo>
                    <a:pt x="1201" y="297"/>
                    <a:pt x="1201" y="297"/>
                    <a:pt x="1201" y="297"/>
                  </a:cubicBezTo>
                  <a:cubicBezTo>
                    <a:pt x="1215" y="297"/>
                    <a:pt x="1221" y="309"/>
                    <a:pt x="1212" y="320"/>
                  </a:cubicBezTo>
                  <a:cubicBezTo>
                    <a:pt x="1209" y="323"/>
                    <a:pt x="1205" y="326"/>
                    <a:pt x="1201" y="329"/>
                  </a:cubicBezTo>
                  <a:close/>
                  <a:moveTo>
                    <a:pt x="1201" y="71"/>
                  </a:moveTo>
                  <a:cubicBezTo>
                    <a:pt x="1201" y="50"/>
                    <a:pt x="1201" y="50"/>
                    <a:pt x="1201" y="50"/>
                  </a:cubicBezTo>
                  <a:cubicBezTo>
                    <a:pt x="1217" y="49"/>
                    <a:pt x="1245" y="67"/>
                    <a:pt x="1225" y="69"/>
                  </a:cubicBezTo>
                  <a:cubicBezTo>
                    <a:pt x="1218" y="70"/>
                    <a:pt x="1209" y="71"/>
                    <a:pt x="1201" y="71"/>
                  </a:cubicBezTo>
                  <a:close/>
                  <a:moveTo>
                    <a:pt x="1201" y="50"/>
                  </a:moveTo>
                  <a:cubicBezTo>
                    <a:pt x="1201" y="71"/>
                    <a:pt x="1201" y="71"/>
                    <a:pt x="1201" y="71"/>
                  </a:cubicBezTo>
                  <a:cubicBezTo>
                    <a:pt x="1198" y="72"/>
                    <a:pt x="1195" y="72"/>
                    <a:pt x="1192" y="72"/>
                  </a:cubicBezTo>
                  <a:cubicBezTo>
                    <a:pt x="1192" y="53"/>
                    <a:pt x="1192" y="53"/>
                    <a:pt x="1192" y="53"/>
                  </a:cubicBezTo>
                  <a:cubicBezTo>
                    <a:pt x="1193" y="52"/>
                    <a:pt x="1194" y="52"/>
                    <a:pt x="1195" y="51"/>
                  </a:cubicBezTo>
                  <a:cubicBezTo>
                    <a:pt x="1197" y="50"/>
                    <a:pt x="1199" y="50"/>
                    <a:pt x="1201" y="50"/>
                  </a:cubicBezTo>
                  <a:close/>
                  <a:moveTo>
                    <a:pt x="1201" y="297"/>
                  </a:moveTo>
                  <a:cubicBezTo>
                    <a:pt x="1201" y="329"/>
                    <a:pt x="1201" y="329"/>
                    <a:pt x="1201" y="329"/>
                  </a:cubicBezTo>
                  <a:cubicBezTo>
                    <a:pt x="1198" y="331"/>
                    <a:pt x="1195" y="333"/>
                    <a:pt x="1192" y="334"/>
                  </a:cubicBezTo>
                  <a:cubicBezTo>
                    <a:pt x="1192" y="298"/>
                    <a:pt x="1192" y="298"/>
                    <a:pt x="1192" y="298"/>
                  </a:cubicBezTo>
                  <a:cubicBezTo>
                    <a:pt x="1195" y="297"/>
                    <a:pt x="1198" y="297"/>
                    <a:pt x="1201" y="297"/>
                  </a:cubicBezTo>
                  <a:close/>
                  <a:moveTo>
                    <a:pt x="1201" y="642"/>
                  </a:moveTo>
                  <a:cubicBezTo>
                    <a:pt x="1201" y="653"/>
                    <a:pt x="1201" y="653"/>
                    <a:pt x="1201" y="653"/>
                  </a:cubicBezTo>
                  <a:cubicBezTo>
                    <a:pt x="1200" y="653"/>
                    <a:pt x="1199" y="653"/>
                    <a:pt x="1198" y="651"/>
                  </a:cubicBezTo>
                  <a:cubicBezTo>
                    <a:pt x="1194" y="647"/>
                    <a:pt x="1194" y="644"/>
                    <a:pt x="1199" y="642"/>
                  </a:cubicBezTo>
                  <a:cubicBezTo>
                    <a:pt x="1200" y="642"/>
                    <a:pt x="1200" y="642"/>
                    <a:pt x="1201" y="642"/>
                  </a:cubicBezTo>
                  <a:close/>
                  <a:moveTo>
                    <a:pt x="1201" y="730"/>
                  </a:moveTo>
                  <a:cubicBezTo>
                    <a:pt x="1201" y="825"/>
                    <a:pt x="1201" y="825"/>
                    <a:pt x="1201" y="825"/>
                  </a:cubicBezTo>
                  <a:cubicBezTo>
                    <a:pt x="1198" y="821"/>
                    <a:pt x="1195" y="818"/>
                    <a:pt x="1192" y="814"/>
                  </a:cubicBezTo>
                  <a:cubicBezTo>
                    <a:pt x="1192" y="794"/>
                    <a:pt x="1192" y="794"/>
                    <a:pt x="1192" y="794"/>
                  </a:cubicBezTo>
                  <a:cubicBezTo>
                    <a:pt x="1203" y="784"/>
                    <a:pt x="1198" y="781"/>
                    <a:pt x="1192" y="774"/>
                  </a:cubicBezTo>
                  <a:cubicBezTo>
                    <a:pt x="1192" y="744"/>
                    <a:pt x="1192" y="744"/>
                    <a:pt x="1192" y="744"/>
                  </a:cubicBezTo>
                  <a:cubicBezTo>
                    <a:pt x="1195" y="740"/>
                    <a:pt x="1197" y="735"/>
                    <a:pt x="1200" y="732"/>
                  </a:cubicBezTo>
                  <a:cubicBezTo>
                    <a:pt x="1200" y="731"/>
                    <a:pt x="1200" y="731"/>
                    <a:pt x="1201" y="730"/>
                  </a:cubicBezTo>
                  <a:close/>
                  <a:moveTo>
                    <a:pt x="1192" y="687"/>
                  </a:moveTo>
                  <a:cubicBezTo>
                    <a:pt x="1192" y="675"/>
                    <a:pt x="1192" y="675"/>
                    <a:pt x="1192" y="675"/>
                  </a:cubicBezTo>
                  <a:cubicBezTo>
                    <a:pt x="1196" y="674"/>
                    <a:pt x="1198" y="676"/>
                    <a:pt x="1197" y="680"/>
                  </a:cubicBezTo>
                  <a:cubicBezTo>
                    <a:pt x="1197" y="683"/>
                    <a:pt x="1195" y="686"/>
                    <a:pt x="1192" y="687"/>
                  </a:cubicBezTo>
                  <a:close/>
                  <a:moveTo>
                    <a:pt x="1192" y="53"/>
                  </a:moveTo>
                  <a:cubicBezTo>
                    <a:pt x="1192" y="72"/>
                    <a:pt x="1192" y="72"/>
                    <a:pt x="1192" y="72"/>
                  </a:cubicBezTo>
                  <a:cubicBezTo>
                    <a:pt x="1181" y="74"/>
                    <a:pt x="1174" y="77"/>
                    <a:pt x="1180" y="82"/>
                  </a:cubicBezTo>
                  <a:cubicBezTo>
                    <a:pt x="1192" y="93"/>
                    <a:pt x="1160" y="102"/>
                    <a:pt x="1177" y="111"/>
                  </a:cubicBezTo>
                  <a:cubicBezTo>
                    <a:pt x="1194" y="120"/>
                    <a:pt x="1189" y="141"/>
                    <a:pt x="1172" y="141"/>
                  </a:cubicBezTo>
                  <a:cubicBezTo>
                    <a:pt x="1155" y="141"/>
                    <a:pt x="1173" y="152"/>
                    <a:pt x="1160" y="165"/>
                  </a:cubicBezTo>
                  <a:cubicBezTo>
                    <a:pt x="1147" y="178"/>
                    <a:pt x="1151" y="187"/>
                    <a:pt x="1133" y="187"/>
                  </a:cubicBezTo>
                  <a:cubicBezTo>
                    <a:pt x="1115" y="187"/>
                    <a:pt x="1155" y="216"/>
                    <a:pt x="1134" y="216"/>
                  </a:cubicBezTo>
                  <a:cubicBezTo>
                    <a:pt x="1114" y="216"/>
                    <a:pt x="1107" y="242"/>
                    <a:pt x="1128" y="239"/>
                  </a:cubicBezTo>
                  <a:cubicBezTo>
                    <a:pt x="1149" y="237"/>
                    <a:pt x="1147" y="246"/>
                    <a:pt x="1125" y="256"/>
                  </a:cubicBezTo>
                  <a:cubicBezTo>
                    <a:pt x="1103" y="267"/>
                    <a:pt x="1068" y="267"/>
                    <a:pt x="1058" y="284"/>
                  </a:cubicBezTo>
                  <a:cubicBezTo>
                    <a:pt x="1047" y="300"/>
                    <a:pt x="1008" y="299"/>
                    <a:pt x="1008" y="315"/>
                  </a:cubicBezTo>
                  <a:cubicBezTo>
                    <a:pt x="1008" y="330"/>
                    <a:pt x="1002" y="388"/>
                    <a:pt x="972" y="377"/>
                  </a:cubicBezTo>
                  <a:cubicBezTo>
                    <a:pt x="942" y="367"/>
                    <a:pt x="936" y="337"/>
                    <a:pt x="924" y="319"/>
                  </a:cubicBezTo>
                  <a:cubicBezTo>
                    <a:pt x="912" y="300"/>
                    <a:pt x="930" y="281"/>
                    <a:pt x="919" y="275"/>
                  </a:cubicBezTo>
                  <a:cubicBezTo>
                    <a:pt x="907" y="268"/>
                    <a:pt x="945" y="238"/>
                    <a:pt x="932" y="247"/>
                  </a:cubicBezTo>
                  <a:cubicBezTo>
                    <a:pt x="919" y="256"/>
                    <a:pt x="898" y="243"/>
                    <a:pt x="916" y="239"/>
                  </a:cubicBezTo>
                  <a:cubicBezTo>
                    <a:pt x="934" y="236"/>
                    <a:pt x="928" y="217"/>
                    <a:pt x="915" y="221"/>
                  </a:cubicBezTo>
                  <a:cubicBezTo>
                    <a:pt x="902" y="225"/>
                    <a:pt x="888" y="219"/>
                    <a:pt x="904" y="206"/>
                  </a:cubicBezTo>
                  <a:cubicBezTo>
                    <a:pt x="921" y="193"/>
                    <a:pt x="914" y="197"/>
                    <a:pt x="902" y="193"/>
                  </a:cubicBezTo>
                  <a:cubicBezTo>
                    <a:pt x="896" y="191"/>
                    <a:pt x="895" y="184"/>
                    <a:pt x="892" y="177"/>
                  </a:cubicBezTo>
                  <a:cubicBezTo>
                    <a:pt x="892" y="40"/>
                    <a:pt x="892" y="40"/>
                    <a:pt x="892" y="40"/>
                  </a:cubicBezTo>
                  <a:cubicBezTo>
                    <a:pt x="918" y="44"/>
                    <a:pt x="920" y="61"/>
                    <a:pt x="934" y="58"/>
                  </a:cubicBezTo>
                  <a:cubicBezTo>
                    <a:pt x="950" y="54"/>
                    <a:pt x="916" y="20"/>
                    <a:pt x="955" y="43"/>
                  </a:cubicBezTo>
                  <a:cubicBezTo>
                    <a:pt x="994" y="67"/>
                    <a:pt x="966" y="41"/>
                    <a:pt x="982" y="41"/>
                  </a:cubicBezTo>
                  <a:cubicBezTo>
                    <a:pt x="999" y="41"/>
                    <a:pt x="971" y="16"/>
                    <a:pt x="1001" y="17"/>
                  </a:cubicBezTo>
                  <a:cubicBezTo>
                    <a:pt x="1031" y="19"/>
                    <a:pt x="1031" y="0"/>
                    <a:pt x="1068" y="0"/>
                  </a:cubicBezTo>
                  <a:cubicBezTo>
                    <a:pt x="1114" y="0"/>
                    <a:pt x="1195" y="38"/>
                    <a:pt x="1154" y="33"/>
                  </a:cubicBezTo>
                  <a:cubicBezTo>
                    <a:pt x="1112" y="28"/>
                    <a:pt x="1056" y="26"/>
                    <a:pt x="1082" y="42"/>
                  </a:cubicBezTo>
                  <a:cubicBezTo>
                    <a:pt x="1108" y="58"/>
                    <a:pt x="1114" y="28"/>
                    <a:pt x="1123" y="42"/>
                  </a:cubicBezTo>
                  <a:cubicBezTo>
                    <a:pt x="1132" y="56"/>
                    <a:pt x="1147" y="42"/>
                    <a:pt x="1158" y="51"/>
                  </a:cubicBezTo>
                  <a:cubicBezTo>
                    <a:pt x="1167" y="59"/>
                    <a:pt x="1180" y="58"/>
                    <a:pt x="1192" y="53"/>
                  </a:cubicBezTo>
                  <a:close/>
                  <a:moveTo>
                    <a:pt x="1192" y="298"/>
                  </a:moveTo>
                  <a:cubicBezTo>
                    <a:pt x="1192" y="298"/>
                    <a:pt x="1192" y="298"/>
                    <a:pt x="1192" y="298"/>
                  </a:cubicBezTo>
                  <a:cubicBezTo>
                    <a:pt x="1181" y="296"/>
                    <a:pt x="1176" y="298"/>
                    <a:pt x="1162" y="292"/>
                  </a:cubicBezTo>
                  <a:cubicBezTo>
                    <a:pt x="1148" y="286"/>
                    <a:pt x="1135" y="312"/>
                    <a:pt x="1156" y="329"/>
                  </a:cubicBezTo>
                  <a:cubicBezTo>
                    <a:pt x="1169" y="339"/>
                    <a:pt x="1182" y="338"/>
                    <a:pt x="1192" y="334"/>
                  </a:cubicBezTo>
                  <a:cubicBezTo>
                    <a:pt x="1192" y="298"/>
                    <a:pt x="1192" y="298"/>
                    <a:pt x="1192" y="298"/>
                  </a:cubicBezTo>
                  <a:close/>
                  <a:moveTo>
                    <a:pt x="1192" y="675"/>
                  </a:moveTo>
                  <a:cubicBezTo>
                    <a:pt x="1192" y="687"/>
                    <a:pt x="1192" y="687"/>
                    <a:pt x="1192" y="687"/>
                  </a:cubicBezTo>
                  <a:cubicBezTo>
                    <a:pt x="1191" y="687"/>
                    <a:pt x="1190" y="687"/>
                    <a:pt x="1189" y="685"/>
                  </a:cubicBezTo>
                  <a:cubicBezTo>
                    <a:pt x="1185" y="680"/>
                    <a:pt x="1185" y="677"/>
                    <a:pt x="1190" y="676"/>
                  </a:cubicBezTo>
                  <a:cubicBezTo>
                    <a:pt x="1191" y="676"/>
                    <a:pt x="1192" y="675"/>
                    <a:pt x="1192" y="675"/>
                  </a:cubicBezTo>
                  <a:close/>
                  <a:moveTo>
                    <a:pt x="1192" y="744"/>
                  </a:moveTo>
                  <a:cubicBezTo>
                    <a:pt x="1192" y="774"/>
                    <a:pt x="1192" y="774"/>
                    <a:pt x="1192" y="774"/>
                  </a:cubicBezTo>
                  <a:cubicBezTo>
                    <a:pt x="1192" y="773"/>
                    <a:pt x="1191" y="772"/>
                    <a:pt x="1190" y="770"/>
                  </a:cubicBezTo>
                  <a:cubicBezTo>
                    <a:pt x="1185" y="764"/>
                    <a:pt x="1188" y="754"/>
                    <a:pt x="1192" y="744"/>
                  </a:cubicBezTo>
                  <a:close/>
                  <a:moveTo>
                    <a:pt x="1192" y="794"/>
                  </a:moveTo>
                  <a:cubicBezTo>
                    <a:pt x="1192" y="814"/>
                    <a:pt x="1192" y="814"/>
                    <a:pt x="1192" y="814"/>
                  </a:cubicBezTo>
                  <a:cubicBezTo>
                    <a:pt x="1188" y="807"/>
                    <a:pt x="1186" y="800"/>
                    <a:pt x="1191" y="795"/>
                  </a:cubicBezTo>
                  <a:cubicBezTo>
                    <a:pt x="1192" y="795"/>
                    <a:pt x="1192" y="794"/>
                    <a:pt x="1192" y="794"/>
                  </a:cubicBezTo>
                  <a:close/>
                  <a:moveTo>
                    <a:pt x="892" y="1210"/>
                  </a:moveTo>
                  <a:cubicBezTo>
                    <a:pt x="892" y="869"/>
                    <a:pt x="892" y="869"/>
                    <a:pt x="892" y="869"/>
                  </a:cubicBezTo>
                  <a:cubicBezTo>
                    <a:pt x="901" y="875"/>
                    <a:pt x="910" y="880"/>
                    <a:pt x="919" y="880"/>
                  </a:cubicBezTo>
                  <a:cubicBezTo>
                    <a:pt x="936" y="880"/>
                    <a:pt x="933" y="897"/>
                    <a:pt x="933" y="914"/>
                  </a:cubicBezTo>
                  <a:cubicBezTo>
                    <a:pt x="933" y="931"/>
                    <a:pt x="955" y="931"/>
                    <a:pt x="979" y="938"/>
                  </a:cubicBezTo>
                  <a:cubicBezTo>
                    <a:pt x="1002" y="946"/>
                    <a:pt x="1012" y="945"/>
                    <a:pt x="1036" y="959"/>
                  </a:cubicBezTo>
                  <a:cubicBezTo>
                    <a:pt x="1059" y="973"/>
                    <a:pt x="1064" y="981"/>
                    <a:pt x="1053" y="998"/>
                  </a:cubicBezTo>
                  <a:cubicBezTo>
                    <a:pt x="1041" y="1015"/>
                    <a:pt x="1016" y="1041"/>
                    <a:pt x="1015" y="1066"/>
                  </a:cubicBezTo>
                  <a:cubicBezTo>
                    <a:pt x="1014" y="1090"/>
                    <a:pt x="998" y="1114"/>
                    <a:pt x="981" y="1116"/>
                  </a:cubicBezTo>
                  <a:cubicBezTo>
                    <a:pt x="964" y="1119"/>
                    <a:pt x="949" y="1132"/>
                    <a:pt x="949" y="1144"/>
                  </a:cubicBezTo>
                  <a:cubicBezTo>
                    <a:pt x="949" y="1155"/>
                    <a:pt x="933" y="1150"/>
                    <a:pt x="932" y="1172"/>
                  </a:cubicBezTo>
                  <a:cubicBezTo>
                    <a:pt x="930" y="1194"/>
                    <a:pt x="911" y="1219"/>
                    <a:pt x="902" y="1215"/>
                  </a:cubicBezTo>
                  <a:cubicBezTo>
                    <a:pt x="900" y="1214"/>
                    <a:pt x="896" y="1212"/>
                    <a:pt x="892" y="1210"/>
                  </a:cubicBezTo>
                  <a:close/>
                  <a:moveTo>
                    <a:pt x="892" y="518"/>
                  </a:moveTo>
                  <a:cubicBezTo>
                    <a:pt x="892" y="476"/>
                    <a:pt x="892" y="476"/>
                    <a:pt x="892" y="476"/>
                  </a:cubicBezTo>
                  <a:cubicBezTo>
                    <a:pt x="904" y="480"/>
                    <a:pt x="907" y="492"/>
                    <a:pt x="912" y="503"/>
                  </a:cubicBezTo>
                  <a:cubicBezTo>
                    <a:pt x="918" y="515"/>
                    <a:pt x="914" y="528"/>
                    <a:pt x="894" y="519"/>
                  </a:cubicBezTo>
                  <a:cubicBezTo>
                    <a:pt x="893" y="519"/>
                    <a:pt x="893" y="519"/>
                    <a:pt x="892" y="518"/>
                  </a:cubicBezTo>
                  <a:close/>
                  <a:moveTo>
                    <a:pt x="1175" y="648"/>
                  </a:moveTo>
                  <a:cubicBezTo>
                    <a:pt x="1179" y="646"/>
                    <a:pt x="1183" y="648"/>
                    <a:pt x="1182" y="652"/>
                  </a:cubicBezTo>
                  <a:cubicBezTo>
                    <a:pt x="1181" y="657"/>
                    <a:pt x="1177" y="662"/>
                    <a:pt x="1173" y="657"/>
                  </a:cubicBezTo>
                  <a:cubicBezTo>
                    <a:pt x="1170" y="653"/>
                    <a:pt x="1170" y="650"/>
                    <a:pt x="1175" y="648"/>
                  </a:cubicBezTo>
                  <a:close/>
                  <a:moveTo>
                    <a:pt x="892" y="40"/>
                  </a:moveTo>
                  <a:cubicBezTo>
                    <a:pt x="892" y="177"/>
                    <a:pt x="892" y="177"/>
                    <a:pt x="892" y="177"/>
                  </a:cubicBezTo>
                  <a:cubicBezTo>
                    <a:pt x="889" y="170"/>
                    <a:pt x="884" y="162"/>
                    <a:pt x="872" y="159"/>
                  </a:cubicBezTo>
                  <a:cubicBezTo>
                    <a:pt x="860" y="156"/>
                    <a:pt x="847" y="157"/>
                    <a:pt x="835" y="158"/>
                  </a:cubicBezTo>
                  <a:cubicBezTo>
                    <a:pt x="835" y="59"/>
                    <a:pt x="835" y="59"/>
                    <a:pt x="835" y="59"/>
                  </a:cubicBezTo>
                  <a:cubicBezTo>
                    <a:pt x="864" y="57"/>
                    <a:pt x="859" y="37"/>
                    <a:pt x="888" y="39"/>
                  </a:cubicBezTo>
                  <a:cubicBezTo>
                    <a:pt x="889" y="39"/>
                    <a:pt x="890" y="40"/>
                    <a:pt x="892" y="40"/>
                  </a:cubicBezTo>
                  <a:close/>
                  <a:moveTo>
                    <a:pt x="892" y="476"/>
                  </a:moveTo>
                  <a:cubicBezTo>
                    <a:pt x="892" y="518"/>
                    <a:pt x="892" y="518"/>
                    <a:pt x="892" y="518"/>
                  </a:cubicBezTo>
                  <a:cubicBezTo>
                    <a:pt x="874" y="511"/>
                    <a:pt x="864" y="510"/>
                    <a:pt x="872" y="492"/>
                  </a:cubicBezTo>
                  <a:cubicBezTo>
                    <a:pt x="880" y="474"/>
                    <a:pt x="870" y="475"/>
                    <a:pt x="882" y="476"/>
                  </a:cubicBezTo>
                  <a:cubicBezTo>
                    <a:pt x="886" y="475"/>
                    <a:pt x="889" y="476"/>
                    <a:pt x="892" y="476"/>
                  </a:cubicBezTo>
                  <a:close/>
                  <a:moveTo>
                    <a:pt x="892" y="869"/>
                  </a:moveTo>
                  <a:cubicBezTo>
                    <a:pt x="892" y="1210"/>
                    <a:pt x="892" y="1210"/>
                    <a:pt x="892" y="1210"/>
                  </a:cubicBezTo>
                  <a:cubicBezTo>
                    <a:pt x="879" y="1204"/>
                    <a:pt x="864" y="1198"/>
                    <a:pt x="873" y="1211"/>
                  </a:cubicBezTo>
                  <a:cubicBezTo>
                    <a:pt x="886" y="1229"/>
                    <a:pt x="889" y="1238"/>
                    <a:pt x="875" y="1245"/>
                  </a:cubicBezTo>
                  <a:cubicBezTo>
                    <a:pt x="861" y="1251"/>
                    <a:pt x="845" y="1275"/>
                    <a:pt x="835" y="1271"/>
                  </a:cubicBezTo>
                  <a:cubicBezTo>
                    <a:pt x="835" y="840"/>
                    <a:pt x="835" y="840"/>
                    <a:pt x="835" y="840"/>
                  </a:cubicBezTo>
                  <a:cubicBezTo>
                    <a:pt x="843" y="841"/>
                    <a:pt x="852" y="843"/>
                    <a:pt x="862" y="849"/>
                  </a:cubicBezTo>
                  <a:cubicBezTo>
                    <a:pt x="872" y="855"/>
                    <a:pt x="882" y="863"/>
                    <a:pt x="892" y="869"/>
                  </a:cubicBezTo>
                  <a:close/>
                  <a:moveTo>
                    <a:pt x="835" y="545"/>
                  </a:moveTo>
                  <a:cubicBezTo>
                    <a:pt x="835" y="529"/>
                    <a:pt x="835" y="529"/>
                    <a:pt x="835" y="529"/>
                  </a:cubicBezTo>
                  <a:cubicBezTo>
                    <a:pt x="846" y="528"/>
                    <a:pt x="848" y="546"/>
                    <a:pt x="838" y="546"/>
                  </a:cubicBezTo>
                  <a:cubicBezTo>
                    <a:pt x="837" y="546"/>
                    <a:pt x="836" y="546"/>
                    <a:pt x="835" y="545"/>
                  </a:cubicBezTo>
                  <a:close/>
                  <a:moveTo>
                    <a:pt x="835" y="486"/>
                  </a:moveTo>
                  <a:cubicBezTo>
                    <a:pt x="839" y="490"/>
                    <a:pt x="841" y="491"/>
                    <a:pt x="845" y="485"/>
                  </a:cubicBezTo>
                  <a:cubicBezTo>
                    <a:pt x="850" y="476"/>
                    <a:pt x="860" y="469"/>
                    <a:pt x="882" y="469"/>
                  </a:cubicBezTo>
                  <a:cubicBezTo>
                    <a:pt x="904" y="469"/>
                    <a:pt x="872" y="447"/>
                    <a:pt x="876" y="438"/>
                  </a:cubicBezTo>
                  <a:cubicBezTo>
                    <a:pt x="880" y="429"/>
                    <a:pt x="860" y="425"/>
                    <a:pt x="850" y="415"/>
                  </a:cubicBezTo>
                  <a:cubicBezTo>
                    <a:pt x="842" y="407"/>
                    <a:pt x="842" y="389"/>
                    <a:pt x="835" y="379"/>
                  </a:cubicBezTo>
                  <a:cubicBezTo>
                    <a:pt x="835" y="486"/>
                    <a:pt x="835" y="486"/>
                    <a:pt x="835" y="486"/>
                  </a:cubicBezTo>
                  <a:close/>
                  <a:moveTo>
                    <a:pt x="835" y="302"/>
                  </a:moveTo>
                  <a:cubicBezTo>
                    <a:pt x="835" y="286"/>
                    <a:pt x="835" y="286"/>
                    <a:pt x="835" y="286"/>
                  </a:cubicBezTo>
                  <a:cubicBezTo>
                    <a:pt x="840" y="293"/>
                    <a:pt x="841" y="301"/>
                    <a:pt x="835" y="302"/>
                  </a:cubicBezTo>
                  <a:close/>
                  <a:moveTo>
                    <a:pt x="835" y="38"/>
                  </a:moveTo>
                  <a:cubicBezTo>
                    <a:pt x="837" y="38"/>
                    <a:pt x="838" y="37"/>
                    <a:pt x="840" y="37"/>
                  </a:cubicBezTo>
                  <a:cubicBezTo>
                    <a:pt x="848" y="34"/>
                    <a:pt x="844" y="31"/>
                    <a:pt x="835" y="28"/>
                  </a:cubicBezTo>
                  <a:lnTo>
                    <a:pt x="835" y="38"/>
                  </a:lnTo>
                  <a:close/>
                  <a:moveTo>
                    <a:pt x="835" y="28"/>
                  </a:moveTo>
                  <a:cubicBezTo>
                    <a:pt x="835" y="38"/>
                    <a:pt x="835" y="38"/>
                    <a:pt x="835" y="38"/>
                  </a:cubicBezTo>
                  <a:cubicBezTo>
                    <a:pt x="829" y="41"/>
                    <a:pt x="823" y="43"/>
                    <a:pt x="818" y="46"/>
                  </a:cubicBezTo>
                  <a:cubicBezTo>
                    <a:pt x="818" y="25"/>
                    <a:pt x="818" y="25"/>
                    <a:pt x="818" y="25"/>
                  </a:cubicBezTo>
                  <a:cubicBezTo>
                    <a:pt x="825" y="26"/>
                    <a:pt x="831" y="27"/>
                    <a:pt x="835" y="28"/>
                  </a:cubicBezTo>
                  <a:close/>
                  <a:moveTo>
                    <a:pt x="835" y="59"/>
                  </a:moveTo>
                  <a:cubicBezTo>
                    <a:pt x="835" y="158"/>
                    <a:pt x="835" y="158"/>
                    <a:pt x="835" y="158"/>
                  </a:cubicBezTo>
                  <a:cubicBezTo>
                    <a:pt x="829" y="158"/>
                    <a:pt x="824" y="158"/>
                    <a:pt x="818" y="157"/>
                  </a:cubicBezTo>
                  <a:cubicBezTo>
                    <a:pt x="818" y="101"/>
                    <a:pt x="818" y="101"/>
                    <a:pt x="818" y="101"/>
                  </a:cubicBezTo>
                  <a:cubicBezTo>
                    <a:pt x="826" y="96"/>
                    <a:pt x="825" y="87"/>
                    <a:pt x="818" y="83"/>
                  </a:cubicBezTo>
                  <a:cubicBezTo>
                    <a:pt x="818" y="60"/>
                    <a:pt x="818" y="60"/>
                    <a:pt x="818" y="60"/>
                  </a:cubicBezTo>
                  <a:cubicBezTo>
                    <a:pt x="822" y="59"/>
                    <a:pt x="826" y="59"/>
                    <a:pt x="830" y="59"/>
                  </a:cubicBezTo>
                  <a:cubicBezTo>
                    <a:pt x="832" y="59"/>
                    <a:pt x="834" y="59"/>
                    <a:pt x="835" y="59"/>
                  </a:cubicBezTo>
                  <a:close/>
                  <a:moveTo>
                    <a:pt x="835" y="286"/>
                  </a:moveTo>
                  <a:cubicBezTo>
                    <a:pt x="835" y="302"/>
                    <a:pt x="835" y="302"/>
                    <a:pt x="835" y="302"/>
                  </a:cubicBezTo>
                  <a:cubicBezTo>
                    <a:pt x="834" y="303"/>
                    <a:pt x="832" y="303"/>
                    <a:pt x="829" y="302"/>
                  </a:cubicBezTo>
                  <a:cubicBezTo>
                    <a:pt x="825" y="301"/>
                    <a:pt x="822" y="300"/>
                    <a:pt x="818" y="300"/>
                  </a:cubicBezTo>
                  <a:cubicBezTo>
                    <a:pt x="818" y="273"/>
                    <a:pt x="818" y="273"/>
                    <a:pt x="818" y="273"/>
                  </a:cubicBezTo>
                  <a:cubicBezTo>
                    <a:pt x="819" y="273"/>
                    <a:pt x="819" y="273"/>
                    <a:pt x="820" y="273"/>
                  </a:cubicBezTo>
                  <a:cubicBezTo>
                    <a:pt x="827" y="276"/>
                    <a:pt x="832" y="281"/>
                    <a:pt x="835" y="286"/>
                  </a:cubicBezTo>
                  <a:close/>
                  <a:moveTo>
                    <a:pt x="835" y="379"/>
                  </a:moveTo>
                  <a:cubicBezTo>
                    <a:pt x="835" y="486"/>
                    <a:pt x="835" y="486"/>
                    <a:pt x="835" y="486"/>
                  </a:cubicBezTo>
                  <a:cubicBezTo>
                    <a:pt x="833" y="484"/>
                    <a:pt x="831" y="482"/>
                    <a:pt x="828" y="480"/>
                  </a:cubicBezTo>
                  <a:cubicBezTo>
                    <a:pt x="826" y="478"/>
                    <a:pt x="822" y="478"/>
                    <a:pt x="818" y="479"/>
                  </a:cubicBezTo>
                  <a:cubicBezTo>
                    <a:pt x="818" y="373"/>
                    <a:pt x="818" y="373"/>
                    <a:pt x="818" y="373"/>
                  </a:cubicBezTo>
                  <a:cubicBezTo>
                    <a:pt x="820" y="372"/>
                    <a:pt x="822" y="372"/>
                    <a:pt x="825" y="372"/>
                  </a:cubicBezTo>
                  <a:cubicBezTo>
                    <a:pt x="830" y="372"/>
                    <a:pt x="833" y="375"/>
                    <a:pt x="835" y="379"/>
                  </a:cubicBezTo>
                  <a:close/>
                  <a:moveTo>
                    <a:pt x="835" y="529"/>
                  </a:moveTo>
                  <a:cubicBezTo>
                    <a:pt x="835" y="545"/>
                    <a:pt x="835" y="545"/>
                    <a:pt x="835" y="545"/>
                  </a:cubicBezTo>
                  <a:cubicBezTo>
                    <a:pt x="826" y="543"/>
                    <a:pt x="822" y="531"/>
                    <a:pt x="833" y="529"/>
                  </a:cubicBezTo>
                  <a:cubicBezTo>
                    <a:pt x="834" y="529"/>
                    <a:pt x="835" y="529"/>
                    <a:pt x="835" y="529"/>
                  </a:cubicBezTo>
                  <a:close/>
                  <a:moveTo>
                    <a:pt x="835" y="840"/>
                  </a:moveTo>
                  <a:cubicBezTo>
                    <a:pt x="835" y="1271"/>
                    <a:pt x="835" y="1271"/>
                    <a:pt x="835" y="1271"/>
                  </a:cubicBezTo>
                  <a:cubicBezTo>
                    <a:pt x="835" y="1271"/>
                    <a:pt x="834" y="1270"/>
                    <a:pt x="833" y="1270"/>
                  </a:cubicBezTo>
                  <a:cubicBezTo>
                    <a:pt x="824" y="1261"/>
                    <a:pt x="825" y="1271"/>
                    <a:pt x="825" y="1280"/>
                  </a:cubicBezTo>
                  <a:cubicBezTo>
                    <a:pt x="825" y="1287"/>
                    <a:pt x="824" y="1298"/>
                    <a:pt x="818" y="1304"/>
                  </a:cubicBezTo>
                  <a:cubicBezTo>
                    <a:pt x="818" y="839"/>
                    <a:pt x="818" y="839"/>
                    <a:pt x="818" y="839"/>
                  </a:cubicBezTo>
                  <a:cubicBezTo>
                    <a:pt x="824" y="839"/>
                    <a:pt x="829" y="839"/>
                    <a:pt x="835" y="840"/>
                  </a:cubicBezTo>
                  <a:close/>
                  <a:moveTo>
                    <a:pt x="818" y="783"/>
                  </a:moveTo>
                  <a:cubicBezTo>
                    <a:pt x="818" y="780"/>
                    <a:pt x="818" y="780"/>
                    <a:pt x="818" y="780"/>
                  </a:cubicBezTo>
                  <a:cubicBezTo>
                    <a:pt x="820" y="781"/>
                    <a:pt x="820" y="782"/>
                    <a:pt x="818" y="783"/>
                  </a:cubicBezTo>
                  <a:close/>
                  <a:moveTo>
                    <a:pt x="818" y="552"/>
                  </a:moveTo>
                  <a:cubicBezTo>
                    <a:pt x="819" y="552"/>
                    <a:pt x="820" y="552"/>
                    <a:pt x="820" y="552"/>
                  </a:cubicBezTo>
                  <a:cubicBezTo>
                    <a:pt x="828" y="552"/>
                    <a:pt x="826" y="539"/>
                    <a:pt x="818" y="539"/>
                  </a:cubicBezTo>
                  <a:cubicBezTo>
                    <a:pt x="818" y="552"/>
                    <a:pt x="818" y="552"/>
                    <a:pt x="818" y="552"/>
                  </a:cubicBezTo>
                  <a:close/>
                  <a:moveTo>
                    <a:pt x="818" y="530"/>
                  </a:moveTo>
                  <a:cubicBezTo>
                    <a:pt x="819" y="529"/>
                    <a:pt x="820" y="529"/>
                    <a:pt x="820" y="528"/>
                  </a:cubicBezTo>
                  <a:cubicBezTo>
                    <a:pt x="827" y="519"/>
                    <a:pt x="825" y="509"/>
                    <a:pt x="818" y="502"/>
                  </a:cubicBezTo>
                  <a:cubicBezTo>
                    <a:pt x="818" y="530"/>
                    <a:pt x="818" y="530"/>
                    <a:pt x="818" y="530"/>
                  </a:cubicBezTo>
                  <a:close/>
                  <a:moveTo>
                    <a:pt x="818" y="347"/>
                  </a:moveTo>
                  <a:cubicBezTo>
                    <a:pt x="818" y="323"/>
                    <a:pt x="818" y="323"/>
                    <a:pt x="818" y="323"/>
                  </a:cubicBezTo>
                  <a:cubicBezTo>
                    <a:pt x="826" y="332"/>
                    <a:pt x="824" y="342"/>
                    <a:pt x="818" y="347"/>
                  </a:cubicBezTo>
                  <a:close/>
                  <a:moveTo>
                    <a:pt x="818" y="25"/>
                  </a:moveTo>
                  <a:cubicBezTo>
                    <a:pt x="818" y="46"/>
                    <a:pt x="818" y="46"/>
                    <a:pt x="818" y="46"/>
                  </a:cubicBezTo>
                  <a:cubicBezTo>
                    <a:pt x="813" y="49"/>
                    <a:pt x="809" y="52"/>
                    <a:pt x="805" y="55"/>
                  </a:cubicBezTo>
                  <a:cubicBezTo>
                    <a:pt x="805" y="24"/>
                    <a:pt x="805" y="24"/>
                    <a:pt x="805" y="24"/>
                  </a:cubicBezTo>
                  <a:cubicBezTo>
                    <a:pt x="810" y="24"/>
                    <a:pt x="814" y="25"/>
                    <a:pt x="818" y="25"/>
                  </a:cubicBezTo>
                  <a:close/>
                  <a:moveTo>
                    <a:pt x="818" y="60"/>
                  </a:moveTo>
                  <a:cubicBezTo>
                    <a:pt x="818" y="83"/>
                    <a:pt x="818" y="83"/>
                    <a:pt x="818" y="83"/>
                  </a:cubicBezTo>
                  <a:cubicBezTo>
                    <a:pt x="817" y="82"/>
                    <a:pt x="816" y="81"/>
                    <a:pt x="815" y="81"/>
                  </a:cubicBezTo>
                  <a:cubicBezTo>
                    <a:pt x="805" y="78"/>
                    <a:pt x="799" y="64"/>
                    <a:pt x="818" y="60"/>
                  </a:cubicBezTo>
                  <a:close/>
                  <a:moveTo>
                    <a:pt x="818" y="101"/>
                  </a:moveTo>
                  <a:cubicBezTo>
                    <a:pt x="818" y="157"/>
                    <a:pt x="818" y="157"/>
                    <a:pt x="818" y="157"/>
                  </a:cubicBezTo>
                  <a:cubicBezTo>
                    <a:pt x="814" y="156"/>
                    <a:pt x="809" y="155"/>
                    <a:pt x="805" y="153"/>
                  </a:cubicBezTo>
                  <a:cubicBezTo>
                    <a:pt x="805" y="139"/>
                    <a:pt x="805" y="139"/>
                    <a:pt x="805" y="139"/>
                  </a:cubicBezTo>
                  <a:cubicBezTo>
                    <a:pt x="812" y="133"/>
                    <a:pt x="822" y="128"/>
                    <a:pt x="812" y="128"/>
                  </a:cubicBezTo>
                  <a:cubicBezTo>
                    <a:pt x="810" y="128"/>
                    <a:pt x="808" y="128"/>
                    <a:pt x="805" y="128"/>
                  </a:cubicBezTo>
                  <a:cubicBezTo>
                    <a:pt x="805" y="104"/>
                    <a:pt x="805" y="104"/>
                    <a:pt x="805" y="104"/>
                  </a:cubicBezTo>
                  <a:cubicBezTo>
                    <a:pt x="811" y="104"/>
                    <a:pt x="815" y="103"/>
                    <a:pt x="818" y="101"/>
                  </a:cubicBezTo>
                  <a:close/>
                  <a:moveTo>
                    <a:pt x="818" y="273"/>
                  </a:moveTo>
                  <a:cubicBezTo>
                    <a:pt x="818" y="300"/>
                    <a:pt x="818" y="300"/>
                    <a:pt x="818" y="300"/>
                  </a:cubicBezTo>
                  <a:cubicBezTo>
                    <a:pt x="807" y="300"/>
                    <a:pt x="802" y="306"/>
                    <a:pt x="815" y="319"/>
                  </a:cubicBezTo>
                  <a:cubicBezTo>
                    <a:pt x="816" y="320"/>
                    <a:pt x="817" y="321"/>
                    <a:pt x="818" y="323"/>
                  </a:cubicBezTo>
                  <a:cubicBezTo>
                    <a:pt x="818" y="347"/>
                    <a:pt x="818" y="347"/>
                    <a:pt x="818" y="347"/>
                  </a:cubicBezTo>
                  <a:cubicBezTo>
                    <a:pt x="815" y="349"/>
                    <a:pt x="811" y="350"/>
                    <a:pt x="807" y="349"/>
                  </a:cubicBezTo>
                  <a:cubicBezTo>
                    <a:pt x="805" y="348"/>
                    <a:pt x="805" y="348"/>
                    <a:pt x="805" y="348"/>
                  </a:cubicBezTo>
                  <a:cubicBezTo>
                    <a:pt x="805" y="250"/>
                    <a:pt x="805" y="250"/>
                    <a:pt x="805" y="250"/>
                  </a:cubicBezTo>
                  <a:cubicBezTo>
                    <a:pt x="808" y="259"/>
                    <a:pt x="810" y="269"/>
                    <a:pt x="818" y="273"/>
                  </a:cubicBezTo>
                  <a:close/>
                  <a:moveTo>
                    <a:pt x="818" y="373"/>
                  </a:moveTo>
                  <a:cubicBezTo>
                    <a:pt x="818" y="479"/>
                    <a:pt x="818" y="479"/>
                    <a:pt x="818" y="479"/>
                  </a:cubicBezTo>
                  <a:cubicBezTo>
                    <a:pt x="814" y="479"/>
                    <a:pt x="809" y="480"/>
                    <a:pt x="805" y="482"/>
                  </a:cubicBezTo>
                  <a:cubicBezTo>
                    <a:pt x="805" y="388"/>
                    <a:pt x="805" y="388"/>
                    <a:pt x="805" y="388"/>
                  </a:cubicBezTo>
                  <a:cubicBezTo>
                    <a:pt x="806" y="388"/>
                    <a:pt x="806" y="388"/>
                    <a:pt x="807" y="388"/>
                  </a:cubicBezTo>
                  <a:cubicBezTo>
                    <a:pt x="818" y="384"/>
                    <a:pt x="812" y="375"/>
                    <a:pt x="818" y="373"/>
                  </a:cubicBezTo>
                  <a:close/>
                  <a:moveTo>
                    <a:pt x="818" y="502"/>
                  </a:moveTo>
                  <a:cubicBezTo>
                    <a:pt x="818" y="530"/>
                    <a:pt x="818" y="530"/>
                    <a:pt x="818" y="530"/>
                  </a:cubicBezTo>
                  <a:cubicBezTo>
                    <a:pt x="814" y="535"/>
                    <a:pt x="810" y="539"/>
                    <a:pt x="805" y="541"/>
                  </a:cubicBezTo>
                  <a:cubicBezTo>
                    <a:pt x="805" y="492"/>
                    <a:pt x="805" y="492"/>
                    <a:pt x="805" y="492"/>
                  </a:cubicBezTo>
                  <a:cubicBezTo>
                    <a:pt x="810" y="494"/>
                    <a:pt x="815" y="498"/>
                    <a:pt x="818" y="502"/>
                  </a:cubicBezTo>
                  <a:close/>
                  <a:moveTo>
                    <a:pt x="818" y="539"/>
                  </a:moveTo>
                  <a:cubicBezTo>
                    <a:pt x="818" y="539"/>
                    <a:pt x="817" y="539"/>
                    <a:pt x="817" y="540"/>
                  </a:cubicBezTo>
                  <a:cubicBezTo>
                    <a:pt x="809" y="541"/>
                    <a:pt x="812" y="550"/>
                    <a:pt x="818" y="552"/>
                  </a:cubicBezTo>
                  <a:cubicBezTo>
                    <a:pt x="818" y="539"/>
                    <a:pt x="818" y="539"/>
                    <a:pt x="818" y="539"/>
                  </a:cubicBezTo>
                  <a:close/>
                  <a:moveTo>
                    <a:pt x="818" y="780"/>
                  </a:moveTo>
                  <a:cubicBezTo>
                    <a:pt x="818" y="783"/>
                    <a:pt x="818" y="783"/>
                    <a:pt x="818" y="783"/>
                  </a:cubicBezTo>
                  <a:cubicBezTo>
                    <a:pt x="817" y="784"/>
                    <a:pt x="815" y="784"/>
                    <a:pt x="812" y="784"/>
                  </a:cubicBezTo>
                  <a:cubicBezTo>
                    <a:pt x="809" y="784"/>
                    <a:pt x="807" y="784"/>
                    <a:pt x="805" y="783"/>
                  </a:cubicBezTo>
                  <a:cubicBezTo>
                    <a:pt x="805" y="775"/>
                    <a:pt x="805" y="775"/>
                    <a:pt x="805" y="775"/>
                  </a:cubicBezTo>
                  <a:cubicBezTo>
                    <a:pt x="806" y="775"/>
                    <a:pt x="806" y="775"/>
                    <a:pt x="806" y="775"/>
                  </a:cubicBezTo>
                  <a:cubicBezTo>
                    <a:pt x="811" y="775"/>
                    <a:pt x="816" y="778"/>
                    <a:pt x="818" y="780"/>
                  </a:cubicBezTo>
                  <a:close/>
                  <a:moveTo>
                    <a:pt x="818" y="839"/>
                  </a:moveTo>
                  <a:cubicBezTo>
                    <a:pt x="818" y="1304"/>
                    <a:pt x="818" y="1304"/>
                    <a:pt x="818" y="1304"/>
                  </a:cubicBezTo>
                  <a:cubicBezTo>
                    <a:pt x="817" y="1306"/>
                    <a:pt x="814" y="1307"/>
                    <a:pt x="811" y="1307"/>
                  </a:cubicBezTo>
                  <a:cubicBezTo>
                    <a:pt x="799" y="1307"/>
                    <a:pt x="821" y="1340"/>
                    <a:pt x="815" y="1344"/>
                  </a:cubicBezTo>
                  <a:cubicBezTo>
                    <a:pt x="813" y="1345"/>
                    <a:pt x="809" y="1350"/>
                    <a:pt x="805" y="1356"/>
                  </a:cubicBezTo>
                  <a:cubicBezTo>
                    <a:pt x="805" y="840"/>
                    <a:pt x="805" y="840"/>
                    <a:pt x="805" y="840"/>
                  </a:cubicBezTo>
                  <a:cubicBezTo>
                    <a:pt x="806" y="840"/>
                    <a:pt x="807" y="840"/>
                    <a:pt x="808" y="840"/>
                  </a:cubicBezTo>
                  <a:cubicBezTo>
                    <a:pt x="811" y="840"/>
                    <a:pt x="815" y="839"/>
                    <a:pt x="818" y="839"/>
                  </a:cubicBezTo>
                  <a:close/>
                  <a:moveTo>
                    <a:pt x="805" y="24"/>
                  </a:moveTo>
                  <a:cubicBezTo>
                    <a:pt x="805" y="55"/>
                    <a:pt x="805" y="55"/>
                    <a:pt x="805" y="55"/>
                  </a:cubicBezTo>
                  <a:cubicBezTo>
                    <a:pt x="802" y="58"/>
                    <a:pt x="799" y="62"/>
                    <a:pt x="797" y="65"/>
                  </a:cubicBezTo>
                  <a:cubicBezTo>
                    <a:pt x="792" y="72"/>
                    <a:pt x="783" y="78"/>
                    <a:pt x="773" y="82"/>
                  </a:cubicBezTo>
                  <a:cubicBezTo>
                    <a:pt x="773" y="24"/>
                    <a:pt x="773" y="24"/>
                    <a:pt x="773" y="24"/>
                  </a:cubicBezTo>
                  <a:cubicBezTo>
                    <a:pt x="774" y="24"/>
                    <a:pt x="776" y="24"/>
                    <a:pt x="778" y="24"/>
                  </a:cubicBezTo>
                  <a:cubicBezTo>
                    <a:pt x="786" y="23"/>
                    <a:pt x="795" y="23"/>
                    <a:pt x="805" y="24"/>
                  </a:cubicBezTo>
                  <a:close/>
                  <a:moveTo>
                    <a:pt x="805" y="104"/>
                  </a:moveTo>
                  <a:cubicBezTo>
                    <a:pt x="805" y="128"/>
                    <a:pt x="805" y="128"/>
                    <a:pt x="805" y="128"/>
                  </a:cubicBezTo>
                  <a:cubicBezTo>
                    <a:pt x="794" y="128"/>
                    <a:pt x="781" y="131"/>
                    <a:pt x="773" y="130"/>
                  </a:cubicBezTo>
                  <a:cubicBezTo>
                    <a:pt x="773" y="110"/>
                    <a:pt x="773" y="110"/>
                    <a:pt x="773" y="110"/>
                  </a:cubicBezTo>
                  <a:cubicBezTo>
                    <a:pt x="777" y="104"/>
                    <a:pt x="784" y="104"/>
                    <a:pt x="803" y="104"/>
                  </a:cubicBezTo>
                  <a:cubicBezTo>
                    <a:pt x="804" y="104"/>
                    <a:pt x="805" y="104"/>
                    <a:pt x="805" y="104"/>
                  </a:cubicBezTo>
                  <a:close/>
                  <a:moveTo>
                    <a:pt x="805" y="139"/>
                  </a:moveTo>
                  <a:cubicBezTo>
                    <a:pt x="805" y="153"/>
                    <a:pt x="805" y="153"/>
                    <a:pt x="805" y="153"/>
                  </a:cubicBezTo>
                  <a:cubicBezTo>
                    <a:pt x="805" y="153"/>
                    <a:pt x="805" y="153"/>
                    <a:pt x="804" y="152"/>
                  </a:cubicBezTo>
                  <a:cubicBezTo>
                    <a:pt x="797" y="148"/>
                    <a:pt x="800" y="143"/>
                    <a:pt x="805" y="139"/>
                  </a:cubicBezTo>
                  <a:close/>
                  <a:moveTo>
                    <a:pt x="805" y="250"/>
                  </a:moveTo>
                  <a:cubicBezTo>
                    <a:pt x="805" y="348"/>
                    <a:pt x="805" y="348"/>
                    <a:pt x="805" y="348"/>
                  </a:cubicBezTo>
                  <a:cubicBezTo>
                    <a:pt x="798" y="345"/>
                    <a:pt x="786" y="340"/>
                    <a:pt x="773" y="336"/>
                  </a:cubicBezTo>
                  <a:cubicBezTo>
                    <a:pt x="773" y="225"/>
                    <a:pt x="773" y="225"/>
                    <a:pt x="773" y="225"/>
                  </a:cubicBezTo>
                  <a:cubicBezTo>
                    <a:pt x="779" y="227"/>
                    <a:pt x="785" y="228"/>
                    <a:pt x="789" y="229"/>
                  </a:cubicBezTo>
                  <a:cubicBezTo>
                    <a:pt x="799" y="232"/>
                    <a:pt x="802" y="241"/>
                    <a:pt x="805" y="250"/>
                  </a:cubicBezTo>
                  <a:close/>
                  <a:moveTo>
                    <a:pt x="805" y="388"/>
                  </a:moveTo>
                  <a:cubicBezTo>
                    <a:pt x="805" y="482"/>
                    <a:pt x="805" y="482"/>
                    <a:pt x="805" y="482"/>
                  </a:cubicBezTo>
                  <a:cubicBezTo>
                    <a:pt x="796" y="486"/>
                    <a:pt x="790" y="490"/>
                    <a:pt x="797" y="490"/>
                  </a:cubicBezTo>
                  <a:cubicBezTo>
                    <a:pt x="799" y="490"/>
                    <a:pt x="802" y="491"/>
                    <a:pt x="805" y="492"/>
                  </a:cubicBezTo>
                  <a:cubicBezTo>
                    <a:pt x="805" y="541"/>
                    <a:pt x="805" y="541"/>
                    <a:pt x="805" y="541"/>
                  </a:cubicBezTo>
                  <a:cubicBezTo>
                    <a:pt x="796" y="547"/>
                    <a:pt x="787" y="549"/>
                    <a:pt x="781" y="555"/>
                  </a:cubicBezTo>
                  <a:cubicBezTo>
                    <a:pt x="777" y="559"/>
                    <a:pt x="775" y="563"/>
                    <a:pt x="773" y="568"/>
                  </a:cubicBezTo>
                  <a:cubicBezTo>
                    <a:pt x="773" y="355"/>
                    <a:pt x="773" y="355"/>
                    <a:pt x="773" y="355"/>
                  </a:cubicBezTo>
                  <a:cubicBezTo>
                    <a:pt x="781" y="361"/>
                    <a:pt x="788" y="368"/>
                    <a:pt x="788" y="373"/>
                  </a:cubicBezTo>
                  <a:cubicBezTo>
                    <a:pt x="788" y="384"/>
                    <a:pt x="793" y="391"/>
                    <a:pt x="805" y="388"/>
                  </a:cubicBezTo>
                  <a:close/>
                  <a:moveTo>
                    <a:pt x="805" y="775"/>
                  </a:moveTo>
                  <a:cubicBezTo>
                    <a:pt x="805" y="783"/>
                    <a:pt x="805" y="783"/>
                    <a:pt x="805" y="783"/>
                  </a:cubicBezTo>
                  <a:cubicBezTo>
                    <a:pt x="794" y="781"/>
                    <a:pt x="789" y="774"/>
                    <a:pt x="805" y="775"/>
                  </a:cubicBezTo>
                  <a:close/>
                  <a:moveTo>
                    <a:pt x="805" y="840"/>
                  </a:moveTo>
                  <a:cubicBezTo>
                    <a:pt x="805" y="1356"/>
                    <a:pt x="805" y="1356"/>
                    <a:pt x="805" y="1356"/>
                  </a:cubicBezTo>
                  <a:cubicBezTo>
                    <a:pt x="798" y="1368"/>
                    <a:pt x="789" y="1384"/>
                    <a:pt x="789" y="1384"/>
                  </a:cubicBezTo>
                  <a:cubicBezTo>
                    <a:pt x="789" y="1384"/>
                    <a:pt x="790" y="1402"/>
                    <a:pt x="776" y="1391"/>
                  </a:cubicBezTo>
                  <a:cubicBezTo>
                    <a:pt x="775" y="1390"/>
                    <a:pt x="774" y="1389"/>
                    <a:pt x="773" y="1387"/>
                  </a:cubicBezTo>
                  <a:cubicBezTo>
                    <a:pt x="773" y="1140"/>
                    <a:pt x="773" y="1140"/>
                    <a:pt x="773" y="1140"/>
                  </a:cubicBezTo>
                  <a:cubicBezTo>
                    <a:pt x="779" y="1133"/>
                    <a:pt x="787" y="1128"/>
                    <a:pt x="782" y="1119"/>
                  </a:cubicBezTo>
                  <a:cubicBezTo>
                    <a:pt x="775" y="1105"/>
                    <a:pt x="784" y="1088"/>
                    <a:pt x="775" y="1080"/>
                  </a:cubicBezTo>
                  <a:cubicBezTo>
                    <a:pt x="774" y="1079"/>
                    <a:pt x="773" y="1079"/>
                    <a:pt x="773" y="1078"/>
                  </a:cubicBezTo>
                  <a:cubicBezTo>
                    <a:pt x="773" y="837"/>
                    <a:pt x="773" y="837"/>
                    <a:pt x="773" y="837"/>
                  </a:cubicBezTo>
                  <a:cubicBezTo>
                    <a:pt x="780" y="843"/>
                    <a:pt x="794" y="840"/>
                    <a:pt x="805" y="840"/>
                  </a:cubicBezTo>
                  <a:close/>
                  <a:moveTo>
                    <a:pt x="773" y="782"/>
                  </a:moveTo>
                  <a:cubicBezTo>
                    <a:pt x="773" y="764"/>
                    <a:pt x="773" y="764"/>
                    <a:pt x="773" y="764"/>
                  </a:cubicBezTo>
                  <a:cubicBezTo>
                    <a:pt x="774" y="764"/>
                    <a:pt x="775" y="764"/>
                    <a:pt x="777" y="764"/>
                  </a:cubicBezTo>
                  <a:cubicBezTo>
                    <a:pt x="788" y="763"/>
                    <a:pt x="787" y="782"/>
                    <a:pt x="775" y="782"/>
                  </a:cubicBezTo>
                  <a:cubicBezTo>
                    <a:pt x="774" y="782"/>
                    <a:pt x="773" y="782"/>
                    <a:pt x="773" y="782"/>
                  </a:cubicBezTo>
                  <a:close/>
                  <a:moveTo>
                    <a:pt x="773" y="24"/>
                  </a:moveTo>
                  <a:cubicBezTo>
                    <a:pt x="773" y="82"/>
                    <a:pt x="773" y="82"/>
                    <a:pt x="773" y="82"/>
                  </a:cubicBezTo>
                  <a:cubicBezTo>
                    <a:pt x="762" y="87"/>
                    <a:pt x="751" y="89"/>
                    <a:pt x="743" y="89"/>
                  </a:cubicBezTo>
                  <a:cubicBezTo>
                    <a:pt x="729" y="87"/>
                    <a:pt x="738" y="123"/>
                    <a:pt x="728" y="123"/>
                  </a:cubicBezTo>
                  <a:cubicBezTo>
                    <a:pt x="727" y="123"/>
                    <a:pt x="726" y="123"/>
                    <a:pt x="726" y="123"/>
                  </a:cubicBezTo>
                  <a:cubicBezTo>
                    <a:pt x="726" y="19"/>
                    <a:pt x="726" y="19"/>
                    <a:pt x="726" y="19"/>
                  </a:cubicBezTo>
                  <a:cubicBezTo>
                    <a:pt x="729" y="18"/>
                    <a:pt x="731" y="18"/>
                    <a:pt x="734" y="19"/>
                  </a:cubicBezTo>
                  <a:cubicBezTo>
                    <a:pt x="753" y="19"/>
                    <a:pt x="754" y="25"/>
                    <a:pt x="773" y="24"/>
                  </a:cubicBezTo>
                  <a:close/>
                  <a:moveTo>
                    <a:pt x="773" y="110"/>
                  </a:moveTo>
                  <a:cubicBezTo>
                    <a:pt x="770" y="112"/>
                    <a:pt x="769" y="116"/>
                    <a:pt x="767" y="121"/>
                  </a:cubicBezTo>
                  <a:cubicBezTo>
                    <a:pt x="765" y="127"/>
                    <a:pt x="767" y="130"/>
                    <a:pt x="773" y="130"/>
                  </a:cubicBezTo>
                  <a:cubicBezTo>
                    <a:pt x="773" y="110"/>
                    <a:pt x="773" y="110"/>
                    <a:pt x="773" y="110"/>
                  </a:cubicBezTo>
                  <a:close/>
                  <a:moveTo>
                    <a:pt x="773" y="225"/>
                  </a:moveTo>
                  <a:cubicBezTo>
                    <a:pt x="773" y="336"/>
                    <a:pt x="773" y="336"/>
                    <a:pt x="773" y="336"/>
                  </a:cubicBezTo>
                  <a:cubicBezTo>
                    <a:pt x="758" y="331"/>
                    <a:pt x="743" y="327"/>
                    <a:pt x="732" y="326"/>
                  </a:cubicBezTo>
                  <a:cubicBezTo>
                    <a:pt x="729" y="326"/>
                    <a:pt x="727" y="326"/>
                    <a:pt x="726" y="326"/>
                  </a:cubicBezTo>
                  <a:cubicBezTo>
                    <a:pt x="726" y="306"/>
                    <a:pt x="726" y="306"/>
                    <a:pt x="726" y="306"/>
                  </a:cubicBezTo>
                  <a:cubicBezTo>
                    <a:pt x="743" y="303"/>
                    <a:pt x="739" y="289"/>
                    <a:pt x="750" y="280"/>
                  </a:cubicBezTo>
                  <a:cubicBezTo>
                    <a:pt x="762" y="271"/>
                    <a:pt x="762" y="271"/>
                    <a:pt x="743" y="258"/>
                  </a:cubicBezTo>
                  <a:cubicBezTo>
                    <a:pt x="738" y="254"/>
                    <a:pt x="732" y="251"/>
                    <a:pt x="726" y="249"/>
                  </a:cubicBezTo>
                  <a:cubicBezTo>
                    <a:pt x="726" y="210"/>
                    <a:pt x="726" y="210"/>
                    <a:pt x="726" y="210"/>
                  </a:cubicBezTo>
                  <a:cubicBezTo>
                    <a:pt x="734" y="214"/>
                    <a:pt x="756" y="221"/>
                    <a:pt x="773" y="225"/>
                  </a:cubicBezTo>
                  <a:close/>
                  <a:moveTo>
                    <a:pt x="773" y="355"/>
                  </a:moveTo>
                  <a:cubicBezTo>
                    <a:pt x="773" y="568"/>
                    <a:pt x="773" y="568"/>
                    <a:pt x="773" y="568"/>
                  </a:cubicBezTo>
                  <a:cubicBezTo>
                    <a:pt x="769" y="574"/>
                    <a:pt x="765" y="580"/>
                    <a:pt x="756" y="580"/>
                  </a:cubicBezTo>
                  <a:cubicBezTo>
                    <a:pt x="742" y="580"/>
                    <a:pt x="734" y="612"/>
                    <a:pt x="734" y="624"/>
                  </a:cubicBezTo>
                  <a:cubicBezTo>
                    <a:pt x="734" y="629"/>
                    <a:pt x="731" y="632"/>
                    <a:pt x="726" y="636"/>
                  </a:cubicBezTo>
                  <a:cubicBezTo>
                    <a:pt x="726" y="342"/>
                    <a:pt x="726" y="342"/>
                    <a:pt x="726" y="342"/>
                  </a:cubicBezTo>
                  <a:cubicBezTo>
                    <a:pt x="727" y="341"/>
                    <a:pt x="729" y="341"/>
                    <a:pt x="732" y="341"/>
                  </a:cubicBezTo>
                  <a:cubicBezTo>
                    <a:pt x="744" y="339"/>
                    <a:pt x="761" y="346"/>
                    <a:pt x="773" y="355"/>
                  </a:cubicBezTo>
                  <a:close/>
                  <a:moveTo>
                    <a:pt x="773" y="764"/>
                  </a:moveTo>
                  <a:cubicBezTo>
                    <a:pt x="773" y="782"/>
                    <a:pt x="773" y="782"/>
                    <a:pt x="773" y="782"/>
                  </a:cubicBezTo>
                  <a:cubicBezTo>
                    <a:pt x="762" y="780"/>
                    <a:pt x="752" y="766"/>
                    <a:pt x="773" y="764"/>
                  </a:cubicBezTo>
                  <a:close/>
                  <a:moveTo>
                    <a:pt x="773" y="837"/>
                  </a:moveTo>
                  <a:cubicBezTo>
                    <a:pt x="773" y="1078"/>
                    <a:pt x="773" y="1078"/>
                    <a:pt x="773" y="1078"/>
                  </a:cubicBezTo>
                  <a:cubicBezTo>
                    <a:pt x="764" y="1069"/>
                    <a:pt x="753" y="1050"/>
                    <a:pt x="739" y="1050"/>
                  </a:cubicBezTo>
                  <a:cubicBezTo>
                    <a:pt x="725" y="1050"/>
                    <a:pt x="728" y="1036"/>
                    <a:pt x="728" y="1024"/>
                  </a:cubicBezTo>
                  <a:cubicBezTo>
                    <a:pt x="728" y="1022"/>
                    <a:pt x="727" y="1020"/>
                    <a:pt x="726" y="1018"/>
                  </a:cubicBezTo>
                  <a:cubicBezTo>
                    <a:pt x="726" y="892"/>
                    <a:pt x="726" y="892"/>
                    <a:pt x="726" y="892"/>
                  </a:cubicBezTo>
                  <a:cubicBezTo>
                    <a:pt x="727" y="889"/>
                    <a:pt x="727" y="886"/>
                    <a:pt x="726" y="883"/>
                  </a:cubicBezTo>
                  <a:cubicBezTo>
                    <a:pt x="726" y="841"/>
                    <a:pt x="726" y="841"/>
                    <a:pt x="726" y="841"/>
                  </a:cubicBezTo>
                  <a:cubicBezTo>
                    <a:pt x="732" y="841"/>
                    <a:pt x="739" y="841"/>
                    <a:pt x="743" y="838"/>
                  </a:cubicBezTo>
                  <a:cubicBezTo>
                    <a:pt x="754" y="832"/>
                    <a:pt x="764" y="819"/>
                    <a:pt x="769" y="832"/>
                  </a:cubicBezTo>
                  <a:cubicBezTo>
                    <a:pt x="770" y="834"/>
                    <a:pt x="771" y="835"/>
                    <a:pt x="773" y="837"/>
                  </a:cubicBezTo>
                  <a:close/>
                  <a:moveTo>
                    <a:pt x="773" y="1140"/>
                  </a:moveTo>
                  <a:cubicBezTo>
                    <a:pt x="773" y="1387"/>
                    <a:pt x="773" y="1387"/>
                    <a:pt x="773" y="1387"/>
                  </a:cubicBezTo>
                  <a:cubicBezTo>
                    <a:pt x="760" y="1373"/>
                    <a:pt x="751" y="1342"/>
                    <a:pt x="746" y="1332"/>
                  </a:cubicBezTo>
                  <a:cubicBezTo>
                    <a:pt x="741" y="1322"/>
                    <a:pt x="747" y="1320"/>
                    <a:pt x="755" y="1307"/>
                  </a:cubicBezTo>
                  <a:cubicBezTo>
                    <a:pt x="763" y="1294"/>
                    <a:pt x="762" y="1284"/>
                    <a:pt x="754" y="1261"/>
                  </a:cubicBezTo>
                  <a:cubicBezTo>
                    <a:pt x="746" y="1237"/>
                    <a:pt x="749" y="1219"/>
                    <a:pt x="760" y="1210"/>
                  </a:cubicBezTo>
                  <a:cubicBezTo>
                    <a:pt x="772" y="1201"/>
                    <a:pt x="765" y="1171"/>
                    <a:pt x="765" y="1154"/>
                  </a:cubicBezTo>
                  <a:cubicBezTo>
                    <a:pt x="765" y="1148"/>
                    <a:pt x="769" y="1143"/>
                    <a:pt x="773" y="1140"/>
                  </a:cubicBezTo>
                  <a:close/>
                  <a:moveTo>
                    <a:pt x="726" y="758"/>
                  </a:moveTo>
                  <a:cubicBezTo>
                    <a:pt x="726" y="748"/>
                    <a:pt x="726" y="748"/>
                    <a:pt x="726" y="748"/>
                  </a:cubicBezTo>
                  <a:cubicBezTo>
                    <a:pt x="738" y="749"/>
                    <a:pt x="746" y="759"/>
                    <a:pt x="734" y="759"/>
                  </a:cubicBezTo>
                  <a:cubicBezTo>
                    <a:pt x="731" y="759"/>
                    <a:pt x="728" y="759"/>
                    <a:pt x="726" y="758"/>
                  </a:cubicBezTo>
                  <a:close/>
                  <a:moveTo>
                    <a:pt x="726" y="727"/>
                  </a:moveTo>
                  <a:cubicBezTo>
                    <a:pt x="726" y="711"/>
                    <a:pt x="726" y="711"/>
                    <a:pt x="726" y="711"/>
                  </a:cubicBezTo>
                  <a:cubicBezTo>
                    <a:pt x="739" y="716"/>
                    <a:pt x="748" y="735"/>
                    <a:pt x="738" y="729"/>
                  </a:cubicBezTo>
                  <a:cubicBezTo>
                    <a:pt x="733" y="726"/>
                    <a:pt x="729" y="726"/>
                    <a:pt x="726" y="727"/>
                  </a:cubicBezTo>
                  <a:close/>
                  <a:moveTo>
                    <a:pt x="726" y="282"/>
                  </a:moveTo>
                  <a:cubicBezTo>
                    <a:pt x="727" y="282"/>
                    <a:pt x="729" y="281"/>
                    <a:pt x="731" y="280"/>
                  </a:cubicBezTo>
                  <a:cubicBezTo>
                    <a:pt x="742" y="272"/>
                    <a:pt x="735" y="265"/>
                    <a:pt x="726" y="265"/>
                  </a:cubicBezTo>
                  <a:cubicBezTo>
                    <a:pt x="726" y="282"/>
                    <a:pt x="726" y="282"/>
                    <a:pt x="726" y="282"/>
                  </a:cubicBezTo>
                  <a:close/>
                  <a:moveTo>
                    <a:pt x="726" y="203"/>
                  </a:moveTo>
                  <a:cubicBezTo>
                    <a:pt x="726" y="194"/>
                    <a:pt x="726" y="194"/>
                    <a:pt x="726" y="194"/>
                  </a:cubicBezTo>
                  <a:cubicBezTo>
                    <a:pt x="733" y="198"/>
                    <a:pt x="735" y="201"/>
                    <a:pt x="726" y="203"/>
                  </a:cubicBezTo>
                  <a:cubicBezTo>
                    <a:pt x="726" y="203"/>
                    <a:pt x="726" y="203"/>
                    <a:pt x="726" y="203"/>
                  </a:cubicBezTo>
                  <a:close/>
                  <a:moveTo>
                    <a:pt x="726" y="19"/>
                  </a:moveTo>
                  <a:cubicBezTo>
                    <a:pt x="726" y="123"/>
                    <a:pt x="726" y="123"/>
                    <a:pt x="726" y="123"/>
                  </a:cubicBezTo>
                  <a:cubicBezTo>
                    <a:pt x="717" y="126"/>
                    <a:pt x="708" y="144"/>
                    <a:pt x="695" y="149"/>
                  </a:cubicBezTo>
                  <a:cubicBezTo>
                    <a:pt x="695" y="77"/>
                    <a:pt x="695" y="77"/>
                    <a:pt x="695" y="77"/>
                  </a:cubicBezTo>
                  <a:cubicBezTo>
                    <a:pt x="708" y="74"/>
                    <a:pt x="709" y="68"/>
                    <a:pt x="695" y="66"/>
                  </a:cubicBezTo>
                  <a:cubicBezTo>
                    <a:pt x="695" y="25"/>
                    <a:pt x="695" y="25"/>
                    <a:pt x="695" y="25"/>
                  </a:cubicBezTo>
                  <a:cubicBezTo>
                    <a:pt x="706" y="22"/>
                    <a:pt x="716" y="19"/>
                    <a:pt x="726" y="19"/>
                  </a:cubicBezTo>
                  <a:close/>
                  <a:moveTo>
                    <a:pt x="726" y="194"/>
                  </a:moveTo>
                  <a:cubicBezTo>
                    <a:pt x="726" y="203"/>
                    <a:pt x="726" y="203"/>
                    <a:pt x="726" y="203"/>
                  </a:cubicBezTo>
                  <a:cubicBezTo>
                    <a:pt x="720" y="205"/>
                    <a:pt x="721" y="207"/>
                    <a:pt x="726" y="210"/>
                  </a:cubicBezTo>
                  <a:cubicBezTo>
                    <a:pt x="726" y="249"/>
                    <a:pt x="726" y="249"/>
                    <a:pt x="726" y="249"/>
                  </a:cubicBezTo>
                  <a:cubicBezTo>
                    <a:pt x="716" y="246"/>
                    <a:pt x="705" y="245"/>
                    <a:pt x="695" y="244"/>
                  </a:cubicBezTo>
                  <a:cubicBezTo>
                    <a:pt x="695" y="186"/>
                    <a:pt x="695" y="186"/>
                    <a:pt x="695" y="186"/>
                  </a:cubicBezTo>
                  <a:cubicBezTo>
                    <a:pt x="706" y="188"/>
                    <a:pt x="718" y="191"/>
                    <a:pt x="726" y="194"/>
                  </a:cubicBezTo>
                  <a:close/>
                  <a:moveTo>
                    <a:pt x="726" y="265"/>
                  </a:moveTo>
                  <a:cubicBezTo>
                    <a:pt x="726" y="282"/>
                    <a:pt x="726" y="282"/>
                    <a:pt x="726" y="282"/>
                  </a:cubicBezTo>
                  <a:cubicBezTo>
                    <a:pt x="715" y="285"/>
                    <a:pt x="709" y="274"/>
                    <a:pt x="721" y="266"/>
                  </a:cubicBezTo>
                  <a:cubicBezTo>
                    <a:pt x="723" y="266"/>
                    <a:pt x="724" y="266"/>
                    <a:pt x="726" y="265"/>
                  </a:cubicBezTo>
                  <a:close/>
                  <a:moveTo>
                    <a:pt x="726" y="306"/>
                  </a:moveTo>
                  <a:cubicBezTo>
                    <a:pt x="726" y="326"/>
                    <a:pt x="726" y="326"/>
                    <a:pt x="726" y="326"/>
                  </a:cubicBezTo>
                  <a:cubicBezTo>
                    <a:pt x="709" y="322"/>
                    <a:pt x="706" y="307"/>
                    <a:pt x="724" y="306"/>
                  </a:cubicBezTo>
                  <a:cubicBezTo>
                    <a:pt x="724" y="306"/>
                    <a:pt x="725" y="306"/>
                    <a:pt x="726" y="306"/>
                  </a:cubicBezTo>
                  <a:close/>
                  <a:moveTo>
                    <a:pt x="726" y="342"/>
                  </a:moveTo>
                  <a:cubicBezTo>
                    <a:pt x="726" y="636"/>
                    <a:pt x="726" y="636"/>
                    <a:pt x="726" y="636"/>
                  </a:cubicBezTo>
                  <a:cubicBezTo>
                    <a:pt x="718" y="642"/>
                    <a:pt x="707" y="648"/>
                    <a:pt x="703" y="654"/>
                  </a:cubicBezTo>
                  <a:cubicBezTo>
                    <a:pt x="697" y="664"/>
                    <a:pt x="702" y="675"/>
                    <a:pt x="702" y="693"/>
                  </a:cubicBezTo>
                  <a:cubicBezTo>
                    <a:pt x="702" y="703"/>
                    <a:pt x="700" y="707"/>
                    <a:pt x="695" y="704"/>
                  </a:cubicBezTo>
                  <a:cubicBezTo>
                    <a:pt x="695" y="463"/>
                    <a:pt x="695" y="463"/>
                    <a:pt x="695" y="463"/>
                  </a:cubicBezTo>
                  <a:cubicBezTo>
                    <a:pt x="699" y="470"/>
                    <a:pt x="704" y="471"/>
                    <a:pt x="704" y="459"/>
                  </a:cubicBezTo>
                  <a:cubicBezTo>
                    <a:pt x="706" y="434"/>
                    <a:pt x="706" y="419"/>
                    <a:pt x="716" y="419"/>
                  </a:cubicBezTo>
                  <a:cubicBezTo>
                    <a:pt x="726" y="419"/>
                    <a:pt x="717" y="406"/>
                    <a:pt x="714" y="388"/>
                  </a:cubicBezTo>
                  <a:cubicBezTo>
                    <a:pt x="710" y="371"/>
                    <a:pt x="706" y="348"/>
                    <a:pt x="726" y="342"/>
                  </a:cubicBezTo>
                  <a:close/>
                  <a:moveTo>
                    <a:pt x="726" y="711"/>
                  </a:moveTo>
                  <a:cubicBezTo>
                    <a:pt x="726" y="727"/>
                    <a:pt x="726" y="727"/>
                    <a:pt x="726" y="727"/>
                  </a:cubicBezTo>
                  <a:cubicBezTo>
                    <a:pt x="721" y="729"/>
                    <a:pt x="717" y="731"/>
                    <a:pt x="713" y="729"/>
                  </a:cubicBezTo>
                  <a:cubicBezTo>
                    <a:pt x="705" y="725"/>
                    <a:pt x="708" y="712"/>
                    <a:pt x="720" y="710"/>
                  </a:cubicBezTo>
                  <a:cubicBezTo>
                    <a:pt x="722" y="710"/>
                    <a:pt x="724" y="710"/>
                    <a:pt x="726" y="711"/>
                  </a:cubicBezTo>
                  <a:close/>
                  <a:moveTo>
                    <a:pt x="726" y="748"/>
                  </a:moveTo>
                  <a:cubicBezTo>
                    <a:pt x="726" y="758"/>
                    <a:pt x="726" y="758"/>
                    <a:pt x="726" y="758"/>
                  </a:cubicBezTo>
                  <a:cubicBezTo>
                    <a:pt x="717" y="755"/>
                    <a:pt x="712" y="748"/>
                    <a:pt x="723" y="748"/>
                  </a:cubicBezTo>
                  <a:cubicBezTo>
                    <a:pt x="724" y="748"/>
                    <a:pt x="725" y="748"/>
                    <a:pt x="726" y="748"/>
                  </a:cubicBezTo>
                  <a:close/>
                  <a:moveTo>
                    <a:pt x="726" y="841"/>
                  </a:moveTo>
                  <a:cubicBezTo>
                    <a:pt x="726" y="883"/>
                    <a:pt x="726" y="883"/>
                    <a:pt x="726" y="883"/>
                  </a:cubicBezTo>
                  <a:cubicBezTo>
                    <a:pt x="724" y="877"/>
                    <a:pt x="721" y="872"/>
                    <a:pt x="719" y="867"/>
                  </a:cubicBezTo>
                  <a:cubicBezTo>
                    <a:pt x="716" y="861"/>
                    <a:pt x="706" y="862"/>
                    <a:pt x="695" y="862"/>
                  </a:cubicBezTo>
                  <a:cubicBezTo>
                    <a:pt x="695" y="841"/>
                    <a:pt x="695" y="841"/>
                    <a:pt x="695" y="841"/>
                  </a:cubicBezTo>
                  <a:cubicBezTo>
                    <a:pt x="698" y="842"/>
                    <a:pt x="702" y="842"/>
                    <a:pt x="704" y="841"/>
                  </a:cubicBezTo>
                  <a:cubicBezTo>
                    <a:pt x="710" y="839"/>
                    <a:pt x="718" y="840"/>
                    <a:pt x="726" y="841"/>
                  </a:cubicBezTo>
                  <a:close/>
                  <a:moveTo>
                    <a:pt x="726" y="892"/>
                  </a:moveTo>
                  <a:cubicBezTo>
                    <a:pt x="726" y="1018"/>
                    <a:pt x="726" y="1018"/>
                    <a:pt x="726" y="1018"/>
                  </a:cubicBezTo>
                  <a:cubicBezTo>
                    <a:pt x="720" y="1007"/>
                    <a:pt x="704" y="994"/>
                    <a:pt x="695" y="982"/>
                  </a:cubicBezTo>
                  <a:cubicBezTo>
                    <a:pt x="695" y="927"/>
                    <a:pt x="695" y="927"/>
                    <a:pt x="695" y="927"/>
                  </a:cubicBezTo>
                  <a:cubicBezTo>
                    <a:pt x="696" y="927"/>
                    <a:pt x="696" y="927"/>
                    <a:pt x="697" y="927"/>
                  </a:cubicBezTo>
                  <a:cubicBezTo>
                    <a:pt x="711" y="920"/>
                    <a:pt x="704" y="901"/>
                    <a:pt x="719" y="897"/>
                  </a:cubicBezTo>
                  <a:cubicBezTo>
                    <a:pt x="722" y="896"/>
                    <a:pt x="725" y="894"/>
                    <a:pt x="726" y="892"/>
                  </a:cubicBezTo>
                  <a:close/>
                  <a:moveTo>
                    <a:pt x="695" y="745"/>
                  </a:moveTo>
                  <a:cubicBezTo>
                    <a:pt x="695" y="732"/>
                    <a:pt x="695" y="732"/>
                    <a:pt x="695" y="732"/>
                  </a:cubicBezTo>
                  <a:cubicBezTo>
                    <a:pt x="707" y="735"/>
                    <a:pt x="713" y="748"/>
                    <a:pt x="700" y="746"/>
                  </a:cubicBezTo>
                  <a:cubicBezTo>
                    <a:pt x="698" y="746"/>
                    <a:pt x="697" y="746"/>
                    <a:pt x="695" y="745"/>
                  </a:cubicBezTo>
                  <a:close/>
                  <a:moveTo>
                    <a:pt x="695" y="331"/>
                  </a:moveTo>
                  <a:cubicBezTo>
                    <a:pt x="695" y="323"/>
                    <a:pt x="695" y="323"/>
                    <a:pt x="695" y="323"/>
                  </a:cubicBezTo>
                  <a:cubicBezTo>
                    <a:pt x="698" y="327"/>
                    <a:pt x="699" y="331"/>
                    <a:pt x="695" y="331"/>
                  </a:cubicBezTo>
                  <a:close/>
                  <a:moveTo>
                    <a:pt x="695" y="178"/>
                  </a:moveTo>
                  <a:cubicBezTo>
                    <a:pt x="695" y="162"/>
                    <a:pt x="695" y="162"/>
                    <a:pt x="695" y="162"/>
                  </a:cubicBezTo>
                  <a:cubicBezTo>
                    <a:pt x="707" y="165"/>
                    <a:pt x="714" y="169"/>
                    <a:pt x="707" y="173"/>
                  </a:cubicBezTo>
                  <a:cubicBezTo>
                    <a:pt x="704" y="175"/>
                    <a:pt x="700" y="177"/>
                    <a:pt x="695" y="178"/>
                  </a:cubicBezTo>
                  <a:close/>
                  <a:moveTo>
                    <a:pt x="695" y="25"/>
                  </a:moveTo>
                  <a:cubicBezTo>
                    <a:pt x="695" y="66"/>
                    <a:pt x="695" y="66"/>
                    <a:pt x="695" y="66"/>
                  </a:cubicBezTo>
                  <a:cubicBezTo>
                    <a:pt x="693" y="66"/>
                    <a:pt x="689" y="65"/>
                    <a:pt x="685" y="65"/>
                  </a:cubicBezTo>
                  <a:cubicBezTo>
                    <a:pt x="681" y="65"/>
                    <a:pt x="677" y="65"/>
                    <a:pt x="674" y="66"/>
                  </a:cubicBezTo>
                  <a:cubicBezTo>
                    <a:pt x="674" y="32"/>
                    <a:pt x="674" y="32"/>
                    <a:pt x="674" y="32"/>
                  </a:cubicBezTo>
                  <a:cubicBezTo>
                    <a:pt x="681" y="30"/>
                    <a:pt x="688" y="27"/>
                    <a:pt x="695" y="25"/>
                  </a:cubicBezTo>
                  <a:close/>
                  <a:moveTo>
                    <a:pt x="695" y="77"/>
                  </a:moveTo>
                  <a:cubicBezTo>
                    <a:pt x="695" y="149"/>
                    <a:pt x="695" y="149"/>
                    <a:pt x="695" y="149"/>
                  </a:cubicBezTo>
                  <a:cubicBezTo>
                    <a:pt x="693" y="149"/>
                    <a:pt x="691" y="150"/>
                    <a:pt x="689" y="150"/>
                  </a:cubicBezTo>
                  <a:cubicBezTo>
                    <a:pt x="685" y="150"/>
                    <a:pt x="679" y="150"/>
                    <a:pt x="674" y="151"/>
                  </a:cubicBezTo>
                  <a:cubicBezTo>
                    <a:pt x="674" y="81"/>
                    <a:pt x="674" y="81"/>
                    <a:pt x="674" y="81"/>
                  </a:cubicBezTo>
                  <a:cubicBezTo>
                    <a:pt x="674" y="81"/>
                    <a:pt x="675" y="81"/>
                    <a:pt x="676" y="81"/>
                  </a:cubicBezTo>
                  <a:cubicBezTo>
                    <a:pt x="684" y="80"/>
                    <a:pt x="690" y="79"/>
                    <a:pt x="695" y="77"/>
                  </a:cubicBezTo>
                  <a:close/>
                  <a:moveTo>
                    <a:pt x="695" y="162"/>
                  </a:moveTo>
                  <a:cubicBezTo>
                    <a:pt x="695" y="178"/>
                    <a:pt x="695" y="178"/>
                    <a:pt x="695" y="178"/>
                  </a:cubicBezTo>
                  <a:cubicBezTo>
                    <a:pt x="689" y="179"/>
                    <a:pt x="681" y="179"/>
                    <a:pt x="674" y="178"/>
                  </a:cubicBezTo>
                  <a:cubicBezTo>
                    <a:pt x="674" y="159"/>
                    <a:pt x="674" y="159"/>
                    <a:pt x="674" y="159"/>
                  </a:cubicBezTo>
                  <a:cubicBezTo>
                    <a:pt x="681" y="160"/>
                    <a:pt x="689" y="161"/>
                    <a:pt x="695" y="162"/>
                  </a:cubicBezTo>
                  <a:close/>
                  <a:moveTo>
                    <a:pt x="695" y="186"/>
                  </a:moveTo>
                  <a:cubicBezTo>
                    <a:pt x="695" y="244"/>
                    <a:pt x="695" y="244"/>
                    <a:pt x="695" y="244"/>
                  </a:cubicBezTo>
                  <a:cubicBezTo>
                    <a:pt x="688" y="243"/>
                    <a:pt x="682" y="243"/>
                    <a:pt x="677" y="243"/>
                  </a:cubicBezTo>
                  <a:cubicBezTo>
                    <a:pt x="676" y="243"/>
                    <a:pt x="675" y="243"/>
                    <a:pt x="674" y="243"/>
                  </a:cubicBezTo>
                  <a:cubicBezTo>
                    <a:pt x="674" y="185"/>
                    <a:pt x="674" y="185"/>
                    <a:pt x="674" y="185"/>
                  </a:cubicBezTo>
                  <a:cubicBezTo>
                    <a:pt x="675" y="185"/>
                    <a:pt x="677" y="185"/>
                    <a:pt x="678" y="185"/>
                  </a:cubicBezTo>
                  <a:cubicBezTo>
                    <a:pt x="683" y="185"/>
                    <a:pt x="689" y="185"/>
                    <a:pt x="695" y="186"/>
                  </a:cubicBezTo>
                  <a:close/>
                  <a:moveTo>
                    <a:pt x="695" y="323"/>
                  </a:moveTo>
                  <a:cubicBezTo>
                    <a:pt x="695" y="331"/>
                    <a:pt x="695" y="331"/>
                    <a:pt x="695" y="331"/>
                  </a:cubicBezTo>
                  <a:cubicBezTo>
                    <a:pt x="694" y="331"/>
                    <a:pt x="693" y="331"/>
                    <a:pt x="691" y="330"/>
                  </a:cubicBezTo>
                  <a:cubicBezTo>
                    <a:pt x="685" y="328"/>
                    <a:pt x="679" y="330"/>
                    <a:pt x="674" y="332"/>
                  </a:cubicBezTo>
                  <a:cubicBezTo>
                    <a:pt x="674" y="307"/>
                    <a:pt x="674" y="307"/>
                    <a:pt x="674" y="307"/>
                  </a:cubicBezTo>
                  <a:cubicBezTo>
                    <a:pt x="682" y="309"/>
                    <a:pt x="691" y="317"/>
                    <a:pt x="695" y="323"/>
                  </a:cubicBezTo>
                  <a:close/>
                  <a:moveTo>
                    <a:pt x="695" y="463"/>
                  </a:moveTo>
                  <a:cubicBezTo>
                    <a:pt x="695" y="704"/>
                    <a:pt x="695" y="704"/>
                    <a:pt x="695" y="704"/>
                  </a:cubicBezTo>
                  <a:cubicBezTo>
                    <a:pt x="692" y="703"/>
                    <a:pt x="687" y="697"/>
                    <a:pt x="680" y="688"/>
                  </a:cubicBezTo>
                  <a:cubicBezTo>
                    <a:pt x="678" y="685"/>
                    <a:pt x="676" y="683"/>
                    <a:pt x="674" y="681"/>
                  </a:cubicBezTo>
                  <a:cubicBezTo>
                    <a:pt x="674" y="428"/>
                    <a:pt x="674" y="428"/>
                    <a:pt x="674" y="428"/>
                  </a:cubicBezTo>
                  <a:cubicBezTo>
                    <a:pt x="682" y="431"/>
                    <a:pt x="688" y="435"/>
                    <a:pt x="688" y="441"/>
                  </a:cubicBezTo>
                  <a:cubicBezTo>
                    <a:pt x="688" y="447"/>
                    <a:pt x="691" y="457"/>
                    <a:pt x="695" y="463"/>
                  </a:cubicBezTo>
                  <a:close/>
                  <a:moveTo>
                    <a:pt x="695" y="732"/>
                  </a:moveTo>
                  <a:cubicBezTo>
                    <a:pt x="695" y="745"/>
                    <a:pt x="695" y="745"/>
                    <a:pt x="695" y="745"/>
                  </a:cubicBezTo>
                  <a:cubicBezTo>
                    <a:pt x="683" y="742"/>
                    <a:pt x="677" y="730"/>
                    <a:pt x="691" y="732"/>
                  </a:cubicBezTo>
                  <a:cubicBezTo>
                    <a:pt x="693" y="732"/>
                    <a:pt x="694" y="732"/>
                    <a:pt x="695" y="732"/>
                  </a:cubicBezTo>
                  <a:close/>
                  <a:moveTo>
                    <a:pt x="695" y="841"/>
                  </a:moveTo>
                  <a:cubicBezTo>
                    <a:pt x="695" y="862"/>
                    <a:pt x="695" y="862"/>
                    <a:pt x="695" y="862"/>
                  </a:cubicBezTo>
                  <a:cubicBezTo>
                    <a:pt x="686" y="862"/>
                    <a:pt x="678" y="861"/>
                    <a:pt x="675" y="857"/>
                  </a:cubicBezTo>
                  <a:cubicBezTo>
                    <a:pt x="674" y="856"/>
                    <a:pt x="674" y="856"/>
                    <a:pt x="674" y="855"/>
                  </a:cubicBezTo>
                  <a:cubicBezTo>
                    <a:pt x="674" y="824"/>
                    <a:pt x="674" y="824"/>
                    <a:pt x="674" y="824"/>
                  </a:cubicBezTo>
                  <a:cubicBezTo>
                    <a:pt x="679" y="833"/>
                    <a:pt x="687" y="840"/>
                    <a:pt x="695" y="841"/>
                  </a:cubicBezTo>
                  <a:close/>
                  <a:moveTo>
                    <a:pt x="695" y="927"/>
                  </a:moveTo>
                  <a:cubicBezTo>
                    <a:pt x="695" y="982"/>
                    <a:pt x="695" y="982"/>
                    <a:pt x="695" y="982"/>
                  </a:cubicBezTo>
                  <a:cubicBezTo>
                    <a:pt x="694" y="980"/>
                    <a:pt x="692" y="978"/>
                    <a:pt x="691" y="976"/>
                  </a:cubicBezTo>
                  <a:cubicBezTo>
                    <a:pt x="684" y="961"/>
                    <a:pt x="682" y="935"/>
                    <a:pt x="695" y="927"/>
                  </a:cubicBezTo>
                  <a:close/>
                  <a:moveTo>
                    <a:pt x="674" y="345"/>
                  </a:moveTo>
                  <a:cubicBezTo>
                    <a:pt x="674" y="342"/>
                    <a:pt x="674" y="342"/>
                    <a:pt x="674" y="342"/>
                  </a:cubicBezTo>
                  <a:cubicBezTo>
                    <a:pt x="674" y="341"/>
                    <a:pt x="677" y="339"/>
                    <a:pt x="682" y="338"/>
                  </a:cubicBezTo>
                  <a:cubicBezTo>
                    <a:pt x="699" y="334"/>
                    <a:pt x="697" y="347"/>
                    <a:pt x="689" y="350"/>
                  </a:cubicBezTo>
                  <a:cubicBezTo>
                    <a:pt x="684" y="352"/>
                    <a:pt x="675" y="349"/>
                    <a:pt x="674" y="345"/>
                  </a:cubicBezTo>
                  <a:close/>
                  <a:moveTo>
                    <a:pt x="674" y="296"/>
                  </a:moveTo>
                  <a:cubicBezTo>
                    <a:pt x="674" y="252"/>
                    <a:pt x="674" y="252"/>
                    <a:pt x="674" y="252"/>
                  </a:cubicBezTo>
                  <a:cubicBezTo>
                    <a:pt x="675" y="252"/>
                    <a:pt x="676" y="252"/>
                    <a:pt x="677" y="252"/>
                  </a:cubicBezTo>
                  <a:cubicBezTo>
                    <a:pt x="691" y="254"/>
                    <a:pt x="699" y="295"/>
                    <a:pt x="684" y="295"/>
                  </a:cubicBezTo>
                  <a:cubicBezTo>
                    <a:pt x="680" y="295"/>
                    <a:pt x="677" y="296"/>
                    <a:pt x="674" y="296"/>
                  </a:cubicBezTo>
                  <a:close/>
                  <a:moveTo>
                    <a:pt x="674" y="32"/>
                  </a:moveTo>
                  <a:cubicBezTo>
                    <a:pt x="674" y="66"/>
                    <a:pt x="674" y="66"/>
                    <a:pt x="674" y="66"/>
                  </a:cubicBezTo>
                  <a:cubicBezTo>
                    <a:pt x="652" y="66"/>
                    <a:pt x="650" y="68"/>
                    <a:pt x="633" y="63"/>
                  </a:cubicBezTo>
                  <a:cubicBezTo>
                    <a:pt x="631" y="62"/>
                    <a:pt x="628" y="61"/>
                    <a:pt x="626" y="60"/>
                  </a:cubicBezTo>
                  <a:cubicBezTo>
                    <a:pt x="626" y="43"/>
                    <a:pt x="626" y="43"/>
                    <a:pt x="626" y="43"/>
                  </a:cubicBezTo>
                  <a:cubicBezTo>
                    <a:pt x="627" y="43"/>
                    <a:pt x="628" y="43"/>
                    <a:pt x="629" y="43"/>
                  </a:cubicBezTo>
                  <a:cubicBezTo>
                    <a:pt x="643" y="43"/>
                    <a:pt x="658" y="38"/>
                    <a:pt x="674" y="32"/>
                  </a:cubicBezTo>
                  <a:close/>
                  <a:moveTo>
                    <a:pt x="674" y="81"/>
                  </a:moveTo>
                  <a:cubicBezTo>
                    <a:pt x="674" y="151"/>
                    <a:pt x="674" y="151"/>
                    <a:pt x="674" y="151"/>
                  </a:cubicBezTo>
                  <a:cubicBezTo>
                    <a:pt x="656" y="153"/>
                    <a:pt x="635" y="157"/>
                    <a:pt x="637" y="145"/>
                  </a:cubicBezTo>
                  <a:cubicBezTo>
                    <a:pt x="639" y="129"/>
                    <a:pt x="649" y="117"/>
                    <a:pt x="664" y="112"/>
                  </a:cubicBezTo>
                  <a:cubicBezTo>
                    <a:pt x="679" y="107"/>
                    <a:pt x="645" y="85"/>
                    <a:pt x="674" y="81"/>
                  </a:cubicBezTo>
                  <a:close/>
                  <a:moveTo>
                    <a:pt x="674" y="159"/>
                  </a:moveTo>
                  <a:cubicBezTo>
                    <a:pt x="662" y="158"/>
                    <a:pt x="651" y="157"/>
                    <a:pt x="643" y="158"/>
                  </a:cubicBezTo>
                  <a:cubicBezTo>
                    <a:pt x="635" y="158"/>
                    <a:pt x="630" y="156"/>
                    <a:pt x="626" y="154"/>
                  </a:cubicBezTo>
                  <a:cubicBezTo>
                    <a:pt x="626" y="176"/>
                    <a:pt x="626" y="176"/>
                    <a:pt x="626" y="176"/>
                  </a:cubicBezTo>
                  <a:cubicBezTo>
                    <a:pt x="630" y="175"/>
                    <a:pt x="634" y="174"/>
                    <a:pt x="641" y="174"/>
                  </a:cubicBezTo>
                  <a:cubicBezTo>
                    <a:pt x="650" y="175"/>
                    <a:pt x="662" y="177"/>
                    <a:pt x="674" y="178"/>
                  </a:cubicBezTo>
                  <a:cubicBezTo>
                    <a:pt x="674" y="159"/>
                    <a:pt x="674" y="159"/>
                    <a:pt x="674" y="159"/>
                  </a:cubicBezTo>
                  <a:close/>
                  <a:moveTo>
                    <a:pt x="674" y="185"/>
                  </a:moveTo>
                  <a:cubicBezTo>
                    <a:pt x="674" y="243"/>
                    <a:pt x="674" y="243"/>
                    <a:pt x="674" y="243"/>
                  </a:cubicBezTo>
                  <a:cubicBezTo>
                    <a:pt x="657" y="241"/>
                    <a:pt x="634" y="226"/>
                    <a:pt x="634" y="213"/>
                  </a:cubicBezTo>
                  <a:cubicBezTo>
                    <a:pt x="634" y="201"/>
                    <a:pt x="643" y="187"/>
                    <a:pt x="674" y="185"/>
                  </a:cubicBezTo>
                  <a:close/>
                  <a:moveTo>
                    <a:pt x="674" y="252"/>
                  </a:moveTo>
                  <a:cubicBezTo>
                    <a:pt x="674" y="296"/>
                    <a:pt x="674" y="296"/>
                    <a:pt x="674" y="296"/>
                  </a:cubicBezTo>
                  <a:cubicBezTo>
                    <a:pt x="662" y="298"/>
                    <a:pt x="651" y="303"/>
                    <a:pt x="651" y="303"/>
                  </a:cubicBezTo>
                  <a:cubicBezTo>
                    <a:pt x="651" y="303"/>
                    <a:pt x="647" y="328"/>
                    <a:pt x="633" y="328"/>
                  </a:cubicBezTo>
                  <a:cubicBezTo>
                    <a:pt x="630" y="328"/>
                    <a:pt x="628" y="328"/>
                    <a:pt x="626" y="329"/>
                  </a:cubicBezTo>
                  <a:cubicBezTo>
                    <a:pt x="626" y="264"/>
                    <a:pt x="626" y="264"/>
                    <a:pt x="626" y="264"/>
                  </a:cubicBezTo>
                  <a:cubicBezTo>
                    <a:pt x="626" y="264"/>
                    <a:pt x="626" y="264"/>
                    <a:pt x="626" y="264"/>
                  </a:cubicBezTo>
                  <a:cubicBezTo>
                    <a:pt x="636" y="258"/>
                    <a:pt x="645" y="263"/>
                    <a:pt x="646" y="273"/>
                  </a:cubicBezTo>
                  <a:cubicBezTo>
                    <a:pt x="647" y="284"/>
                    <a:pt x="656" y="281"/>
                    <a:pt x="656" y="269"/>
                  </a:cubicBezTo>
                  <a:cubicBezTo>
                    <a:pt x="656" y="259"/>
                    <a:pt x="662" y="252"/>
                    <a:pt x="674" y="252"/>
                  </a:cubicBezTo>
                  <a:close/>
                  <a:moveTo>
                    <a:pt x="674" y="307"/>
                  </a:moveTo>
                  <a:cubicBezTo>
                    <a:pt x="672" y="306"/>
                    <a:pt x="670" y="306"/>
                    <a:pt x="668" y="306"/>
                  </a:cubicBezTo>
                  <a:cubicBezTo>
                    <a:pt x="654" y="308"/>
                    <a:pt x="645" y="316"/>
                    <a:pt x="652" y="332"/>
                  </a:cubicBezTo>
                  <a:cubicBezTo>
                    <a:pt x="657" y="342"/>
                    <a:pt x="665" y="336"/>
                    <a:pt x="674" y="332"/>
                  </a:cubicBezTo>
                  <a:cubicBezTo>
                    <a:pt x="674" y="307"/>
                    <a:pt x="674" y="307"/>
                    <a:pt x="674" y="307"/>
                  </a:cubicBezTo>
                  <a:close/>
                  <a:moveTo>
                    <a:pt x="674" y="342"/>
                  </a:moveTo>
                  <a:cubicBezTo>
                    <a:pt x="674" y="345"/>
                    <a:pt x="674" y="345"/>
                    <a:pt x="674" y="345"/>
                  </a:cubicBezTo>
                  <a:cubicBezTo>
                    <a:pt x="673" y="344"/>
                    <a:pt x="673" y="343"/>
                    <a:pt x="674" y="342"/>
                  </a:cubicBezTo>
                  <a:close/>
                  <a:moveTo>
                    <a:pt x="674" y="428"/>
                  </a:moveTo>
                  <a:cubicBezTo>
                    <a:pt x="674" y="681"/>
                    <a:pt x="674" y="681"/>
                    <a:pt x="674" y="681"/>
                  </a:cubicBezTo>
                  <a:cubicBezTo>
                    <a:pt x="658" y="668"/>
                    <a:pt x="638" y="674"/>
                    <a:pt x="626" y="679"/>
                  </a:cubicBezTo>
                  <a:cubicBezTo>
                    <a:pt x="626" y="679"/>
                    <a:pt x="626" y="679"/>
                    <a:pt x="626" y="679"/>
                  </a:cubicBezTo>
                  <a:cubicBezTo>
                    <a:pt x="626" y="411"/>
                    <a:pt x="626" y="411"/>
                    <a:pt x="626" y="411"/>
                  </a:cubicBezTo>
                  <a:cubicBezTo>
                    <a:pt x="629" y="412"/>
                    <a:pt x="633" y="413"/>
                    <a:pt x="637" y="415"/>
                  </a:cubicBezTo>
                  <a:cubicBezTo>
                    <a:pt x="651" y="420"/>
                    <a:pt x="664" y="423"/>
                    <a:pt x="674" y="428"/>
                  </a:cubicBezTo>
                  <a:close/>
                  <a:moveTo>
                    <a:pt x="674" y="824"/>
                  </a:moveTo>
                  <a:cubicBezTo>
                    <a:pt x="674" y="855"/>
                    <a:pt x="674" y="855"/>
                    <a:pt x="674" y="855"/>
                  </a:cubicBezTo>
                  <a:cubicBezTo>
                    <a:pt x="668" y="844"/>
                    <a:pt x="666" y="816"/>
                    <a:pt x="645" y="816"/>
                  </a:cubicBezTo>
                  <a:cubicBezTo>
                    <a:pt x="638" y="816"/>
                    <a:pt x="632" y="814"/>
                    <a:pt x="626" y="811"/>
                  </a:cubicBezTo>
                  <a:cubicBezTo>
                    <a:pt x="626" y="750"/>
                    <a:pt x="626" y="750"/>
                    <a:pt x="626" y="750"/>
                  </a:cubicBezTo>
                  <a:cubicBezTo>
                    <a:pt x="639" y="739"/>
                    <a:pt x="653" y="730"/>
                    <a:pt x="653" y="739"/>
                  </a:cubicBezTo>
                  <a:cubicBezTo>
                    <a:pt x="653" y="752"/>
                    <a:pt x="639" y="795"/>
                    <a:pt x="659" y="795"/>
                  </a:cubicBezTo>
                  <a:cubicBezTo>
                    <a:pt x="678" y="795"/>
                    <a:pt x="665" y="810"/>
                    <a:pt x="673" y="823"/>
                  </a:cubicBezTo>
                  <a:cubicBezTo>
                    <a:pt x="674" y="824"/>
                    <a:pt x="674" y="824"/>
                    <a:pt x="674" y="824"/>
                  </a:cubicBezTo>
                  <a:close/>
                  <a:moveTo>
                    <a:pt x="626" y="136"/>
                  </a:moveTo>
                  <a:cubicBezTo>
                    <a:pt x="626" y="124"/>
                    <a:pt x="626" y="124"/>
                    <a:pt x="626" y="124"/>
                  </a:cubicBezTo>
                  <a:cubicBezTo>
                    <a:pt x="632" y="127"/>
                    <a:pt x="633" y="134"/>
                    <a:pt x="626" y="136"/>
                  </a:cubicBezTo>
                  <a:close/>
                  <a:moveTo>
                    <a:pt x="626" y="114"/>
                  </a:moveTo>
                  <a:cubicBezTo>
                    <a:pt x="628" y="113"/>
                    <a:pt x="630" y="112"/>
                    <a:pt x="632" y="111"/>
                  </a:cubicBezTo>
                  <a:cubicBezTo>
                    <a:pt x="651" y="100"/>
                    <a:pt x="638" y="78"/>
                    <a:pt x="626" y="76"/>
                  </a:cubicBezTo>
                  <a:lnTo>
                    <a:pt x="626" y="114"/>
                  </a:lnTo>
                  <a:close/>
                  <a:moveTo>
                    <a:pt x="626" y="43"/>
                  </a:moveTo>
                  <a:cubicBezTo>
                    <a:pt x="626" y="60"/>
                    <a:pt x="626" y="60"/>
                    <a:pt x="626" y="60"/>
                  </a:cubicBezTo>
                  <a:cubicBezTo>
                    <a:pt x="611" y="54"/>
                    <a:pt x="602" y="44"/>
                    <a:pt x="626" y="43"/>
                  </a:cubicBezTo>
                  <a:close/>
                  <a:moveTo>
                    <a:pt x="626" y="76"/>
                  </a:moveTo>
                  <a:cubicBezTo>
                    <a:pt x="626" y="76"/>
                    <a:pt x="626" y="76"/>
                    <a:pt x="625" y="76"/>
                  </a:cubicBezTo>
                  <a:cubicBezTo>
                    <a:pt x="613" y="74"/>
                    <a:pt x="616" y="55"/>
                    <a:pt x="591" y="58"/>
                  </a:cubicBezTo>
                  <a:cubicBezTo>
                    <a:pt x="571" y="56"/>
                    <a:pt x="599" y="84"/>
                    <a:pt x="597" y="99"/>
                  </a:cubicBezTo>
                  <a:cubicBezTo>
                    <a:pt x="594" y="113"/>
                    <a:pt x="609" y="121"/>
                    <a:pt x="626" y="114"/>
                  </a:cubicBezTo>
                  <a:cubicBezTo>
                    <a:pt x="626" y="76"/>
                    <a:pt x="626" y="76"/>
                    <a:pt x="626" y="76"/>
                  </a:cubicBezTo>
                  <a:close/>
                  <a:moveTo>
                    <a:pt x="626" y="124"/>
                  </a:moveTo>
                  <a:cubicBezTo>
                    <a:pt x="626" y="136"/>
                    <a:pt x="626" y="136"/>
                    <a:pt x="626" y="136"/>
                  </a:cubicBezTo>
                  <a:cubicBezTo>
                    <a:pt x="625" y="136"/>
                    <a:pt x="624" y="136"/>
                    <a:pt x="622" y="136"/>
                  </a:cubicBezTo>
                  <a:cubicBezTo>
                    <a:pt x="607" y="135"/>
                    <a:pt x="607" y="123"/>
                    <a:pt x="621" y="123"/>
                  </a:cubicBezTo>
                  <a:cubicBezTo>
                    <a:pt x="623" y="123"/>
                    <a:pt x="625" y="124"/>
                    <a:pt x="626" y="124"/>
                  </a:cubicBezTo>
                  <a:close/>
                  <a:moveTo>
                    <a:pt x="626" y="154"/>
                  </a:moveTo>
                  <a:cubicBezTo>
                    <a:pt x="626" y="176"/>
                    <a:pt x="626" y="176"/>
                    <a:pt x="626" y="176"/>
                  </a:cubicBezTo>
                  <a:cubicBezTo>
                    <a:pt x="620" y="178"/>
                    <a:pt x="617" y="180"/>
                    <a:pt x="611" y="173"/>
                  </a:cubicBezTo>
                  <a:cubicBezTo>
                    <a:pt x="602" y="163"/>
                    <a:pt x="593" y="145"/>
                    <a:pt x="610" y="147"/>
                  </a:cubicBezTo>
                  <a:cubicBezTo>
                    <a:pt x="616" y="144"/>
                    <a:pt x="619" y="150"/>
                    <a:pt x="626" y="154"/>
                  </a:cubicBezTo>
                  <a:close/>
                  <a:moveTo>
                    <a:pt x="626" y="264"/>
                  </a:moveTo>
                  <a:cubicBezTo>
                    <a:pt x="626" y="329"/>
                    <a:pt x="626" y="329"/>
                    <a:pt x="626" y="329"/>
                  </a:cubicBezTo>
                  <a:cubicBezTo>
                    <a:pt x="621" y="332"/>
                    <a:pt x="624" y="340"/>
                    <a:pt x="613" y="341"/>
                  </a:cubicBezTo>
                  <a:cubicBezTo>
                    <a:pt x="600" y="342"/>
                    <a:pt x="603" y="365"/>
                    <a:pt x="597" y="369"/>
                  </a:cubicBezTo>
                  <a:cubicBezTo>
                    <a:pt x="590" y="373"/>
                    <a:pt x="600" y="381"/>
                    <a:pt x="602" y="391"/>
                  </a:cubicBezTo>
                  <a:cubicBezTo>
                    <a:pt x="603" y="400"/>
                    <a:pt x="609" y="404"/>
                    <a:pt x="626" y="411"/>
                  </a:cubicBezTo>
                  <a:cubicBezTo>
                    <a:pt x="626" y="679"/>
                    <a:pt x="626" y="679"/>
                    <a:pt x="626" y="679"/>
                  </a:cubicBezTo>
                  <a:cubicBezTo>
                    <a:pt x="613" y="684"/>
                    <a:pt x="597" y="675"/>
                    <a:pt x="585" y="685"/>
                  </a:cubicBezTo>
                  <a:cubicBezTo>
                    <a:pt x="583" y="687"/>
                    <a:pt x="581" y="690"/>
                    <a:pt x="578" y="693"/>
                  </a:cubicBezTo>
                  <a:cubicBezTo>
                    <a:pt x="578" y="273"/>
                    <a:pt x="578" y="273"/>
                    <a:pt x="578" y="273"/>
                  </a:cubicBezTo>
                  <a:cubicBezTo>
                    <a:pt x="595" y="272"/>
                    <a:pt x="602" y="270"/>
                    <a:pt x="597" y="264"/>
                  </a:cubicBezTo>
                  <a:cubicBezTo>
                    <a:pt x="589" y="256"/>
                    <a:pt x="587" y="247"/>
                    <a:pt x="581" y="246"/>
                  </a:cubicBezTo>
                  <a:cubicBezTo>
                    <a:pt x="580" y="246"/>
                    <a:pt x="579" y="245"/>
                    <a:pt x="578" y="245"/>
                  </a:cubicBezTo>
                  <a:cubicBezTo>
                    <a:pt x="578" y="231"/>
                    <a:pt x="578" y="231"/>
                    <a:pt x="578" y="231"/>
                  </a:cubicBezTo>
                  <a:cubicBezTo>
                    <a:pt x="579" y="230"/>
                    <a:pt x="581" y="229"/>
                    <a:pt x="582" y="228"/>
                  </a:cubicBezTo>
                  <a:cubicBezTo>
                    <a:pt x="593" y="223"/>
                    <a:pt x="595" y="213"/>
                    <a:pt x="602" y="224"/>
                  </a:cubicBezTo>
                  <a:cubicBezTo>
                    <a:pt x="608" y="234"/>
                    <a:pt x="598" y="249"/>
                    <a:pt x="612" y="247"/>
                  </a:cubicBezTo>
                  <a:cubicBezTo>
                    <a:pt x="626" y="246"/>
                    <a:pt x="617" y="270"/>
                    <a:pt x="626" y="264"/>
                  </a:cubicBezTo>
                  <a:close/>
                  <a:moveTo>
                    <a:pt x="626" y="750"/>
                  </a:moveTo>
                  <a:cubicBezTo>
                    <a:pt x="626" y="811"/>
                    <a:pt x="626" y="811"/>
                    <a:pt x="626" y="811"/>
                  </a:cubicBezTo>
                  <a:cubicBezTo>
                    <a:pt x="614" y="805"/>
                    <a:pt x="603" y="795"/>
                    <a:pt x="586" y="794"/>
                  </a:cubicBezTo>
                  <a:cubicBezTo>
                    <a:pt x="584" y="794"/>
                    <a:pt x="581" y="794"/>
                    <a:pt x="578" y="793"/>
                  </a:cubicBezTo>
                  <a:cubicBezTo>
                    <a:pt x="578" y="753"/>
                    <a:pt x="578" y="753"/>
                    <a:pt x="578" y="753"/>
                  </a:cubicBezTo>
                  <a:cubicBezTo>
                    <a:pt x="589" y="764"/>
                    <a:pt x="601" y="774"/>
                    <a:pt x="611" y="764"/>
                  </a:cubicBezTo>
                  <a:cubicBezTo>
                    <a:pt x="615" y="760"/>
                    <a:pt x="621" y="755"/>
                    <a:pt x="626" y="750"/>
                  </a:cubicBezTo>
                  <a:close/>
                  <a:moveTo>
                    <a:pt x="578" y="265"/>
                  </a:moveTo>
                  <a:cubicBezTo>
                    <a:pt x="584" y="263"/>
                    <a:pt x="583" y="259"/>
                    <a:pt x="578" y="256"/>
                  </a:cubicBezTo>
                  <a:cubicBezTo>
                    <a:pt x="578" y="265"/>
                    <a:pt x="578" y="265"/>
                    <a:pt x="578" y="265"/>
                  </a:cubicBezTo>
                  <a:close/>
                  <a:moveTo>
                    <a:pt x="578" y="174"/>
                  </a:moveTo>
                  <a:cubicBezTo>
                    <a:pt x="583" y="174"/>
                    <a:pt x="588" y="175"/>
                    <a:pt x="593" y="175"/>
                  </a:cubicBezTo>
                  <a:cubicBezTo>
                    <a:pt x="608" y="175"/>
                    <a:pt x="589" y="165"/>
                    <a:pt x="578" y="162"/>
                  </a:cubicBezTo>
                  <a:cubicBezTo>
                    <a:pt x="578" y="174"/>
                    <a:pt x="578" y="174"/>
                    <a:pt x="578" y="174"/>
                  </a:cubicBezTo>
                  <a:close/>
                  <a:moveTo>
                    <a:pt x="578" y="149"/>
                  </a:moveTo>
                  <a:cubicBezTo>
                    <a:pt x="586" y="151"/>
                    <a:pt x="605" y="141"/>
                    <a:pt x="596" y="141"/>
                  </a:cubicBezTo>
                  <a:cubicBezTo>
                    <a:pt x="586" y="141"/>
                    <a:pt x="599" y="123"/>
                    <a:pt x="589" y="123"/>
                  </a:cubicBezTo>
                  <a:cubicBezTo>
                    <a:pt x="585" y="123"/>
                    <a:pt x="581" y="126"/>
                    <a:pt x="578" y="130"/>
                  </a:cubicBezTo>
                  <a:cubicBezTo>
                    <a:pt x="578" y="149"/>
                    <a:pt x="578" y="149"/>
                    <a:pt x="578" y="149"/>
                  </a:cubicBezTo>
                  <a:close/>
                  <a:moveTo>
                    <a:pt x="578" y="127"/>
                  </a:moveTo>
                  <a:cubicBezTo>
                    <a:pt x="578" y="112"/>
                    <a:pt x="578" y="112"/>
                    <a:pt x="578" y="112"/>
                  </a:cubicBezTo>
                  <a:cubicBezTo>
                    <a:pt x="583" y="117"/>
                    <a:pt x="583" y="125"/>
                    <a:pt x="578" y="127"/>
                  </a:cubicBezTo>
                  <a:close/>
                  <a:moveTo>
                    <a:pt x="596" y="186"/>
                  </a:moveTo>
                  <a:cubicBezTo>
                    <a:pt x="580" y="187"/>
                    <a:pt x="581" y="197"/>
                    <a:pt x="585" y="207"/>
                  </a:cubicBezTo>
                  <a:cubicBezTo>
                    <a:pt x="589" y="217"/>
                    <a:pt x="593" y="217"/>
                    <a:pt x="596" y="211"/>
                  </a:cubicBezTo>
                  <a:cubicBezTo>
                    <a:pt x="599" y="205"/>
                    <a:pt x="615" y="203"/>
                    <a:pt x="619" y="193"/>
                  </a:cubicBezTo>
                  <a:cubicBezTo>
                    <a:pt x="623" y="184"/>
                    <a:pt x="608" y="186"/>
                    <a:pt x="596" y="186"/>
                  </a:cubicBezTo>
                  <a:close/>
                  <a:moveTo>
                    <a:pt x="578" y="112"/>
                  </a:moveTo>
                  <a:cubicBezTo>
                    <a:pt x="578" y="127"/>
                    <a:pt x="578" y="127"/>
                    <a:pt x="578" y="127"/>
                  </a:cubicBezTo>
                  <a:cubicBezTo>
                    <a:pt x="576" y="128"/>
                    <a:pt x="573" y="129"/>
                    <a:pt x="569" y="128"/>
                  </a:cubicBezTo>
                  <a:cubicBezTo>
                    <a:pt x="562" y="126"/>
                    <a:pt x="555" y="125"/>
                    <a:pt x="549" y="125"/>
                  </a:cubicBezTo>
                  <a:cubicBezTo>
                    <a:pt x="549" y="104"/>
                    <a:pt x="549" y="104"/>
                    <a:pt x="549" y="104"/>
                  </a:cubicBezTo>
                  <a:cubicBezTo>
                    <a:pt x="554" y="105"/>
                    <a:pt x="559" y="106"/>
                    <a:pt x="564" y="106"/>
                  </a:cubicBezTo>
                  <a:cubicBezTo>
                    <a:pt x="571" y="106"/>
                    <a:pt x="575" y="108"/>
                    <a:pt x="578" y="112"/>
                  </a:cubicBezTo>
                  <a:close/>
                  <a:moveTo>
                    <a:pt x="578" y="130"/>
                  </a:moveTo>
                  <a:cubicBezTo>
                    <a:pt x="578" y="149"/>
                    <a:pt x="578" y="149"/>
                    <a:pt x="578" y="149"/>
                  </a:cubicBezTo>
                  <a:cubicBezTo>
                    <a:pt x="577" y="148"/>
                    <a:pt x="575" y="147"/>
                    <a:pt x="575" y="145"/>
                  </a:cubicBezTo>
                  <a:cubicBezTo>
                    <a:pt x="574" y="139"/>
                    <a:pt x="576" y="134"/>
                    <a:pt x="578" y="130"/>
                  </a:cubicBezTo>
                  <a:close/>
                  <a:moveTo>
                    <a:pt x="578" y="162"/>
                  </a:moveTo>
                  <a:cubicBezTo>
                    <a:pt x="577" y="162"/>
                    <a:pt x="575" y="161"/>
                    <a:pt x="574" y="161"/>
                  </a:cubicBezTo>
                  <a:cubicBezTo>
                    <a:pt x="565" y="161"/>
                    <a:pt x="563" y="147"/>
                    <a:pt x="550" y="147"/>
                  </a:cubicBezTo>
                  <a:cubicBezTo>
                    <a:pt x="549" y="147"/>
                    <a:pt x="549" y="147"/>
                    <a:pt x="549" y="147"/>
                  </a:cubicBezTo>
                  <a:cubicBezTo>
                    <a:pt x="549" y="168"/>
                    <a:pt x="549" y="168"/>
                    <a:pt x="549" y="168"/>
                  </a:cubicBezTo>
                  <a:cubicBezTo>
                    <a:pt x="559" y="169"/>
                    <a:pt x="568" y="172"/>
                    <a:pt x="578" y="174"/>
                  </a:cubicBezTo>
                  <a:cubicBezTo>
                    <a:pt x="578" y="162"/>
                    <a:pt x="578" y="162"/>
                    <a:pt x="578" y="162"/>
                  </a:cubicBezTo>
                  <a:close/>
                  <a:moveTo>
                    <a:pt x="578" y="231"/>
                  </a:moveTo>
                  <a:cubicBezTo>
                    <a:pt x="578" y="245"/>
                    <a:pt x="578" y="245"/>
                    <a:pt x="578" y="245"/>
                  </a:cubicBezTo>
                  <a:cubicBezTo>
                    <a:pt x="575" y="242"/>
                    <a:pt x="574" y="235"/>
                    <a:pt x="578" y="231"/>
                  </a:cubicBezTo>
                  <a:close/>
                  <a:moveTo>
                    <a:pt x="578" y="256"/>
                  </a:moveTo>
                  <a:cubicBezTo>
                    <a:pt x="578" y="265"/>
                    <a:pt x="578" y="265"/>
                    <a:pt x="578" y="265"/>
                  </a:cubicBezTo>
                  <a:cubicBezTo>
                    <a:pt x="577" y="265"/>
                    <a:pt x="574" y="265"/>
                    <a:pt x="571" y="265"/>
                  </a:cubicBezTo>
                  <a:cubicBezTo>
                    <a:pt x="561" y="265"/>
                    <a:pt x="553" y="263"/>
                    <a:pt x="549" y="259"/>
                  </a:cubicBezTo>
                  <a:cubicBezTo>
                    <a:pt x="549" y="249"/>
                    <a:pt x="549" y="249"/>
                    <a:pt x="549" y="249"/>
                  </a:cubicBezTo>
                  <a:cubicBezTo>
                    <a:pt x="551" y="248"/>
                    <a:pt x="554" y="248"/>
                    <a:pt x="557" y="248"/>
                  </a:cubicBezTo>
                  <a:cubicBezTo>
                    <a:pt x="565" y="248"/>
                    <a:pt x="573" y="252"/>
                    <a:pt x="578" y="256"/>
                  </a:cubicBezTo>
                  <a:close/>
                  <a:moveTo>
                    <a:pt x="578" y="273"/>
                  </a:moveTo>
                  <a:cubicBezTo>
                    <a:pt x="578" y="693"/>
                    <a:pt x="578" y="693"/>
                    <a:pt x="578" y="693"/>
                  </a:cubicBezTo>
                  <a:cubicBezTo>
                    <a:pt x="568" y="708"/>
                    <a:pt x="560" y="734"/>
                    <a:pt x="569" y="744"/>
                  </a:cubicBezTo>
                  <a:cubicBezTo>
                    <a:pt x="572" y="746"/>
                    <a:pt x="575" y="750"/>
                    <a:pt x="578" y="753"/>
                  </a:cubicBezTo>
                  <a:cubicBezTo>
                    <a:pt x="578" y="793"/>
                    <a:pt x="578" y="793"/>
                    <a:pt x="578" y="793"/>
                  </a:cubicBezTo>
                  <a:cubicBezTo>
                    <a:pt x="568" y="792"/>
                    <a:pt x="558" y="788"/>
                    <a:pt x="549" y="784"/>
                  </a:cubicBezTo>
                  <a:cubicBezTo>
                    <a:pt x="549" y="273"/>
                    <a:pt x="549" y="273"/>
                    <a:pt x="549" y="273"/>
                  </a:cubicBezTo>
                  <a:cubicBezTo>
                    <a:pt x="552" y="273"/>
                    <a:pt x="555" y="273"/>
                    <a:pt x="559" y="273"/>
                  </a:cubicBezTo>
                  <a:cubicBezTo>
                    <a:pt x="566" y="273"/>
                    <a:pt x="573" y="273"/>
                    <a:pt x="578" y="273"/>
                  </a:cubicBezTo>
                  <a:close/>
                  <a:moveTo>
                    <a:pt x="549" y="230"/>
                  </a:moveTo>
                  <a:cubicBezTo>
                    <a:pt x="549" y="186"/>
                    <a:pt x="549" y="186"/>
                    <a:pt x="549" y="186"/>
                  </a:cubicBezTo>
                  <a:cubicBezTo>
                    <a:pt x="551" y="185"/>
                    <a:pt x="553" y="185"/>
                    <a:pt x="555" y="185"/>
                  </a:cubicBezTo>
                  <a:cubicBezTo>
                    <a:pt x="569" y="185"/>
                    <a:pt x="562" y="212"/>
                    <a:pt x="570" y="211"/>
                  </a:cubicBezTo>
                  <a:cubicBezTo>
                    <a:pt x="578" y="210"/>
                    <a:pt x="567" y="230"/>
                    <a:pt x="552" y="230"/>
                  </a:cubicBezTo>
                  <a:cubicBezTo>
                    <a:pt x="551" y="230"/>
                    <a:pt x="550" y="230"/>
                    <a:pt x="549" y="230"/>
                  </a:cubicBezTo>
                  <a:close/>
                  <a:moveTo>
                    <a:pt x="549" y="84"/>
                  </a:moveTo>
                  <a:cubicBezTo>
                    <a:pt x="549" y="76"/>
                    <a:pt x="549" y="76"/>
                    <a:pt x="549" y="76"/>
                  </a:cubicBezTo>
                  <a:cubicBezTo>
                    <a:pt x="551" y="75"/>
                    <a:pt x="553" y="74"/>
                    <a:pt x="556" y="74"/>
                  </a:cubicBezTo>
                  <a:cubicBezTo>
                    <a:pt x="571" y="73"/>
                    <a:pt x="580" y="91"/>
                    <a:pt x="565" y="91"/>
                  </a:cubicBezTo>
                  <a:cubicBezTo>
                    <a:pt x="559" y="91"/>
                    <a:pt x="552" y="88"/>
                    <a:pt x="549" y="84"/>
                  </a:cubicBezTo>
                  <a:close/>
                  <a:moveTo>
                    <a:pt x="549" y="76"/>
                  </a:moveTo>
                  <a:cubicBezTo>
                    <a:pt x="549" y="84"/>
                    <a:pt x="549" y="84"/>
                    <a:pt x="549" y="84"/>
                  </a:cubicBezTo>
                  <a:cubicBezTo>
                    <a:pt x="547" y="81"/>
                    <a:pt x="546" y="78"/>
                    <a:pt x="549" y="76"/>
                  </a:cubicBezTo>
                  <a:close/>
                  <a:moveTo>
                    <a:pt x="549" y="104"/>
                  </a:moveTo>
                  <a:cubicBezTo>
                    <a:pt x="549" y="125"/>
                    <a:pt x="549" y="125"/>
                    <a:pt x="549" y="125"/>
                  </a:cubicBezTo>
                  <a:cubicBezTo>
                    <a:pt x="544" y="125"/>
                    <a:pt x="538" y="125"/>
                    <a:pt x="532" y="125"/>
                  </a:cubicBezTo>
                  <a:cubicBezTo>
                    <a:pt x="532" y="100"/>
                    <a:pt x="532" y="100"/>
                    <a:pt x="532" y="100"/>
                  </a:cubicBezTo>
                  <a:cubicBezTo>
                    <a:pt x="538" y="102"/>
                    <a:pt x="544" y="103"/>
                    <a:pt x="549" y="104"/>
                  </a:cubicBezTo>
                  <a:close/>
                  <a:moveTo>
                    <a:pt x="549" y="147"/>
                  </a:moveTo>
                  <a:cubicBezTo>
                    <a:pt x="549" y="168"/>
                    <a:pt x="549" y="168"/>
                    <a:pt x="549" y="168"/>
                  </a:cubicBezTo>
                  <a:cubicBezTo>
                    <a:pt x="549" y="168"/>
                    <a:pt x="548" y="168"/>
                    <a:pt x="547" y="168"/>
                  </a:cubicBezTo>
                  <a:cubicBezTo>
                    <a:pt x="532" y="167"/>
                    <a:pt x="533" y="145"/>
                    <a:pt x="549" y="147"/>
                  </a:cubicBezTo>
                  <a:close/>
                  <a:moveTo>
                    <a:pt x="549" y="186"/>
                  </a:moveTo>
                  <a:cubicBezTo>
                    <a:pt x="549" y="230"/>
                    <a:pt x="549" y="230"/>
                    <a:pt x="549" y="230"/>
                  </a:cubicBezTo>
                  <a:cubicBezTo>
                    <a:pt x="543" y="229"/>
                    <a:pt x="537" y="225"/>
                    <a:pt x="532" y="221"/>
                  </a:cubicBezTo>
                  <a:cubicBezTo>
                    <a:pt x="532" y="207"/>
                    <a:pt x="532" y="207"/>
                    <a:pt x="532" y="207"/>
                  </a:cubicBezTo>
                  <a:cubicBezTo>
                    <a:pt x="544" y="207"/>
                    <a:pt x="551" y="203"/>
                    <a:pt x="545" y="198"/>
                  </a:cubicBezTo>
                  <a:cubicBezTo>
                    <a:pt x="539" y="194"/>
                    <a:pt x="542" y="189"/>
                    <a:pt x="549" y="186"/>
                  </a:cubicBezTo>
                  <a:close/>
                  <a:moveTo>
                    <a:pt x="549" y="249"/>
                  </a:moveTo>
                  <a:cubicBezTo>
                    <a:pt x="549" y="259"/>
                    <a:pt x="549" y="259"/>
                    <a:pt x="549" y="259"/>
                  </a:cubicBezTo>
                  <a:cubicBezTo>
                    <a:pt x="545" y="256"/>
                    <a:pt x="545" y="251"/>
                    <a:pt x="549" y="249"/>
                  </a:cubicBezTo>
                  <a:close/>
                  <a:moveTo>
                    <a:pt x="549" y="273"/>
                  </a:moveTo>
                  <a:cubicBezTo>
                    <a:pt x="549" y="784"/>
                    <a:pt x="549" y="784"/>
                    <a:pt x="549" y="784"/>
                  </a:cubicBezTo>
                  <a:cubicBezTo>
                    <a:pt x="543" y="781"/>
                    <a:pt x="538" y="779"/>
                    <a:pt x="532" y="777"/>
                  </a:cubicBezTo>
                  <a:cubicBezTo>
                    <a:pt x="532" y="269"/>
                    <a:pt x="532" y="269"/>
                    <a:pt x="532" y="269"/>
                  </a:cubicBezTo>
                  <a:cubicBezTo>
                    <a:pt x="537" y="271"/>
                    <a:pt x="542" y="272"/>
                    <a:pt x="549" y="273"/>
                  </a:cubicBezTo>
                  <a:close/>
                  <a:moveTo>
                    <a:pt x="532" y="248"/>
                  </a:moveTo>
                  <a:cubicBezTo>
                    <a:pt x="532" y="243"/>
                    <a:pt x="532" y="243"/>
                    <a:pt x="532" y="243"/>
                  </a:cubicBezTo>
                  <a:cubicBezTo>
                    <a:pt x="533" y="243"/>
                    <a:pt x="535" y="243"/>
                    <a:pt x="536" y="243"/>
                  </a:cubicBezTo>
                  <a:cubicBezTo>
                    <a:pt x="541" y="243"/>
                    <a:pt x="539" y="246"/>
                    <a:pt x="532" y="248"/>
                  </a:cubicBezTo>
                  <a:close/>
                  <a:moveTo>
                    <a:pt x="532" y="100"/>
                  </a:moveTo>
                  <a:cubicBezTo>
                    <a:pt x="532" y="125"/>
                    <a:pt x="532" y="125"/>
                    <a:pt x="532" y="125"/>
                  </a:cubicBezTo>
                  <a:cubicBezTo>
                    <a:pt x="529" y="125"/>
                    <a:pt x="525" y="125"/>
                    <a:pt x="521" y="125"/>
                  </a:cubicBezTo>
                  <a:cubicBezTo>
                    <a:pt x="516" y="125"/>
                    <a:pt x="511" y="121"/>
                    <a:pt x="507" y="117"/>
                  </a:cubicBezTo>
                  <a:cubicBezTo>
                    <a:pt x="507" y="97"/>
                    <a:pt x="507" y="97"/>
                    <a:pt x="507" y="97"/>
                  </a:cubicBezTo>
                  <a:cubicBezTo>
                    <a:pt x="517" y="97"/>
                    <a:pt x="525" y="99"/>
                    <a:pt x="532" y="100"/>
                  </a:cubicBezTo>
                  <a:close/>
                  <a:moveTo>
                    <a:pt x="532" y="207"/>
                  </a:moveTo>
                  <a:cubicBezTo>
                    <a:pt x="532" y="221"/>
                    <a:pt x="532" y="221"/>
                    <a:pt x="532" y="221"/>
                  </a:cubicBezTo>
                  <a:cubicBezTo>
                    <a:pt x="526" y="214"/>
                    <a:pt x="523" y="207"/>
                    <a:pt x="530" y="207"/>
                  </a:cubicBezTo>
                  <a:cubicBezTo>
                    <a:pt x="531" y="207"/>
                    <a:pt x="532" y="207"/>
                    <a:pt x="532" y="207"/>
                  </a:cubicBezTo>
                  <a:close/>
                  <a:moveTo>
                    <a:pt x="532" y="243"/>
                  </a:moveTo>
                  <a:cubicBezTo>
                    <a:pt x="523" y="241"/>
                    <a:pt x="513" y="230"/>
                    <a:pt x="507" y="213"/>
                  </a:cubicBezTo>
                  <a:cubicBezTo>
                    <a:pt x="507" y="251"/>
                    <a:pt x="507" y="251"/>
                    <a:pt x="507" y="251"/>
                  </a:cubicBezTo>
                  <a:cubicBezTo>
                    <a:pt x="508" y="251"/>
                    <a:pt x="509" y="251"/>
                    <a:pt x="510" y="251"/>
                  </a:cubicBezTo>
                  <a:cubicBezTo>
                    <a:pt x="519" y="252"/>
                    <a:pt x="527" y="250"/>
                    <a:pt x="532" y="248"/>
                  </a:cubicBezTo>
                  <a:cubicBezTo>
                    <a:pt x="532" y="243"/>
                    <a:pt x="532" y="243"/>
                    <a:pt x="532" y="243"/>
                  </a:cubicBezTo>
                  <a:close/>
                  <a:moveTo>
                    <a:pt x="532" y="269"/>
                  </a:moveTo>
                  <a:cubicBezTo>
                    <a:pt x="532" y="777"/>
                    <a:pt x="532" y="777"/>
                    <a:pt x="532" y="777"/>
                  </a:cubicBezTo>
                  <a:cubicBezTo>
                    <a:pt x="530" y="777"/>
                    <a:pt x="527" y="776"/>
                    <a:pt x="525" y="776"/>
                  </a:cubicBezTo>
                  <a:cubicBezTo>
                    <a:pt x="515" y="775"/>
                    <a:pt x="511" y="761"/>
                    <a:pt x="507" y="748"/>
                  </a:cubicBezTo>
                  <a:cubicBezTo>
                    <a:pt x="507" y="262"/>
                    <a:pt x="507" y="262"/>
                    <a:pt x="507" y="262"/>
                  </a:cubicBezTo>
                  <a:cubicBezTo>
                    <a:pt x="517" y="263"/>
                    <a:pt x="524" y="266"/>
                    <a:pt x="532" y="269"/>
                  </a:cubicBezTo>
                  <a:close/>
                  <a:moveTo>
                    <a:pt x="507" y="171"/>
                  </a:moveTo>
                  <a:cubicBezTo>
                    <a:pt x="507" y="164"/>
                    <a:pt x="507" y="164"/>
                    <a:pt x="507" y="164"/>
                  </a:cubicBezTo>
                  <a:cubicBezTo>
                    <a:pt x="519" y="165"/>
                    <a:pt x="518" y="169"/>
                    <a:pt x="507" y="171"/>
                  </a:cubicBezTo>
                  <a:close/>
                  <a:moveTo>
                    <a:pt x="507" y="152"/>
                  </a:moveTo>
                  <a:cubicBezTo>
                    <a:pt x="507" y="142"/>
                    <a:pt x="507" y="142"/>
                    <a:pt x="507" y="142"/>
                  </a:cubicBezTo>
                  <a:cubicBezTo>
                    <a:pt x="508" y="142"/>
                    <a:pt x="509" y="142"/>
                    <a:pt x="510" y="142"/>
                  </a:cubicBezTo>
                  <a:cubicBezTo>
                    <a:pt x="523" y="142"/>
                    <a:pt x="526" y="153"/>
                    <a:pt x="513" y="153"/>
                  </a:cubicBezTo>
                  <a:cubicBezTo>
                    <a:pt x="511" y="153"/>
                    <a:pt x="509" y="152"/>
                    <a:pt x="507" y="152"/>
                  </a:cubicBezTo>
                  <a:close/>
                  <a:moveTo>
                    <a:pt x="507" y="97"/>
                  </a:moveTo>
                  <a:cubicBezTo>
                    <a:pt x="507" y="117"/>
                    <a:pt x="507" y="117"/>
                    <a:pt x="507" y="117"/>
                  </a:cubicBezTo>
                  <a:cubicBezTo>
                    <a:pt x="498" y="108"/>
                    <a:pt x="494" y="93"/>
                    <a:pt x="504" y="97"/>
                  </a:cubicBezTo>
                  <a:cubicBezTo>
                    <a:pt x="505" y="97"/>
                    <a:pt x="506" y="97"/>
                    <a:pt x="507" y="97"/>
                  </a:cubicBezTo>
                  <a:close/>
                  <a:moveTo>
                    <a:pt x="507" y="142"/>
                  </a:moveTo>
                  <a:cubicBezTo>
                    <a:pt x="507" y="152"/>
                    <a:pt x="507" y="152"/>
                    <a:pt x="507" y="152"/>
                  </a:cubicBezTo>
                  <a:cubicBezTo>
                    <a:pt x="498" y="150"/>
                    <a:pt x="494" y="143"/>
                    <a:pt x="507" y="142"/>
                  </a:cubicBezTo>
                  <a:close/>
                  <a:moveTo>
                    <a:pt x="507" y="164"/>
                  </a:moveTo>
                  <a:cubicBezTo>
                    <a:pt x="507" y="164"/>
                    <a:pt x="506" y="164"/>
                    <a:pt x="506" y="164"/>
                  </a:cubicBezTo>
                  <a:cubicBezTo>
                    <a:pt x="489" y="164"/>
                    <a:pt x="489" y="143"/>
                    <a:pt x="477" y="143"/>
                  </a:cubicBezTo>
                  <a:cubicBezTo>
                    <a:pt x="466" y="142"/>
                    <a:pt x="468" y="146"/>
                    <a:pt x="464" y="156"/>
                  </a:cubicBezTo>
                  <a:cubicBezTo>
                    <a:pt x="461" y="164"/>
                    <a:pt x="453" y="156"/>
                    <a:pt x="443" y="152"/>
                  </a:cubicBezTo>
                  <a:cubicBezTo>
                    <a:pt x="443" y="181"/>
                    <a:pt x="443" y="181"/>
                    <a:pt x="443" y="181"/>
                  </a:cubicBezTo>
                  <a:cubicBezTo>
                    <a:pt x="447" y="179"/>
                    <a:pt x="453" y="175"/>
                    <a:pt x="457" y="172"/>
                  </a:cubicBezTo>
                  <a:cubicBezTo>
                    <a:pt x="466" y="165"/>
                    <a:pt x="477" y="170"/>
                    <a:pt x="497" y="171"/>
                  </a:cubicBezTo>
                  <a:cubicBezTo>
                    <a:pt x="501" y="171"/>
                    <a:pt x="505" y="171"/>
                    <a:pt x="507" y="171"/>
                  </a:cubicBezTo>
                  <a:cubicBezTo>
                    <a:pt x="507" y="164"/>
                    <a:pt x="507" y="164"/>
                    <a:pt x="507" y="164"/>
                  </a:cubicBezTo>
                  <a:close/>
                  <a:moveTo>
                    <a:pt x="507" y="213"/>
                  </a:moveTo>
                  <a:cubicBezTo>
                    <a:pt x="507" y="251"/>
                    <a:pt x="507" y="251"/>
                    <a:pt x="507" y="251"/>
                  </a:cubicBezTo>
                  <a:cubicBezTo>
                    <a:pt x="488" y="251"/>
                    <a:pt x="459" y="266"/>
                    <a:pt x="443" y="260"/>
                  </a:cubicBezTo>
                  <a:cubicBezTo>
                    <a:pt x="443" y="196"/>
                    <a:pt x="443" y="196"/>
                    <a:pt x="443" y="196"/>
                  </a:cubicBezTo>
                  <a:cubicBezTo>
                    <a:pt x="449" y="198"/>
                    <a:pt x="456" y="200"/>
                    <a:pt x="463" y="200"/>
                  </a:cubicBezTo>
                  <a:cubicBezTo>
                    <a:pt x="481" y="200"/>
                    <a:pt x="500" y="193"/>
                    <a:pt x="507" y="212"/>
                  </a:cubicBezTo>
                  <a:cubicBezTo>
                    <a:pt x="507" y="213"/>
                    <a:pt x="507" y="213"/>
                    <a:pt x="507" y="213"/>
                  </a:cubicBezTo>
                  <a:close/>
                  <a:moveTo>
                    <a:pt x="507" y="262"/>
                  </a:moveTo>
                  <a:cubicBezTo>
                    <a:pt x="506" y="262"/>
                    <a:pt x="505" y="262"/>
                    <a:pt x="503" y="262"/>
                  </a:cubicBezTo>
                  <a:cubicBezTo>
                    <a:pt x="482" y="262"/>
                    <a:pt x="485" y="285"/>
                    <a:pt x="469" y="280"/>
                  </a:cubicBezTo>
                  <a:cubicBezTo>
                    <a:pt x="458" y="276"/>
                    <a:pt x="448" y="278"/>
                    <a:pt x="443" y="275"/>
                  </a:cubicBezTo>
                  <a:cubicBezTo>
                    <a:pt x="443" y="707"/>
                    <a:pt x="443" y="707"/>
                    <a:pt x="443" y="707"/>
                  </a:cubicBezTo>
                  <a:cubicBezTo>
                    <a:pt x="453" y="722"/>
                    <a:pt x="460" y="736"/>
                    <a:pt x="469" y="733"/>
                  </a:cubicBezTo>
                  <a:cubicBezTo>
                    <a:pt x="478" y="731"/>
                    <a:pt x="469" y="716"/>
                    <a:pt x="461" y="705"/>
                  </a:cubicBezTo>
                  <a:cubicBezTo>
                    <a:pt x="454" y="693"/>
                    <a:pt x="489" y="725"/>
                    <a:pt x="499" y="733"/>
                  </a:cubicBezTo>
                  <a:cubicBezTo>
                    <a:pt x="503" y="736"/>
                    <a:pt x="505" y="742"/>
                    <a:pt x="507" y="748"/>
                  </a:cubicBezTo>
                  <a:cubicBezTo>
                    <a:pt x="507" y="262"/>
                    <a:pt x="507" y="262"/>
                    <a:pt x="507" y="262"/>
                  </a:cubicBezTo>
                  <a:close/>
                  <a:moveTo>
                    <a:pt x="443" y="117"/>
                  </a:moveTo>
                  <a:cubicBezTo>
                    <a:pt x="443" y="109"/>
                    <a:pt x="443" y="109"/>
                    <a:pt x="443" y="109"/>
                  </a:cubicBezTo>
                  <a:cubicBezTo>
                    <a:pt x="445" y="106"/>
                    <a:pt x="449" y="104"/>
                    <a:pt x="456" y="105"/>
                  </a:cubicBezTo>
                  <a:cubicBezTo>
                    <a:pt x="470" y="105"/>
                    <a:pt x="480" y="130"/>
                    <a:pt x="462" y="130"/>
                  </a:cubicBezTo>
                  <a:cubicBezTo>
                    <a:pt x="453" y="130"/>
                    <a:pt x="445" y="124"/>
                    <a:pt x="443" y="117"/>
                  </a:cubicBezTo>
                  <a:close/>
                  <a:moveTo>
                    <a:pt x="443" y="109"/>
                  </a:moveTo>
                  <a:cubicBezTo>
                    <a:pt x="443" y="117"/>
                    <a:pt x="443" y="117"/>
                    <a:pt x="443" y="117"/>
                  </a:cubicBezTo>
                  <a:cubicBezTo>
                    <a:pt x="441" y="114"/>
                    <a:pt x="441" y="111"/>
                    <a:pt x="443" y="109"/>
                  </a:cubicBezTo>
                  <a:close/>
                  <a:moveTo>
                    <a:pt x="443" y="152"/>
                  </a:moveTo>
                  <a:cubicBezTo>
                    <a:pt x="443" y="181"/>
                    <a:pt x="443" y="181"/>
                    <a:pt x="443" y="181"/>
                  </a:cubicBezTo>
                  <a:cubicBezTo>
                    <a:pt x="438" y="183"/>
                    <a:pt x="433" y="183"/>
                    <a:pt x="434" y="180"/>
                  </a:cubicBezTo>
                  <a:cubicBezTo>
                    <a:pt x="435" y="175"/>
                    <a:pt x="426" y="177"/>
                    <a:pt x="420" y="176"/>
                  </a:cubicBezTo>
                  <a:cubicBezTo>
                    <a:pt x="420" y="153"/>
                    <a:pt x="420" y="153"/>
                    <a:pt x="420" y="153"/>
                  </a:cubicBezTo>
                  <a:cubicBezTo>
                    <a:pt x="423" y="151"/>
                    <a:pt x="426" y="149"/>
                    <a:pt x="431" y="149"/>
                  </a:cubicBezTo>
                  <a:cubicBezTo>
                    <a:pt x="435" y="148"/>
                    <a:pt x="439" y="150"/>
                    <a:pt x="443" y="152"/>
                  </a:cubicBezTo>
                  <a:close/>
                  <a:moveTo>
                    <a:pt x="443" y="196"/>
                  </a:moveTo>
                  <a:cubicBezTo>
                    <a:pt x="443" y="260"/>
                    <a:pt x="443" y="260"/>
                    <a:pt x="443" y="260"/>
                  </a:cubicBezTo>
                  <a:cubicBezTo>
                    <a:pt x="442" y="260"/>
                    <a:pt x="441" y="259"/>
                    <a:pt x="441" y="259"/>
                  </a:cubicBezTo>
                  <a:cubicBezTo>
                    <a:pt x="432" y="254"/>
                    <a:pt x="425" y="252"/>
                    <a:pt x="420" y="250"/>
                  </a:cubicBezTo>
                  <a:cubicBezTo>
                    <a:pt x="420" y="244"/>
                    <a:pt x="420" y="244"/>
                    <a:pt x="420" y="244"/>
                  </a:cubicBezTo>
                  <a:cubicBezTo>
                    <a:pt x="420" y="244"/>
                    <a:pt x="421" y="243"/>
                    <a:pt x="421" y="243"/>
                  </a:cubicBezTo>
                  <a:cubicBezTo>
                    <a:pt x="427" y="241"/>
                    <a:pt x="425" y="241"/>
                    <a:pt x="420" y="240"/>
                  </a:cubicBezTo>
                  <a:cubicBezTo>
                    <a:pt x="420" y="187"/>
                    <a:pt x="420" y="187"/>
                    <a:pt x="420" y="187"/>
                  </a:cubicBezTo>
                  <a:cubicBezTo>
                    <a:pt x="428" y="188"/>
                    <a:pt x="435" y="192"/>
                    <a:pt x="443" y="196"/>
                  </a:cubicBezTo>
                  <a:close/>
                  <a:moveTo>
                    <a:pt x="443" y="275"/>
                  </a:moveTo>
                  <a:cubicBezTo>
                    <a:pt x="443" y="707"/>
                    <a:pt x="443" y="707"/>
                    <a:pt x="443" y="707"/>
                  </a:cubicBezTo>
                  <a:cubicBezTo>
                    <a:pt x="442" y="706"/>
                    <a:pt x="442" y="706"/>
                    <a:pt x="442" y="706"/>
                  </a:cubicBezTo>
                  <a:cubicBezTo>
                    <a:pt x="434" y="694"/>
                    <a:pt x="426" y="685"/>
                    <a:pt x="420" y="674"/>
                  </a:cubicBezTo>
                  <a:cubicBezTo>
                    <a:pt x="420" y="262"/>
                    <a:pt x="420" y="262"/>
                    <a:pt x="420" y="262"/>
                  </a:cubicBezTo>
                  <a:cubicBezTo>
                    <a:pt x="429" y="261"/>
                    <a:pt x="435" y="261"/>
                    <a:pt x="438" y="269"/>
                  </a:cubicBezTo>
                  <a:cubicBezTo>
                    <a:pt x="439" y="272"/>
                    <a:pt x="441" y="274"/>
                    <a:pt x="443" y="275"/>
                  </a:cubicBezTo>
                  <a:close/>
                  <a:moveTo>
                    <a:pt x="420" y="138"/>
                  </a:moveTo>
                  <a:cubicBezTo>
                    <a:pt x="420" y="127"/>
                    <a:pt x="420" y="127"/>
                    <a:pt x="420" y="127"/>
                  </a:cubicBezTo>
                  <a:cubicBezTo>
                    <a:pt x="428" y="128"/>
                    <a:pt x="426" y="133"/>
                    <a:pt x="420" y="138"/>
                  </a:cubicBezTo>
                  <a:close/>
                  <a:moveTo>
                    <a:pt x="420" y="127"/>
                  </a:moveTo>
                  <a:cubicBezTo>
                    <a:pt x="420" y="138"/>
                    <a:pt x="420" y="138"/>
                    <a:pt x="420" y="138"/>
                  </a:cubicBezTo>
                  <a:cubicBezTo>
                    <a:pt x="414" y="143"/>
                    <a:pt x="405" y="147"/>
                    <a:pt x="398" y="147"/>
                  </a:cubicBezTo>
                  <a:cubicBezTo>
                    <a:pt x="381" y="147"/>
                    <a:pt x="385" y="158"/>
                    <a:pt x="373" y="158"/>
                  </a:cubicBezTo>
                  <a:cubicBezTo>
                    <a:pt x="360" y="158"/>
                    <a:pt x="352" y="143"/>
                    <a:pt x="372" y="142"/>
                  </a:cubicBezTo>
                  <a:cubicBezTo>
                    <a:pt x="391" y="141"/>
                    <a:pt x="392" y="127"/>
                    <a:pt x="414" y="126"/>
                  </a:cubicBezTo>
                  <a:cubicBezTo>
                    <a:pt x="417" y="126"/>
                    <a:pt x="419" y="126"/>
                    <a:pt x="420" y="127"/>
                  </a:cubicBezTo>
                  <a:close/>
                  <a:moveTo>
                    <a:pt x="420" y="153"/>
                  </a:moveTo>
                  <a:cubicBezTo>
                    <a:pt x="415" y="158"/>
                    <a:pt x="414" y="165"/>
                    <a:pt x="415" y="171"/>
                  </a:cubicBezTo>
                  <a:cubicBezTo>
                    <a:pt x="416" y="174"/>
                    <a:pt x="418" y="175"/>
                    <a:pt x="420" y="176"/>
                  </a:cubicBezTo>
                  <a:cubicBezTo>
                    <a:pt x="420" y="153"/>
                    <a:pt x="420" y="153"/>
                    <a:pt x="420" y="153"/>
                  </a:cubicBezTo>
                  <a:close/>
                  <a:moveTo>
                    <a:pt x="420" y="187"/>
                  </a:moveTo>
                  <a:cubicBezTo>
                    <a:pt x="420" y="240"/>
                    <a:pt x="420" y="240"/>
                    <a:pt x="420" y="240"/>
                  </a:cubicBezTo>
                  <a:cubicBezTo>
                    <a:pt x="414" y="239"/>
                    <a:pt x="403" y="238"/>
                    <a:pt x="402" y="230"/>
                  </a:cubicBezTo>
                  <a:cubicBezTo>
                    <a:pt x="399" y="217"/>
                    <a:pt x="361" y="230"/>
                    <a:pt x="351" y="217"/>
                  </a:cubicBezTo>
                  <a:cubicBezTo>
                    <a:pt x="341" y="204"/>
                    <a:pt x="350" y="177"/>
                    <a:pt x="372" y="177"/>
                  </a:cubicBezTo>
                  <a:cubicBezTo>
                    <a:pt x="390" y="176"/>
                    <a:pt x="399" y="186"/>
                    <a:pt x="415" y="186"/>
                  </a:cubicBezTo>
                  <a:cubicBezTo>
                    <a:pt x="416" y="186"/>
                    <a:pt x="418" y="186"/>
                    <a:pt x="420" y="187"/>
                  </a:cubicBezTo>
                  <a:close/>
                  <a:moveTo>
                    <a:pt x="420" y="244"/>
                  </a:moveTo>
                  <a:cubicBezTo>
                    <a:pt x="420" y="250"/>
                    <a:pt x="420" y="250"/>
                    <a:pt x="420" y="250"/>
                  </a:cubicBezTo>
                  <a:cubicBezTo>
                    <a:pt x="416" y="248"/>
                    <a:pt x="415" y="246"/>
                    <a:pt x="420" y="244"/>
                  </a:cubicBezTo>
                  <a:close/>
                  <a:moveTo>
                    <a:pt x="420" y="262"/>
                  </a:moveTo>
                  <a:cubicBezTo>
                    <a:pt x="416" y="262"/>
                    <a:pt x="412" y="263"/>
                    <a:pt x="407" y="263"/>
                  </a:cubicBezTo>
                  <a:cubicBezTo>
                    <a:pt x="390" y="263"/>
                    <a:pt x="398" y="249"/>
                    <a:pt x="376" y="249"/>
                  </a:cubicBezTo>
                  <a:cubicBezTo>
                    <a:pt x="354" y="249"/>
                    <a:pt x="364" y="254"/>
                    <a:pt x="345" y="241"/>
                  </a:cubicBezTo>
                  <a:cubicBezTo>
                    <a:pt x="325" y="228"/>
                    <a:pt x="332" y="246"/>
                    <a:pt x="306" y="246"/>
                  </a:cubicBezTo>
                  <a:cubicBezTo>
                    <a:pt x="280" y="246"/>
                    <a:pt x="274" y="251"/>
                    <a:pt x="274" y="263"/>
                  </a:cubicBezTo>
                  <a:cubicBezTo>
                    <a:pt x="274" y="275"/>
                    <a:pt x="238" y="245"/>
                    <a:pt x="200" y="242"/>
                  </a:cubicBezTo>
                  <a:cubicBezTo>
                    <a:pt x="163" y="239"/>
                    <a:pt x="122" y="228"/>
                    <a:pt x="99" y="228"/>
                  </a:cubicBezTo>
                  <a:cubicBezTo>
                    <a:pt x="76" y="228"/>
                    <a:pt x="64" y="252"/>
                    <a:pt x="37" y="256"/>
                  </a:cubicBezTo>
                  <a:cubicBezTo>
                    <a:pt x="9" y="260"/>
                    <a:pt x="39" y="268"/>
                    <a:pt x="47" y="282"/>
                  </a:cubicBezTo>
                  <a:cubicBezTo>
                    <a:pt x="55" y="297"/>
                    <a:pt x="52" y="295"/>
                    <a:pt x="26" y="298"/>
                  </a:cubicBezTo>
                  <a:cubicBezTo>
                    <a:pt x="0" y="300"/>
                    <a:pt x="39" y="317"/>
                    <a:pt x="57" y="317"/>
                  </a:cubicBezTo>
                  <a:cubicBezTo>
                    <a:pt x="76" y="317"/>
                    <a:pt x="56" y="330"/>
                    <a:pt x="43" y="338"/>
                  </a:cubicBezTo>
                  <a:cubicBezTo>
                    <a:pt x="30" y="346"/>
                    <a:pt x="25" y="373"/>
                    <a:pt x="46" y="375"/>
                  </a:cubicBezTo>
                  <a:cubicBezTo>
                    <a:pt x="67" y="376"/>
                    <a:pt x="56" y="388"/>
                    <a:pt x="82" y="388"/>
                  </a:cubicBezTo>
                  <a:cubicBezTo>
                    <a:pt x="108" y="388"/>
                    <a:pt x="85" y="407"/>
                    <a:pt x="68" y="420"/>
                  </a:cubicBezTo>
                  <a:cubicBezTo>
                    <a:pt x="51" y="433"/>
                    <a:pt x="52" y="450"/>
                    <a:pt x="61" y="442"/>
                  </a:cubicBezTo>
                  <a:cubicBezTo>
                    <a:pt x="70" y="434"/>
                    <a:pt x="94" y="415"/>
                    <a:pt x="105" y="411"/>
                  </a:cubicBezTo>
                  <a:cubicBezTo>
                    <a:pt x="117" y="407"/>
                    <a:pt x="125" y="386"/>
                    <a:pt x="135" y="380"/>
                  </a:cubicBezTo>
                  <a:cubicBezTo>
                    <a:pt x="146" y="373"/>
                    <a:pt x="154" y="393"/>
                    <a:pt x="160" y="382"/>
                  </a:cubicBezTo>
                  <a:cubicBezTo>
                    <a:pt x="167" y="372"/>
                    <a:pt x="180" y="381"/>
                    <a:pt x="191" y="378"/>
                  </a:cubicBezTo>
                  <a:cubicBezTo>
                    <a:pt x="203" y="376"/>
                    <a:pt x="228" y="381"/>
                    <a:pt x="238" y="384"/>
                  </a:cubicBezTo>
                  <a:cubicBezTo>
                    <a:pt x="248" y="386"/>
                    <a:pt x="260" y="397"/>
                    <a:pt x="276" y="395"/>
                  </a:cubicBezTo>
                  <a:cubicBezTo>
                    <a:pt x="291" y="394"/>
                    <a:pt x="293" y="420"/>
                    <a:pt x="303" y="429"/>
                  </a:cubicBezTo>
                  <a:cubicBezTo>
                    <a:pt x="313" y="438"/>
                    <a:pt x="325" y="437"/>
                    <a:pt x="322" y="450"/>
                  </a:cubicBezTo>
                  <a:cubicBezTo>
                    <a:pt x="320" y="463"/>
                    <a:pt x="341" y="481"/>
                    <a:pt x="360" y="489"/>
                  </a:cubicBezTo>
                  <a:cubicBezTo>
                    <a:pt x="380" y="497"/>
                    <a:pt x="387" y="520"/>
                    <a:pt x="372" y="512"/>
                  </a:cubicBezTo>
                  <a:cubicBezTo>
                    <a:pt x="356" y="504"/>
                    <a:pt x="355" y="507"/>
                    <a:pt x="360" y="521"/>
                  </a:cubicBezTo>
                  <a:cubicBezTo>
                    <a:pt x="365" y="536"/>
                    <a:pt x="368" y="545"/>
                    <a:pt x="360" y="549"/>
                  </a:cubicBezTo>
                  <a:cubicBezTo>
                    <a:pt x="352" y="553"/>
                    <a:pt x="352" y="590"/>
                    <a:pt x="363" y="608"/>
                  </a:cubicBezTo>
                  <a:cubicBezTo>
                    <a:pt x="373" y="627"/>
                    <a:pt x="410" y="645"/>
                    <a:pt x="415" y="662"/>
                  </a:cubicBezTo>
                  <a:cubicBezTo>
                    <a:pt x="416" y="666"/>
                    <a:pt x="418" y="670"/>
                    <a:pt x="420" y="674"/>
                  </a:cubicBezTo>
                  <a:lnTo>
                    <a:pt x="420" y="262"/>
                  </a:lnTo>
                  <a:close/>
                </a:path>
              </a:pathLst>
            </a:custGeom>
            <a:solidFill>
              <a:srgbClr val="2A445D">
                <a:lumMod val="20000"/>
                <a:lumOff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Freeform 10"/>
            <p:cNvSpPr/>
            <p:nvPr/>
          </p:nvSpPr>
          <p:spPr bwMode="auto">
            <a:xfrm>
              <a:off x="7020222" y="5022619"/>
              <a:ext cx="61913" cy="61913"/>
            </a:xfrm>
            <a:custGeom>
              <a:avLst/>
              <a:gdLst>
                <a:gd name="T0" fmla="*/ 0 w 32"/>
                <a:gd name="T1" fmla="*/ 32 h 32"/>
                <a:gd name="T2" fmla="*/ 5 w 32"/>
                <a:gd name="T3" fmla="*/ 0 h 32"/>
                <a:gd name="T4" fmla="*/ 32 w 32"/>
                <a:gd name="T5" fmla="*/ 10 h 32"/>
                <a:gd name="T6" fmla="*/ 0 w 32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21" y="9"/>
                    <a:pt x="32" y="10"/>
                  </a:cubicBezTo>
                  <a:cubicBezTo>
                    <a:pt x="24" y="16"/>
                    <a:pt x="14" y="22"/>
                    <a:pt x="0" y="32"/>
                  </a:cubicBezTo>
                  <a:close/>
                </a:path>
              </a:pathLst>
            </a:custGeom>
            <a:noFill/>
            <a:ln w="7938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Freeform 11"/>
            <p:cNvSpPr/>
            <p:nvPr/>
          </p:nvSpPr>
          <p:spPr bwMode="auto">
            <a:xfrm>
              <a:off x="5306223" y="4652773"/>
              <a:ext cx="2174270" cy="2201969"/>
            </a:xfrm>
            <a:custGeom>
              <a:avLst/>
              <a:gdLst>
                <a:gd name="T0" fmla="*/ 285 w 1129"/>
                <a:gd name="T1" fmla="*/ 1143 h 1143"/>
                <a:gd name="T2" fmla="*/ 406 w 1129"/>
                <a:gd name="T3" fmla="*/ 1021 h 1143"/>
                <a:gd name="T4" fmla="*/ 695 w 1129"/>
                <a:gd name="T5" fmla="*/ 706 h 1143"/>
                <a:gd name="T6" fmla="*/ 747 w 1129"/>
                <a:gd name="T7" fmla="*/ 581 h 1143"/>
                <a:gd name="T8" fmla="*/ 795 w 1129"/>
                <a:gd name="T9" fmla="*/ 604 h 1143"/>
                <a:gd name="T10" fmla="*/ 842 w 1129"/>
                <a:gd name="T11" fmla="*/ 528 h 1143"/>
                <a:gd name="T12" fmla="*/ 904 w 1129"/>
                <a:gd name="T13" fmla="*/ 524 h 1143"/>
                <a:gd name="T14" fmla="*/ 927 w 1129"/>
                <a:gd name="T15" fmla="*/ 409 h 1143"/>
                <a:gd name="T16" fmla="*/ 1018 w 1129"/>
                <a:gd name="T17" fmla="*/ 331 h 1143"/>
                <a:gd name="T18" fmla="*/ 1073 w 1129"/>
                <a:gd name="T19" fmla="*/ 268 h 1143"/>
                <a:gd name="T20" fmla="*/ 1128 w 1129"/>
                <a:gd name="T21" fmla="*/ 230 h 1143"/>
                <a:gd name="T22" fmla="*/ 1049 w 1129"/>
                <a:gd name="T23" fmla="*/ 142 h 1143"/>
                <a:gd name="T24" fmla="*/ 918 w 1129"/>
                <a:gd name="T25" fmla="*/ 65 h 1143"/>
                <a:gd name="T26" fmla="*/ 774 w 1129"/>
                <a:gd name="T27" fmla="*/ 3 h 1143"/>
                <a:gd name="T28" fmla="*/ 598 w 1129"/>
                <a:gd name="T29" fmla="*/ 52 h 1143"/>
                <a:gd name="T30" fmla="*/ 379 w 1129"/>
                <a:gd name="T31" fmla="*/ 117 h 1143"/>
                <a:gd name="T32" fmla="*/ 324 w 1129"/>
                <a:gd name="T33" fmla="*/ 235 h 1143"/>
                <a:gd name="T34" fmla="*/ 232 w 1129"/>
                <a:gd name="T35" fmla="*/ 668 h 1143"/>
                <a:gd name="T36" fmla="*/ 0 w 1129"/>
                <a:gd name="T37" fmla="*/ 1042 h 1143"/>
                <a:gd name="T38" fmla="*/ 32 w 1129"/>
                <a:gd name="T39" fmla="*/ 1143 h 1143"/>
                <a:gd name="T40" fmla="*/ 285 w 1129"/>
                <a:gd name="T41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9" h="1143">
                  <a:moveTo>
                    <a:pt x="285" y="1143"/>
                  </a:moveTo>
                  <a:cubicBezTo>
                    <a:pt x="334" y="1103"/>
                    <a:pt x="375" y="1063"/>
                    <a:pt x="406" y="1021"/>
                  </a:cubicBezTo>
                  <a:cubicBezTo>
                    <a:pt x="505" y="888"/>
                    <a:pt x="587" y="832"/>
                    <a:pt x="695" y="706"/>
                  </a:cubicBezTo>
                  <a:cubicBezTo>
                    <a:pt x="724" y="674"/>
                    <a:pt x="747" y="581"/>
                    <a:pt x="747" y="581"/>
                  </a:cubicBezTo>
                  <a:cubicBezTo>
                    <a:pt x="747" y="581"/>
                    <a:pt x="760" y="622"/>
                    <a:pt x="795" y="604"/>
                  </a:cubicBezTo>
                  <a:cubicBezTo>
                    <a:pt x="829" y="585"/>
                    <a:pt x="842" y="528"/>
                    <a:pt x="842" y="528"/>
                  </a:cubicBezTo>
                  <a:cubicBezTo>
                    <a:pt x="842" y="528"/>
                    <a:pt x="884" y="555"/>
                    <a:pt x="904" y="524"/>
                  </a:cubicBezTo>
                  <a:cubicBezTo>
                    <a:pt x="924" y="493"/>
                    <a:pt x="927" y="409"/>
                    <a:pt x="927" y="409"/>
                  </a:cubicBezTo>
                  <a:cubicBezTo>
                    <a:pt x="927" y="409"/>
                    <a:pt x="977" y="370"/>
                    <a:pt x="1018" y="331"/>
                  </a:cubicBezTo>
                  <a:cubicBezTo>
                    <a:pt x="1059" y="293"/>
                    <a:pt x="1073" y="268"/>
                    <a:pt x="1073" y="268"/>
                  </a:cubicBezTo>
                  <a:cubicBezTo>
                    <a:pt x="1073" y="268"/>
                    <a:pt x="1129" y="260"/>
                    <a:pt x="1128" y="230"/>
                  </a:cubicBezTo>
                  <a:cubicBezTo>
                    <a:pt x="1127" y="200"/>
                    <a:pt x="1075" y="168"/>
                    <a:pt x="1049" y="142"/>
                  </a:cubicBezTo>
                  <a:cubicBezTo>
                    <a:pt x="1024" y="116"/>
                    <a:pt x="977" y="87"/>
                    <a:pt x="918" y="65"/>
                  </a:cubicBezTo>
                  <a:cubicBezTo>
                    <a:pt x="859" y="44"/>
                    <a:pt x="803" y="0"/>
                    <a:pt x="774" y="3"/>
                  </a:cubicBezTo>
                  <a:cubicBezTo>
                    <a:pt x="744" y="6"/>
                    <a:pt x="646" y="37"/>
                    <a:pt x="598" y="52"/>
                  </a:cubicBezTo>
                  <a:cubicBezTo>
                    <a:pt x="551" y="67"/>
                    <a:pt x="403" y="87"/>
                    <a:pt x="379" y="117"/>
                  </a:cubicBezTo>
                  <a:cubicBezTo>
                    <a:pt x="354" y="146"/>
                    <a:pt x="336" y="158"/>
                    <a:pt x="324" y="235"/>
                  </a:cubicBezTo>
                  <a:cubicBezTo>
                    <a:pt x="312" y="313"/>
                    <a:pt x="272" y="565"/>
                    <a:pt x="232" y="668"/>
                  </a:cubicBezTo>
                  <a:cubicBezTo>
                    <a:pt x="192" y="772"/>
                    <a:pt x="107" y="888"/>
                    <a:pt x="0" y="1042"/>
                  </a:cubicBezTo>
                  <a:cubicBezTo>
                    <a:pt x="32" y="1143"/>
                    <a:pt x="32" y="1143"/>
                    <a:pt x="32" y="1143"/>
                  </a:cubicBezTo>
                  <a:lnTo>
                    <a:pt x="285" y="1143"/>
                  </a:lnTo>
                  <a:close/>
                </a:path>
              </a:pathLst>
            </a:custGeom>
            <a:solidFill>
              <a:srgbClr val="BD9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Freeform 12"/>
            <p:cNvSpPr/>
            <p:nvPr/>
          </p:nvSpPr>
          <p:spPr bwMode="auto">
            <a:xfrm>
              <a:off x="6744875" y="5440529"/>
              <a:ext cx="347036" cy="410578"/>
            </a:xfrm>
            <a:custGeom>
              <a:avLst/>
              <a:gdLst>
                <a:gd name="T0" fmla="*/ 0 w 180"/>
                <a:gd name="T1" fmla="*/ 172 h 213"/>
                <a:gd name="T2" fmla="*/ 48 w 180"/>
                <a:gd name="T3" fmla="*/ 195 h 213"/>
                <a:gd name="T4" fmla="*/ 95 w 180"/>
                <a:gd name="T5" fmla="*/ 119 h 213"/>
                <a:gd name="T6" fmla="*/ 157 w 180"/>
                <a:gd name="T7" fmla="*/ 115 h 213"/>
                <a:gd name="T8" fmla="*/ 180 w 180"/>
                <a:gd name="T9" fmla="*/ 0 h 213"/>
                <a:gd name="T10" fmla="*/ 0 w 180"/>
                <a:gd name="T11" fmla="*/ 17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13">
                  <a:moveTo>
                    <a:pt x="0" y="172"/>
                  </a:moveTo>
                  <a:cubicBezTo>
                    <a:pt x="0" y="172"/>
                    <a:pt x="13" y="213"/>
                    <a:pt x="48" y="195"/>
                  </a:cubicBezTo>
                  <a:cubicBezTo>
                    <a:pt x="82" y="176"/>
                    <a:pt x="95" y="119"/>
                    <a:pt x="95" y="119"/>
                  </a:cubicBezTo>
                  <a:cubicBezTo>
                    <a:pt x="95" y="119"/>
                    <a:pt x="137" y="146"/>
                    <a:pt x="157" y="115"/>
                  </a:cubicBezTo>
                  <a:cubicBezTo>
                    <a:pt x="177" y="84"/>
                    <a:pt x="180" y="0"/>
                    <a:pt x="180" y="0"/>
                  </a:cubicBezTo>
                  <a:cubicBezTo>
                    <a:pt x="144" y="29"/>
                    <a:pt x="34" y="115"/>
                    <a:pt x="0" y="172"/>
                  </a:cubicBezTo>
                  <a:close/>
                </a:path>
              </a:pathLst>
            </a:custGeom>
            <a:solidFill>
              <a:srgbClr val="AB8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Freeform 13"/>
            <p:cNvSpPr/>
            <p:nvPr/>
          </p:nvSpPr>
          <p:spPr bwMode="auto">
            <a:xfrm>
              <a:off x="6151818" y="4802667"/>
              <a:ext cx="1174709" cy="684297"/>
            </a:xfrm>
            <a:custGeom>
              <a:avLst/>
              <a:gdLst>
                <a:gd name="T0" fmla="*/ 168 w 610"/>
                <a:gd name="T1" fmla="*/ 355 h 355"/>
                <a:gd name="T2" fmla="*/ 126 w 610"/>
                <a:gd name="T3" fmla="*/ 320 h 355"/>
                <a:gd name="T4" fmla="*/ 122 w 610"/>
                <a:gd name="T5" fmla="*/ 301 h 355"/>
                <a:gd name="T6" fmla="*/ 183 w 610"/>
                <a:gd name="T7" fmla="*/ 296 h 355"/>
                <a:gd name="T8" fmla="*/ 44 w 610"/>
                <a:gd name="T9" fmla="*/ 170 h 355"/>
                <a:gd name="T10" fmla="*/ 162 w 610"/>
                <a:gd name="T11" fmla="*/ 203 h 355"/>
                <a:gd name="T12" fmla="*/ 146 w 610"/>
                <a:gd name="T13" fmla="*/ 105 h 355"/>
                <a:gd name="T14" fmla="*/ 174 w 610"/>
                <a:gd name="T15" fmla="*/ 101 h 355"/>
                <a:gd name="T16" fmla="*/ 302 w 610"/>
                <a:gd name="T17" fmla="*/ 87 h 355"/>
                <a:gd name="T18" fmla="*/ 337 w 610"/>
                <a:gd name="T19" fmla="*/ 20 h 355"/>
                <a:gd name="T20" fmla="*/ 369 w 610"/>
                <a:gd name="T21" fmla="*/ 70 h 355"/>
                <a:gd name="T22" fmla="*/ 459 w 610"/>
                <a:gd name="T23" fmla="*/ 92 h 355"/>
                <a:gd name="T24" fmla="*/ 496 w 610"/>
                <a:gd name="T25" fmla="*/ 67 h 355"/>
                <a:gd name="T26" fmla="*/ 510 w 610"/>
                <a:gd name="T27" fmla="*/ 87 h 355"/>
                <a:gd name="T28" fmla="*/ 610 w 610"/>
                <a:gd name="T29" fmla="*/ 64 h 355"/>
                <a:gd name="T30" fmla="*/ 409 w 610"/>
                <a:gd name="T31" fmla="*/ 176 h 355"/>
                <a:gd name="T32" fmla="*/ 292 w 610"/>
                <a:gd name="T33" fmla="*/ 272 h 355"/>
                <a:gd name="T34" fmla="*/ 168 w 610"/>
                <a:gd name="T35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0" h="355">
                  <a:moveTo>
                    <a:pt x="168" y="355"/>
                  </a:moveTo>
                  <a:cubicBezTo>
                    <a:pt x="181" y="329"/>
                    <a:pt x="165" y="317"/>
                    <a:pt x="126" y="320"/>
                  </a:cubicBezTo>
                  <a:cubicBezTo>
                    <a:pt x="86" y="323"/>
                    <a:pt x="87" y="310"/>
                    <a:pt x="122" y="301"/>
                  </a:cubicBezTo>
                  <a:cubicBezTo>
                    <a:pt x="158" y="292"/>
                    <a:pt x="221" y="328"/>
                    <a:pt x="183" y="296"/>
                  </a:cubicBezTo>
                  <a:cubicBezTo>
                    <a:pt x="146" y="264"/>
                    <a:pt x="0" y="149"/>
                    <a:pt x="44" y="170"/>
                  </a:cubicBezTo>
                  <a:cubicBezTo>
                    <a:pt x="88" y="191"/>
                    <a:pt x="124" y="238"/>
                    <a:pt x="162" y="203"/>
                  </a:cubicBezTo>
                  <a:cubicBezTo>
                    <a:pt x="200" y="167"/>
                    <a:pt x="176" y="128"/>
                    <a:pt x="146" y="105"/>
                  </a:cubicBezTo>
                  <a:cubicBezTo>
                    <a:pt x="116" y="82"/>
                    <a:pt x="137" y="87"/>
                    <a:pt x="174" y="101"/>
                  </a:cubicBezTo>
                  <a:cubicBezTo>
                    <a:pt x="211" y="115"/>
                    <a:pt x="274" y="100"/>
                    <a:pt x="302" y="87"/>
                  </a:cubicBezTo>
                  <a:cubicBezTo>
                    <a:pt x="330" y="75"/>
                    <a:pt x="327" y="0"/>
                    <a:pt x="337" y="20"/>
                  </a:cubicBezTo>
                  <a:cubicBezTo>
                    <a:pt x="348" y="39"/>
                    <a:pt x="344" y="58"/>
                    <a:pt x="369" y="70"/>
                  </a:cubicBezTo>
                  <a:cubicBezTo>
                    <a:pt x="394" y="81"/>
                    <a:pt x="437" y="92"/>
                    <a:pt x="459" y="92"/>
                  </a:cubicBezTo>
                  <a:cubicBezTo>
                    <a:pt x="480" y="91"/>
                    <a:pt x="480" y="90"/>
                    <a:pt x="496" y="67"/>
                  </a:cubicBezTo>
                  <a:cubicBezTo>
                    <a:pt x="512" y="45"/>
                    <a:pt x="483" y="100"/>
                    <a:pt x="510" y="87"/>
                  </a:cubicBezTo>
                  <a:cubicBezTo>
                    <a:pt x="538" y="74"/>
                    <a:pt x="585" y="66"/>
                    <a:pt x="610" y="64"/>
                  </a:cubicBezTo>
                  <a:cubicBezTo>
                    <a:pt x="571" y="80"/>
                    <a:pt x="535" y="82"/>
                    <a:pt x="409" y="176"/>
                  </a:cubicBezTo>
                  <a:cubicBezTo>
                    <a:pt x="359" y="214"/>
                    <a:pt x="323" y="251"/>
                    <a:pt x="292" y="272"/>
                  </a:cubicBezTo>
                  <a:cubicBezTo>
                    <a:pt x="241" y="307"/>
                    <a:pt x="207" y="320"/>
                    <a:pt x="168" y="355"/>
                  </a:cubicBezTo>
                  <a:close/>
                </a:path>
              </a:pathLst>
            </a:custGeom>
            <a:solidFill>
              <a:srgbClr val="8C6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Freeform 14"/>
            <p:cNvSpPr/>
            <p:nvPr/>
          </p:nvSpPr>
          <p:spPr bwMode="auto">
            <a:xfrm>
              <a:off x="7374590" y="5016917"/>
              <a:ext cx="105903" cy="152337"/>
            </a:xfrm>
            <a:custGeom>
              <a:avLst/>
              <a:gdLst>
                <a:gd name="T0" fmla="*/ 0 w 55"/>
                <a:gd name="T1" fmla="*/ 79 h 79"/>
                <a:gd name="T2" fmla="*/ 54 w 55"/>
                <a:gd name="T3" fmla="*/ 41 h 79"/>
                <a:gd name="T4" fmla="*/ 29 w 55"/>
                <a:gd name="T5" fmla="*/ 0 h 79"/>
                <a:gd name="T6" fmla="*/ 0 w 55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79">
                  <a:moveTo>
                    <a:pt x="0" y="79"/>
                  </a:moveTo>
                  <a:cubicBezTo>
                    <a:pt x="8" y="78"/>
                    <a:pt x="55" y="69"/>
                    <a:pt x="54" y="41"/>
                  </a:cubicBezTo>
                  <a:cubicBezTo>
                    <a:pt x="54" y="28"/>
                    <a:pt x="43" y="14"/>
                    <a:pt x="29" y="0"/>
                  </a:cubicBezTo>
                  <a:cubicBezTo>
                    <a:pt x="36" y="33"/>
                    <a:pt x="15" y="62"/>
                    <a:pt x="0" y="79"/>
                  </a:cubicBezTo>
                  <a:close/>
                </a:path>
              </a:pathLst>
            </a:custGeom>
            <a:solidFill>
              <a:srgbClr val="AB8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Freeform 15"/>
            <p:cNvSpPr/>
            <p:nvPr/>
          </p:nvSpPr>
          <p:spPr bwMode="auto">
            <a:xfrm>
              <a:off x="7014520" y="5475558"/>
              <a:ext cx="73317" cy="196328"/>
            </a:xfrm>
            <a:custGeom>
              <a:avLst/>
              <a:gdLst>
                <a:gd name="T0" fmla="*/ 12 w 38"/>
                <a:gd name="T1" fmla="*/ 102 h 102"/>
                <a:gd name="T2" fmla="*/ 17 w 38"/>
                <a:gd name="T3" fmla="*/ 97 h 102"/>
                <a:gd name="T4" fmla="*/ 38 w 38"/>
                <a:gd name="T5" fmla="*/ 6 h 102"/>
                <a:gd name="T6" fmla="*/ 4 w 38"/>
                <a:gd name="T7" fmla="*/ 50 h 102"/>
                <a:gd name="T8" fmla="*/ 12 w 38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2">
                  <a:moveTo>
                    <a:pt x="12" y="102"/>
                  </a:moveTo>
                  <a:cubicBezTo>
                    <a:pt x="14" y="101"/>
                    <a:pt x="15" y="99"/>
                    <a:pt x="17" y="97"/>
                  </a:cubicBezTo>
                  <a:cubicBezTo>
                    <a:pt x="30" y="77"/>
                    <a:pt x="36" y="33"/>
                    <a:pt x="38" y="6"/>
                  </a:cubicBezTo>
                  <a:cubicBezTo>
                    <a:pt x="9" y="0"/>
                    <a:pt x="8" y="41"/>
                    <a:pt x="4" y="50"/>
                  </a:cubicBezTo>
                  <a:cubicBezTo>
                    <a:pt x="0" y="58"/>
                    <a:pt x="7" y="85"/>
                    <a:pt x="12" y="102"/>
                  </a:cubicBezTo>
                  <a:close/>
                </a:path>
              </a:pathLst>
            </a:custGeom>
            <a:solidFill>
              <a:srgbClr val="BD9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Freeform 16"/>
            <p:cNvSpPr/>
            <p:nvPr/>
          </p:nvSpPr>
          <p:spPr bwMode="auto">
            <a:xfrm>
              <a:off x="6820636" y="5636857"/>
              <a:ext cx="105903" cy="183294"/>
            </a:xfrm>
            <a:custGeom>
              <a:avLst/>
              <a:gdLst>
                <a:gd name="T0" fmla="*/ 3 w 55"/>
                <a:gd name="T1" fmla="*/ 95 h 95"/>
                <a:gd name="T2" fmla="*/ 9 w 55"/>
                <a:gd name="T3" fmla="*/ 93 h 95"/>
                <a:gd name="T4" fmla="*/ 55 w 55"/>
                <a:gd name="T5" fmla="*/ 21 h 95"/>
                <a:gd name="T6" fmla="*/ 42 w 55"/>
                <a:gd name="T7" fmla="*/ 8 h 95"/>
                <a:gd name="T8" fmla="*/ 8 w 55"/>
                <a:gd name="T9" fmla="*/ 47 h 95"/>
                <a:gd name="T10" fmla="*/ 3 w 55"/>
                <a:gd name="T1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95">
                  <a:moveTo>
                    <a:pt x="3" y="95"/>
                  </a:moveTo>
                  <a:cubicBezTo>
                    <a:pt x="5" y="95"/>
                    <a:pt x="7" y="94"/>
                    <a:pt x="9" y="93"/>
                  </a:cubicBezTo>
                  <a:cubicBezTo>
                    <a:pt x="38" y="77"/>
                    <a:pt x="52" y="34"/>
                    <a:pt x="55" y="21"/>
                  </a:cubicBezTo>
                  <a:cubicBezTo>
                    <a:pt x="52" y="17"/>
                    <a:pt x="47" y="13"/>
                    <a:pt x="42" y="8"/>
                  </a:cubicBezTo>
                  <a:cubicBezTo>
                    <a:pt x="33" y="0"/>
                    <a:pt x="15" y="37"/>
                    <a:pt x="8" y="47"/>
                  </a:cubicBezTo>
                  <a:cubicBezTo>
                    <a:pt x="3" y="55"/>
                    <a:pt x="0" y="78"/>
                    <a:pt x="3" y="95"/>
                  </a:cubicBezTo>
                  <a:close/>
                </a:path>
              </a:pathLst>
            </a:custGeom>
            <a:solidFill>
              <a:srgbClr val="BD9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Freeform 17"/>
            <p:cNvSpPr/>
            <p:nvPr/>
          </p:nvSpPr>
          <p:spPr bwMode="auto">
            <a:xfrm>
              <a:off x="5338808" y="4693505"/>
              <a:ext cx="1878557" cy="2161237"/>
            </a:xfrm>
            <a:custGeom>
              <a:avLst/>
              <a:gdLst>
                <a:gd name="T0" fmla="*/ 222 w 975"/>
                <a:gd name="T1" fmla="*/ 1122 h 1122"/>
                <a:gd name="T2" fmla="*/ 336 w 975"/>
                <a:gd name="T3" fmla="*/ 994 h 1122"/>
                <a:gd name="T4" fmla="*/ 610 w 975"/>
                <a:gd name="T5" fmla="*/ 658 h 1122"/>
                <a:gd name="T6" fmla="*/ 795 w 975"/>
                <a:gd name="T7" fmla="*/ 420 h 1122"/>
                <a:gd name="T8" fmla="*/ 843 w 975"/>
                <a:gd name="T9" fmla="*/ 342 h 1122"/>
                <a:gd name="T10" fmla="*/ 739 w 975"/>
                <a:gd name="T11" fmla="*/ 347 h 1122"/>
                <a:gd name="T12" fmla="*/ 573 w 975"/>
                <a:gd name="T13" fmla="*/ 418 h 1122"/>
                <a:gd name="T14" fmla="*/ 506 w 975"/>
                <a:gd name="T15" fmla="*/ 386 h 1122"/>
                <a:gd name="T16" fmla="*/ 510 w 975"/>
                <a:gd name="T17" fmla="*/ 318 h 1122"/>
                <a:gd name="T18" fmla="*/ 449 w 975"/>
                <a:gd name="T19" fmla="*/ 191 h 1122"/>
                <a:gd name="T20" fmla="*/ 541 w 975"/>
                <a:gd name="T21" fmla="*/ 214 h 1122"/>
                <a:gd name="T22" fmla="*/ 553 w 975"/>
                <a:gd name="T23" fmla="*/ 122 h 1122"/>
                <a:gd name="T24" fmla="*/ 664 w 975"/>
                <a:gd name="T25" fmla="*/ 126 h 1122"/>
                <a:gd name="T26" fmla="*/ 763 w 975"/>
                <a:gd name="T27" fmla="*/ 58 h 1122"/>
                <a:gd name="T28" fmla="*/ 830 w 975"/>
                <a:gd name="T29" fmla="*/ 99 h 1122"/>
                <a:gd name="T30" fmla="*/ 896 w 975"/>
                <a:gd name="T31" fmla="*/ 96 h 1122"/>
                <a:gd name="T32" fmla="*/ 953 w 975"/>
                <a:gd name="T33" fmla="*/ 111 h 1122"/>
                <a:gd name="T34" fmla="*/ 855 w 975"/>
                <a:gd name="T35" fmla="*/ 48 h 1122"/>
                <a:gd name="T36" fmla="*/ 656 w 975"/>
                <a:gd name="T37" fmla="*/ 33 h 1122"/>
                <a:gd name="T38" fmla="*/ 361 w 975"/>
                <a:gd name="T39" fmla="*/ 156 h 1122"/>
                <a:gd name="T40" fmla="*/ 316 w 975"/>
                <a:gd name="T41" fmla="*/ 411 h 1122"/>
                <a:gd name="T42" fmla="*/ 244 w 975"/>
                <a:gd name="T43" fmla="*/ 662 h 1122"/>
                <a:gd name="T44" fmla="*/ 0 w 975"/>
                <a:gd name="T45" fmla="*/ 1075 h 1122"/>
                <a:gd name="T46" fmla="*/ 15 w 975"/>
                <a:gd name="T47" fmla="*/ 1122 h 1122"/>
                <a:gd name="T48" fmla="*/ 222 w 975"/>
                <a:gd name="T49" fmla="*/ 1122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5" h="1122">
                  <a:moveTo>
                    <a:pt x="222" y="1122"/>
                  </a:moveTo>
                  <a:cubicBezTo>
                    <a:pt x="266" y="1077"/>
                    <a:pt x="303" y="1035"/>
                    <a:pt x="336" y="994"/>
                  </a:cubicBezTo>
                  <a:cubicBezTo>
                    <a:pt x="403" y="911"/>
                    <a:pt x="544" y="788"/>
                    <a:pt x="610" y="658"/>
                  </a:cubicBezTo>
                  <a:cubicBezTo>
                    <a:pt x="676" y="528"/>
                    <a:pt x="714" y="471"/>
                    <a:pt x="795" y="420"/>
                  </a:cubicBezTo>
                  <a:cubicBezTo>
                    <a:pt x="876" y="369"/>
                    <a:pt x="863" y="364"/>
                    <a:pt x="843" y="342"/>
                  </a:cubicBezTo>
                  <a:cubicBezTo>
                    <a:pt x="823" y="319"/>
                    <a:pt x="795" y="296"/>
                    <a:pt x="739" y="347"/>
                  </a:cubicBezTo>
                  <a:cubicBezTo>
                    <a:pt x="682" y="398"/>
                    <a:pt x="599" y="445"/>
                    <a:pt x="573" y="418"/>
                  </a:cubicBezTo>
                  <a:cubicBezTo>
                    <a:pt x="546" y="392"/>
                    <a:pt x="550" y="385"/>
                    <a:pt x="506" y="386"/>
                  </a:cubicBezTo>
                  <a:cubicBezTo>
                    <a:pt x="461" y="386"/>
                    <a:pt x="534" y="345"/>
                    <a:pt x="510" y="318"/>
                  </a:cubicBezTo>
                  <a:cubicBezTo>
                    <a:pt x="486" y="290"/>
                    <a:pt x="394" y="175"/>
                    <a:pt x="449" y="191"/>
                  </a:cubicBezTo>
                  <a:cubicBezTo>
                    <a:pt x="503" y="208"/>
                    <a:pt x="517" y="238"/>
                    <a:pt x="541" y="214"/>
                  </a:cubicBezTo>
                  <a:cubicBezTo>
                    <a:pt x="566" y="191"/>
                    <a:pt x="505" y="109"/>
                    <a:pt x="553" y="122"/>
                  </a:cubicBezTo>
                  <a:cubicBezTo>
                    <a:pt x="601" y="134"/>
                    <a:pt x="609" y="143"/>
                    <a:pt x="664" y="126"/>
                  </a:cubicBezTo>
                  <a:cubicBezTo>
                    <a:pt x="718" y="109"/>
                    <a:pt x="741" y="39"/>
                    <a:pt x="763" y="58"/>
                  </a:cubicBezTo>
                  <a:cubicBezTo>
                    <a:pt x="785" y="77"/>
                    <a:pt x="797" y="80"/>
                    <a:pt x="830" y="99"/>
                  </a:cubicBezTo>
                  <a:cubicBezTo>
                    <a:pt x="863" y="118"/>
                    <a:pt x="875" y="101"/>
                    <a:pt x="896" y="96"/>
                  </a:cubicBezTo>
                  <a:cubicBezTo>
                    <a:pt x="917" y="90"/>
                    <a:pt x="931" y="123"/>
                    <a:pt x="953" y="111"/>
                  </a:cubicBezTo>
                  <a:cubicBezTo>
                    <a:pt x="975" y="100"/>
                    <a:pt x="889" y="70"/>
                    <a:pt x="855" y="48"/>
                  </a:cubicBezTo>
                  <a:cubicBezTo>
                    <a:pt x="822" y="26"/>
                    <a:pt x="773" y="0"/>
                    <a:pt x="656" y="33"/>
                  </a:cubicBezTo>
                  <a:cubicBezTo>
                    <a:pt x="539" y="67"/>
                    <a:pt x="356" y="104"/>
                    <a:pt x="361" y="156"/>
                  </a:cubicBezTo>
                  <a:cubicBezTo>
                    <a:pt x="366" y="207"/>
                    <a:pt x="346" y="322"/>
                    <a:pt x="316" y="411"/>
                  </a:cubicBezTo>
                  <a:cubicBezTo>
                    <a:pt x="287" y="499"/>
                    <a:pt x="265" y="619"/>
                    <a:pt x="244" y="662"/>
                  </a:cubicBezTo>
                  <a:cubicBezTo>
                    <a:pt x="222" y="706"/>
                    <a:pt x="115" y="887"/>
                    <a:pt x="0" y="1075"/>
                  </a:cubicBezTo>
                  <a:cubicBezTo>
                    <a:pt x="15" y="1122"/>
                    <a:pt x="15" y="1122"/>
                    <a:pt x="15" y="1122"/>
                  </a:cubicBezTo>
                  <a:lnTo>
                    <a:pt x="222" y="1122"/>
                  </a:lnTo>
                  <a:close/>
                </a:path>
              </a:pathLst>
            </a:custGeom>
            <a:solidFill>
              <a:srgbClr val="C99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Freeform 18"/>
            <p:cNvSpPr/>
            <p:nvPr/>
          </p:nvSpPr>
          <p:spPr bwMode="auto">
            <a:xfrm>
              <a:off x="6841817" y="4866209"/>
              <a:ext cx="662301" cy="462715"/>
            </a:xfrm>
            <a:custGeom>
              <a:avLst/>
              <a:gdLst>
                <a:gd name="T0" fmla="*/ 0 w 344"/>
                <a:gd name="T1" fmla="*/ 183 h 240"/>
                <a:gd name="T2" fmla="*/ 291 w 344"/>
                <a:gd name="T3" fmla="*/ 51 h 240"/>
                <a:gd name="T4" fmla="*/ 199 w 344"/>
                <a:gd name="T5" fmla="*/ 240 h 240"/>
                <a:gd name="T6" fmla="*/ 175 w 344"/>
                <a:gd name="T7" fmla="*/ 221 h 240"/>
                <a:gd name="T8" fmla="*/ 0 w 344"/>
                <a:gd name="T9" fmla="*/ 18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240">
                  <a:moveTo>
                    <a:pt x="0" y="183"/>
                  </a:moveTo>
                  <a:cubicBezTo>
                    <a:pt x="87" y="110"/>
                    <a:pt x="238" y="0"/>
                    <a:pt x="291" y="51"/>
                  </a:cubicBezTo>
                  <a:cubicBezTo>
                    <a:pt x="344" y="102"/>
                    <a:pt x="260" y="182"/>
                    <a:pt x="199" y="240"/>
                  </a:cubicBezTo>
                  <a:cubicBezTo>
                    <a:pt x="192" y="233"/>
                    <a:pt x="183" y="225"/>
                    <a:pt x="175" y="221"/>
                  </a:cubicBezTo>
                  <a:cubicBezTo>
                    <a:pt x="126" y="194"/>
                    <a:pt x="67" y="163"/>
                    <a:pt x="0" y="183"/>
                  </a:cubicBezTo>
                  <a:close/>
                </a:path>
              </a:pathLst>
            </a:custGeom>
            <a:solidFill>
              <a:srgbClr val="BD9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Freeform 19"/>
            <p:cNvSpPr/>
            <p:nvPr/>
          </p:nvSpPr>
          <p:spPr bwMode="auto">
            <a:xfrm>
              <a:off x="7145677" y="4912643"/>
              <a:ext cx="313636" cy="302231"/>
            </a:xfrm>
            <a:custGeom>
              <a:avLst/>
              <a:gdLst>
                <a:gd name="T0" fmla="*/ 39 w 163"/>
                <a:gd name="T1" fmla="*/ 127 h 157"/>
                <a:gd name="T2" fmla="*/ 18 w 163"/>
                <a:gd name="T3" fmla="*/ 59 h 157"/>
                <a:gd name="T4" fmla="*/ 127 w 163"/>
                <a:gd name="T5" fmla="*/ 35 h 157"/>
                <a:gd name="T6" fmla="*/ 97 w 163"/>
                <a:gd name="T7" fmla="*/ 135 h 157"/>
                <a:gd name="T8" fmla="*/ 39 w 163"/>
                <a:gd name="T9" fmla="*/ 12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57">
                  <a:moveTo>
                    <a:pt x="39" y="127"/>
                  </a:moveTo>
                  <a:cubicBezTo>
                    <a:pt x="21" y="102"/>
                    <a:pt x="0" y="76"/>
                    <a:pt x="18" y="59"/>
                  </a:cubicBezTo>
                  <a:cubicBezTo>
                    <a:pt x="35" y="43"/>
                    <a:pt x="91" y="0"/>
                    <a:pt x="127" y="35"/>
                  </a:cubicBezTo>
                  <a:cubicBezTo>
                    <a:pt x="163" y="70"/>
                    <a:pt x="128" y="113"/>
                    <a:pt x="97" y="135"/>
                  </a:cubicBezTo>
                  <a:cubicBezTo>
                    <a:pt x="65" y="157"/>
                    <a:pt x="59" y="151"/>
                    <a:pt x="39" y="127"/>
                  </a:cubicBezTo>
                  <a:close/>
                </a:path>
              </a:pathLst>
            </a:custGeom>
            <a:solidFill>
              <a:srgbClr val="DBB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Freeform 20"/>
            <p:cNvSpPr>
              <a:spLocks noEditPoints="1"/>
            </p:cNvSpPr>
            <p:nvPr/>
          </p:nvSpPr>
          <p:spPr bwMode="auto">
            <a:xfrm>
              <a:off x="6945276" y="5163552"/>
              <a:ext cx="196328" cy="230543"/>
            </a:xfrm>
            <a:custGeom>
              <a:avLst/>
              <a:gdLst>
                <a:gd name="T0" fmla="*/ 46 w 102"/>
                <a:gd name="T1" fmla="*/ 109 h 120"/>
                <a:gd name="T2" fmla="*/ 61 w 102"/>
                <a:gd name="T3" fmla="*/ 120 h 120"/>
                <a:gd name="T4" fmla="*/ 46 w 102"/>
                <a:gd name="T5" fmla="*/ 102 h 120"/>
                <a:gd name="T6" fmla="*/ 46 w 102"/>
                <a:gd name="T7" fmla="*/ 109 h 120"/>
                <a:gd name="T8" fmla="*/ 46 w 102"/>
                <a:gd name="T9" fmla="*/ 15 h 120"/>
                <a:gd name="T10" fmla="*/ 46 w 102"/>
                <a:gd name="T11" fmla="*/ 9 h 120"/>
                <a:gd name="T12" fmla="*/ 102 w 102"/>
                <a:gd name="T13" fmla="*/ 88 h 120"/>
                <a:gd name="T14" fmla="*/ 46 w 102"/>
                <a:gd name="T15" fmla="*/ 15 h 120"/>
                <a:gd name="T16" fmla="*/ 0 w 102"/>
                <a:gd name="T17" fmla="*/ 37 h 120"/>
                <a:gd name="T18" fmla="*/ 46 w 102"/>
                <a:gd name="T19" fmla="*/ 109 h 120"/>
                <a:gd name="T20" fmla="*/ 46 w 102"/>
                <a:gd name="T21" fmla="*/ 102 h 120"/>
                <a:gd name="T22" fmla="*/ 0 w 102"/>
                <a:gd name="T23" fmla="*/ 37 h 120"/>
                <a:gd name="T24" fmla="*/ 46 w 102"/>
                <a:gd name="T25" fmla="*/ 9 h 120"/>
                <a:gd name="T26" fmla="*/ 46 w 102"/>
                <a:gd name="T27" fmla="*/ 15 h 120"/>
                <a:gd name="T28" fmla="*/ 32 w 102"/>
                <a:gd name="T29" fmla="*/ 0 h 120"/>
                <a:gd name="T30" fmla="*/ 46 w 102"/>
                <a:gd name="T31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20">
                  <a:moveTo>
                    <a:pt x="46" y="109"/>
                  </a:moveTo>
                  <a:cubicBezTo>
                    <a:pt x="51" y="113"/>
                    <a:pt x="56" y="117"/>
                    <a:pt x="61" y="120"/>
                  </a:cubicBezTo>
                  <a:cubicBezTo>
                    <a:pt x="57" y="115"/>
                    <a:pt x="52" y="109"/>
                    <a:pt x="46" y="102"/>
                  </a:cubicBezTo>
                  <a:cubicBezTo>
                    <a:pt x="46" y="109"/>
                    <a:pt x="46" y="109"/>
                    <a:pt x="46" y="109"/>
                  </a:cubicBezTo>
                  <a:close/>
                  <a:moveTo>
                    <a:pt x="46" y="15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70" y="26"/>
                    <a:pt x="93" y="58"/>
                    <a:pt x="102" y="88"/>
                  </a:cubicBezTo>
                  <a:cubicBezTo>
                    <a:pt x="85" y="63"/>
                    <a:pt x="63" y="34"/>
                    <a:pt x="46" y="15"/>
                  </a:cubicBezTo>
                  <a:close/>
                  <a:moveTo>
                    <a:pt x="0" y="37"/>
                  </a:moveTo>
                  <a:cubicBezTo>
                    <a:pt x="6" y="63"/>
                    <a:pt x="27" y="92"/>
                    <a:pt x="46" y="109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31" y="83"/>
                    <a:pt x="12" y="58"/>
                    <a:pt x="0" y="37"/>
                  </a:cubicBezTo>
                  <a:close/>
                  <a:moveTo>
                    <a:pt x="46" y="9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1" y="9"/>
                    <a:pt x="36" y="4"/>
                    <a:pt x="32" y="0"/>
                  </a:cubicBezTo>
                  <a:cubicBezTo>
                    <a:pt x="37" y="2"/>
                    <a:pt x="42" y="5"/>
                    <a:pt x="46" y="9"/>
                  </a:cubicBezTo>
                  <a:close/>
                </a:path>
              </a:pathLst>
            </a:custGeom>
            <a:solidFill>
              <a:srgbClr val="AB8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Freeform 21"/>
            <p:cNvSpPr/>
            <p:nvPr/>
          </p:nvSpPr>
          <p:spPr bwMode="auto">
            <a:xfrm>
              <a:off x="5593790" y="6110977"/>
              <a:ext cx="604462" cy="580023"/>
            </a:xfrm>
            <a:custGeom>
              <a:avLst/>
              <a:gdLst>
                <a:gd name="T0" fmla="*/ 314 w 314"/>
                <a:gd name="T1" fmla="*/ 136 h 301"/>
                <a:gd name="T2" fmla="*/ 51 w 314"/>
                <a:gd name="T3" fmla="*/ 27 h 301"/>
                <a:gd name="T4" fmla="*/ 10 w 314"/>
                <a:gd name="T5" fmla="*/ 105 h 301"/>
                <a:gd name="T6" fmla="*/ 314 w 314"/>
                <a:gd name="T7" fmla="*/ 136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301">
                  <a:moveTo>
                    <a:pt x="314" y="136"/>
                  </a:moveTo>
                  <a:cubicBezTo>
                    <a:pt x="271" y="182"/>
                    <a:pt x="36" y="51"/>
                    <a:pt x="51" y="27"/>
                  </a:cubicBezTo>
                  <a:cubicBezTo>
                    <a:pt x="67" y="0"/>
                    <a:pt x="0" y="22"/>
                    <a:pt x="10" y="105"/>
                  </a:cubicBezTo>
                  <a:cubicBezTo>
                    <a:pt x="19" y="188"/>
                    <a:pt x="274" y="301"/>
                    <a:pt x="314" y="136"/>
                  </a:cubicBezTo>
                  <a:close/>
                </a:path>
              </a:pathLst>
            </a:custGeom>
            <a:solidFill>
              <a:srgbClr val="BD9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Freeform 22"/>
            <p:cNvSpPr/>
            <p:nvPr/>
          </p:nvSpPr>
          <p:spPr bwMode="auto">
            <a:xfrm>
              <a:off x="5329847" y="6120752"/>
              <a:ext cx="902620" cy="641121"/>
            </a:xfrm>
            <a:custGeom>
              <a:avLst/>
              <a:gdLst>
                <a:gd name="T0" fmla="*/ 448 w 469"/>
                <a:gd name="T1" fmla="*/ 263 h 333"/>
                <a:gd name="T2" fmla="*/ 469 w 469"/>
                <a:gd name="T3" fmla="*/ 215 h 333"/>
                <a:gd name="T4" fmla="*/ 27 w 469"/>
                <a:gd name="T5" fmla="*/ 0 h 333"/>
                <a:gd name="T6" fmla="*/ 21 w 469"/>
                <a:gd name="T7" fmla="*/ 88 h 333"/>
                <a:gd name="T8" fmla="*/ 448 w 469"/>
                <a:gd name="T9" fmla="*/ 26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333">
                  <a:moveTo>
                    <a:pt x="448" y="263"/>
                  </a:moveTo>
                  <a:cubicBezTo>
                    <a:pt x="463" y="257"/>
                    <a:pt x="469" y="215"/>
                    <a:pt x="469" y="215"/>
                  </a:cubicBezTo>
                  <a:cubicBezTo>
                    <a:pt x="423" y="171"/>
                    <a:pt x="149" y="36"/>
                    <a:pt x="27" y="0"/>
                  </a:cubicBezTo>
                  <a:cubicBezTo>
                    <a:pt x="27" y="0"/>
                    <a:pt x="0" y="31"/>
                    <a:pt x="21" y="88"/>
                  </a:cubicBezTo>
                  <a:cubicBezTo>
                    <a:pt x="42" y="145"/>
                    <a:pt x="358" y="333"/>
                    <a:pt x="448" y="263"/>
                  </a:cubicBezTo>
                  <a:close/>
                </a:path>
              </a:pathLst>
            </a:custGeom>
            <a:solidFill>
              <a:srgbClr val="DB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Freeform 23"/>
            <p:cNvSpPr/>
            <p:nvPr/>
          </p:nvSpPr>
          <p:spPr bwMode="auto">
            <a:xfrm>
              <a:off x="5231276" y="6149265"/>
              <a:ext cx="1019113" cy="705477"/>
            </a:xfrm>
            <a:custGeom>
              <a:avLst/>
              <a:gdLst>
                <a:gd name="T0" fmla="*/ 466 w 529"/>
                <a:gd name="T1" fmla="*/ 366 h 366"/>
                <a:gd name="T2" fmla="*/ 516 w 529"/>
                <a:gd name="T3" fmla="*/ 252 h 366"/>
                <a:gd name="T4" fmla="*/ 411 w 529"/>
                <a:gd name="T5" fmla="*/ 164 h 366"/>
                <a:gd name="T6" fmla="*/ 64 w 529"/>
                <a:gd name="T7" fmla="*/ 0 h 366"/>
                <a:gd name="T8" fmla="*/ 0 w 529"/>
                <a:gd name="T9" fmla="*/ 114 h 366"/>
                <a:gd name="T10" fmla="*/ 0 w 529"/>
                <a:gd name="T11" fmla="*/ 366 h 366"/>
                <a:gd name="T12" fmla="*/ 466 w 529"/>
                <a:gd name="T13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366">
                  <a:moveTo>
                    <a:pt x="466" y="366"/>
                  </a:moveTo>
                  <a:cubicBezTo>
                    <a:pt x="491" y="313"/>
                    <a:pt x="508" y="266"/>
                    <a:pt x="516" y="252"/>
                  </a:cubicBezTo>
                  <a:cubicBezTo>
                    <a:pt x="529" y="227"/>
                    <a:pt x="485" y="207"/>
                    <a:pt x="411" y="164"/>
                  </a:cubicBezTo>
                  <a:cubicBezTo>
                    <a:pt x="336" y="122"/>
                    <a:pt x="91" y="7"/>
                    <a:pt x="64" y="0"/>
                  </a:cubicBezTo>
                  <a:cubicBezTo>
                    <a:pt x="54" y="18"/>
                    <a:pt x="30" y="61"/>
                    <a:pt x="0" y="114"/>
                  </a:cubicBezTo>
                  <a:cubicBezTo>
                    <a:pt x="0" y="366"/>
                    <a:pt x="0" y="366"/>
                    <a:pt x="0" y="366"/>
                  </a:cubicBezTo>
                  <a:lnTo>
                    <a:pt x="466" y="366"/>
                  </a:ln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Freeform 24"/>
            <p:cNvSpPr/>
            <p:nvPr/>
          </p:nvSpPr>
          <p:spPr bwMode="auto">
            <a:xfrm>
              <a:off x="5231276" y="6185923"/>
              <a:ext cx="988157" cy="668818"/>
            </a:xfrm>
            <a:custGeom>
              <a:avLst/>
              <a:gdLst>
                <a:gd name="T0" fmla="*/ 451 w 513"/>
                <a:gd name="T1" fmla="*/ 347 h 347"/>
                <a:gd name="T2" fmla="*/ 500 w 513"/>
                <a:gd name="T3" fmla="*/ 238 h 347"/>
                <a:gd name="T4" fmla="*/ 401 w 513"/>
                <a:gd name="T5" fmla="*/ 155 h 347"/>
                <a:gd name="T6" fmla="*/ 73 w 513"/>
                <a:gd name="T7" fmla="*/ 0 h 347"/>
                <a:gd name="T8" fmla="*/ 0 w 513"/>
                <a:gd name="T9" fmla="*/ 131 h 347"/>
                <a:gd name="T10" fmla="*/ 0 w 513"/>
                <a:gd name="T11" fmla="*/ 347 h 347"/>
                <a:gd name="T12" fmla="*/ 451 w 513"/>
                <a:gd name="T13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3" h="347">
                  <a:moveTo>
                    <a:pt x="451" y="347"/>
                  </a:moveTo>
                  <a:cubicBezTo>
                    <a:pt x="471" y="305"/>
                    <a:pt x="492" y="254"/>
                    <a:pt x="500" y="238"/>
                  </a:cubicBezTo>
                  <a:cubicBezTo>
                    <a:pt x="513" y="215"/>
                    <a:pt x="472" y="195"/>
                    <a:pt x="401" y="155"/>
                  </a:cubicBezTo>
                  <a:cubicBezTo>
                    <a:pt x="330" y="115"/>
                    <a:pt x="98" y="7"/>
                    <a:pt x="73" y="0"/>
                  </a:cubicBezTo>
                  <a:cubicBezTo>
                    <a:pt x="69" y="11"/>
                    <a:pt x="38" y="66"/>
                    <a:pt x="0" y="131"/>
                  </a:cubicBezTo>
                  <a:cubicBezTo>
                    <a:pt x="0" y="347"/>
                    <a:pt x="0" y="347"/>
                    <a:pt x="0" y="347"/>
                  </a:cubicBezTo>
                  <a:lnTo>
                    <a:pt x="451" y="347"/>
                  </a:lnTo>
                  <a:close/>
                </a:path>
              </a:pathLst>
            </a:custGeom>
            <a:solidFill>
              <a:srgbClr val="0F3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Freeform 25"/>
            <p:cNvSpPr/>
            <p:nvPr/>
          </p:nvSpPr>
          <p:spPr bwMode="auto">
            <a:xfrm>
              <a:off x="5396648" y="6369217"/>
              <a:ext cx="250909" cy="485525"/>
            </a:xfrm>
            <a:custGeom>
              <a:avLst/>
              <a:gdLst>
                <a:gd name="T0" fmla="*/ 130 w 130"/>
                <a:gd name="T1" fmla="*/ 0 h 252"/>
                <a:gd name="T2" fmla="*/ 7 w 130"/>
                <a:gd name="T3" fmla="*/ 252 h 252"/>
                <a:gd name="T4" fmla="*/ 0 w 130"/>
                <a:gd name="T5" fmla="*/ 252 h 252"/>
                <a:gd name="T6" fmla="*/ 130 w 130"/>
                <a:gd name="T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252">
                  <a:moveTo>
                    <a:pt x="130" y="0"/>
                  </a:moveTo>
                  <a:cubicBezTo>
                    <a:pt x="95" y="87"/>
                    <a:pt x="46" y="182"/>
                    <a:pt x="7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31" y="180"/>
                    <a:pt x="83" y="84"/>
                    <a:pt x="130" y="0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Freeform 26"/>
            <p:cNvSpPr>
              <a:spLocks noEditPoints="1"/>
            </p:cNvSpPr>
            <p:nvPr/>
          </p:nvSpPr>
          <p:spPr bwMode="auto">
            <a:xfrm>
              <a:off x="5523731" y="6613609"/>
              <a:ext cx="162113" cy="142562"/>
            </a:xfrm>
            <a:custGeom>
              <a:avLst/>
              <a:gdLst>
                <a:gd name="T0" fmla="*/ 63 w 84"/>
                <a:gd name="T1" fmla="*/ 68 h 74"/>
                <a:gd name="T2" fmla="*/ 73 w 84"/>
                <a:gd name="T3" fmla="*/ 16 h 74"/>
                <a:gd name="T4" fmla="*/ 42 w 84"/>
                <a:gd name="T5" fmla="*/ 0 h 74"/>
                <a:gd name="T6" fmla="*/ 42 w 84"/>
                <a:gd name="T7" fmla="*/ 9 h 74"/>
                <a:gd name="T8" fmla="*/ 66 w 84"/>
                <a:gd name="T9" fmla="*/ 21 h 74"/>
                <a:gd name="T10" fmla="*/ 58 w 84"/>
                <a:gd name="T11" fmla="*/ 61 h 74"/>
                <a:gd name="T12" fmla="*/ 42 w 84"/>
                <a:gd name="T13" fmla="*/ 65 h 74"/>
                <a:gd name="T14" fmla="*/ 42 w 84"/>
                <a:gd name="T15" fmla="*/ 74 h 74"/>
                <a:gd name="T16" fmla="*/ 63 w 84"/>
                <a:gd name="T17" fmla="*/ 68 h 74"/>
                <a:gd name="T18" fmla="*/ 42 w 84"/>
                <a:gd name="T19" fmla="*/ 0 h 74"/>
                <a:gd name="T20" fmla="*/ 22 w 84"/>
                <a:gd name="T21" fmla="*/ 6 h 74"/>
                <a:gd name="T22" fmla="*/ 11 w 84"/>
                <a:gd name="T23" fmla="*/ 58 h 74"/>
                <a:gd name="T24" fmla="*/ 42 w 84"/>
                <a:gd name="T25" fmla="*/ 74 h 74"/>
                <a:gd name="T26" fmla="*/ 42 w 84"/>
                <a:gd name="T27" fmla="*/ 65 h 74"/>
                <a:gd name="T28" fmla="*/ 19 w 84"/>
                <a:gd name="T29" fmla="*/ 53 h 74"/>
                <a:gd name="T30" fmla="*/ 26 w 84"/>
                <a:gd name="T31" fmla="*/ 13 h 74"/>
                <a:gd name="T32" fmla="*/ 42 w 84"/>
                <a:gd name="T33" fmla="*/ 9 h 74"/>
                <a:gd name="T34" fmla="*/ 42 w 84"/>
                <a:gd name="T3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74">
                  <a:moveTo>
                    <a:pt x="63" y="68"/>
                  </a:moveTo>
                  <a:cubicBezTo>
                    <a:pt x="80" y="56"/>
                    <a:pt x="84" y="33"/>
                    <a:pt x="73" y="16"/>
                  </a:cubicBezTo>
                  <a:cubicBezTo>
                    <a:pt x="66" y="6"/>
                    <a:pt x="54" y="0"/>
                    <a:pt x="42" y="0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51" y="9"/>
                    <a:pt x="60" y="13"/>
                    <a:pt x="66" y="21"/>
                  </a:cubicBezTo>
                  <a:cubicBezTo>
                    <a:pt x="74" y="34"/>
                    <a:pt x="71" y="52"/>
                    <a:pt x="58" y="61"/>
                  </a:cubicBezTo>
                  <a:cubicBezTo>
                    <a:pt x="53" y="64"/>
                    <a:pt x="48" y="65"/>
                    <a:pt x="42" y="65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9" y="74"/>
                    <a:pt x="56" y="72"/>
                    <a:pt x="63" y="68"/>
                  </a:cubicBezTo>
                  <a:close/>
                  <a:moveTo>
                    <a:pt x="42" y="0"/>
                  </a:moveTo>
                  <a:cubicBezTo>
                    <a:pt x="35" y="0"/>
                    <a:pt x="28" y="2"/>
                    <a:pt x="22" y="6"/>
                  </a:cubicBezTo>
                  <a:cubicBezTo>
                    <a:pt x="5" y="18"/>
                    <a:pt x="0" y="41"/>
                    <a:pt x="11" y="58"/>
                  </a:cubicBezTo>
                  <a:cubicBezTo>
                    <a:pt x="19" y="68"/>
                    <a:pt x="30" y="74"/>
                    <a:pt x="42" y="74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3" y="65"/>
                    <a:pt x="24" y="61"/>
                    <a:pt x="19" y="53"/>
                  </a:cubicBezTo>
                  <a:cubicBezTo>
                    <a:pt x="10" y="40"/>
                    <a:pt x="13" y="22"/>
                    <a:pt x="26" y="13"/>
                  </a:cubicBezTo>
                  <a:cubicBezTo>
                    <a:pt x="31" y="10"/>
                    <a:pt x="37" y="9"/>
                    <a:pt x="42" y="9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Freeform 27"/>
            <p:cNvSpPr/>
            <p:nvPr/>
          </p:nvSpPr>
          <p:spPr bwMode="auto">
            <a:xfrm>
              <a:off x="5601122" y="6686926"/>
              <a:ext cx="32586" cy="30956"/>
            </a:xfrm>
            <a:custGeom>
              <a:avLst/>
              <a:gdLst>
                <a:gd name="T0" fmla="*/ 12 w 17"/>
                <a:gd name="T1" fmla="*/ 14 h 16"/>
                <a:gd name="T2" fmla="*/ 14 w 17"/>
                <a:gd name="T3" fmla="*/ 4 h 16"/>
                <a:gd name="T4" fmla="*/ 4 w 17"/>
                <a:gd name="T5" fmla="*/ 2 h 16"/>
                <a:gd name="T6" fmla="*/ 3 w 17"/>
                <a:gd name="T7" fmla="*/ 12 h 16"/>
                <a:gd name="T8" fmla="*/ 12 w 17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2" y="14"/>
                  </a:moveTo>
                  <a:cubicBezTo>
                    <a:pt x="16" y="12"/>
                    <a:pt x="17" y="8"/>
                    <a:pt x="14" y="4"/>
                  </a:cubicBezTo>
                  <a:cubicBezTo>
                    <a:pt x="12" y="1"/>
                    <a:pt x="8" y="0"/>
                    <a:pt x="4" y="2"/>
                  </a:cubicBezTo>
                  <a:cubicBezTo>
                    <a:pt x="1" y="5"/>
                    <a:pt x="0" y="9"/>
                    <a:pt x="3" y="12"/>
                  </a:cubicBezTo>
                  <a:cubicBezTo>
                    <a:pt x="5" y="16"/>
                    <a:pt x="9" y="16"/>
                    <a:pt x="12" y="14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Freeform 28"/>
            <p:cNvSpPr/>
            <p:nvPr/>
          </p:nvSpPr>
          <p:spPr bwMode="auto">
            <a:xfrm>
              <a:off x="5578312" y="6651897"/>
              <a:ext cx="30142" cy="30956"/>
            </a:xfrm>
            <a:custGeom>
              <a:avLst/>
              <a:gdLst>
                <a:gd name="T0" fmla="*/ 12 w 16"/>
                <a:gd name="T1" fmla="*/ 14 h 16"/>
                <a:gd name="T2" fmla="*/ 14 w 16"/>
                <a:gd name="T3" fmla="*/ 4 h 16"/>
                <a:gd name="T4" fmla="*/ 4 w 16"/>
                <a:gd name="T5" fmla="*/ 2 h 16"/>
                <a:gd name="T6" fmla="*/ 2 w 16"/>
                <a:gd name="T7" fmla="*/ 12 h 16"/>
                <a:gd name="T8" fmla="*/ 12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4"/>
                  </a:moveTo>
                  <a:cubicBezTo>
                    <a:pt x="15" y="11"/>
                    <a:pt x="16" y="7"/>
                    <a:pt x="14" y="4"/>
                  </a:cubicBezTo>
                  <a:cubicBezTo>
                    <a:pt x="12" y="0"/>
                    <a:pt x="7" y="0"/>
                    <a:pt x="4" y="2"/>
                  </a:cubicBezTo>
                  <a:cubicBezTo>
                    <a:pt x="1" y="4"/>
                    <a:pt x="0" y="8"/>
                    <a:pt x="2" y="12"/>
                  </a:cubicBezTo>
                  <a:cubicBezTo>
                    <a:pt x="4" y="15"/>
                    <a:pt x="9" y="16"/>
                    <a:pt x="12" y="14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Freeform 29"/>
            <p:cNvSpPr/>
            <p:nvPr/>
          </p:nvSpPr>
          <p:spPr bwMode="auto">
            <a:xfrm>
              <a:off x="5456931" y="6756170"/>
              <a:ext cx="149894" cy="98571"/>
            </a:xfrm>
            <a:custGeom>
              <a:avLst/>
              <a:gdLst>
                <a:gd name="T0" fmla="*/ 74 w 78"/>
                <a:gd name="T1" fmla="*/ 51 h 51"/>
                <a:gd name="T2" fmla="*/ 53 w 78"/>
                <a:gd name="T3" fmla="*/ 9 h 51"/>
                <a:gd name="T4" fmla="*/ 4 w 78"/>
                <a:gd name="T5" fmla="*/ 27 h 51"/>
                <a:gd name="T6" fmla="*/ 2 w 78"/>
                <a:gd name="T7" fmla="*/ 51 h 51"/>
                <a:gd name="T8" fmla="*/ 11 w 78"/>
                <a:gd name="T9" fmla="*/ 51 h 51"/>
                <a:gd name="T10" fmla="*/ 12 w 78"/>
                <a:gd name="T11" fmla="*/ 31 h 51"/>
                <a:gd name="T12" fmla="*/ 50 w 78"/>
                <a:gd name="T13" fmla="*/ 17 h 51"/>
                <a:gd name="T14" fmla="*/ 65 w 78"/>
                <a:gd name="T15" fmla="*/ 51 h 51"/>
                <a:gd name="T16" fmla="*/ 74 w 78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51">
                  <a:moveTo>
                    <a:pt x="74" y="51"/>
                  </a:moveTo>
                  <a:cubicBezTo>
                    <a:pt x="78" y="34"/>
                    <a:pt x="70" y="17"/>
                    <a:pt x="53" y="9"/>
                  </a:cubicBezTo>
                  <a:cubicBezTo>
                    <a:pt x="35" y="0"/>
                    <a:pt x="13" y="9"/>
                    <a:pt x="4" y="27"/>
                  </a:cubicBezTo>
                  <a:cubicBezTo>
                    <a:pt x="1" y="35"/>
                    <a:pt x="0" y="44"/>
                    <a:pt x="2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9" y="45"/>
                    <a:pt x="9" y="38"/>
                    <a:pt x="12" y="31"/>
                  </a:cubicBezTo>
                  <a:cubicBezTo>
                    <a:pt x="19" y="17"/>
                    <a:pt x="36" y="10"/>
                    <a:pt x="50" y="17"/>
                  </a:cubicBezTo>
                  <a:cubicBezTo>
                    <a:pt x="63" y="23"/>
                    <a:pt x="69" y="38"/>
                    <a:pt x="65" y="51"/>
                  </a:cubicBezTo>
                  <a:lnTo>
                    <a:pt x="74" y="51"/>
                  </a:ln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Freeform 30"/>
            <p:cNvSpPr/>
            <p:nvPr/>
          </p:nvSpPr>
          <p:spPr bwMode="auto">
            <a:xfrm>
              <a:off x="5506624" y="6842522"/>
              <a:ext cx="26883" cy="12220"/>
            </a:xfrm>
            <a:custGeom>
              <a:avLst/>
              <a:gdLst>
                <a:gd name="T0" fmla="*/ 14 w 14"/>
                <a:gd name="T1" fmla="*/ 6 h 6"/>
                <a:gd name="T2" fmla="*/ 10 w 14"/>
                <a:gd name="T3" fmla="*/ 1 h 6"/>
                <a:gd name="T4" fmla="*/ 1 w 14"/>
                <a:gd name="T5" fmla="*/ 5 h 6"/>
                <a:gd name="T6" fmla="*/ 0 w 14"/>
                <a:gd name="T7" fmla="*/ 6 h 6"/>
                <a:gd name="T8" fmla="*/ 14 w 1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14" y="6"/>
                  </a:moveTo>
                  <a:cubicBezTo>
                    <a:pt x="14" y="4"/>
                    <a:pt x="12" y="2"/>
                    <a:pt x="10" y="1"/>
                  </a:cubicBezTo>
                  <a:cubicBezTo>
                    <a:pt x="7" y="0"/>
                    <a:pt x="2" y="1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Freeform 31"/>
            <p:cNvSpPr/>
            <p:nvPr/>
          </p:nvSpPr>
          <p:spPr bwMode="auto">
            <a:xfrm>
              <a:off x="5523731" y="6802605"/>
              <a:ext cx="30956" cy="30956"/>
            </a:xfrm>
            <a:custGeom>
              <a:avLst/>
              <a:gdLst>
                <a:gd name="T0" fmla="*/ 5 w 16"/>
                <a:gd name="T1" fmla="*/ 15 h 16"/>
                <a:gd name="T2" fmla="*/ 14 w 16"/>
                <a:gd name="T3" fmla="*/ 11 h 16"/>
                <a:gd name="T4" fmla="*/ 11 w 16"/>
                <a:gd name="T5" fmla="*/ 2 h 16"/>
                <a:gd name="T6" fmla="*/ 1 w 16"/>
                <a:gd name="T7" fmla="*/ 5 h 16"/>
                <a:gd name="T8" fmla="*/ 5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5" y="15"/>
                  </a:moveTo>
                  <a:cubicBezTo>
                    <a:pt x="8" y="16"/>
                    <a:pt x="12" y="15"/>
                    <a:pt x="14" y="11"/>
                  </a:cubicBezTo>
                  <a:cubicBezTo>
                    <a:pt x="16" y="8"/>
                    <a:pt x="14" y="4"/>
                    <a:pt x="11" y="2"/>
                  </a:cubicBezTo>
                  <a:cubicBezTo>
                    <a:pt x="7" y="0"/>
                    <a:pt x="3" y="2"/>
                    <a:pt x="1" y="5"/>
                  </a:cubicBezTo>
                  <a:cubicBezTo>
                    <a:pt x="0" y="9"/>
                    <a:pt x="1" y="13"/>
                    <a:pt x="5" y="15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Freeform 32"/>
            <p:cNvSpPr>
              <a:spLocks noEditPoints="1"/>
            </p:cNvSpPr>
            <p:nvPr/>
          </p:nvSpPr>
          <p:spPr bwMode="auto">
            <a:xfrm>
              <a:off x="5616600" y="6451496"/>
              <a:ext cx="161298" cy="142562"/>
            </a:xfrm>
            <a:custGeom>
              <a:avLst/>
              <a:gdLst>
                <a:gd name="T0" fmla="*/ 42 w 84"/>
                <a:gd name="T1" fmla="*/ 74 h 74"/>
                <a:gd name="T2" fmla="*/ 72 w 84"/>
                <a:gd name="T3" fmla="*/ 58 h 74"/>
                <a:gd name="T4" fmla="*/ 64 w 84"/>
                <a:gd name="T5" fmla="*/ 6 h 74"/>
                <a:gd name="T6" fmla="*/ 42 w 84"/>
                <a:gd name="T7" fmla="*/ 0 h 74"/>
                <a:gd name="T8" fmla="*/ 42 w 84"/>
                <a:gd name="T9" fmla="*/ 8 h 74"/>
                <a:gd name="T10" fmla="*/ 59 w 84"/>
                <a:gd name="T11" fmla="*/ 13 h 74"/>
                <a:gd name="T12" fmla="*/ 65 w 84"/>
                <a:gd name="T13" fmla="*/ 53 h 74"/>
                <a:gd name="T14" fmla="*/ 42 w 84"/>
                <a:gd name="T15" fmla="*/ 65 h 74"/>
                <a:gd name="T16" fmla="*/ 42 w 84"/>
                <a:gd name="T17" fmla="*/ 74 h 74"/>
                <a:gd name="T18" fmla="*/ 21 w 84"/>
                <a:gd name="T19" fmla="*/ 67 h 74"/>
                <a:gd name="T20" fmla="*/ 42 w 84"/>
                <a:gd name="T21" fmla="*/ 74 h 74"/>
                <a:gd name="T22" fmla="*/ 42 w 84"/>
                <a:gd name="T23" fmla="*/ 65 h 74"/>
                <a:gd name="T24" fmla="*/ 26 w 84"/>
                <a:gd name="T25" fmla="*/ 60 h 74"/>
                <a:gd name="T26" fmla="*/ 19 w 84"/>
                <a:gd name="T27" fmla="*/ 20 h 74"/>
                <a:gd name="T28" fmla="*/ 42 w 84"/>
                <a:gd name="T29" fmla="*/ 8 h 74"/>
                <a:gd name="T30" fmla="*/ 42 w 84"/>
                <a:gd name="T31" fmla="*/ 0 h 74"/>
                <a:gd name="T32" fmla="*/ 12 w 84"/>
                <a:gd name="T33" fmla="*/ 15 h 74"/>
                <a:gd name="T34" fmla="*/ 21 w 84"/>
                <a:gd name="T35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74">
                  <a:moveTo>
                    <a:pt x="42" y="74"/>
                  </a:moveTo>
                  <a:cubicBezTo>
                    <a:pt x="54" y="74"/>
                    <a:pt x="65" y="68"/>
                    <a:pt x="72" y="58"/>
                  </a:cubicBezTo>
                  <a:cubicBezTo>
                    <a:pt x="84" y="41"/>
                    <a:pt x="80" y="18"/>
                    <a:pt x="64" y="6"/>
                  </a:cubicBezTo>
                  <a:cubicBezTo>
                    <a:pt x="57" y="2"/>
                    <a:pt x="50" y="0"/>
                    <a:pt x="42" y="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8" y="8"/>
                    <a:pt x="54" y="10"/>
                    <a:pt x="59" y="13"/>
                  </a:cubicBezTo>
                  <a:cubicBezTo>
                    <a:pt x="71" y="23"/>
                    <a:pt x="74" y="40"/>
                    <a:pt x="65" y="53"/>
                  </a:cubicBezTo>
                  <a:cubicBezTo>
                    <a:pt x="60" y="61"/>
                    <a:pt x="51" y="65"/>
                    <a:pt x="42" y="65"/>
                  </a:cubicBezTo>
                  <a:lnTo>
                    <a:pt x="42" y="74"/>
                  </a:lnTo>
                  <a:close/>
                  <a:moveTo>
                    <a:pt x="21" y="67"/>
                  </a:moveTo>
                  <a:cubicBezTo>
                    <a:pt x="27" y="71"/>
                    <a:pt x="35" y="74"/>
                    <a:pt x="42" y="74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6" y="65"/>
                    <a:pt x="31" y="63"/>
                    <a:pt x="26" y="60"/>
                  </a:cubicBezTo>
                  <a:cubicBezTo>
                    <a:pt x="13" y="51"/>
                    <a:pt x="10" y="33"/>
                    <a:pt x="19" y="20"/>
                  </a:cubicBezTo>
                  <a:cubicBezTo>
                    <a:pt x="25" y="12"/>
                    <a:pt x="33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1" y="0"/>
                    <a:pt x="19" y="5"/>
                    <a:pt x="12" y="15"/>
                  </a:cubicBezTo>
                  <a:cubicBezTo>
                    <a:pt x="0" y="32"/>
                    <a:pt x="4" y="55"/>
                    <a:pt x="21" y="67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Freeform 33"/>
            <p:cNvSpPr/>
            <p:nvPr/>
          </p:nvSpPr>
          <p:spPr bwMode="auto">
            <a:xfrm>
              <a:off x="5670366" y="6524813"/>
              <a:ext cx="30956" cy="30956"/>
            </a:xfrm>
            <a:custGeom>
              <a:avLst/>
              <a:gdLst>
                <a:gd name="T0" fmla="*/ 4 w 16"/>
                <a:gd name="T1" fmla="*/ 14 h 16"/>
                <a:gd name="T2" fmla="*/ 13 w 16"/>
                <a:gd name="T3" fmla="*/ 12 h 16"/>
                <a:gd name="T4" fmla="*/ 12 w 16"/>
                <a:gd name="T5" fmla="*/ 2 h 16"/>
                <a:gd name="T6" fmla="*/ 2 w 16"/>
                <a:gd name="T7" fmla="*/ 4 h 16"/>
                <a:gd name="T8" fmla="*/ 4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4"/>
                  </a:moveTo>
                  <a:cubicBezTo>
                    <a:pt x="7" y="16"/>
                    <a:pt x="11" y="15"/>
                    <a:pt x="13" y="12"/>
                  </a:cubicBezTo>
                  <a:cubicBezTo>
                    <a:pt x="16" y="9"/>
                    <a:pt x="15" y="4"/>
                    <a:pt x="12" y="2"/>
                  </a:cubicBezTo>
                  <a:cubicBezTo>
                    <a:pt x="9" y="0"/>
                    <a:pt x="4" y="0"/>
                    <a:pt x="2" y="4"/>
                  </a:cubicBezTo>
                  <a:cubicBezTo>
                    <a:pt x="0" y="7"/>
                    <a:pt x="0" y="11"/>
                    <a:pt x="4" y="14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Freeform 34"/>
            <p:cNvSpPr/>
            <p:nvPr/>
          </p:nvSpPr>
          <p:spPr bwMode="auto">
            <a:xfrm>
              <a:off x="5695620" y="6488154"/>
              <a:ext cx="30956" cy="30956"/>
            </a:xfrm>
            <a:custGeom>
              <a:avLst/>
              <a:gdLst>
                <a:gd name="T0" fmla="*/ 4 w 16"/>
                <a:gd name="T1" fmla="*/ 14 h 16"/>
                <a:gd name="T2" fmla="*/ 13 w 16"/>
                <a:gd name="T3" fmla="*/ 12 h 16"/>
                <a:gd name="T4" fmla="*/ 12 w 16"/>
                <a:gd name="T5" fmla="*/ 3 h 16"/>
                <a:gd name="T6" fmla="*/ 2 w 16"/>
                <a:gd name="T7" fmla="*/ 4 h 16"/>
                <a:gd name="T8" fmla="*/ 4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4"/>
                  </a:moveTo>
                  <a:cubicBezTo>
                    <a:pt x="7" y="16"/>
                    <a:pt x="11" y="16"/>
                    <a:pt x="13" y="12"/>
                  </a:cubicBezTo>
                  <a:cubicBezTo>
                    <a:pt x="16" y="9"/>
                    <a:pt x="15" y="5"/>
                    <a:pt x="12" y="3"/>
                  </a:cubicBezTo>
                  <a:cubicBezTo>
                    <a:pt x="9" y="0"/>
                    <a:pt x="4" y="1"/>
                    <a:pt x="2" y="4"/>
                  </a:cubicBezTo>
                  <a:cubicBezTo>
                    <a:pt x="0" y="7"/>
                    <a:pt x="0" y="12"/>
                    <a:pt x="4" y="14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Freeform 35"/>
            <p:cNvSpPr>
              <a:spLocks noEditPoints="1"/>
            </p:cNvSpPr>
            <p:nvPr/>
          </p:nvSpPr>
          <p:spPr bwMode="auto">
            <a:xfrm>
              <a:off x="5774640" y="1349413"/>
              <a:ext cx="5017359" cy="3567303"/>
            </a:xfrm>
            <a:custGeom>
              <a:avLst/>
              <a:gdLst>
                <a:gd name="T0" fmla="*/ 0 w 2605"/>
                <a:gd name="T1" fmla="*/ 591 h 1852"/>
                <a:gd name="T2" fmla="*/ 16 w 2605"/>
                <a:gd name="T3" fmla="*/ 852 h 1852"/>
                <a:gd name="T4" fmla="*/ 67 w 2605"/>
                <a:gd name="T5" fmla="*/ 1063 h 1852"/>
                <a:gd name="T6" fmla="*/ 328 w 2605"/>
                <a:gd name="T7" fmla="*/ 1079 h 1852"/>
                <a:gd name="T8" fmla="*/ 573 w 2605"/>
                <a:gd name="T9" fmla="*/ 1079 h 1852"/>
                <a:gd name="T10" fmla="*/ 616 w 2605"/>
                <a:gd name="T11" fmla="*/ 1314 h 1852"/>
                <a:gd name="T12" fmla="*/ 632 w 2605"/>
                <a:gd name="T13" fmla="*/ 1575 h 1852"/>
                <a:gd name="T14" fmla="*/ 632 w 2605"/>
                <a:gd name="T15" fmla="*/ 1852 h 1852"/>
                <a:gd name="T16" fmla="*/ 208 w 2605"/>
                <a:gd name="T17" fmla="*/ 245 h 1852"/>
                <a:gd name="T18" fmla="*/ 208 w 2605"/>
                <a:gd name="T19" fmla="*/ 490 h 1852"/>
                <a:gd name="T20" fmla="*/ 208 w 2605"/>
                <a:gd name="T21" fmla="*/ 783 h 1852"/>
                <a:gd name="T22" fmla="*/ 261 w 2605"/>
                <a:gd name="T23" fmla="*/ 992 h 1852"/>
                <a:gd name="T24" fmla="*/ 538 w 2605"/>
                <a:gd name="T25" fmla="*/ 992 h 1852"/>
                <a:gd name="T26" fmla="*/ 799 w 2605"/>
                <a:gd name="T27" fmla="*/ 1008 h 1852"/>
                <a:gd name="T28" fmla="*/ 816 w 2605"/>
                <a:gd name="T29" fmla="*/ 1219 h 1852"/>
                <a:gd name="T30" fmla="*/ 833 w 2605"/>
                <a:gd name="T31" fmla="*/ 1481 h 1852"/>
                <a:gd name="T32" fmla="*/ 396 w 2605"/>
                <a:gd name="T33" fmla="*/ 628 h 1852"/>
                <a:gd name="T34" fmla="*/ 380 w 2605"/>
                <a:gd name="T35" fmla="*/ 890 h 1852"/>
                <a:gd name="T36" fmla="*/ 607 w 2605"/>
                <a:gd name="T37" fmla="*/ 924 h 1852"/>
                <a:gd name="T38" fmla="*/ 868 w 2605"/>
                <a:gd name="T39" fmla="*/ 907 h 1852"/>
                <a:gd name="T40" fmla="*/ 938 w 2605"/>
                <a:gd name="T41" fmla="*/ 1131 h 1852"/>
                <a:gd name="T42" fmla="*/ 922 w 2605"/>
                <a:gd name="T43" fmla="*/ 1392 h 1852"/>
                <a:gd name="T44" fmla="*/ 922 w 2605"/>
                <a:gd name="T45" fmla="*/ 1636 h 1852"/>
                <a:gd name="T46" fmla="*/ 2589 w 2605"/>
                <a:gd name="T47" fmla="*/ 987 h 1852"/>
                <a:gd name="T48" fmla="*/ 2426 w 2605"/>
                <a:gd name="T49" fmla="*/ 1069 h 1852"/>
                <a:gd name="T50" fmla="*/ 2165 w 2605"/>
                <a:gd name="T51" fmla="*/ 1052 h 1852"/>
                <a:gd name="T52" fmla="*/ 2049 w 2605"/>
                <a:gd name="T53" fmla="*/ 1198 h 1852"/>
                <a:gd name="T54" fmla="*/ 2033 w 2605"/>
                <a:gd name="T55" fmla="*/ 1459 h 1852"/>
                <a:gd name="T56" fmla="*/ 2403 w 2605"/>
                <a:gd name="T57" fmla="*/ 202 h 1852"/>
                <a:gd name="T58" fmla="*/ 2403 w 2605"/>
                <a:gd name="T59" fmla="*/ 496 h 1852"/>
                <a:gd name="T60" fmla="*/ 2419 w 2605"/>
                <a:gd name="T61" fmla="*/ 757 h 1852"/>
                <a:gd name="T62" fmla="*/ 2359 w 2605"/>
                <a:gd name="T63" fmla="*/ 990 h 1852"/>
                <a:gd name="T64" fmla="*/ 2097 w 2605"/>
                <a:gd name="T65" fmla="*/ 974 h 1852"/>
                <a:gd name="T66" fmla="*/ 1933 w 2605"/>
                <a:gd name="T67" fmla="*/ 1071 h 1852"/>
                <a:gd name="T68" fmla="*/ 1949 w 2605"/>
                <a:gd name="T69" fmla="*/ 1332 h 1852"/>
                <a:gd name="T70" fmla="*/ 2281 w 2605"/>
                <a:gd name="T71" fmla="*/ 516 h 1852"/>
                <a:gd name="T72" fmla="*/ 2265 w 2605"/>
                <a:gd name="T73" fmla="*/ 777 h 1852"/>
                <a:gd name="T74" fmla="*/ 2161 w 2605"/>
                <a:gd name="T75" fmla="*/ 902 h 1852"/>
                <a:gd name="T76" fmla="*/ 1868 w 2605"/>
                <a:gd name="T77" fmla="*/ 902 h 1852"/>
                <a:gd name="T78" fmla="*/ 1840 w 2605"/>
                <a:gd name="T79" fmla="*/ 1119 h 1852"/>
                <a:gd name="T80" fmla="*/ 1824 w 2605"/>
                <a:gd name="T81" fmla="*/ 1380 h 1852"/>
                <a:gd name="T82" fmla="*/ 1707 w 2605"/>
                <a:gd name="T83" fmla="*/ 291 h 1852"/>
                <a:gd name="T84" fmla="*/ 1707 w 2605"/>
                <a:gd name="T85" fmla="*/ 584 h 1852"/>
                <a:gd name="T86" fmla="*/ 1595 w 2605"/>
                <a:gd name="T87" fmla="*/ 701 h 1852"/>
                <a:gd name="T88" fmla="*/ 1595 w 2605"/>
                <a:gd name="T89" fmla="*/ 995 h 1852"/>
                <a:gd name="T90" fmla="*/ 1611 w 2605"/>
                <a:gd name="T91" fmla="*/ 1256 h 1852"/>
                <a:gd name="T92" fmla="*/ 913 w 2605"/>
                <a:gd name="T93" fmla="*/ 362 h 1852"/>
                <a:gd name="T94" fmla="*/ 925 w 2605"/>
                <a:gd name="T95" fmla="*/ 612 h 1852"/>
                <a:gd name="T96" fmla="*/ 1097 w 2605"/>
                <a:gd name="T97" fmla="*/ 668 h 1852"/>
                <a:gd name="T98" fmla="*/ 1113 w 2605"/>
                <a:gd name="T99" fmla="*/ 929 h 1852"/>
                <a:gd name="T100" fmla="*/ 1113 w 2605"/>
                <a:gd name="T101" fmla="*/ 1207 h 1852"/>
                <a:gd name="T102" fmla="*/ 597 w 2605"/>
                <a:gd name="T103" fmla="*/ 528 h 1852"/>
                <a:gd name="T104" fmla="*/ 677 w 2605"/>
                <a:gd name="T105" fmla="*/ 709 h 1852"/>
                <a:gd name="T106" fmla="*/ 971 w 2605"/>
                <a:gd name="T107" fmla="*/ 709 h 1852"/>
                <a:gd name="T108" fmla="*/ 1031 w 2605"/>
                <a:gd name="T109" fmla="*/ 910 h 1852"/>
                <a:gd name="T110" fmla="*/ 1031 w 2605"/>
                <a:gd name="T111" fmla="*/ 1187 h 1852"/>
                <a:gd name="T112" fmla="*/ 1015 w 2605"/>
                <a:gd name="T113" fmla="*/ 1448 h 1852"/>
                <a:gd name="T114" fmla="*/ 1863 w 2605"/>
                <a:gd name="T115" fmla="*/ 822 h 1852"/>
                <a:gd name="T116" fmla="*/ 1706 w 2605"/>
                <a:gd name="T117" fmla="*/ 975 h 1852"/>
                <a:gd name="T118" fmla="*/ 1723 w 2605"/>
                <a:gd name="T119" fmla="*/ 1236 h 1852"/>
                <a:gd name="T120" fmla="*/ 1347 w 2605"/>
                <a:gd name="T121" fmla="*/ 757 h 1852"/>
                <a:gd name="T122" fmla="*/ 1331 w 2605"/>
                <a:gd name="T123" fmla="*/ 1018 h 1852"/>
                <a:gd name="T124" fmla="*/ 1331 w 2605"/>
                <a:gd name="T125" fmla="*/ 1263 h 1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5" h="1852">
                  <a:moveTo>
                    <a:pt x="1331" y="1394"/>
                  </a:moveTo>
                  <a:cubicBezTo>
                    <a:pt x="1347" y="1394"/>
                    <a:pt x="1347" y="1394"/>
                    <a:pt x="1347" y="1394"/>
                  </a:cubicBezTo>
                  <a:cubicBezTo>
                    <a:pt x="1347" y="1410"/>
                    <a:pt x="1347" y="1410"/>
                    <a:pt x="1347" y="1410"/>
                  </a:cubicBezTo>
                  <a:cubicBezTo>
                    <a:pt x="1331" y="1410"/>
                    <a:pt x="1331" y="1410"/>
                    <a:pt x="1331" y="1410"/>
                  </a:cubicBezTo>
                  <a:cubicBezTo>
                    <a:pt x="1331" y="1394"/>
                    <a:pt x="1331" y="1394"/>
                    <a:pt x="1331" y="1394"/>
                  </a:cubicBezTo>
                  <a:close/>
                  <a:moveTo>
                    <a:pt x="0" y="363"/>
                  </a:moveTo>
                  <a:cubicBezTo>
                    <a:pt x="16" y="363"/>
                    <a:pt x="16" y="363"/>
                    <a:pt x="16" y="363"/>
                  </a:cubicBezTo>
                  <a:cubicBezTo>
                    <a:pt x="16" y="379"/>
                    <a:pt x="16" y="379"/>
                    <a:pt x="16" y="379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0" y="363"/>
                    <a:pt x="0" y="363"/>
                    <a:pt x="0" y="363"/>
                  </a:cubicBezTo>
                  <a:close/>
                  <a:moveTo>
                    <a:pt x="0" y="396"/>
                  </a:moveTo>
                  <a:cubicBezTo>
                    <a:pt x="16" y="396"/>
                    <a:pt x="16" y="396"/>
                    <a:pt x="16" y="396"/>
                  </a:cubicBezTo>
                  <a:cubicBezTo>
                    <a:pt x="16" y="412"/>
                    <a:pt x="16" y="412"/>
                    <a:pt x="16" y="41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396"/>
                    <a:pt x="0" y="396"/>
                    <a:pt x="0" y="396"/>
                  </a:cubicBezTo>
                  <a:close/>
                  <a:moveTo>
                    <a:pt x="0" y="428"/>
                  </a:moveTo>
                  <a:cubicBezTo>
                    <a:pt x="16" y="428"/>
                    <a:pt x="16" y="428"/>
                    <a:pt x="16" y="428"/>
                  </a:cubicBezTo>
                  <a:cubicBezTo>
                    <a:pt x="16" y="444"/>
                    <a:pt x="16" y="444"/>
                    <a:pt x="16" y="444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0" y="428"/>
                    <a:pt x="0" y="428"/>
                    <a:pt x="0" y="428"/>
                  </a:cubicBezTo>
                  <a:close/>
                  <a:moveTo>
                    <a:pt x="0" y="461"/>
                  </a:moveTo>
                  <a:cubicBezTo>
                    <a:pt x="16" y="461"/>
                    <a:pt x="16" y="461"/>
                    <a:pt x="16" y="461"/>
                  </a:cubicBezTo>
                  <a:cubicBezTo>
                    <a:pt x="16" y="477"/>
                    <a:pt x="16" y="477"/>
                    <a:pt x="16" y="477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461"/>
                    <a:pt x="0" y="461"/>
                    <a:pt x="0" y="461"/>
                  </a:cubicBezTo>
                  <a:close/>
                  <a:moveTo>
                    <a:pt x="0" y="493"/>
                  </a:moveTo>
                  <a:cubicBezTo>
                    <a:pt x="16" y="493"/>
                    <a:pt x="16" y="493"/>
                    <a:pt x="16" y="493"/>
                  </a:cubicBezTo>
                  <a:cubicBezTo>
                    <a:pt x="16" y="510"/>
                    <a:pt x="16" y="510"/>
                    <a:pt x="16" y="51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493"/>
                    <a:pt x="0" y="493"/>
                    <a:pt x="0" y="493"/>
                  </a:cubicBezTo>
                  <a:close/>
                  <a:moveTo>
                    <a:pt x="0" y="526"/>
                  </a:moveTo>
                  <a:cubicBezTo>
                    <a:pt x="16" y="526"/>
                    <a:pt x="16" y="526"/>
                    <a:pt x="16" y="526"/>
                  </a:cubicBezTo>
                  <a:cubicBezTo>
                    <a:pt x="16" y="542"/>
                    <a:pt x="16" y="542"/>
                    <a:pt x="16" y="542"/>
                  </a:cubicBezTo>
                  <a:cubicBezTo>
                    <a:pt x="0" y="542"/>
                    <a:pt x="0" y="542"/>
                    <a:pt x="0" y="542"/>
                  </a:cubicBezTo>
                  <a:cubicBezTo>
                    <a:pt x="0" y="526"/>
                    <a:pt x="0" y="526"/>
                    <a:pt x="0" y="526"/>
                  </a:cubicBezTo>
                  <a:close/>
                  <a:moveTo>
                    <a:pt x="0" y="559"/>
                  </a:moveTo>
                  <a:cubicBezTo>
                    <a:pt x="16" y="559"/>
                    <a:pt x="16" y="559"/>
                    <a:pt x="16" y="559"/>
                  </a:cubicBezTo>
                  <a:cubicBezTo>
                    <a:pt x="16" y="575"/>
                    <a:pt x="16" y="575"/>
                    <a:pt x="16" y="575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0" y="559"/>
                    <a:pt x="0" y="559"/>
                    <a:pt x="0" y="559"/>
                  </a:cubicBezTo>
                  <a:close/>
                  <a:moveTo>
                    <a:pt x="0" y="591"/>
                  </a:moveTo>
                  <a:cubicBezTo>
                    <a:pt x="16" y="591"/>
                    <a:pt x="16" y="591"/>
                    <a:pt x="16" y="591"/>
                  </a:cubicBezTo>
                  <a:cubicBezTo>
                    <a:pt x="16" y="608"/>
                    <a:pt x="16" y="608"/>
                    <a:pt x="16" y="608"/>
                  </a:cubicBezTo>
                  <a:cubicBezTo>
                    <a:pt x="0" y="608"/>
                    <a:pt x="0" y="608"/>
                    <a:pt x="0" y="608"/>
                  </a:cubicBezTo>
                  <a:cubicBezTo>
                    <a:pt x="0" y="591"/>
                    <a:pt x="0" y="591"/>
                    <a:pt x="0" y="591"/>
                  </a:cubicBezTo>
                  <a:close/>
                  <a:moveTo>
                    <a:pt x="0" y="624"/>
                  </a:moveTo>
                  <a:cubicBezTo>
                    <a:pt x="16" y="624"/>
                    <a:pt x="16" y="624"/>
                    <a:pt x="16" y="624"/>
                  </a:cubicBezTo>
                  <a:cubicBezTo>
                    <a:pt x="16" y="640"/>
                    <a:pt x="16" y="640"/>
                    <a:pt x="16" y="640"/>
                  </a:cubicBezTo>
                  <a:cubicBezTo>
                    <a:pt x="0" y="640"/>
                    <a:pt x="0" y="640"/>
                    <a:pt x="0" y="640"/>
                  </a:cubicBezTo>
                  <a:cubicBezTo>
                    <a:pt x="0" y="624"/>
                    <a:pt x="0" y="624"/>
                    <a:pt x="0" y="624"/>
                  </a:cubicBezTo>
                  <a:close/>
                  <a:moveTo>
                    <a:pt x="0" y="657"/>
                  </a:moveTo>
                  <a:cubicBezTo>
                    <a:pt x="16" y="657"/>
                    <a:pt x="16" y="657"/>
                    <a:pt x="16" y="657"/>
                  </a:cubicBezTo>
                  <a:cubicBezTo>
                    <a:pt x="16" y="673"/>
                    <a:pt x="16" y="673"/>
                    <a:pt x="16" y="673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0" y="657"/>
                    <a:pt x="0" y="657"/>
                    <a:pt x="0" y="657"/>
                  </a:cubicBezTo>
                  <a:close/>
                  <a:moveTo>
                    <a:pt x="0" y="689"/>
                  </a:moveTo>
                  <a:cubicBezTo>
                    <a:pt x="16" y="689"/>
                    <a:pt x="16" y="689"/>
                    <a:pt x="16" y="689"/>
                  </a:cubicBezTo>
                  <a:cubicBezTo>
                    <a:pt x="16" y="706"/>
                    <a:pt x="16" y="706"/>
                    <a:pt x="16" y="706"/>
                  </a:cubicBezTo>
                  <a:cubicBezTo>
                    <a:pt x="0" y="706"/>
                    <a:pt x="0" y="706"/>
                    <a:pt x="0" y="706"/>
                  </a:cubicBezTo>
                  <a:cubicBezTo>
                    <a:pt x="0" y="689"/>
                    <a:pt x="0" y="689"/>
                    <a:pt x="0" y="689"/>
                  </a:cubicBezTo>
                  <a:close/>
                  <a:moveTo>
                    <a:pt x="0" y="722"/>
                  </a:moveTo>
                  <a:cubicBezTo>
                    <a:pt x="16" y="722"/>
                    <a:pt x="16" y="722"/>
                    <a:pt x="16" y="722"/>
                  </a:cubicBezTo>
                  <a:cubicBezTo>
                    <a:pt x="16" y="738"/>
                    <a:pt x="16" y="738"/>
                    <a:pt x="16" y="738"/>
                  </a:cubicBezTo>
                  <a:cubicBezTo>
                    <a:pt x="0" y="738"/>
                    <a:pt x="0" y="738"/>
                    <a:pt x="0" y="738"/>
                  </a:cubicBezTo>
                  <a:cubicBezTo>
                    <a:pt x="0" y="722"/>
                    <a:pt x="0" y="722"/>
                    <a:pt x="0" y="722"/>
                  </a:cubicBezTo>
                  <a:close/>
                  <a:moveTo>
                    <a:pt x="0" y="755"/>
                  </a:moveTo>
                  <a:cubicBezTo>
                    <a:pt x="16" y="755"/>
                    <a:pt x="16" y="755"/>
                    <a:pt x="16" y="755"/>
                  </a:cubicBezTo>
                  <a:cubicBezTo>
                    <a:pt x="16" y="771"/>
                    <a:pt x="16" y="771"/>
                    <a:pt x="16" y="771"/>
                  </a:cubicBezTo>
                  <a:cubicBezTo>
                    <a:pt x="0" y="771"/>
                    <a:pt x="0" y="771"/>
                    <a:pt x="0" y="771"/>
                  </a:cubicBezTo>
                  <a:cubicBezTo>
                    <a:pt x="0" y="755"/>
                    <a:pt x="0" y="755"/>
                    <a:pt x="0" y="755"/>
                  </a:cubicBezTo>
                  <a:close/>
                  <a:moveTo>
                    <a:pt x="0" y="787"/>
                  </a:moveTo>
                  <a:cubicBezTo>
                    <a:pt x="16" y="787"/>
                    <a:pt x="16" y="787"/>
                    <a:pt x="16" y="787"/>
                  </a:cubicBezTo>
                  <a:cubicBezTo>
                    <a:pt x="16" y="804"/>
                    <a:pt x="16" y="804"/>
                    <a:pt x="16" y="804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0" y="787"/>
                    <a:pt x="0" y="787"/>
                    <a:pt x="0" y="787"/>
                  </a:cubicBezTo>
                  <a:close/>
                  <a:moveTo>
                    <a:pt x="0" y="820"/>
                  </a:moveTo>
                  <a:cubicBezTo>
                    <a:pt x="16" y="820"/>
                    <a:pt x="16" y="820"/>
                    <a:pt x="16" y="820"/>
                  </a:cubicBezTo>
                  <a:cubicBezTo>
                    <a:pt x="16" y="836"/>
                    <a:pt x="16" y="836"/>
                    <a:pt x="16" y="836"/>
                  </a:cubicBezTo>
                  <a:cubicBezTo>
                    <a:pt x="0" y="836"/>
                    <a:pt x="0" y="836"/>
                    <a:pt x="0" y="836"/>
                  </a:cubicBezTo>
                  <a:cubicBezTo>
                    <a:pt x="0" y="820"/>
                    <a:pt x="0" y="820"/>
                    <a:pt x="0" y="820"/>
                  </a:cubicBezTo>
                  <a:close/>
                  <a:moveTo>
                    <a:pt x="0" y="852"/>
                  </a:moveTo>
                  <a:cubicBezTo>
                    <a:pt x="16" y="852"/>
                    <a:pt x="16" y="852"/>
                    <a:pt x="16" y="852"/>
                  </a:cubicBezTo>
                  <a:cubicBezTo>
                    <a:pt x="16" y="869"/>
                    <a:pt x="16" y="869"/>
                    <a:pt x="16" y="869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52"/>
                    <a:pt x="0" y="852"/>
                    <a:pt x="0" y="852"/>
                  </a:cubicBezTo>
                  <a:close/>
                  <a:moveTo>
                    <a:pt x="0" y="885"/>
                  </a:moveTo>
                  <a:cubicBezTo>
                    <a:pt x="16" y="885"/>
                    <a:pt x="16" y="885"/>
                    <a:pt x="16" y="885"/>
                  </a:cubicBezTo>
                  <a:cubicBezTo>
                    <a:pt x="16" y="901"/>
                    <a:pt x="16" y="901"/>
                    <a:pt x="16" y="901"/>
                  </a:cubicBezTo>
                  <a:cubicBezTo>
                    <a:pt x="0" y="901"/>
                    <a:pt x="0" y="901"/>
                    <a:pt x="0" y="901"/>
                  </a:cubicBezTo>
                  <a:cubicBezTo>
                    <a:pt x="0" y="885"/>
                    <a:pt x="0" y="885"/>
                    <a:pt x="0" y="885"/>
                  </a:cubicBezTo>
                  <a:close/>
                  <a:moveTo>
                    <a:pt x="0" y="918"/>
                  </a:moveTo>
                  <a:cubicBezTo>
                    <a:pt x="16" y="918"/>
                    <a:pt x="16" y="918"/>
                    <a:pt x="16" y="918"/>
                  </a:cubicBezTo>
                  <a:cubicBezTo>
                    <a:pt x="16" y="934"/>
                    <a:pt x="16" y="934"/>
                    <a:pt x="16" y="934"/>
                  </a:cubicBezTo>
                  <a:cubicBezTo>
                    <a:pt x="0" y="934"/>
                    <a:pt x="0" y="934"/>
                    <a:pt x="0" y="934"/>
                  </a:cubicBezTo>
                  <a:cubicBezTo>
                    <a:pt x="0" y="918"/>
                    <a:pt x="0" y="918"/>
                    <a:pt x="0" y="918"/>
                  </a:cubicBezTo>
                  <a:close/>
                  <a:moveTo>
                    <a:pt x="0" y="950"/>
                  </a:moveTo>
                  <a:cubicBezTo>
                    <a:pt x="16" y="950"/>
                    <a:pt x="16" y="950"/>
                    <a:pt x="16" y="950"/>
                  </a:cubicBezTo>
                  <a:cubicBezTo>
                    <a:pt x="16" y="967"/>
                    <a:pt x="16" y="967"/>
                    <a:pt x="16" y="967"/>
                  </a:cubicBezTo>
                  <a:cubicBezTo>
                    <a:pt x="0" y="967"/>
                    <a:pt x="0" y="967"/>
                    <a:pt x="0" y="967"/>
                  </a:cubicBezTo>
                  <a:cubicBezTo>
                    <a:pt x="0" y="950"/>
                    <a:pt x="0" y="950"/>
                    <a:pt x="0" y="950"/>
                  </a:cubicBezTo>
                  <a:close/>
                  <a:moveTo>
                    <a:pt x="0" y="983"/>
                  </a:moveTo>
                  <a:cubicBezTo>
                    <a:pt x="16" y="983"/>
                    <a:pt x="16" y="983"/>
                    <a:pt x="16" y="983"/>
                  </a:cubicBezTo>
                  <a:cubicBezTo>
                    <a:pt x="16" y="999"/>
                    <a:pt x="16" y="999"/>
                    <a:pt x="16" y="99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83"/>
                    <a:pt x="0" y="983"/>
                    <a:pt x="0" y="983"/>
                  </a:cubicBezTo>
                  <a:close/>
                  <a:moveTo>
                    <a:pt x="0" y="1016"/>
                  </a:moveTo>
                  <a:cubicBezTo>
                    <a:pt x="16" y="1016"/>
                    <a:pt x="16" y="1016"/>
                    <a:pt x="16" y="1016"/>
                  </a:cubicBezTo>
                  <a:cubicBezTo>
                    <a:pt x="16" y="1032"/>
                    <a:pt x="16" y="1032"/>
                    <a:pt x="16" y="1032"/>
                  </a:cubicBezTo>
                  <a:cubicBezTo>
                    <a:pt x="0" y="1032"/>
                    <a:pt x="0" y="1032"/>
                    <a:pt x="0" y="1032"/>
                  </a:cubicBezTo>
                  <a:cubicBezTo>
                    <a:pt x="0" y="1016"/>
                    <a:pt x="0" y="1016"/>
                    <a:pt x="0" y="1016"/>
                  </a:cubicBezTo>
                  <a:close/>
                  <a:moveTo>
                    <a:pt x="0" y="1048"/>
                  </a:moveTo>
                  <a:cubicBezTo>
                    <a:pt x="16" y="1048"/>
                    <a:pt x="16" y="1048"/>
                    <a:pt x="16" y="1048"/>
                  </a:cubicBezTo>
                  <a:cubicBezTo>
                    <a:pt x="16" y="1065"/>
                    <a:pt x="16" y="1065"/>
                    <a:pt x="16" y="1065"/>
                  </a:cubicBezTo>
                  <a:cubicBezTo>
                    <a:pt x="0" y="1065"/>
                    <a:pt x="0" y="1065"/>
                    <a:pt x="0" y="1065"/>
                  </a:cubicBezTo>
                  <a:cubicBezTo>
                    <a:pt x="0" y="1048"/>
                    <a:pt x="0" y="1048"/>
                    <a:pt x="0" y="1048"/>
                  </a:cubicBezTo>
                  <a:close/>
                  <a:moveTo>
                    <a:pt x="18" y="1079"/>
                  </a:moveTo>
                  <a:cubicBezTo>
                    <a:pt x="18" y="1063"/>
                    <a:pt x="18" y="1063"/>
                    <a:pt x="18" y="1063"/>
                  </a:cubicBezTo>
                  <a:cubicBezTo>
                    <a:pt x="35" y="1063"/>
                    <a:pt x="35" y="1063"/>
                    <a:pt x="35" y="1063"/>
                  </a:cubicBezTo>
                  <a:cubicBezTo>
                    <a:pt x="35" y="1079"/>
                    <a:pt x="35" y="1079"/>
                    <a:pt x="35" y="1079"/>
                  </a:cubicBezTo>
                  <a:cubicBezTo>
                    <a:pt x="18" y="1079"/>
                    <a:pt x="18" y="1079"/>
                    <a:pt x="18" y="1079"/>
                  </a:cubicBezTo>
                  <a:close/>
                  <a:moveTo>
                    <a:pt x="51" y="1079"/>
                  </a:moveTo>
                  <a:cubicBezTo>
                    <a:pt x="51" y="1063"/>
                    <a:pt x="51" y="1063"/>
                    <a:pt x="51" y="1063"/>
                  </a:cubicBezTo>
                  <a:cubicBezTo>
                    <a:pt x="67" y="1063"/>
                    <a:pt x="67" y="1063"/>
                    <a:pt x="67" y="1063"/>
                  </a:cubicBezTo>
                  <a:cubicBezTo>
                    <a:pt x="67" y="1079"/>
                    <a:pt x="67" y="1079"/>
                    <a:pt x="67" y="1079"/>
                  </a:cubicBezTo>
                  <a:cubicBezTo>
                    <a:pt x="51" y="1079"/>
                    <a:pt x="51" y="1079"/>
                    <a:pt x="51" y="1079"/>
                  </a:cubicBezTo>
                  <a:close/>
                  <a:moveTo>
                    <a:pt x="84" y="1079"/>
                  </a:moveTo>
                  <a:cubicBezTo>
                    <a:pt x="84" y="1063"/>
                    <a:pt x="84" y="1063"/>
                    <a:pt x="84" y="1063"/>
                  </a:cubicBezTo>
                  <a:cubicBezTo>
                    <a:pt x="100" y="1063"/>
                    <a:pt x="100" y="1063"/>
                    <a:pt x="100" y="1063"/>
                  </a:cubicBezTo>
                  <a:cubicBezTo>
                    <a:pt x="100" y="1079"/>
                    <a:pt x="100" y="1079"/>
                    <a:pt x="100" y="1079"/>
                  </a:cubicBezTo>
                  <a:cubicBezTo>
                    <a:pt x="84" y="1079"/>
                    <a:pt x="84" y="1079"/>
                    <a:pt x="84" y="1079"/>
                  </a:cubicBezTo>
                  <a:close/>
                  <a:moveTo>
                    <a:pt x="116" y="1079"/>
                  </a:moveTo>
                  <a:cubicBezTo>
                    <a:pt x="116" y="1063"/>
                    <a:pt x="116" y="1063"/>
                    <a:pt x="116" y="1063"/>
                  </a:cubicBezTo>
                  <a:cubicBezTo>
                    <a:pt x="133" y="1063"/>
                    <a:pt x="133" y="1063"/>
                    <a:pt x="133" y="1063"/>
                  </a:cubicBezTo>
                  <a:cubicBezTo>
                    <a:pt x="133" y="1079"/>
                    <a:pt x="133" y="1079"/>
                    <a:pt x="133" y="1079"/>
                  </a:cubicBezTo>
                  <a:cubicBezTo>
                    <a:pt x="116" y="1079"/>
                    <a:pt x="116" y="1079"/>
                    <a:pt x="116" y="1079"/>
                  </a:cubicBezTo>
                  <a:close/>
                  <a:moveTo>
                    <a:pt x="149" y="1079"/>
                  </a:moveTo>
                  <a:cubicBezTo>
                    <a:pt x="149" y="1063"/>
                    <a:pt x="149" y="1063"/>
                    <a:pt x="149" y="1063"/>
                  </a:cubicBezTo>
                  <a:cubicBezTo>
                    <a:pt x="165" y="1063"/>
                    <a:pt x="165" y="1063"/>
                    <a:pt x="165" y="1063"/>
                  </a:cubicBezTo>
                  <a:cubicBezTo>
                    <a:pt x="165" y="1079"/>
                    <a:pt x="165" y="1079"/>
                    <a:pt x="165" y="1079"/>
                  </a:cubicBezTo>
                  <a:cubicBezTo>
                    <a:pt x="149" y="1079"/>
                    <a:pt x="149" y="1079"/>
                    <a:pt x="149" y="1079"/>
                  </a:cubicBezTo>
                  <a:close/>
                  <a:moveTo>
                    <a:pt x="181" y="1079"/>
                  </a:moveTo>
                  <a:cubicBezTo>
                    <a:pt x="181" y="1063"/>
                    <a:pt x="181" y="1063"/>
                    <a:pt x="181" y="1063"/>
                  </a:cubicBezTo>
                  <a:cubicBezTo>
                    <a:pt x="198" y="1063"/>
                    <a:pt x="198" y="1063"/>
                    <a:pt x="198" y="1063"/>
                  </a:cubicBezTo>
                  <a:cubicBezTo>
                    <a:pt x="198" y="1079"/>
                    <a:pt x="198" y="1079"/>
                    <a:pt x="198" y="1079"/>
                  </a:cubicBezTo>
                  <a:cubicBezTo>
                    <a:pt x="181" y="1079"/>
                    <a:pt x="181" y="1079"/>
                    <a:pt x="181" y="1079"/>
                  </a:cubicBezTo>
                  <a:close/>
                  <a:moveTo>
                    <a:pt x="214" y="1079"/>
                  </a:moveTo>
                  <a:cubicBezTo>
                    <a:pt x="214" y="1063"/>
                    <a:pt x="214" y="1063"/>
                    <a:pt x="214" y="1063"/>
                  </a:cubicBezTo>
                  <a:cubicBezTo>
                    <a:pt x="230" y="1063"/>
                    <a:pt x="230" y="1063"/>
                    <a:pt x="230" y="1063"/>
                  </a:cubicBezTo>
                  <a:cubicBezTo>
                    <a:pt x="230" y="1079"/>
                    <a:pt x="230" y="1079"/>
                    <a:pt x="230" y="1079"/>
                  </a:cubicBezTo>
                  <a:cubicBezTo>
                    <a:pt x="214" y="1079"/>
                    <a:pt x="214" y="1079"/>
                    <a:pt x="214" y="1079"/>
                  </a:cubicBezTo>
                  <a:close/>
                  <a:moveTo>
                    <a:pt x="247" y="1079"/>
                  </a:moveTo>
                  <a:cubicBezTo>
                    <a:pt x="247" y="1063"/>
                    <a:pt x="247" y="1063"/>
                    <a:pt x="247" y="1063"/>
                  </a:cubicBezTo>
                  <a:cubicBezTo>
                    <a:pt x="263" y="1063"/>
                    <a:pt x="263" y="1063"/>
                    <a:pt x="263" y="1063"/>
                  </a:cubicBezTo>
                  <a:cubicBezTo>
                    <a:pt x="263" y="1079"/>
                    <a:pt x="263" y="1079"/>
                    <a:pt x="263" y="1079"/>
                  </a:cubicBezTo>
                  <a:cubicBezTo>
                    <a:pt x="247" y="1079"/>
                    <a:pt x="247" y="1079"/>
                    <a:pt x="247" y="1079"/>
                  </a:cubicBezTo>
                  <a:close/>
                  <a:moveTo>
                    <a:pt x="279" y="1079"/>
                  </a:moveTo>
                  <a:cubicBezTo>
                    <a:pt x="279" y="1063"/>
                    <a:pt x="279" y="1063"/>
                    <a:pt x="279" y="1063"/>
                  </a:cubicBezTo>
                  <a:cubicBezTo>
                    <a:pt x="296" y="1063"/>
                    <a:pt x="296" y="1063"/>
                    <a:pt x="296" y="1063"/>
                  </a:cubicBezTo>
                  <a:cubicBezTo>
                    <a:pt x="296" y="1079"/>
                    <a:pt x="296" y="1079"/>
                    <a:pt x="296" y="1079"/>
                  </a:cubicBezTo>
                  <a:cubicBezTo>
                    <a:pt x="279" y="1079"/>
                    <a:pt x="279" y="1079"/>
                    <a:pt x="279" y="1079"/>
                  </a:cubicBezTo>
                  <a:close/>
                  <a:moveTo>
                    <a:pt x="312" y="1079"/>
                  </a:moveTo>
                  <a:cubicBezTo>
                    <a:pt x="312" y="1063"/>
                    <a:pt x="312" y="1063"/>
                    <a:pt x="312" y="1063"/>
                  </a:cubicBezTo>
                  <a:cubicBezTo>
                    <a:pt x="328" y="1063"/>
                    <a:pt x="328" y="1063"/>
                    <a:pt x="328" y="1063"/>
                  </a:cubicBezTo>
                  <a:cubicBezTo>
                    <a:pt x="328" y="1079"/>
                    <a:pt x="328" y="1079"/>
                    <a:pt x="328" y="1079"/>
                  </a:cubicBezTo>
                  <a:cubicBezTo>
                    <a:pt x="312" y="1079"/>
                    <a:pt x="312" y="1079"/>
                    <a:pt x="312" y="1079"/>
                  </a:cubicBezTo>
                  <a:close/>
                  <a:moveTo>
                    <a:pt x="345" y="1079"/>
                  </a:moveTo>
                  <a:cubicBezTo>
                    <a:pt x="345" y="1063"/>
                    <a:pt x="345" y="1063"/>
                    <a:pt x="345" y="1063"/>
                  </a:cubicBezTo>
                  <a:cubicBezTo>
                    <a:pt x="361" y="1063"/>
                    <a:pt x="361" y="1063"/>
                    <a:pt x="361" y="1063"/>
                  </a:cubicBezTo>
                  <a:cubicBezTo>
                    <a:pt x="361" y="1079"/>
                    <a:pt x="361" y="1079"/>
                    <a:pt x="361" y="1079"/>
                  </a:cubicBezTo>
                  <a:cubicBezTo>
                    <a:pt x="345" y="1079"/>
                    <a:pt x="345" y="1079"/>
                    <a:pt x="345" y="1079"/>
                  </a:cubicBezTo>
                  <a:close/>
                  <a:moveTo>
                    <a:pt x="377" y="1079"/>
                  </a:moveTo>
                  <a:cubicBezTo>
                    <a:pt x="377" y="1063"/>
                    <a:pt x="377" y="1063"/>
                    <a:pt x="377" y="1063"/>
                  </a:cubicBezTo>
                  <a:cubicBezTo>
                    <a:pt x="394" y="1063"/>
                    <a:pt x="394" y="1063"/>
                    <a:pt x="394" y="1063"/>
                  </a:cubicBezTo>
                  <a:cubicBezTo>
                    <a:pt x="394" y="1079"/>
                    <a:pt x="394" y="1079"/>
                    <a:pt x="394" y="1079"/>
                  </a:cubicBezTo>
                  <a:cubicBezTo>
                    <a:pt x="377" y="1079"/>
                    <a:pt x="377" y="1079"/>
                    <a:pt x="377" y="1079"/>
                  </a:cubicBezTo>
                  <a:close/>
                  <a:moveTo>
                    <a:pt x="410" y="1079"/>
                  </a:moveTo>
                  <a:cubicBezTo>
                    <a:pt x="410" y="1063"/>
                    <a:pt x="410" y="1063"/>
                    <a:pt x="410" y="1063"/>
                  </a:cubicBezTo>
                  <a:cubicBezTo>
                    <a:pt x="426" y="1063"/>
                    <a:pt x="426" y="1063"/>
                    <a:pt x="426" y="1063"/>
                  </a:cubicBezTo>
                  <a:cubicBezTo>
                    <a:pt x="426" y="1079"/>
                    <a:pt x="426" y="1079"/>
                    <a:pt x="426" y="1079"/>
                  </a:cubicBezTo>
                  <a:cubicBezTo>
                    <a:pt x="410" y="1079"/>
                    <a:pt x="410" y="1079"/>
                    <a:pt x="410" y="1079"/>
                  </a:cubicBezTo>
                  <a:close/>
                  <a:moveTo>
                    <a:pt x="443" y="1079"/>
                  </a:moveTo>
                  <a:cubicBezTo>
                    <a:pt x="443" y="1063"/>
                    <a:pt x="443" y="1063"/>
                    <a:pt x="443" y="1063"/>
                  </a:cubicBezTo>
                  <a:cubicBezTo>
                    <a:pt x="459" y="1063"/>
                    <a:pt x="459" y="1063"/>
                    <a:pt x="459" y="1063"/>
                  </a:cubicBezTo>
                  <a:cubicBezTo>
                    <a:pt x="459" y="1079"/>
                    <a:pt x="459" y="1079"/>
                    <a:pt x="459" y="1079"/>
                  </a:cubicBezTo>
                  <a:cubicBezTo>
                    <a:pt x="443" y="1079"/>
                    <a:pt x="443" y="1079"/>
                    <a:pt x="443" y="1079"/>
                  </a:cubicBezTo>
                  <a:close/>
                  <a:moveTo>
                    <a:pt x="475" y="1079"/>
                  </a:moveTo>
                  <a:cubicBezTo>
                    <a:pt x="475" y="1063"/>
                    <a:pt x="475" y="1063"/>
                    <a:pt x="475" y="1063"/>
                  </a:cubicBezTo>
                  <a:cubicBezTo>
                    <a:pt x="492" y="1063"/>
                    <a:pt x="492" y="1063"/>
                    <a:pt x="492" y="1063"/>
                  </a:cubicBezTo>
                  <a:cubicBezTo>
                    <a:pt x="492" y="1079"/>
                    <a:pt x="492" y="1079"/>
                    <a:pt x="492" y="1079"/>
                  </a:cubicBezTo>
                  <a:cubicBezTo>
                    <a:pt x="475" y="1079"/>
                    <a:pt x="475" y="1079"/>
                    <a:pt x="475" y="1079"/>
                  </a:cubicBezTo>
                  <a:close/>
                  <a:moveTo>
                    <a:pt x="508" y="1079"/>
                  </a:moveTo>
                  <a:cubicBezTo>
                    <a:pt x="508" y="1063"/>
                    <a:pt x="508" y="1063"/>
                    <a:pt x="508" y="1063"/>
                  </a:cubicBezTo>
                  <a:cubicBezTo>
                    <a:pt x="524" y="1063"/>
                    <a:pt x="524" y="1063"/>
                    <a:pt x="524" y="1063"/>
                  </a:cubicBezTo>
                  <a:cubicBezTo>
                    <a:pt x="524" y="1079"/>
                    <a:pt x="524" y="1079"/>
                    <a:pt x="524" y="1079"/>
                  </a:cubicBezTo>
                  <a:cubicBezTo>
                    <a:pt x="508" y="1079"/>
                    <a:pt x="508" y="1079"/>
                    <a:pt x="508" y="1079"/>
                  </a:cubicBezTo>
                  <a:close/>
                  <a:moveTo>
                    <a:pt x="541" y="1079"/>
                  </a:moveTo>
                  <a:cubicBezTo>
                    <a:pt x="541" y="1063"/>
                    <a:pt x="541" y="1063"/>
                    <a:pt x="541" y="1063"/>
                  </a:cubicBezTo>
                  <a:cubicBezTo>
                    <a:pt x="557" y="1063"/>
                    <a:pt x="557" y="1063"/>
                    <a:pt x="557" y="1063"/>
                  </a:cubicBezTo>
                  <a:cubicBezTo>
                    <a:pt x="557" y="1079"/>
                    <a:pt x="557" y="1079"/>
                    <a:pt x="557" y="1079"/>
                  </a:cubicBezTo>
                  <a:cubicBezTo>
                    <a:pt x="541" y="1079"/>
                    <a:pt x="541" y="1079"/>
                    <a:pt x="541" y="1079"/>
                  </a:cubicBezTo>
                  <a:close/>
                  <a:moveTo>
                    <a:pt x="573" y="1079"/>
                  </a:moveTo>
                  <a:cubicBezTo>
                    <a:pt x="573" y="1063"/>
                    <a:pt x="573" y="1063"/>
                    <a:pt x="573" y="1063"/>
                  </a:cubicBezTo>
                  <a:cubicBezTo>
                    <a:pt x="589" y="1063"/>
                    <a:pt x="589" y="1063"/>
                    <a:pt x="589" y="1063"/>
                  </a:cubicBezTo>
                  <a:cubicBezTo>
                    <a:pt x="589" y="1079"/>
                    <a:pt x="589" y="1079"/>
                    <a:pt x="589" y="1079"/>
                  </a:cubicBezTo>
                  <a:cubicBezTo>
                    <a:pt x="573" y="1079"/>
                    <a:pt x="573" y="1079"/>
                    <a:pt x="573" y="1079"/>
                  </a:cubicBezTo>
                  <a:close/>
                  <a:moveTo>
                    <a:pt x="606" y="1079"/>
                  </a:moveTo>
                  <a:cubicBezTo>
                    <a:pt x="606" y="1063"/>
                    <a:pt x="606" y="1063"/>
                    <a:pt x="606" y="1063"/>
                  </a:cubicBezTo>
                  <a:cubicBezTo>
                    <a:pt x="622" y="1063"/>
                    <a:pt x="622" y="1063"/>
                    <a:pt x="622" y="1063"/>
                  </a:cubicBezTo>
                  <a:cubicBezTo>
                    <a:pt x="622" y="1079"/>
                    <a:pt x="622" y="1079"/>
                    <a:pt x="622" y="1079"/>
                  </a:cubicBezTo>
                  <a:cubicBezTo>
                    <a:pt x="606" y="1079"/>
                    <a:pt x="606" y="1079"/>
                    <a:pt x="606" y="1079"/>
                  </a:cubicBezTo>
                  <a:close/>
                  <a:moveTo>
                    <a:pt x="616" y="1085"/>
                  </a:moveTo>
                  <a:cubicBezTo>
                    <a:pt x="632" y="1085"/>
                    <a:pt x="632" y="1085"/>
                    <a:pt x="632" y="1085"/>
                  </a:cubicBezTo>
                  <a:cubicBezTo>
                    <a:pt x="632" y="1101"/>
                    <a:pt x="632" y="1101"/>
                    <a:pt x="632" y="1101"/>
                  </a:cubicBezTo>
                  <a:cubicBezTo>
                    <a:pt x="616" y="1101"/>
                    <a:pt x="616" y="1101"/>
                    <a:pt x="616" y="1101"/>
                  </a:cubicBezTo>
                  <a:cubicBezTo>
                    <a:pt x="616" y="1085"/>
                    <a:pt x="616" y="1085"/>
                    <a:pt x="616" y="1085"/>
                  </a:cubicBezTo>
                  <a:close/>
                  <a:moveTo>
                    <a:pt x="616" y="1118"/>
                  </a:moveTo>
                  <a:cubicBezTo>
                    <a:pt x="632" y="1118"/>
                    <a:pt x="632" y="1118"/>
                    <a:pt x="632" y="1118"/>
                  </a:cubicBezTo>
                  <a:cubicBezTo>
                    <a:pt x="632" y="1134"/>
                    <a:pt x="632" y="1134"/>
                    <a:pt x="632" y="1134"/>
                  </a:cubicBezTo>
                  <a:cubicBezTo>
                    <a:pt x="616" y="1134"/>
                    <a:pt x="616" y="1134"/>
                    <a:pt x="616" y="1134"/>
                  </a:cubicBezTo>
                  <a:cubicBezTo>
                    <a:pt x="616" y="1118"/>
                    <a:pt x="616" y="1118"/>
                    <a:pt x="616" y="1118"/>
                  </a:cubicBezTo>
                  <a:close/>
                  <a:moveTo>
                    <a:pt x="616" y="1150"/>
                  </a:moveTo>
                  <a:cubicBezTo>
                    <a:pt x="632" y="1150"/>
                    <a:pt x="632" y="1150"/>
                    <a:pt x="632" y="1150"/>
                  </a:cubicBezTo>
                  <a:cubicBezTo>
                    <a:pt x="632" y="1167"/>
                    <a:pt x="632" y="1167"/>
                    <a:pt x="632" y="1167"/>
                  </a:cubicBezTo>
                  <a:cubicBezTo>
                    <a:pt x="616" y="1167"/>
                    <a:pt x="616" y="1167"/>
                    <a:pt x="616" y="1167"/>
                  </a:cubicBezTo>
                  <a:cubicBezTo>
                    <a:pt x="616" y="1150"/>
                    <a:pt x="616" y="1150"/>
                    <a:pt x="616" y="1150"/>
                  </a:cubicBezTo>
                  <a:close/>
                  <a:moveTo>
                    <a:pt x="616" y="1183"/>
                  </a:moveTo>
                  <a:cubicBezTo>
                    <a:pt x="632" y="1183"/>
                    <a:pt x="632" y="1183"/>
                    <a:pt x="632" y="1183"/>
                  </a:cubicBezTo>
                  <a:cubicBezTo>
                    <a:pt x="632" y="1199"/>
                    <a:pt x="632" y="1199"/>
                    <a:pt x="632" y="1199"/>
                  </a:cubicBezTo>
                  <a:cubicBezTo>
                    <a:pt x="616" y="1199"/>
                    <a:pt x="616" y="1199"/>
                    <a:pt x="616" y="1199"/>
                  </a:cubicBezTo>
                  <a:cubicBezTo>
                    <a:pt x="616" y="1183"/>
                    <a:pt x="616" y="1183"/>
                    <a:pt x="616" y="1183"/>
                  </a:cubicBezTo>
                  <a:close/>
                  <a:moveTo>
                    <a:pt x="616" y="1216"/>
                  </a:moveTo>
                  <a:cubicBezTo>
                    <a:pt x="632" y="1216"/>
                    <a:pt x="632" y="1216"/>
                    <a:pt x="632" y="1216"/>
                  </a:cubicBezTo>
                  <a:cubicBezTo>
                    <a:pt x="632" y="1232"/>
                    <a:pt x="632" y="1232"/>
                    <a:pt x="632" y="1232"/>
                  </a:cubicBezTo>
                  <a:cubicBezTo>
                    <a:pt x="616" y="1232"/>
                    <a:pt x="616" y="1232"/>
                    <a:pt x="616" y="1232"/>
                  </a:cubicBezTo>
                  <a:cubicBezTo>
                    <a:pt x="616" y="1216"/>
                    <a:pt x="616" y="1216"/>
                    <a:pt x="616" y="1216"/>
                  </a:cubicBezTo>
                  <a:close/>
                  <a:moveTo>
                    <a:pt x="616" y="1248"/>
                  </a:moveTo>
                  <a:cubicBezTo>
                    <a:pt x="632" y="1248"/>
                    <a:pt x="632" y="1248"/>
                    <a:pt x="632" y="1248"/>
                  </a:cubicBezTo>
                  <a:cubicBezTo>
                    <a:pt x="632" y="1265"/>
                    <a:pt x="632" y="1265"/>
                    <a:pt x="632" y="1265"/>
                  </a:cubicBezTo>
                  <a:cubicBezTo>
                    <a:pt x="616" y="1265"/>
                    <a:pt x="616" y="1265"/>
                    <a:pt x="616" y="1265"/>
                  </a:cubicBezTo>
                  <a:cubicBezTo>
                    <a:pt x="616" y="1248"/>
                    <a:pt x="616" y="1248"/>
                    <a:pt x="616" y="1248"/>
                  </a:cubicBezTo>
                  <a:close/>
                  <a:moveTo>
                    <a:pt x="616" y="1281"/>
                  </a:moveTo>
                  <a:cubicBezTo>
                    <a:pt x="632" y="1281"/>
                    <a:pt x="632" y="1281"/>
                    <a:pt x="632" y="1281"/>
                  </a:cubicBezTo>
                  <a:cubicBezTo>
                    <a:pt x="632" y="1297"/>
                    <a:pt x="632" y="1297"/>
                    <a:pt x="632" y="1297"/>
                  </a:cubicBezTo>
                  <a:cubicBezTo>
                    <a:pt x="616" y="1297"/>
                    <a:pt x="616" y="1297"/>
                    <a:pt x="616" y="1297"/>
                  </a:cubicBezTo>
                  <a:cubicBezTo>
                    <a:pt x="616" y="1281"/>
                    <a:pt x="616" y="1281"/>
                    <a:pt x="616" y="1281"/>
                  </a:cubicBezTo>
                  <a:close/>
                  <a:moveTo>
                    <a:pt x="616" y="1314"/>
                  </a:moveTo>
                  <a:cubicBezTo>
                    <a:pt x="632" y="1314"/>
                    <a:pt x="632" y="1314"/>
                    <a:pt x="632" y="1314"/>
                  </a:cubicBezTo>
                  <a:cubicBezTo>
                    <a:pt x="632" y="1330"/>
                    <a:pt x="632" y="1330"/>
                    <a:pt x="632" y="1330"/>
                  </a:cubicBezTo>
                  <a:cubicBezTo>
                    <a:pt x="616" y="1330"/>
                    <a:pt x="616" y="1330"/>
                    <a:pt x="616" y="1330"/>
                  </a:cubicBezTo>
                  <a:cubicBezTo>
                    <a:pt x="616" y="1314"/>
                    <a:pt x="616" y="1314"/>
                    <a:pt x="616" y="1314"/>
                  </a:cubicBezTo>
                  <a:close/>
                  <a:moveTo>
                    <a:pt x="616" y="1346"/>
                  </a:moveTo>
                  <a:cubicBezTo>
                    <a:pt x="632" y="1346"/>
                    <a:pt x="632" y="1346"/>
                    <a:pt x="632" y="1346"/>
                  </a:cubicBezTo>
                  <a:cubicBezTo>
                    <a:pt x="632" y="1363"/>
                    <a:pt x="632" y="1363"/>
                    <a:pt x="632" y="1363"/>
                  </a:cubicBezTo>
                  <a:cubicBezTo>
                    <a:pt x="616" y="1363"/>
                    <a:pt x="616" y="1363"/>
                    <a:pt x="616" y="1363"/>
                  </a:cubicBezTo>
                  <a:cubicBezTo>
                    <a:pt x="616" y="1346"/>
                    <a:pt x="616" y="1346"/>
                    <a:pt x="616" y="1346"/>
                  </a:cubicBezTo>
                  <a:close/>
                  <a:moveTo>
                    <a:pt x="616" y="1379"/>
                  </a:moveTo>
                  <a:cubicBezTo>
                    <a:pt x="632" y="1379"/>
                    <a:pt x="632" y="1379"/>
                    <a:pt x="632" y="1379"/>
                  </a:cubicBezTo>
                  <a:cubicBezTo>
                    <a:pt x="632" y="1395"/>
                    <a:pt x="632" y="1395"/>
                    <a:pt x="632" y="1395"/>
                  </a:cubicBezTo>
                  <a:cubicBezTo>
                    <a:pt x="616" y="1395"/>
                    <a:pt x="616" y="1395"/>
                    <a:pt x="616" y="1395"/>
                  </a:cubicBezTo>
                  <a:cubicBezTo>
                    <a:pt x="616" y="1379"/>
                    <a:pt x="616" y="1379"/>
                    <a:pt x="616" y="1379"/>
                  </a:cubicBezTo>
                  <a:close/>
                  <a:moveTo>
                    <a:pt x="616" y="1412"/>
                  </a:moveTo>
                  <a:cubicBezTo>
                    <a:pt x="632" y="1412"/>
                    <a:pt x="632" y="1412"/>
                    <a:pt x="632" y="1412"/>
                  </a:cubicBezTo>
                  <a:cubicBezTo>
                    <a:pt x="632" y="1428"/>
                    <a:pt x="632" y="1428"/>
                    <a:pt x="632" y="1428"/>
                  </a:cubicBezTo>
                  <a:cubicBezTo>
                    <a:pt x="616" y="1428"/>
                    <a:pt x="616" y="1428"/>
                    <a:pt x="616" y="1428"/>
                  </a:cubicBezTo>
                  <a:cubicBezTo>
                    <a:pt x="616" y="1412"/>
                    <a:pt x="616" y="1412"/>
                    <a:pt x="616" y="1412"/>
                  </a:cubicBezTo>
                  <a:close/>
                  <a:moveTo>
                    <a:pt x="616" y="1444"/>
                  </a:moveTo>
                  <a:cubicBezTo>
                    <a:pt x="632" y="1444"/>
                    <a:pt x="632" y="1444"/>
                    <a:pt x="632" y="1444"/>
                  </a:cubicBezTo>
                  <a:cubicBezTo>
                    <a:pt x="632" y="1460"/>
                    <a:pt x="632" y="1460"/>
                    <a:pt x="632" y="1460"/>
                  </a:cubicBezTo>
                  <a:cubicBezTo>
                    <a:pt x="616" y="1460"/>
                    <a:pt x="616" y="1460"/>
                    <a:pt x="616" y="1460"/>
                  </a:cubicBezTo>
                  <a:cubicBezTo>
                    <a:pt x="616" y="1444"/>
                    <a:pt x="616" y="1444"/>
                    <a:pt x="616" y="1444"/>
                  </a:cubicBezTo>
                  <a:close/>
                  <a:moveTo>
                    <a:pt x="616" y="1477"/>
                  </a:moveTo>
                  <a:cubicBezTo>
                    <a:pt x="632" y="1477"/>
                    <a:pt x="632" y="1477"/>
                    <a:pt x="632" y="1477"/>
                  </a:cubicBezTo>
                  <a:cubicBezTo>
                    <a:pt x="632" y="1493"/>
                    <a:pt x="632" y="1493"/>
                    <a:pt x="632" y="1493"/>
                  </a:cubicBezTo>
                  <a:cubicBezTo>
                    <a:pt x="616" y="1493"/>
                    <a:pt x="616" y="1493"/>
                    <a:pt x="616" y="1493"/>
                  </a:cubicBezTo>
                  <a:cubicBezTo>
                    <a:pt x="616" y="1477"/>
                    <a:pt x="616" y="1477"/>
                    <a:pt x="616" y="1477"/>
                  </a:cubicBezTo>
                  <a:close/>
                  <a:moveTo>
                    <a:pt x="616" y="1509"/>
                  </a:moveTo>
                  <a:cubicBezTo>
                    <a:pt x="632" y="1509"/>
                    <a:pt x="632" y="1509"/>
                    <a:pt x="632" y="1509"/>
                  </a:cubicBezTo>
                  <a:cubicBezTo>
                    <a:pt x="632" y="1526"/>
                    <a:pt x="632" y="1526"/>
                    <a:pt x="632" y="1526"/>
                  </a:cubicBezTo>
                  <a:cubicBezTo>
                    <a:pt x="616" y="1526"/>
                    <a:pt x="616" y="1526"/>
                    <a:pt x="616" y="1526"/>
                  </a:cubicBezTo>
                  <a:cubicBezTo>
                    <a:pt x="616" y="1509"/>
                    <a:pt x="616" y="1509"/>
                    <a:pt x="616" y="1509"/>
                  </a:cubicBezTo>
                  <a:close/>
                  <a:moveTo>
                    <a:pt x="616" y="1542"/>
                  </a:moveTo>
                  <a:cubicBezTo>
                    <a:pt x="632" y="1542"/>
                    <a:pt x="632" y="1542"/>
                    <a:pt x="632" y="1542"/>
                  </a:cubicBezTo>
                  <a:cubicBezTo>
                    <a:pt x="632" y="1558"/>
                    <a:pt x="632" y="1558"/>
                    <a:pt x="632" y="1558"/>
                  </a:cubicBezTo>
                  <a:cubicBezTo>
                    <a:pt x="616" y="1558"/>
                    <a:pt x="616" y="1558"/>
                    <a:pt x="616" y="1558"/>
                  </a:cubicBezTo>
                  <a:cubicBezTo>
                    <a:pt x="616" y="1542"/>
                    <a:pt x="616" y="1542"/>
                    <a:pt x="616" y="1542"/>
                  </a:cubicBezTo>
                  <a:close/>
                  <a:moveTo>
                    <a:pt x="616" y="1575"/>
                  </a:moveTo>
                  <a:cubicBezTo>
                    <a:pt x="632" y="1575"/>
                    <a:pt x="632" y="1575"/>
                    <a:pt x="632" y="1575"/>
                  </a:cubicBezTo>
                  <a:cubicBezTo>
                    <a:pt x="632" y="1591"/>
                    <a:pt x="632" y="1591"/>
                    <a:pt x="632" y="1591"/>
                  </a:cubicBezTo>
                  <a:cubicBezTo>
                    <a:pt x="616" y="1591"/>
                    <a:pt x="616" y="1591"/>
                    <a:pt x="616" y="1591"/>
                  </a:cubicBezTo>
                  <a:cubicBezTo>
                    <a:pt x="616" y="1575"/>
                    <a:pt x="616" y="1575"/>
                    <a:pt x="616" y="1575"/>
                  </a:cubicBezTo>
                  <a:close/>
                  <a:moveTo>
                    <a:pt x="616" y="1607"/>
                  </a:moveTo>
                  <a:cubicBezTo>
                    <a:pt x="632" y="1607"/>
                    <a:pt x="632" y="1607"/>
                    <a:pt x="632" y="1607"/>
                  </a:cubicBezTo>
                  <a:cubicBezTo>
                    <a:pt x="632" y="1624"/>
                    <a:pt x="632" y="1624"/>
                    <a:pt x="632" y="1624"/>
                  </a:cubicBezTo>
                  <a:cubicBezTo>
                    <a:pt x="616" y="1624"/>
                    <a:pt x="616" y="1624"/>
                    <a:pt x="616" y="1624"/>
                  </a:cubicBezTo>
                  <a:cubicBezTo>
                    <a:pt x="616" y="1607"/>
                    <a:pt x="616" y="1607"/>
                    <a:pt x="616" y="1607"/>
                  </a:cubicBezTo>
                  <a:close/>
                  <a:moveTo>
                    <a:pt x="616" y="1640"/>
                  </a:moveTo>
                  <a:cubicBezTo>
                    <a:pt x="632" y="1640"/>
                    <a:pt x="632" y="1640"/>
                    <a:pt x="632" y="1640"/>
                  </a:cubicBezTo>
                  <a:cubicBezTo>
                    <a:pt x="632" y="1656"/>
                    <a:pt x="632" y="1656"/>
                    <a:pt x="632" y="1656"/>
                  </a:cubicBezTo>
                  <a:cubicBezTo>
                    <a:pt x="616" y="1656"/>
                    <a:pt x="616" y="1656"/>
                    <a:pt x="616" y="1656"/>
                  </a:cubicBezTo>
                  <a:cubicBezTo>
                    <a:pt x="616" y="1640"/>
                    <a:pt x="616" y="1640"/>
                    <a:pt x="616" y="1640"/>
                  </a:cubicBezTo>
                  <a:close/>
                  <a:moveTo>
                    <a:pt x="616" y="1673"/>
                  </a:moveTo>
                  <a:cubicBezTo>
                    <a:pt x="632" y="1673"/>
                    <a:pt x="632" y="1673"/>
                    <a:pt x="632" y="1673"/>
                  </a:cubicBezTo>
                  <a:cubicBezTo>
                    <a:pt x="632" y="1689"/>
                    <a:pt x="632" y="1689"/>
                    <a:pt x="632" y="1689"/>
                  </a:cubicBezTo>
                  <a:cubicBezTo>
                    <a:pt x="616" y="1689"/>
                    <a:pt x="616" y="1689"/>
                    <a:pt x="616" y="1689"/>
                  </a:cubicBezTo>
                  <a:cubicBezTo>
                    <a:pt x="616" y="1673"/>
                    <a:pt x="616" y="1673"/>
                    <a:pt x="616" y="1673"/>
                  </a:cubicBezTo>
                  <a:close/>
                  <a:moveTo>
                    <a:pt x="616" y="1705"/>
                  </a:moveTo>
                  <a:cubicBezTo>
                    <a:pt x="632" y="1705"/>
                    <a:pt x="632" y="1705"/>
                    <a:pt x="632" y="1705"/>
                  </a:cubicBezTo>
                  <a:cubicBezTo>
                    <a:pt x="632" y="1722"/>
                    <a:pt x="632" y="1722"/>
                    <a:pt x="632" y="1722"/>
                  </a:cubicBezTo>
                  <a:cubicBezTo>
                    <a:pt x="616" y="1722"/>
                    <a:pt x="616" y="1722"/>
                    <a:pt x="616" y="1722"/>
                  </a:cubicBezTo>
                  <a:cubicBezTo>
                    <a:pt x="616" y="1705"/>
                    <a:pt x="616" y="1705"/>
                    <a:pt x="616" y="1705"/>
                  </a:cubicBezTo>
                  <a:close/>
                  <a:moveTo>
                    <a:pt x="616" y="1738"/>
                  </a:moveTo>
                  <a:cubicBezTo>
                    <a:pt x="632" y="1738"/>
                    <a:pt x="632" y="1738"/>
                    <a:pt x="632" y="1738"/>
                  </a:cubicBezTo>
                  <a:cubicBezTo>
                    <a:pt x="632" y="1754"/>
                    <a:pt x="632" y="1754"/>
                    <a:pt x="632" y="1754"/>
                  </a:cubicBezTo>
                  <a:cubicBezTo>
                    <a:pt x="616" y="1754"/>
                    <a:pt x="616" y="1754"/>
                    <a:pt x="616" y="1754"/>
                  </a:cubicBezTo>
                  <a:cubicBezTo>
                    <a:pt x="616" y="1738"/>
                    <a:pt x="616" y="1738"/>
                    <a:pt x="616" y="1738"/>
                  </a:cubicBezTo>
                  <a:close/>
                  <a:moveTo>
                    <a:pt x="616" y="1771"/>
                  </a:moveTo>
                  <a:cubicBezTo>
                    <a:pt x="632" y="1771"/>
                    <a:pt x="632" y="1771"/>
                    <a:pt x="632" y="1771"/>
                  </a:cubicBezTo>
                  <a:cubicBezTo>
                    <a:pt x="632" y="1787"/>
                    <a:pt x="632" y="1787"/>
                    <a:pt x="632" y="1787"/>
                  </a:cubicBezTo>
                  <a:cubicBezTo>
                    <a:pt x="616" y="1787"/>
                    <a:pt x="616" y="1787"/>
                    <a:pt x="616" y="1787"/>
                  </a:cubicBezTo>
                  <a:cubicBezTo>
                    <a:pt x="616" y="1771"/>
                    <a:pt x="616" y="1771"/>
                    <a:pt x="616" y="1771"/>
                  </a:cubicBezTo>
                  <a:close/>
                  <a:moveTo>
                    <a:pt x="616" y="1803"/>
                  </a:moveTo>
                  <a:cubicBezTo>
                    <a:pt x="632" y="1803"/>
                    <a:pt x="632" y="1803"/>
                    <a:pt x="632" y="1803"/>
                  </a:cubicBezTo>
                  <a:cubicBezTo>
                    <a:pt x="632" y="1820"/>
                    <a:pt x="632" y="1820"/>
                    <a:pt x="632" y="1820"/>
                  </a:cubicBezTo>
                  <a:cubicBezTo>
                    <a:pt x="616" y="1820"/>
                    <a:pt x="616" y="1820"/>
                    <a:pt x="616" y="1820"/>
                  </a:cubicBezTo>
                  <a:cubicBezTo>
                    <a:pt x="616" y="1803"/>
                    <a:pt x="616" y="1803"/>
                    <a:pt x="616" y="1803"/>
                  </a:cubicBezTo>
                  <a:close/>
                  <a:moveTo>
                    <a:pt x="616" y="1836"/>
                  </a:moveTo>
                  <a:cubicBezTo>
                    <a:pt x="632" y="1836"/>
                    <a:pt x="632" y="1836"/>
                    <a:pt x="632" y="1836"/>
                  </a:cubicBezTo>
                  <a:cubicBezTo>
                    <a:pt x="632" y="1852"/>
                    <a:pt x="632" y="1852"/>
                    <a:pt x="632" y="1852"/>
                  </a:cubicBezTo>
                  <a:cubicBezTo>
                    <a:pt x="616" y="1852"/>
                    <a:pt x="616" y="1852"/>
                    <a:pt x="616" y="1852"/>
                  </a:cubicBezTo>
                  <a:cubicBezTo>
                    <a:pt x="616" y="1836"/>
                    <a:pt x="616" y="1836"/>
                    <a:pt x="616" y="1836"/>
                  </a:cubicBezTo>
                  <a:close/>
                  <a:moveTo>
                    <a:pt x="208" y="0"/>
                  </a:moveTo>
                  <a:cubicBezTo>
                    <a:pt x="224" y="0"/>
                    <a:pt x="224" y="0"/>
                    <a:pt x="224" y="0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08" y="16"/>
                    <a:pt x="208" y="16"/>
                    <a:pt x="208" y="16"/>
                  </a:cubicBezTo>
                  <a:cubicBezTo>
                    <a:pt x="208" y="0"/>
                    <a:pt x="208" y="0"/>
                    <a:pt x="208" y="0"/>
                  </a:cubicBezTo>
                  <a:close/>
                  <a:moveTo>
                    <a:pt x="208" y="33"/>
                  </a:moveTo>
                  <a:cubicBezTo>
                    <a:pt x="224" y="33"/>
                    <a:pt x="224" y="33"/>
                    <a:pt x="224" y="33"/>
                  </a:cubicBezTo>
                  <a:cubicBezTo>
                    <a:pt x="224" y="49"/>
                    <a:pt x="224" y="49"/>
                    <a:pt x="224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33"/>
                    <a:pt x="208" y="33"/>
                    <a:pt x="208" y="33"/>
                  </a:cubicBezTo>
                  <a:close/>
                  <a:moveTo>
                    <a:pt x="208" y="65"/>
                  </a:moveTo>
                  <a:cubicBezTo>
                    <a:pt x="224" y="65"/>
                    <a:pt x="224" y="65"/>
                    <a:pt x="224" y="65"/>
                  </a:cubicBezTo>
                  <a:cubicBezTo>
                    <a:pt x="224" y="82"/>
                    <a:pt x="224" y="82"/>
                    <a:pt x="224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8" y="65"/>
                    <a:pt x="208" y="65"/>
                    <a:pt x="208" y="65"/>
                  </a:cubicBezTo>
                  <a:close/>
                  <a:moveTo>
                    <a:pt x="208" y="98"/>
                  </a:moveTo>
                  <a:cubicBezTo>
                    <a:pt x="224" y="98"/>
                    <a:pt x="224" y="98"/>
                    <a:pt x="224" y="98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08" y="114"/>
                    <a:pt x="208" y="114"/>
                    <a:pt x="208" y="114"/>
                  </a:cubicBezTo>
                  <a:cubicBezTo>
                    <a:pt x="208" y="98"/>
                    <a:pt x="208" y="98"/>
                    <a:pt x="208" y="98"/>
                  </a:cubicBezTo>
                  <a:close/>
                  <a:moveTo>
                    <a:pt x="208" y="131"/>
                  </a:moveTo>
                  <a:cubicBezTo>
                    <a:pt x="224" y="131"/>
                    <a:pt x="224" y="131"/>
                    <a:pt x="224" y="131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31"/>
                    <a:pt x="208" y="131"/>
                    <a:pt x="208" y="131"/>
                  </a:cubicBezTo>
                  <a:close/>
                  <a:moveTo>
                    <a:pt x="208" y="163"/>
                  </a:moveTo>
                  <a:cubicBezTo>
                    <a:pt x="224" y="163"/>
                    <a:pt x="224" y="163"/>
                    <a:pt x="224" y="163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08" y="179"/>
                    <a:pt x="208" y="179"/>
                    <a:pt x="208" y="179"/>
                  </a:cubicBezTo>
                  <a:cubicBezTo>
                    <a:pt x="208" y="163"/>
                    <a:pt x="208" y="163"/>
                    <a:pt x="208" y="163"/>
                  </a:cubicBezTo>
                  <a:close/>
                  <a:moveTo>
                    <a:pt x="208" y="196"/>
                  </a:moveTo>
                  <a:cubicBezTo>
                    <a:pt x="224" y="196"/>
                    <a:pt x="224" y="196"/>
                    <a:pt x="224" y="196"/>
                  </a:cubicBezTo>
                  <a:cubicBezTo>
                    <a:pt x="224" y="212"/>
                    <a:pt x="224" y="212"/>
                    <a:pt x="224" y="212"/>
                  </a:cubicBezTo>
                  <a:cubicBezTo>
                    <a:pt x="208" y="212"/>
                    <a:pt x="208" y="212"/>
                    <a:pt x="208" y="212"/>
                  </a:cubicBezTo>
                  <a:cubicBezTo>
                    <a:pt x="208" y="196"/>
                    <a:pt x="208" y="196"/>
                    <a:pt x="208" y="196"/>
                  </a:cubicBezTo>
                  <a:close/>
                  <a:moveTo>
                    <a:pt x="208" y="228"/>
                  </a:moveTo>
                  <a:cubicBezTo>
                    <a:pt x="224" y="228"/>
                    <a:pt x="224" y="228"/>
                    <a:pt x="224" y="228"/>
                  </a:cubicBezTo>
                  <a:cubicBezTo>
                    <a:pt x="224" y="245"/>
                    <a:pt x="224" y="245"/>
                    <a:pt x="224" y="245"/>
                  </a:cubicBezTo>
                  <a:cubicBezTo>
                    <a:pt x="208" y="245"/>
                    <a:pt x="208" y="245"/>
                    <a:pt x="208" y="245"/>
                  </a:cubicBezTo>
                  <a:cubicBezTo>
                    <a:pt x="208" y="228"/>
                    <a:pt x="208" y="228"/>
                    <a:pt x="208" y="228"/>
                  </a:cubicBezTo>
                  <a:close/>
                  <a:moveTo>
                    <a:pt x="208" y="261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77"/>
                    <a:pt x="224" y="277"/>
                    <a:pt x="224" y="277"/>
                  </a:cubicBezTo>
                  <a:cubicBezTo>
                    <a:pt x="208" y="277"/>
                    <a:pt x="208" y="277"/>
                    <a:pt x="208" y="277"/>
                  </a:cubicBezTo>
                  <a:cubicBezTo>
                    <a:pt x="208" y="261"/>
                    <a:pt x="208" y="261"/>
                    <a:pt x="208" y="261"/>
                  </a:cubicBezTo>
                  <a:close/>
                  <a:moveTo>
                    <a:pt x="208" y="294"/>
                  </a:moveTo>
                  <a:cubicBezTo>
                    <a:pt x="224" y="294"/>
                    <a:pt x="224" y="294"/>
                    <a:pt x="224" y="294"/>
                  </a:cubicBezTo>
                  <a:cubicBezTo>
                    <a:pt x="224" y="310"/>
                    <a:pt x="224" y="310"/>
                    <a:pt x="224" y="310"/>
                  </a:cubicBezTo>
                  <a:cubicBezTo>
                    <a:pt x="208" y="310"/>
                    <a:pt x="208" y="310"/>
                    <a:pt x="208" y="310"/>
                  </a:cubicBezTo>
                  <a:cubicBezTo>
                    <a:pt x="208" y="294"/>
                    <a:pt x="208" y="294"/>
                    <a:pt x="208" y="294"/>
                  </a:cubicBezTo>
                  <a:close/>
                  <a:moveTo>
                    <a:pt x="208" y="326"/>
                  </a:moveTo>
                  <a:cubicBezTo>
                    <a:pt x="224" y="326"/>
                    <a:pt x="224" y="326"/>
                    <a:pt x="224" y="326"/>
                  </a:cubicBezTo>
                  <a:cubicBezTo>
                    <a:pt x="224" y="343"/>
                    <a:pt x="224" y="343"/>
                    <a:pt x="224" y="343"/>
                  </a:cubicBezTo>
                  <a:cubicBezTo>
                    <a:pt x="208" y="343"/>
                    <a:pt x="208" y="343"/>
                    <a:pt x="208" y="343"/>
                  </a:cubicBezTo>
                  <a:cubicBezTo>
                    <a:pt x="208" y="326"/>
                    <a:pt x="208" y="326"/>
                    <a:pt x="208" y="326"/>
                  </a:cubicBezTo>
                  <a:close/>
                  <a:moveTo>
                    <a:pt x="208" y="359"/>
                  </a:moveTo>
                  <a:cubicBezTo>
                    <a:pt x="224" y="359"/>
                    <a:pt x="224" y="359"/>
                    <a:pt x="224" y="359"/>
                  </a:cubicBezTo>
                  <a:cubicBezTo>
                    <a:pt x="224" y="375"/>
                    <a:pt x="224" y="375"/>
                    <a:pt x="224" y="375"/>
                  </a:cubicBezTo>
                  <a:cubicBezTo>
                    <a:pt x="208" y="375"/>
                    <a:pt x="208" y="375"/>
                    <a:pt x="208" y="375"/>
                  </a:cubicBezTo>
                  <a:cubicBezTo>
                    <a:pt x="208" y="359"/>
                    <a:pt x="208" y="359"/>
                    <a:pt x="208" y="359"/>
                  </a:cubicBezTo>
                  <a:close/>
                  <a:moveTo>
                    <a:pt x="208" y="392"/>
                  </a:moveTo>
                  <a:cubicBezTo>
                    <a:pt x="224" y="392"/>
                    <a:pt x="224" y="392"/>
                    <a:pt x="224" y="392"/>
                  </a:cubicBezTo>
                  <a:cubicBezTo>
                    <a:pt x="224" y="408"/>
                    <a:pt x="224" y="408"/>
                    <a:pt x="224" y="408"/>
                  </a:cubicBezTo>
                  <a:cubicBezTo>
                    <a:pt x="208" y="408"/>
                    <a:pt x="208" y="408"/>
                    <a:pt x="208" y="408"/>
                  </a:cubicBezTo>
                  <a:cubicBezTo>
                    <a:pt x="208" y="392"/>
                    <a:pt x="208" y="392"/>
                    <a:pt x="208" y="392"/>
                  </a:cubicBezTo>
                  <a:close/>
                  <a:moveTo>
                    <a:pt x="208" y="424"/>
                  </a:moveTo>
                  <a:cubicBezTo>
                    <a:pt x="224" y="424"/>
                    <a:pt x="224" y="424"/>
                    <a:pt x="224" y="424"/>
                  </a:cubicBezTo>
                  <a:cubicBezTo>
                    <a:pt x="224" y="441"/>
                    <a:pt x="224" y="441"/>
                    <a:pt x="224" y="441"/>
                  </a:cubicBezTo>
                  <a:cubicBezTo>
                    <a:pt x="208" y="441"/>
                    <a:pt x="208" y="441"/>
                    <a:pt x="208" y="441"/>
                  </a:cubicBezTo>
                  <a:cubicBezTo>
                    <a:pt x="208" y="424"/>
                    <a:pt x="208" y="424"/>
                    <a:pt x="208" y="424"/>
                  </a:cubicBezTo>
                  <a:close/>
                  <a:moveTo>
                    <a:pt x="208" y="457"/>
                  </a:moveTo>
                  <a:cubicBezTo>
                    <a:pt x="224" y="457"/>
                    <a:pt x="224" y="457"/>
                    <a:pt x="224" y="457"/>
                  </a:cubicBezTo>
                  <a:cubicBezTo>
                    <a:pt x="224" y="473"/>
                    <a:pt x="224" y="473"/>
                    <a:pt x="224" y="473"/>
                  </a:cubicBezTo>
                  <a:cubicBezTo>
                    <a:pt x="208" y="473"/>
                    <a:pt x="208" y="473"/>
                    <a:pt x="208" y="473"/>
                  </a:cubicBezTo>
                  <a:cubicBezTo>
                    <a:pt x="208" y="457"/>
                    <a:pt x="208" y="457"/>
                    <a:pt x="208" y="457"/>
                  </a:cubicBezTo>
                  <a:close/>
                  <a:moveTo>
                    <a:pt x="208" y="490"/>
                  </a:moveTo>
                  <a:cubicBezTo>
                    <a:pt x="224" y="490"/>
                    <a:pt x="224" y="490"/>
                    <a:pt x="224" y="490"/>
                  </a:cubicBezTo>
                  <a:cubicBezTo>
                    <a:pt x="224" y="506"/>
                    <a:pt x="224" y="506"/>
                    <a:pt x="224" y="506"/>
                  </a:cubicBezTo>
                  <a:cubicBezTo>
                    <a:pt x="208" y="506"/>
                    <a:pt x="208" y="506"/>
                    <a:pt x="208" y="506"/>
                  </a:cubicBezTo>
                  <a:cubicBezTo>
                    <a:pt x="208" y="490"/>
                    <a:pt x="208" y="490"/>
                    <a:pt x="208" y="490"/>
                  </a:cubicBezTo>
                  <a:close/>
                  <a:moveTo>
                    <a:pt x="208" y="522"/>
                  </a:moveTo>
                  <a:cubicBezTo>
                    <a:pt x="224" y="522"/>
                    <a:pt x="224" y="522"/>
                    <a:pt x="224" y="522"/>
                  </a:cubicBezTo>
                  <a:cubicBezTo>
                    <a:pt x="224" y="539"/>
                    <a:pt x="224" y="539"/>
                    <a:pt x="224" y="539"/>
                  </a:cubicBezTo>
                  <a:cubicBezTo>
                    <a:pt x="208" y="539"/>
                    <a:pt x="208" y="539"/>
                    <a:pt x="208" y="539"/>
                  </a:cubicBezTo>
                  <a:cubicBezTo>
                    <a:pt x="208" y="522"/>
                    <a:pt x="208" y="522"/>
                    <a:pt x="208" y="522"/>
                  </a:cubicBezTo>
                  <a:close/>
                  <a:moveTo>
                    <a:pt x="208" y="555"/>
                  </a:moveTo>
                  <a:cubicBezTo>
                    <a:pt x="224" y="555"/>
                    <a:pt x="224" y="555"/>
                    <a:pt x="224" y="555"/>
                  </a:cubicBezTo>
                  <a:cubicBezTo>
                    <a:pt x="224" y="571"/>
                    <a:pt x="224" y="571"/>
                    <a:pt x="224" y="571"/>
                  </a:cubicBezTo>
                  <a:cubicBezTo>
                    <a:pt x="208" y="571"/>
                    <a:pt x="208" y="571"/>
                    <a:pt x="208" y="571"/>
                  </a:cubicBezTo>
                  <a:cubicBezTo>
                    <a:pt x="208" y="555"/>
                    <a:pt x="208" y="555"/>
                    <a:pt x="208" y="555"/>
                  </a:cubicBezTo>
                  <a:close/>
                  <a:moveTo>
                    <a:pt x="208" y="587"/>
                  </a:moveTo>
                  <a:cubicBezTo>
                    <a:pt x="224" y="587"/>
                    <a:pt x="224" y="587"/>
                    <a:pt x="224" y="587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08" y="604"/>
                    <a:pt x="208" y="604"/>
                    <a:pt x="208" y="604"/>
                  </a:cubicBezTo>
                  <a:cubicBezTo>
                    <a:pt x="208" y="587"/>
                    <a:pt x="208" y="587"/>
                    <a:pt x="208" y="587"/>
                  </a:cubicBezTo>
                  <a:close/>
                  <a:moveTo>
                    <a:pt x="208" y="620"/>
                  </a:moveTo>
                  <a:cubicBezTo>
                    <a:pt x="224" y="620"/>
                    <a:pt x="224" y="620"/>
                    <a:pt x="224" y="620"/>
                  </a:cubicBezTo>
                  <a:cubicBezTo>
                    <a:pt x="224" y="636"/>
                    <a:pt x="224" y="636"/>
                    <a:pt x="224" y="636"/>
                  </a:cubicBezTo>
                  <a:cubicBezTo>
                    <a:pt x="208" y="636"/>
                    <a:pt x="208" y="636"/>
                    <a:pt x="208" y="636"/>
                  </a:cubicBezTo>
                  <a:cubicBezTo>
                    <a:pt x="208" y="620"/>
                    <a:pt x="208" y="620"/>
                    <a:pt x="208" y="620"/>
                  </a:cubicBezTo>
                  <a:close/>
                  <a:moveTo>
                    <a:pt x="208" y="653"/>
                  </a:moveTo>
                  <a:cubicBezTo>
                    <a:pt x="224" y="653"/>
                    <a:pt x="224" y="653"/>
                    <a:pt x="224" y="653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08" y="669"/>
                    <a:pt x="208" y="669"/>
                    <a:pt x="208" y="669"/>
                  </a:cubicBezTo>
                  <a:cubicBezTo>
                    <a:pt x="208" y="653"/>
                    <a:pt x="208" y="653"/>
                    <a:pt x="208" y="653"/>
                  </a:cubicBezTo>
                  <a:close/>
                  <a:moveTo>
                    <a:pt x="208" y="685"/>
                  </a:moveTo>
                  <a:cubicBezTo>
                    <a:pt x="224" y="685"/>
                    <a:pt x="224" y="685"/>
                    <a:pt x="224" y="685"/>
                  </a:cubicBezTo>
                  <a:cubicBezTo>
                    <a:pt x="224" y="702"/>
                    <a:pt x="224" y="702"/>
                    <a:pt x="224" y="702"/>
                  </a:cubicBezTo>
                  <a:cubicBezTo>
                    <a:pt x="208" y="702"/>
                    <a:pt x="208" y="702"/>
                    <a:pt x="208" y="702"/>
                  </a:cubicBezTo>
                  <a:cubicBezTo>
                    <a:pt x="208" y="685"/>
                    <a:pt x="208" y="685"/>
                    <a:pt x="208" y="685"/>
                  </a:cubicBezTo>
                  <a:close/>
                  <a:moveTo>
                    <a:pt x="208" y="718"/>
                  </a:moveTo>
                  <a:cubicBezTo>
                    <a:pt x="224" y="718"/>
                    <a:pt x="224" y="718"/>
                    <a:pt x="224" y="718"/>
                  </a:cubicBezTo>
                  <a:cubicBezTo>
                    <a:pt x="224" y="734"/>
                    <a:pt x="224" y="734"/>
                    <a:pt x="224" y="734"/>
                  </a:cubicBezTo>
                  <a:cubicBezTo>
                    <a:pt x="208" y="734"/>
                    <a:pt x="208" y="734"/>
                    <a:pt x="208" y="734"/>
                  </a:cubicBezTo>
                  <a:cubicBezTo>
                    <a:pt x="208" y="718"/>
                    <a:pt x="208" y="718"/>
                    <a:pt x="208" y="718"/>
                  </a:cubicBezTo>
                  <a:close/>
                  <a:moveTo>
                    <a:pt x="208" y="751"/>
                  </a:moveTo>
                  <a:cubicBezTo>
                    <a:pt x="224" y="751"/>
                    <a:pt x="224" y="751"/>
                    <a:pt x="224" y="751"/>
                  </a:cubicBezTo>
                  <a:cubicBezTo>
                    <a:pt x="224" y="767"/>
                    <a:pt x="224" y="767"/>
                    <a:pt x="224" y="767"/>
                  </a:cubicBezTo>
                  <a:cubicBezTo>
                    <a:pt x="208" y="767"/>
                    <a:pt x="208" y="767"/>
                    <a:pt x="208" y="767"/>
                  </a:cubicBezTo>
                  <a:cubicBezTo>
                    <a:pt x="208" y="751"/>
                    <a:pt x="208" y="751"/>
                    <a:pt x="208" y="751"/>
                  </a:cubicBezTo>
                  <a:close/>
                  <a:moveTo>
                    <a:pt x="208" y="783"/>
                  </a:moveTo>
                  <a:cubicBezTo>
                    <a:pt x="224" y="783"/>
                    <a:pt x="224" y="783"/>
                    <a:pt x="224" y="783"/>
                  </a:cubicBezTo>
                  <a:cubicBezTo>
                    <a:pt x="224" y="800"/>
                    <a:pt x="224" y="800"/>
                    <a:pt x="224" y="800"/>
                  </a:cubicBezTo>
                  <a:cubicBezTo>
                    <a:pt x="208" y="800"/>
                    <a:pt x="208" y="800"/>
                    <a:pt x="208" y="800"/>
                  </a:cubicBezTo>
                  <a:cubicBezTo>
                    <a:pt x="208" y="783"/>
                    <a:pt x="208" y="783"/>
                    <a:pt x="208" y="783"/>
                  </a:cubicBezTo>
                  <a:close/>
                  <a:moveTo>
                    <a:pt x="208" y="816"/>
                  </a:moveTo>
                  <a:cubicBezTo>
                    <a:pt x="224" y="816"/>
                    <a:pt x="224" y="816"/>
                    <a:pt x="224" y="816"/>
                  </a:cubicBezTo>
                  <a:cubicBezTo>
                    <a:pt x="224" y="832"/>
                    <a:pt x="224" y="832"/>
                    <a:pt x="224" y="832"/>
                  </a:cubicBezTo>
                  <a:cubicBezTo>
                    <a:pt x="208" y="832"/>
                    <a:pt x="208" y="832"/>
                    <a:pt x="208" y="832"/>
                  </a:cubicBezTo>
                  <a:cubicBezTo>
                    <a:pt x="208" y="816"/>
                    <a:pt x="208" y="816"/>
                    <a:pt x="208" y="816"/>
                  </a:cubicBezTo>
                  <a:close/>
                  <a:moveTo>
                    <a:pt x="208" y="849"/>
                  </a:moveTo>
                  <a:cubicBezTo>
                    <a:pt x="224" y="849"/>
                    <a:pt x="224" y="849"/>
                    <a:pt x="224" y="849"/>
                  </a:cubicBezTo>
                  <a:cubicBezTo>
                    <a:pt x="224" y="865"/>
                    <a:pt x="224" y="865"/>
                    <a:pt x="224" y="865"/>
                  </a:cubicBezTo>
                  <a:cubicBezTo>
                    <a:pt x="208" y="865"/>
                    <a:pt x="208" y="865"/>
                    <a:pt x="208" y="865"/>
                  </a:cubicBezTo>
                  <a:cubicBezTo>
                    <a:pt x="208" y="849"/>
                    <a:pt x="208" y="849"/>
                    <a:pt x="208" y="849"/>
                  </a:cubicBezTo>
                  <a:close/>
                  <a:moveTo>
                    <a:pt x="208" y="881"/>
                  </a:moveTo>
                  <a:cubicBezTo>
                    <a:pt x="224" y="881"/>
                    <a:pt x="224" y="881"/>
                    <a:pt x="224" y="881"/>
                  </a:cubicBezTo>
                  <a:cubicBezTo>
                    <a:pt x="224" y="898"/>
                    <a:pt x="224" y="898"/>
                    <a:pt x="224" y="898"/>
                  </a:cubicBezTo>
                  <a:cubicBezTo>
                    <a:pt x="208" y="898"/>
                    <a:pt x="208" y="898"/>
                    <a:pt x="208" y="898"/>
                  </a:cubicBezTo>
                  <a:cubicBezTo>
                    <a:pt x="208" y="881"/>
                    <a:pt x="208" y="881"/>
                    <a:pt x="208" y="881"/>
                  </a:cubicBezTo>
                  <a:close/>
                  <a:moveTo>
                    <a:pt x="208" y="914"/>
                  </a:moveTo>
                  <a:cubicBezTo>
                    <a:pt x="224" y="914"/>
                    <a:pt x="224" y="914"/>
                    <a:pt x="224" y="914"/>
                  </a:cubicBezTo>
                  <a:cubicBezTo>
                    <a:pt x="224" y="930"/>
                    <a:pt x="224" y="930"/>
                    <a:pt x="224" y="930"/>
                  </a:cubicBezTo>
                  <a:cubicBezTo>
                    <a:pt x="208" y="930"/>
                    <a:pt x="208" y="930"/>
                    <a:pt x="208" y="930"/>
                  </a:cubicBezTo>
                  <a:cubicBezTo>
                    <a:pt x="208" y="914"/>
                    <a:pt x="208" y="914"/>
                    <a:pt x="208" y="914"/>
                  </a:cubicBezTo>
                  <a:close/>
                  <a:moveTo>
                    <a:pt x="208" y="947"/>
                  </a:moveTo>
                  <a:cubicBezTo>
                    <a:pt x="224" y="947"/>
                    <a:pt x="224" y="947"/>
                    <a:pt x="224" y="947"/>
                  </a:cubicBezTo>
                  <a:cubicBezTo>
                    <a:pt x="224" y="963"/>
                    <a:pt x="224" y="963"/>
                    <a:pt x="224" y="963"/>
                  </a:cubicBezTo>
                  <a:cubicBezTo>
                    <a:pt x="208" y="963"/>
                    <a:pt x="208" y="963"/>
                    <a:pt x="208" y="963"/>
                  </a:cubicBezTo>
                  <a:cubicBezTo>
                    <a:pt x="208" y="947"/>
                    <a:pt x="208" y="947"/>
                    <a:pt x="208" y="947"/>
                  </a:cubicBezTo>
                  <a:close/>
                  <a:moveTo>
                    <a:pt x="208" y="979"/>
                  </a:moveTo>
                  <a:cubicBezTo>
                    <a:pt x="224" y="979"/>
                    <a:pt x="224" y="979"/>
                    <a:pt x="224" y="979"/>
                  </a:cubicBezTo>
                  <a:cubicBezTo>
                    <a:pt x="224" y="995"/>
                    <a:pt x="224" y="995"/>
                    <a:pt x="224" y="995"/>
                  </a:cubicBezTo>
                  <a:cubicBezTo>
                    <a:pt x="208" y="995"/>
                    <a:pt x="208" y="995"/>
                    <a:pt x="208" y="995"/>
                  </a:cubicBezTo>
                  <a:cubicBezTo>
                    <a:pt x="208" y="979"/>
                    <a:pt x="208" y="979"/>
                    <a:pt x="208" y="979"/>
                  </a:cubicBezTo>
                  <a:close/>
                  <a:moveTo>
                    <a:pt x="228" y="1008"/>
                  </a:moveTo>
                  <a:cubicBezTo>
                    <a:pt x="228" y="992"/>
                    <a:pt x="228" y="992"/>
                    <a:pt x="228" y="992"/>
                  </a:cubicBezTo>
                  <a:cubicBezTo>
                    <a:pt x="245" y="992"/>
                    <a:pt x="245" y="992"/>
                    <a:pt x="245" y="992"/>
                  </a:cubicBezTo>
                  <a:cubicBezTo>
                    <a:pt x="245" y="1008"/>
                    <a:pt x="245" y="1008"/>
                    <a:pt x="245" y="1008"/>
                  </a:cubicBezTo>
                  <a:cubicBezTo>
                    <a:pt x="228" y="1008"/>
                    <a:pt x="228" y="1008"/>
                    <a:pt x="228" y="1008"/>
                  </a:cubicBezTo>
                  <a:close/>
                  <a:moveTo>
                    <a:pt x="261" y="1008"/>
                  </a:moveTo>
                  <a:cubicBezTo>
                    <a:pt x="261" y="992"/>
                    <a:pt x="261" y="992"/>
                    <a:pt x="261" y="992"/>
                  </a:cubicBezTo>
                  <a:cubicBezTo>
                    <a:pt x="277" y="992"/>
                    <a:pt x="277" y="992"/>
                    <a:pt x="277" y="992"/>
                  </a:cubicBezTo>
                  <a:cubicBezTo>
                    <a:pt x="277" y="1008"/>
                    <a:pt x="277" y="1008"/>
                    <a:pt x="277" y="1008"/>
                  </a:cubicBezTo>
                  <a:cubicBezTo>
                    <a:pt x="261" y="1008"/>
                    <a:pt x="261" y="1008"/>
                    <a:pt x="261" y="1008"/>
                  </a:cubicBezTo>
                  <a:close/>
                  <a:moveTo>
                    <a:pt x="294" y="1008"/>
                  </a:moveTo>
                  <a:cubicBezTo>
                    <a:pt x="294" y="992"/>
                    <a:pt x="294" y="992"/>
                    <a:pt x="294" y="992"/>
                  </a:cubicBezTo>
                  <a:cubicBezTo>
                    <a:pt x="310" y="992"/>
                    <a:pt x="310" y="992"/>
                    <a:pt x="310" y="992"/>
                  </a:cubicBezTo>
                  <a:cubicBezTo>
                    <a:pt x="310" y="1008"/>
                    <a:pt x="310" y="1008"/>
                    <a:pt x="310" y="1008"/>
                  </a:cubicBezTo>
                  <a:cubicBezTo>
                    <a:pt x="294" y="1008"/>
                    <a:pt x="294" y="1008"/>
                    <a:pt x="294" y="1008"/>
                  </a:cubicBezTo>
                  <a:close/>
                  <a:moveTo>
                    <a:pt x="326" y="1008"/>
                  </a:moveTo>
                  <a:cubicBezTo>
                    <a:pt x="326" y="992"/>
                    <a:pt x="326" y="992"/>
                    <a:pt x="326" y="992"/>
                  </a:cubicBezTo>
                  <a:cubicBezTo>
                    <a:pt x="343" y="992"/>
                    <a:pt x="343" y="992"/>
                    <a:pt x="343" y="992"/>
                  </a:cubicBezTo>
                  <a:cubicBezTo>
                    <a:pt x="343" y="1008"/>
                    <a:pt x="343" y="1008"/>
                    <a:pt x="343" y="1008"/>
                  </a:cubicBezTo>
                  <a:cubicBezTo>
                    <a:pt x="326" y="1008"/>
                    <a:pt x="326" y="1008"/>
                    <a:pt x="326" y="1008"/>
                  </a:cubicBezTo>
                  <a:close/>
                  <a:moveTo>
                    <a:pt x="359" y="1008"/>
                  </a:moveTo>
                  <a:cubicBezTo>
                    <a:pt x="359" y="992"/>
                    <a:pt x="359" y="992"/>
                    <a:pt x="359" y="992"/>
                  </a:cubicBezTo>
                  <a:cubicBezTo>
                    <a:pt x="375" y="992"/>
                    <a:pt x="375" y="992"/>
                    <a:pt x="375" y="992"/>
                  </a:cubicBezTo>
                  <a:cubicBezTo>
                    <a:pt x="375" y="1008"/>
                    <a:pt x="375" y="1008"/>
                    <a:pt x="375" y="1008"/>
                  </a:cubicBezTo>
                  <a:cubicBezTo>
                    <a:pt x="359" y="1008"/>
                    <a:pt x="359" y="1008"/>
                    <a:pt x="359" y="1008"/>
                  </a:cubicBezTo>
                  <a:close/>
                  <a:moveTo>
                    <a:pt x="391" y="1008"/>
                  </a:moveTo>
                  <a:cubicBezTo>
                    <a:pt x="391" y="992"/>
                    <a:pt x="391" y="992"/>
                    <a:pt x="391" y="992"/>
                  </a:cubicBezTo>
                  <a:cubicBezTo>
                    <a:pt x="408" y="992"/>
                    <a:pt x="408" y="992"/>
                    <a:pt x="408" y="992"/>
                  </a:cubicBezTo>
                  <a:cubicBezTo>
                    <a:pt x="408" y="1008"/>
                    <a:pt x="408" y="1008"/>
                    <a:pt x="408" y="1008"/>
                  </a:cubicBezTo>
                  <a:cubicBezTo>
                    <a:pt x="391" y="1008"/>
                    <a:pt x="391" y="1008"/>
                    <a:pt x="391" y="1008"/>
                  </a:cubicBezTo>
                  <a:close/>
                  <a:moveTo>
                    <a:pt x="424" y="1008"/>
                  </a:moveTo>
                  <a:cubicBezTo>
                    <a:pt x="424" y="992"/>
                    <a:pt x="424" y="992"/>
                    <a:pt x="424" y="992"/>
                  </a:cubicBezTo>
                  <a:cubicBezTo>
                    <a:pt x="440" y="992"/>
                    <a:pt x="440" y="992"/>
                    <a:pt x="440" y="992"/>
                  </a:cubicBezTo>
                  <a:cubicBezTo>
                    <a:pt x="440" y="1008"/>
                    <a:pt x="440" y="1008"/>
                    <a:pt x="440" y="1008"/>
                  </a:cubicBezTo>
                  <a:cubicBezTo>
                    <a:pt x="424" y="1008"/>
                    <a:pt x="424" y="1008"/>
                    <a:pt x="424" y="1008"/>
                  </a:cubicBezTo>
                  <a:close/>
                  <a:moveTo>
                    <a:pt x="457" y="1008"/>
                  </a:moveTo>
                  <a:cubicBezTo>
                    <a:pt x="457" y="992"/>
                    <a:pt x="457" y="992"/>
                    <a:pt x="457" y="992"/>
                  </a:cubicBezTo>
                  <a:cubicBezTo>
                    <a:pt x="473" y="992"/>
                    <a:pt x="473" y="992"/>
                    <a:pt x="473" y="992"/>
                  </a:cubicBezTo>
                  <a:cubicBezTo>
                    <a:pt x="473" y="1008"/>
                    <a:pt x="473" y="1008"/>
                    <a:pt x="473" y="1008"/>
                  </a:cubicBezTo>
                  <a:cubicBezTo>
                    <a:pt x="457" y="1008"/>
                    <a:pt x="457" y="1008"/>
                    <a:pt x="457" y="1008"/>
                  </a:cubicBezTo>
                  <a:close/>
                  <a:moveTo>
                    <a:pt x="489" y="1008"/>
                  </a:moveTo>
                  <a:cubicBezTo>
                    <a:pt x="489" y="992"/>
                    <a:pt x="489" y="992"/>
                    <a:pt x="489" y="992"/>
                  </a:cubicBezTo>
                  <a:cubicBezTo>
                    <a:pt x="506" y="992"/>
                    <a:pt x="506" y="992"/>
                    <a:pt x="506" y="992"/>
                  </a:cubicBezTo>
                  <a:cubicBezTo>
                    <a:pt x="506" y="1008"/>
                    <a:pt x="506" y="1008"/>
                    <a:pt x="506" y="1008"/>
                  </a:cubicBezTo>
                  <a:cubicBezTo>
                    <a:pt x="489" y="1008"/>
                    <a:pt x="489" y="1008"/>
                    <a:pt x="489" y="1008"/>
                  </a:cubicBezTo>
                  <a:close/>
                  <a:moveTo>
                    <a:pt x="522" y="1008"/>
                  </a:moveTo>
                  <a:cubicBezTo>
                    <a:pt x="522" y="992"/>
                    <a:pt x="522" y="992"/>
                    <a:pt x="522" y="992"/>
                  </a:cubicBezTo>
                  <a:cubicBezTo>
                    <a:pt x="538" y="992"/>
                    <a:pt x="538" y="992"/>
                    <a:pt x="538" y="992"/>
                  </a:cubicBezTo>
                  <a:cubicBezTo>
                    <a:pt x="538" y="1008"/>
                    <a:pt x="538" y="1008"/>
                    <a:pt x="538" y="1008"/>
                  </a:cubicBezTo>
                  <a:cubicBezTo>
                    <a:pt x="522" y="1008"/>
                    <a:pt x="522" y="1008"/>
                    <a:pt x="522" y="1008"/>
                  </a:cubicBezTo>
                  <a:close/>
                  <a:moveTo>
                    <a:pt x="555" y="1008"/>
                  </a:moveTo>
                  <a:cubicBezTo>
                    <a:pt x="555" y="992"/>
                    <a:pt x="555" y="992"/>
                    <a:pt x="555" y="992"/>
                  </a:cubicBezTo>
                  <a:cubicBezTo>
                    <a:pt x="571" y="992"/>
                    <a:pt x="571" y="992"/>
                    <a:pt x="571" y="992"/>
                  </a:cubicBezTo>
                  <a:cubicBezTo>
                    <a:pt x="571" y="1008"/>
                    <a:pt x="571" y="1008"/>
                    <a:pt x="571" y="1008"/>
                  </a:cubicBezTo>
                  <a:cubicBezTo>
                    <a:pt x="555" y="1008"/>
                    <a:pt x="555" y="1008"/>
                    <a:pt x="555" y="1008"/>
                  </a:cubicBezTo>
                  <a:close/>
                  <a:moveTo>
                    <a:pt x="587" y="1008"/>
                  </a:moveTo>
                  <a:cubicBezTo>
                    <a:pt x="587" y="992"/>
                    <a:pt x="587" y="992"/>
                    <a:pt x="587" y="992"/>
                  </a:cubicBezTo>
                  <a:cubicBezTo>
                    <a:pt x="604" y="992"/>
                    <a:pt x="604" y="992"/>
                    <a:pt x="604" y="992"/>
                  </a:cubicBezTo>
                  <a:cubicBezTo>
                    <a:pt x="604" y="1008"/>
                    <a:pt x="604" y="1008"/>
                    <a:pt x="604" y="1008"/>
                  </a:cubicBezTo>
                  <a:cubicBezTo>
                    <a:pt x="587" y="1008"/>
                    <a:pt x="587" y="1008"/>
                    <a:pt x="587" y="1008"/>
                  </a:cubicBezTo>
                  <a:close/>
                  <a:moveTo>
                    <a:pt x="620" y="1008"/>
                  </a:moveTo>
                  <a:cubicBezTo>
                    <a:pt x="620" y="992"/>
                    <a:pt x="620" y="992"/>
                    <a:pt x="620" y="992"/>
                  </a:cubicBezTo>
                  <a:cubicBezTo>
                    <a:pt x="636" y="992"/>
                    <a:pt x="636" y="992"/>
                    <a:pt x="636" y="992"/>
                  </a:cubicBezTo>
                  <a:cubicBezTo>
                    <a:pt x="636" y="1008"/>
                    <a:pt x="636" y="1008"/>
                    <a:pt x="636" y="1008"/>
                  </a:cubicBezTo>
                  <a:cubicBezTo>
                    <a:pt x="620" y="1008"/>
                    <a:pt x="620" y="1008"/>
                    <a:pt x="620" y="1008"/>
                  </a:cubicBezTo>
                  <a:close/>
                  <a:moveTo>
                    <a:pt x="653" y="1008"/>
                  </a:moveTo>
                  <a:cubicBezTo>
                    <a:pt x="653" y="992"/>
                    <a:pt x="653" y="992"/>
                    <a:pt x="653" y="992"/>
                  </a:cubicBezTo>
                  <a:cubicBezTo>
                    <a:pt x="669" y="992"/>
                    <a:pt x="669" y="992"/>
                    <a:pt x="669" y="992"/>
                  </a:cubicBezTo>
                  <a:cubicBezTo>
                    <a:pt x="669" y="1008"/>
                    <a:pt x="669" y="1008"/>
                    <a:pt x="669" y="1008"/>
                  </a:cubicBezTo>
                  <a:cubicBezTo>
                    <a:pt x="653" y="1008"/>
                    <a:pt x="653" y="1008"/>
                    <a:pt x="653" y="1008"/>
                  </a:cubicBezTo>
                  <a:close/>
                  <a:moveTo>
                    <a:pt x="685" y="1008"/>
                  </a:moveTo>
                  <a:cubicBezTo>
                    <a:pt x="685" y="992"/>
                    <a:pt x="685" y="992"/>
                    <a:pt x="685" y="992"/>
                  </a:cubicBezTo>
                  <a:cubicBezTo>
                    <a:pt x="702" y="992"/>
                    <a:pt x="702" y="992"/>
                    <a:pt x="702" y="992"/>
                  </a:cubicBezTo>
                  <a:cubicBezTo>
                    <a:pt x="702" y="1008"/>
                    <a:pt x="702" y="1008"/>
                    <a:pt x="702" y="1008"/>
                  </a:cubicBezTo>
                  <a:cubicBezTo>
                    <a:pt x="685" y="1008"/>
                    <a:pt x="685" y="1008"/>
                    <a:pt x="685" y="1008"/>
                  </a:cubicBezTo>
                  <a:close/>
                  <a:moveTo>
                    <a:pt x="718" y="1008"/>
                  </a:moveTo>
                  <a:cubicBezTo>
                    <a:pt x="718" y="992"/>
                    <a:pt x="718" y="992"/>
                    <a:pt x="718" y="992"/>
                  </a:cubicBezTo>
                  <a:cubicBezTo>
                    <a:pt x="734" y="992"/>
                    <a:pt x="734" y="992"/>
                    <a:pt x="734" y="992"/>
                  </a:cubicBezTo>
                  <a:cubicBezTo>
                    <a:pt x="734" y="1008"/>
                    <a:pt x="734" y="1008"/>
                    <a:pt x="734" y="1008"/>
                  </a:cubicBezTo>
                  <a:cubicBezTo>
                    <a:pt x="718" y="1008"/>
                    <a:pt x="718" y="1008"/>
                    <a:pt x="718" y="1008"/>
                  </a:cubicBezTo>
                  <a:close/>
                  <a:moveTo>
                    <a:pt x="750" y="1008"/>
                  </a:moveTo>
                  <a:cubicBezTo>
                    <a:pt x="750" y="992"/>
                    <a:pt x="750" y="992"/>
                    <a:pt x="750" y="992"/>
                  </a:cubicBezTo>
                  <a:cubicBezTo>
                    <a:pt x="767" y="992"/>
                    <a:pt x="767" y="992"/>
                    <a:pt x="767" y="992"/>
                  </a:cubicBezTo>
                  <a:cubicBezTo>
                    <a:pt x="767" y="1008"/>
                    <a:pt x="767" y="1008"/>
                    <a:pt x="767" y="1008"/>
                  </a:cubicBezTo>
                  <a:cubicBezTo>
                    <a:pt x="750" y="1008"/>
                    <a:pt x="750" y="1008"/>
                    <a:pt x="750" y="1008"/>
                  </a:cubicBezTo>
                  <a:close/>
                  <a:moveTo>
                    <a:pt x="783" y="1008"/>
                  </a:moveTo>
                  <a:cubicBezTo>
                    <a:pt x="783" y="992"/>
                    <a:pt x="783" y="992"/>
                    <a:pt x="783" y="992"/>
                  </a:cubicBezTo>
                  <a:cubicBezTo>
                    <a:pt x="799" y="992"/>
                    <a:pt x="799" y="992"/>
                    <a:pt x="799" y="992"/>
                  </a:cubicBezTo>
                  <a:cubicBezTo>
                    <a:pt x="799" y="1008"/>
                    <a:pt x="799" y="1008"/>
                    <a:pt x="799" y="1008"/>
                  </a:cubicBezTo>
                  <a:cubicBezTo>
                    <a:pt x="783" y="1008"/>
                    <a:pt x="783" y="1008"/>
                    <a:pt x="783" y="1008"/>
                  </a:cubicBezTo>
                  <a:close/>
                  <a:moveTo>
                    <a:pt x="816" y="1008"/>
                  </a:moveTo>
                  <a:cubicBezTo>
                    <a:pt x="816" y="992"/>
                    <a:pt x="816" y="992"/>
                    <a:pt x="816" y="992"/>
                  </a:cubicBezTo>
                  <a:cubicBezTo>
                    <a:pt x="825" y="992"/>
                    <a:pt x="825" y="992"/>
                    <a:pt x="825" y="992"/>
                  </a:cubicBezTo>
                  <a:cubicBezTo>
                    <a:pt x="833" y="992"/>
                    <a:pt x="833" y="992"/>
                    <a:pt x="833" y="992"/>
                  </a:cubicBezTo>
                  <a:cubicBezTo>
                    <a:pt x="833" y="1000"/>
                    <a:pt x="833" y="1000"/>
                    <a:pt x="833" y="1000"/>
                  </a:cubicBezTo>
                  <a:cubicBezTo>
                    <a:pt x="833" y="1007"/>
                    <a:pt x="833" y="1007"/>
                    <a:pt x="833" y="1007"/>
                  </a:cubicBezTo>
                  <a:cubicBezTo>
                    <a:pt x="825" y="1007"/>
                    <a:pt x="825" y="1007"/>
                    <a:pt x="825" y="1007"/>
                  </a:cubicBezTo>
                  <a:cubicBezTo>
                    <a:pt x="825" y="1008"/>
                    <a:pt x="825" y="1008"/>
                    <a:pt x="825" y="1008"/>
                  </a:cubicBezTo>
                  <a:cubicBezTo>
                    <a:pt x="816" y="1008"/>
                    <a:pt x="816" y="1008"/>
                    <a:pt x="816" y="1008"/>
                  </a:cubicBezTo>
                  <a:close/>
                  <a:moveTo>
                    <a:pt x="816" y="1024"/>
                  </a:moveTo>
                  <a:cubicBezTo>
                    <a:pt x="833" y="1024"/>
                    <a:pt x="833" y="1024"/>
                    <a:pt x="833" y="1024"/>
                  </a:cubicBezTo>
                  <a:cubicBezTo>
                    <a:pt x="833" y="1040"/>
                    <a:pt x="833" y="1040"/>
                    <a:pt x="833" y="1040"/>
                  </a:cubicBezTo>
                  <a:cubicBezTo>
                    <a:pt x="816" y="1040"/>
                    <a:pt x="816" y="1040"/>
                    <a:pt x="816" y="1040"/>
                  </a:cubicBezTo>
                  <a:cubicBezTo>
                    <a:pt x="816" y="1024"/>
                    <a:pt x="816" y="1024"/>
                    <a:pt x="816" y="1024"/>
                  </a:cubicBezTo>
                  <a:close/>
                  <a:moveTo>
                    <a:pt x="816" y="1056"/>
                  </a:moveTo>
                  <a:cubicBezTo>
                    <a:pt x="833" y="1056"/>
                    <a:pt x="833" y="1056"/>
                    <a:pt x="833" y="1056"/>
                  </a:cubicBezTo>
                  <a:cubicBezTo>
                    <a:pt x="833" y="1073"/>
                    <a:pt x="833" y="1073"/>
                    <a:pt x="833" y="1073"/>
                  </a:cubicBezTo>
                  <a:cubicBezTo>
                    <a:pt x="816" y="1073"/>
                    <a:pt x="816" y="1073"/>
                    <a:pt x="816" y="1073"/>
                  </a:cubicBezTo>
                  <a:cubicBezTo>
                    <a:pt x="816" y="1056"/>
                    <a:pt x="816" y="1056"/>
                    <a:pt x="816" y="1056"/>
                  </a:cubicBezTo>
                  <a:close/>
                  <a:moveTo>
                    <a:pt x="816" y="1089"/>
                  </a:moveTo>
                  <a:cubicBezTo>
                    <a:pt x="833" y="1089"/>
                    <a:pt x="833" y="1089"/>
                    <a:pt x="833" y="1089"/>
                  </a:cubicBezTo>
                  <a:cubicBezTo>
                    <a:pt x="833" y="1105"/>
                    <a:pt x="833" y="1105"/>
                    <a:pt x="833" y="1105"/>
                  </a:cubicBezTo>
                  <a:cubicBezTo>
                    <a:pt x="816" y="1105"/>
                    <a:pt x="816" y="1105"/>
                    <a:pt x="816" y="1105"/>
                  </a:cubicBezTo>
                  <a:cubicBezTo>
                    <a:pt x="816" y="1089"/>
                    <a:pt x="816" y="1089"/>
                    <a:pt x="816" y="1089"/>
                  </a:cubicBezTo>
                  <a:close/>
                  <a:moveTo>
                    <a:pt x="816" y="1122"/>
                  </a:moveTo>
                  <a:cubicBezTo>
                    <a:pt x="833" y="1122"/>
                    <a:pt x="833" y="1122"/>
                    <a:pt x="833" y="1122"/>
                  </a:cubicBezTo>
                  <a:cubicBezTo>
                    <a:pt x="833" y="1138"/>
                    <a:pt x="833" y="1138"/>
                    <a:pt x="833" y="1138"/>
                  </a:cubicBezTo>
                  <a:cubicBezTo>
                    <a:pt x="816" y="1138"/>
                    <a:pt x="816" y="1138"/>
                    <a:pt x="816" y="1138"/>
                  </a:cubicBezTo>
                  <a:cubicBezTo>
                    <a:pt x="816" y="1122"/>
                    <a:pt x="816" y="1122"/>
                    <a:pt x="816" y="1122"/>
                  </a:cubicBezTo>
                  <a:close/>
                  <a:moveTo>
                    <a:pt x="816" y="1154"/>
                  </a:moveTo>
                  <a:cubicBezTo>
                    <a:pt x="833" y="1154"/>
                    <a:pt x="833" y="1154"/>
                    <a:pt x="833" y="1154"/>
                  </a:cubicBezTo>
                  <a:cubicBezTo>
                    <a:pt x="833" y="1171"/>
                    <a:pt x="833" y="1171"/>
                    <a:pt x="833" y="1171"/>
                  </a:cubicBezTo>
                  <a:cubicBezTo>
                    <a:pt x="816" y="1171"/>
                    <a:pt x="816" y="1171"/>
                    <a:pt x="816" y="1171"/>
                  </a:cubicBezTo>
                  <a:cubicBezTo>
                    <a:pt x="816" y="1154"/>
                    <a:pt x="816" y="1154"/>
                    <a:pt x="816" y="1154"/>
                  </a:cubicBezTo>
                  <a:close/>
                  <a:moveTo>
                    <a:pt x="816" y="1187"/>
                  </a:moveTo>
                  <a:cubicBezTo>
                    <a:pt x="833" y="1187"/>
                    <a:pt x="833" y="1187"/>
                    <a:pt x="833" y="1187"/>
                  </a:cubicBezTo>
                  <a:cubicBezTo>
                    <a:pt x="833" y="1203"/>
                    <a:pt x="833" y="1203"/>
                    <a:pt x="833" y="1203"/>
                  </a:cubicBezTo>
                  <a:cubicBezTo>
                    <a:pt x="816" y="1203"/>
                    <a:pt x="816" y="1203"/>
                    <a:pt x="816" y="1203"/>
                  </a:cubicBezTo>
                  <a:cubicBezTo>
                    <a:pt x="816" y="1187"/>
                    <a:pt x="816" y="1187"/>
                    <a:pt x="816" y="1187"/>
                  </a:cubicBezTo>
                  <a:close/>
                  <a:moveTo>
                    <a:pt x="816" y="1219"/>
                  </a:moveTo>
                  <a:cubicBezTo>
                    <a:pt x="833" y="1219"/>
                    <a:pt x="833" y="1219"/>
                    <a:pt x="833" y="1219"/>
                  </a:cubicBezTo>
                  <a:cubicBezTo>
                    <a:pt x="833" y="1236"/>
                    <a:pt x="833" y="1236"/>
                    <a:pt x="833" y="1236"/>
                  </a:cubicBezTo>
                  <a:cubicBezTo>
                    <a:pt x="816" y="1236"/>
                    <a:pt x="816" y="1236"/>
                    <a:pt x="816" y="1236"/>
                  </a:cubicBezTo>
                  <a:cubicBezTo>
                    <a:pt x="816" y="1219"/>
                    <a:pt x="816" y="1219"/>
                    <a:pt x="816" y="1219"/>
                  </a:cubicBezTo>
                  <a:close/>
                  <a:moveTo>
                    <a:pt x="816" y="1252"/>
                  </a:moveTo>
                  <a:cubicBezTo>
                    <a:pt x="833" y="1252"/>
                    <a:pt x="833" y="1252"/>
                    <a:pt x="833" y="1252"/>
                  </a:cubicBezTo>
                  <a:cubicBezTo>
                    <a:pt x="833" y="1268"/>
                    <a:pt x="833" y="1268"/>
                    <a:pt x="833" y="1268"/>
                  </a:cubicBezTo>
                  <a:cubicBezTo>
                    <a:pt x="816" y="1268"/>
                    <a:pt x="816" y="1268"/>
                    <a:pt x="816" y="1268"/>
                  </a:cubicBezTo>
                  <a:cubicBezTo>
                    <a:pt x="816" y="1252"/>
                    <a:pt x="816" y="1252"/>
                    <a:pt x="816" y="1252"/>
                  </a:cubicBezTo>
                  <a:close/>
                  <a:moveTo>
                    <a:pt x="816" y="1285"/>
                  </a:moveTo>
                  <a:cubicBezTo>
                    <a:pt x="833" y="1285"/>
                    <a:pt x="833" y="1285"/>
                    <a:pt x="833" y="1285"/>
                  </a:cubicBezTo>
                  <a:cubicBezTo>
                    <a:pt x="833" y="1301"/>
                    <a:pt x="833" y="1301"/>
                    <a:pt x="833" y="1301"/>
                  </a:cubicBezTo>
                  <a:cubicBezTo>
                    <a:pt x="816" y="1301"/>
                    <a:pt x="816" y="1301"/>
                    <a:pt x="816" y="1301"/>
                  </a:cubicBezTo>
                  <a:cubicBezTo>
                    <a:pt x="816" y="1285"/>
                    <a:pt x="816" y="1285"/>
                    <a:pt x="816" y="1285"/>
                  </a:cubicBezTo>
                  <a:close/>
                  <a:moveTo>
                    <a:pt x="816" y="1317"/>
                  </a:moveTo>
                  <a:cubicBezTo>
                    <a:pt x="833" y="1317"/>
                    <a:pt x="833" y="1317"/>
                    <a:pt x="833" y="1317"/>
                  </a:cubicBezTo>
                  <a:cubicBezTo>
                    <a:pt x="833" y="1334"/>
                    <a:pt x="833" y="1334"/>
                    <a:pt x="833" y="1334"/>
                  </a:cubicBezTo>
                  <a:cubicBezTo>
                    <a:pt x="816" y="1334"/>
                    <a:pt x="816" y="1334"/>
                    <a:pt x="816" y="1334"/>
                  </a:cubicBezTo>
                  <a:cubicBezTo>
                    <a:pt x="816" y="1317"/>
                    <a:pt x="816" y="1317"/>
                    <a:pt x="816" y="1317"/>
                  </a:cubicBezTo>
                  <a:close/>
                  <a:moveTo>
                    <a:pt x="816" y="1350"/>
                  </a:moveTo>
                  <a:cubicBezTo>
                    <a:pt x="833" y="1350"/>
                    <a:pt x="833" y="1350"/>
                    <a:pt x="833" y="1350"/>
                  </a:cubicBezTo>
                  <a:cubicBezTo>
                    <a:pt x="833" y="1366"/>
                    <a:pt x="833" y="1366"/>
                    <a:pt x="833" y="1366"/>
                  </a:cubicBezTo>
                  <a:cubicBezTo>
                    <a:pt x="816" y="1366"/>
                    <a:pt x="816" y="1366"/>
                    <a:pt x="816" y="1366"/>
                  </a:cubicBezTo>
                  <a:cubicBezTo>
                    <a:pt x="816" y="1350"/>
                    <a:pt x="816" y="1350"/>
                    <a:pt x="816" y="1350"/>
                  </a:cubicBezTo>
                  <a:close/>
                  <a:moveTo>
                    <a:pt x="816" y="1383"/>
                  </a:moveTo>
                  <a:cubicBezTo>
                    <a:pt x="833" y="1383"/>
                    <a:pt x="833" y="1383"/>
                    <a:pt x="833" y="1383"/>
                  </a:cubicBezTo>
                  <a:cubicBezTo>
                    <a:pt x="833" y="1399"/>
                    <a:pt x="833" y="1399"/>
                    <a:pt x="833" y="1399"/>
                  </a:cubicBezTo>
                  <a:cubicBezTo>
                    <a:pt x="816" y="1399"/>
                    <a:pt x="816" y="1399"/>
                    <a:pt x="816" y="1399"/>
                  </a:cubicBezTo>
                  <a:cubicBezTo>
                    <a:pt x="816" y="1383"/>
                    <a:pt x="816" y="1383"/>
                    <a:pt x="816" y="1383"/>
                  </a:cubicBezTo>
                  <a:close/>
                  <a:moveTo>
                    <a:pt x="816" y="1415"/>
                  </a:moveTo>
                  <a:cubicBezTo>
                    <a:pt x="833" y="1415"/>
                    <a:pt x="833" y="1415"/>
                    <a:pt x="833" y="1415"/>
                  </a:cubicBezTo>
                  <a:cubicBezTo>
                    <a:pt x="833" y="1432"/>
                    <a:pt x="833" y="1432"/>
                    <a:pt x="833" y="1432"/>
                  </a:cubicBezTo>
                  <a:cubicBezTo>
                    <a:pt x="816" y="1432"/>
                    <a:pt x="816" y="1432"/>
                    <a:pt x="816" y="1432"/>
                  </a:cubicBezTo>
                  <a:cubicBezTo>
                    <a:pt x="816" y="1415"/>
                    <a:pt x="816" y="1415"/>
                    <a:pt x="816" y="1415"/>
                  </a:cubicBezTo>
                  <a:close/>
                  <a:moveTo>
                    <a:pt x="816" y="1448"/>
                  </a:moveTo>
                  <a:cubicBezTo>
                    <a:pt x="833" y="1448"/>
                    <a:pt x="833" y="1448"/>
                    <a:pt x="833" y="1448"/>
                  </a:cubicBezTo>
                  <a:cubicBezTo>
                    <a:pt x="833" y="1464"/>
                    <a:pt x="833" y="1464"/>
                    <a:pt x="833" y="1464"/>
                  </a:cubicBezTo>
                  <a:cubicBezTo>
                    <a:pt x="816" y="1464"/>
                    <a:pt x="816" y="1464"/>
                    <a:pt x="816" y="1464"/>
                  </a:cubicBezTo>
                  <a:cubicBezTo>
                    <a:pt x="816" y="1448"/>
                    <a:pt x="816" y="1448"/>
                    <a:pt x="816" y="1448"/>
                  </a:cubicBezTo>
                  <a:close/>
                  <a:moveTo>
                    <a:pt x="816" y="1481"/>
                  </a:moveTo>
                  <a:cubicBezTo>
                    <a:pt x="833" y="1481"/>
                    <a:pt x="833" y="1481"/>
                    <a:pt x="833" y="1481"/>
                  </a:cubicBezTo>
                  <a:cubicBezTo>
                    <a:pt x="833" y="1497"/>
                    <a:pt x="833" y="1497"/>
                    <a:pt x="833" y="1497"/>
                  </a:cubicBezTo>
                  <a:cubicBezTo>
                    <a:pt x="816" y="1497"/>
                    <a:pt x="816" y="1497"/>
                    <a:pt x="816" y="1497"/>
                  </a:cubicBezTo>
                  <a:cubicBezTo>
                    <a:pt x="816" y="1481"/>
                    <a:pt x="816" y="1481"/>
                    <a:pt x="816" y="1481"/>
                  </a:cubicBezTo>
                  <a:close/>
                  <a:moveTo>
                    <a:pt x="816" y="1513"/>
                  </a:moveTo>
                  <a:cubicBezTo>
                    <a:pt x="833" y="1513"/>
                    <a:pt x="833" y="1513"/>
                    <a:pt x="833" y="1513"/>
                  </a:cubicBezTo>
                  <a:cubicBezTo>
                    <a:pt x="833" y="1530"/>
                    <a:pt x="833" y="1530"/>
                    <a:pt x="833" y="1530"/>
                  </a:cubicBezTo>
                  <a:cubicBezTo>
                    <a:pt x="816" y="1530"/>
                    <a:pt x="816" y="1530"/>
                    <a:pt x="816" y="1530"/>
                  </a:cubicBezTo>
                  <a:cubicBezTo>
                    <a:pt x="816" y="1513"/>
                    <a:pt x="816" y="1513"/>
                    <a:pt x="816" y="1513"/>
                  </a:cubicBezTo>
                  <a:close/>
                  <a:moveTo>
                    <a:pt x="816" y="1546"/>
                  </a:moveTo>
                  <a:cubicBezTo>
                    <a:pt x="833" y="1546"/>
                    <a:pt x="833" y="1546"/>
                    <a:pt x="833" y="1546"/>
                  </a:cubicBezTo>
                  <a:cubicBezTo>
                    <a:pt x="833" y="1562"/>
                    <a:pt x="833" y="1562"/>
                    <a:pt x="833" y="1562"/>
                  </a:cubicBezTo>
                  <a:cubicBezTo>
                    <a:pt x="816" y="1562"/>
                    <a:pt x="816" y="1562"/>
                    <a:pt x="816" y="1562"/>
                  </a:cubicBezTo>
                  <a:cubicBezTo>
                    <a:pt x="816" y="1546"/>
                    <a:pt x="816" y="1546"/>
                    <a:pt x="816" y="1546"/>
                  </a:cubicBezTo>
                  <a:close/>
                  <a:moveTo>
                    <a:pt x="816" y="1578"/>
                  </a:moveTo>
                  <a:cubicBezTo>
                    <a:pt x="833" y="1578"/>
                    <a:pt x="833" y="1578"/>
                    <a:pt x="833" y="1578"/>
                  </a:cubicBezTo>
                  <a:cubicBezTo>
                    <a:pt x="833" y="1595"/>
                    <a:pt x="833" y="1595"/>
                    <a:pt x="833" y="1595"/>
                  </a:cubicBezTo>
                  <a:cubicBezTo>
                    <a:pt x="816" y="1595"/>
                    <a:pt x="816" y="1595"/>
                    <a:pt x="816" y="1595"/>
                  </a:cubicBezTo>
                  <a:cubicBezTo>
                    <a:pt x="816" y="1578"/>
                    <a:pt x="816" y="1578"/>
                    <a:pt x="816" y="1578"/>
                  </a:cubicBezTo>
                  <a:close/>
                  <a:moveTo>
                    <a:pt x="816" y="1611"/>
                  </a:moveTo>
                  <a:cubicBezTo>
                    <a:pt x="833" y="1611"/>
                    <a:pt x="833" y="1611"/>
                    <a:pt x="833" y="1611"/>
                  </a:cubicBezTo>
                  <a:cubicBezTo>
                    <a:pt x="833" y="1627"/>
                    <a:pt x="833" y="1627"/>
                    <a:pt x="833" y="1627"/>
                  </a:cubicBezTo>
                  <a:cubicBezTo>
                    <a:pt x="816" y="1627"/>
                    <a:pt x="816" y="1627"/>
                    <a:pt x="816" y="1627"/>
                  </a:cubicBezTo>
                  <a:cubicBezTo>
                    <a:pt x="816" y="1611"/>
                    <a:pt x="816" y="1611"/>
                    <a:pt x="816" y="1611"/>
                  </a:cubicBezTo>
                  <a:close/>
                  <a:moveTo>
                    <a:pt x="816" y="1644"/>
                  </a:moveTo>
                  <a:cubicBezTo>
                    <a:pt x="833" y="1644"/>
                    <a:pt x="833" y="1644"/>
                    <a:pt x="833" y="1644"/>
                  </a:cubicBezTo>
                  <a:cubicBezTo>
                    <a:pt x="833" y="1660"/>
                    <a:pt x="833" y="1660"/>
                    <a:pt x="833" y="1660"/>
                  </a:cubicBezTo>
                  <a:cubicBezTo>
                    <a:pt x="816" y="1660"/>
                    <a:pt x="816" y="1660"/>
                    <a:pt x="816" y="1660"/>
                  </a:cubicBezTo>
                  <a:cubicBezTo>
                    <a:pt x="816" y="1644"/>
                    <a:pt x="816" y="1644"/>
                    <a:pt x="816" y="1644"/>
                  </a:cubicBezTo>
                  <a:close/>
                  <a:moveTo>
                    <a:pt x="816" y="1676"/>
                  </a:moveTo>
                  <a:cubicBezTo>
                    <a:pt x="833" y="1676"/>
                    <a:pt x="833" y="1676"/>
                    <a:pt x="833" y="1676"/>
                  </a:cubicBezTo>
                  <a:cubicBezTo>
                    <a:pt x="833" y="1693"/>
                    <a:pt x="833" y="1693"/>
                    <a:pt x="833" y="1693"/>
                  </a:cubicBezTo>
                  <a:cubicBezTo>
                    <a:pt x="816" y="1693"/>
                    <a:pt x="816" y="1693"/>
                    <a:pt x="816" y="1693"/>
                  </a:cubicBezTo>
                  <a:cubicBezTo>
                    <a:pt x="816" y="1676"/>
                    <a:pt x="816" y="1676"/>
                    <a:pt x="816" y="1676"/>
                  </a:cubicBezTo>
                  <a:close/>
                  <a:moveTo>
                    <a:pt x="816" y="1709"/>
                  </a:moveTo>
                  <a:cubicBezTo>
                    <a:pt x="833" y="1709"/>
                    <a:pt x="833" y="1709"/>
                    <a:pt x="833" y="1709"/>
                  </a:cubicBezTo>
                  <a:cubicBezTo>
                    <a:pt x="833" y="1725"/>
                    <a:pt x="833" y="1725"/>
                    <a:pt x="833" y="1725"/>
                  </a:cubicBezTo>
                  <a:cubicBezTo>
                    <a:pt x="816" y="1725"/>
                    <a:pt x="816" y="1725"/>
                    <a:pt x="816" y="1725"/>
                  </a:cubicBezTo>
                  <a:cubicBezTo>
                    <a:pt x="816" y="1709"/>
                    <a:pt x="816" y="1709"/>
                    <a:pt x="816" y="1709"/>
                  </a:cubicBezTo>
                  <a:close/>
                  <a:moveTo>
                    <a:pt x="380" y="612"/>
                  </a:moveTo>
                  <a:cubicBezTo>
                    <a:pt x="396" y="612"/>
                    <a:pt x="396" y="612"/>
                    <a:pt x="396" y="612"/>
                  </a:cubicBezTo>
                  <a:cubicBezTo>
                    <a:pt x="396" y="628"/>
                    <a:pt x="396" y="628"/>
                    <a:pt x="396" y="628"/>
                  </a:cubicBezTo>
                  <a:cubicBezTo>
                    <a:pt x="380" y="628"/>
                    <a:pt x="380" y="628"/>
                    <a:pt x="380" y="628"/>
                  </a:cubicBezTo>
                  <a:cubicBezTo>
                    <a:pt x="380" y="612"/>
                    <a:pt x="380" y="612"/>
                    <a:pt x="380" y="612"/>
                  </a:cubicBezTo>
                  <a:close/>
                  <a:moveTo>
                    <a:pt x="380" y="645"/>
                  </a:moveTo>
                  <a:cubicBezTo>
                    <a:pt x="396" y="645"/>
                    <a:pt x="396" y="645"/>
                    <a:pt x="396" y="645"/>
                  </a:cubicBezTo>
                  <a:cubicBezTo>
                    <a:pt x="396" y="661"/>
                    <a:pt x="396" y="661"/>
                    <a:pt x="396" y="661"/>
                  </a:cubicBezTo>
                  <a:cubicBezTo>
                    <a:pt x="380" y="661"/>
                    <a:pt x="380" y="661"/>
                    <a:pt x="380" y="661"/>
                  </a:cubicBezTo>
                  <a:cubicBezTo>
                    <a:pt x="380" y="645"/>
                    <a:pt x="380" y="645"/>
                    <a:pt x="380" y="645"/>
                  </a:cubicBezTo>
                  <a:close/>
                  <a:moveTo>
                    <a:pt x="380" y="677"/>
                  </a:moveTo>
                  <a:cubicBezTo>
                    <a:pt x="396" y="677"/>
                    <a:pt x="396" y="677"/>
                    <a:pt x="396" y="677"/>
                  </a:cubicBezTo>
                  <a:cubicBezTo>
                    <a:pt x="396" y="694"/>
                    <a:pt x="396" y="694"/>
                    <a:pt x="396" y="694"/>
                  </a:cubicBezTo>
                  <a:cubicBezTo>
                    <a:pt x="380" y="694"/>
                    <a:pt x="380" y="694"/>
                    <a:pt x="380" y="694"/>
                  </a:cubicBezTo>
                  <a:cubicBezTo>
                    <a:pt x="380" y="677"/>
                    <a:pt x="380" y="677"/>
                    <a:pt x="380" y="677"/>
                  </a:cubicBezTo>
                  <a:close/>
                  <a:moveTo>
                    <a:pt x="380" y="710"/>
                  </a:moveTo>
                  <a:cubicBezTo>
                    <a:pt x="396" y="710"/>
                    <a:pt x="396" y="710"/>
                    <a:pt x="396" y="710"/>
                  </a:cubicBezTo>
                  <a:cubicBezTo>
                    <a:pt x="396" y="726"/>
                    <a:pt x="396" y="726"/>
                    <a:pt x="396" y="726"/>
                  </a:cubicBezTo>
                  <a:cubicBezTo>
                    <a:pt x="380" y="726"/>
                    <a:pt x="380" y="726"/>
                    <a:pt x="380" y="726"/>
                  </a:cubicBezTo>
                  <a:cubicBezTo>
                    <a:pt x="380" y="710"/>
                    <a:pt x="380" y="710"/>
                    <a:pt x="380" y="710"/>
                  </a:cubicBezTo>
                  <a:close/>
                  <a:moveTo>
                    <a:pt x="380" y="743"/>
                  </a:moveTo>
                  <a:cubicBezTo>
                    <a:pt x="396" y="743"/>
                    <a:pt x="396" y="743"/>
                    <a:pt x="396" y="743"/>
                  </a:cubicBezTo>
                  <a:cubicBezTo>
                    <a:pt x="396" y="759"/>
                    <a:pt x="396" y="759"/>
                    <a:pt x="396" y="759"/>
                  </a:cubicBezTo>
                  <a:cubicBezTo>
                    <a:pt x="380" y="759"/>
                    <a:pt x="380" y="759"/>
                    <a:pt x="380" y="759"/>
                  </a:cubicBezTo>
                  <a:cubicBezTo>
                    <a:pt x="380" y="743"/>
                    <a:pt x="380" y="743"/>
                    <a:pt x="380" y="743"/>
                  </a:cubicBezTo>
                  <a:close/>
                  <a:moveTo>
                    <a:pt x="380" y="775"/>
                  </a:moveTo>
                  <a:cubicBezTo>
                    <a:pt x="396" y="775"/>
                    <a:pt x="396" y="775"/>
                    <a:pt x="396" y="775"/>
                  </a:cubicBezTo>
                  <a:cubicBezTo>
                    <a:pt x="396" y="792"/>
                    <a:pt x="396" y="792"/>
                    <a:pt x="396" y="792"/>
                  </a:cubicBezTo>
                  <a:cubicBezTo>
                    <a:pt x="380" y="792"/>
                    <a:pt x="380" y="792"/>
                    <a:pt x="380" y="792"/>
                  </a:cubicBezTo>
                  <a:cubicBezTo>
                    <a:pt x="380" y="775"/>
                    <a:pt x="380" y="775"/>
                    <a:pt x="380" y="775"/>
                  </a:cubicBezTo>
                  <a:close/>
                  <a:moveTo>
                    <a:pt x="380" y="808"/>
                  </a:moveTo>
                  <a:cubicBezTo>
                    <a:pt x="396" y="808"/>
                    <a:pt x="396" y="808"/>
                    <a:pt x="396" y="808"/>
                  </a:cubicBezTo>
                  <a:cubicBezTo>
                    <a:pt x="396" y="824"/>
                    <a:pt x="396" y="824"/>
                    <a:pt x="396" y="824"/>
                  </a:cubicBezTo>
                  <a:cubicBezTo>
                    <a:pt x="380" y="824"/>
                    <a:pt x="380" y="824"/>
                    <a:pt x="380" y="824"/>
                  </a:cubicBezTo>
                  <a:cubicBezTo>
                    <a:pt x="380" y="808"/>
                    <a:pt x="380" y="808"/>
                    <a:pt x="380" y="808"/>
                  </a:cubicBezTo>
                  <a:close/>
                  <a:moveTo>
                    <a:pt x="380" y="841"/>
                  </a:moveTo>
                  <a:cubicBezTo>
                    <a:pt x="396" y="841"/>
                    <a:pt x="396" y="841"/>
                    <a:pt x="396" y="841"/>
                  </a:cubicBezTo>
                  <a:cubicBezTo>
                    <a:pt x="396" y="857"/>
                    <a:pt x="396" y="857"/>
                    <a:pt x="396" y="857"/>
                  </a:cubicBezTo>
                  <a:cubicBezTo>
                    <a:pt x="380" y="857"/>
                    <a:pt x="380" y="857"/>
                    <a:pt x="380" y="857"/>
                  </a:cubicBezTo>
                  <a:cubicBezTo>
                    <a:pt x="380" y="841"/>
                    <a:pt x="380" y="841"/>
                    <a:pt x="380" y="841"/>
                  </a:cubicBezTo>
                  <a:close/>
                  <a:moveTo>
                    <a:pt x="380" y="873"/>
                  </a:moveTo>
                  <a:cubicBezTo>
                    <a:pt x="396" y="873"/>
                    <a:pt x="396" y="873"/>
                    <a:pt x="396" y="873"/>
                  </a:cubicBezTo>
                  <a:cubicBezTo>
                    <a:pt x="396" y="890"/>
                    <a:pt x="396" y="890"/>
                    <a:pt x="396" y="890"/>
                  </a:cubicBezTo>
                  <a:cubicBezTo>
                    <a:pt x="380" y="890"/>
                    <a:pt x="380" y="890"/>
                    <a:pt x="380" y="890"/>
                  </a:cubicBezTo>
                  <a:cubicBezTo>
                    <a:pt x="380" y="873"/>
                    <a:pt x="380" y="873"/>
                    <a:pt x="380" y="873"/>
                  </a:cubicBezTo>
                  <a:close/>
                  <a:moveTo>
                    <a:pt x="380" y="906"/>
                  </a:moveTo>
                  <a:cubicBezTo>
                    <a:pt x="396" y="906"/>
                    <a:pt x="396" y="906"/>
                    <a:pt x="396" y="906"/>
                  </a:cubicBezTo>
                  <a:cubicBezTo>
                    <a:pt x="396" y="915"/>
                    <a:pt x="396" y="915"/>
                    <a:pt x="396" y="915"/>
                  </a:cubicBezTo>
                  <a:cubicBezTo>
                    <a:pt x="395" y="915"/>
                    <a:pt x="395" y="915"/>
                    <a:pt x="395" y="915"/>
                  </a:cubicBezTo>
                  <a:cubicBezTo>
                    <a:pt x="395" y="924"/>
                    <a:pt x="395" y="924"/>
                    <a:pt x="395" y="924"/>
                  </a:cubicBezTo>
                  <a:cubicBezTo>
                    <a:pt x="388" y="924"/>
                    <a:pt x="388" y="924"/>
                    <a:pt x="388" y="924"/>
                  </a:cubicBezTo>
                  <a:cubicBezTo>
                    <a:pt x="380" y="924"/>
                    <a:pt x="380" y="924"/>
                    <a:pt x="380" y="924"/>
                  </a:cubicBezTo>
                  <a:cubicBezTo>
                    <a:pt x="380" y="915"/>
                    <a:pt x="380" y="915"/>
                    <a:pt x="380" y="915"/>
                  </a:cubicBezTo>
                  <a:cubicBezTo>
                    <a:pt x="380" y="906"/>
                    <a:pt x="380" y="906"/>
                    <a:pt x="380" y="906"/>
                  </a:cubicBezTo>
                  <a:close/>
                  <a:moveTo>
                    <a:pt x="411" y="924"/>
                  </a:moveTo>
                  <a:cubicBezTo>
                    <a:pt x="411" y="907"/>
                    <a:pt x="411" y="907"/>
                    <a:pt x="411" y="907"/>
                  </a:cubicBezTo>
                  <a:cubicBezTo>
                    <a:pt x="427" y="907"/>
                    <a:pt x="427" y="907"/>
                    <a:pt x="427" y="907"/>
                  </a:cubicBezTo>
                  <a:cubicBezTo>
                    <a:pt x="427" y="924"/>
                    <a:pt x="427" y="924"/>
                    <a:pt x="427" y="924"/>
                  </a:cubicBezTo>
                  <a:cubicBezTo>
                    <a:pt x="411" y="924"/>
                    <a:pt x="411" y="924"/>
                    <a:pt x="411" y="924"/>
                  </a:cubicBezTo>
                  <a:close/>
                  <a:moveTo>
                    <a:pt x="444" y="924"/>
                  </a:moveTo>
                  <a:cubicBezTo>
                    <a:pt x="444" y="907"/>
                    <a:pt x="444" y="907"/>
                    <a:pt x="444" y="907"/>
                  </a:cubicBezTo>
                  <a:cubicBezTo>
                    <a:pt x="460" y="907"/>
                    <a:pt x="460" y="907"/>
                    <a:pt x="460" y="907"/>
                  </a:cubicBezTo>
                  <a:cubicBezTo>
                    <a:pt x="460" y="924"/>
                    <a:pt x="460" y="924"/>
                    <a:pt x="460" y="924"/>
                  </a:cubicBezTo>
                  <a:cubicBezTo>
                    <a:pt x="444" y="924"/>
                    <a:pt x="444" y="924"/>
                    <a:pt x="444" y="924"/>
                  </a:cubicBezTo>
                  <a:close/>
                  <a:moveTo>
                    <a:pt x="476" y="924"/>
                  </a:moveTo>
                  <a:cubicBezTo>
                    <a:pt x="476" y="907"/>
                    <a:pt x="476" y="907"/>
                    <a:pt x="476" y="907"/>
                  </a:cubicBezTo>
                  <a:cubicBezTo>
                    <a:pt x="493" y="907"/>
                    <a:pt x="493" y="907"/>
                    <a:pt x="493" y="907"/>
                  </a:cubicBezTo>
                  <a:cubicBezTo>
                    <a:pt x="493" y="924"/>
                    <a:pt x="493" y="924"/>
                    <a:pt x="493" y="924"/>
                  </a:cubicBezTo>
                  <a:cubicBezTo>
                    <a:pt x="476" y="924"/>
                    <a:pt x="476" y="924"/>
                    <a:pt x="476" y="924"/>
                  </a:cubicBezTo>
                  <a:close/>
                  <a:moveTo>
                    <a:pt x="509" y="924"/>
                  </a:moveTo>
                  <a:cubicBezTo>
                    <a:pt x="509" y="907"/>
                    <a:pt x="509" y="907"/>
                    <a:pt x="509" y="907"/>
                  </a:cubicBezTo>
                  <a:cubicBezTo>
                    <a:pt x="525" y="907"/>
                    <a:pt x="525" y="907"/>
                    <a:pt x="525" y="907"/>
                  </a:cubicBezTo>
                  <a:cubicBezTo>
                    <a:pt x="525" y="924"/>
                    <a:pt x="525" y="924"/>
                    <a:pt x="525" y="924"/>
                  </a:cubicBezTo>
                  <a:cubicBezTo>
                    <a:pt x="509" y="924"/>
                    <a:pt x="509" y="924"/>
                    <a:pt x="509" y="924"/>
                  </a:cubicBezTo>
                  <a:close/>
                  <a:moveTo>
                    <a:pt x="542" y="924"/>
                  </a:moveTo>
                  <a:cubicBezTo>
                    <a:pt x="542" y="907"/>
                    <a:pt x="542" y="907"/>
                    <a:pt x="542" y="907"/>
                  </a:cubicBezTo>
                  <a:cubicBezTo>
                    <a:pt x="558" y="907"/>
                    <a:pt x="558" y="907"/>
                    <a:pt x="558" y="907"/>
                  </a:cubicBezTo>
                  <a:cubicBezTo>
                    <a:pt x="558" y="924"/>
                    <a:pt x="558" y="924"/>
                    <a:pt x="558" y="924"/>
                  </a:cubicBezTo>
                  <a:cubicBezTo>
                    <a:pt x="542" y="924"/>
                    <a:pt x="542" y="924"/>
                    <a:pt x="542" y="924"/>
                  </a:cubicBezTo>
                  <a:close/>
                  <a:moveTo>
                    <a:pt x="574" y="924"/>
                  </a:moveTo>
                  <a:cubicBezTo>
                    <a:pt x="574" y="907"/>
                    <a:pt x="574" y="907"/>
                    <a:pt x="574" y="907"/>
                  </a:cubicBezTo>
                  <a:cubicBezTo>
                    <a:pt x="590" y="907"/>
                    <a:pt x="590" y="907"/>
                    <a:pt x="590" y="907"/>
                  </a:cubicBezTo>
                  <a:cubicBezTo>
                    <a:pt x="590" y="924"/>
                    <a:pt x="590" y="924"/>
                    <a:pt x="590" y="924"/>
                  </a:cubicBezTo>
                  <a:cubicBezTo>
                    <a:pt x="574" y="924"/>
                    <a:pt x="574" y="924"/>
                    <a:pt x="574" y="924"/>
                  </a:cubicBezTo>
                  <a:close/>
                  <a:moveTo>
                    <a:pt x="607" y="924"/>
                  </a:moveTo>
                  <a:cubicBezTo>
                    <a:pt x="607" y="907"/>
                    <a:pt x="607" y="907"/>
                    <a:pt x="607" y="907"/>
                  </a:cubicBezTo>
                  <a:cubicBezTo>
                    <a:pt x="623" y="907"/>
                    <a:pt x="623" y="907"/>
                    <a:pt x="623" y="907"/>
                  </a:cubicBezTo>
                  <a:cubicBezTo>
                    <a:pt x="623" y="924"/>
                    <a:pt x="623" y="924"/>
                    <a:pt x="623" y="924"/>
                  </a:cubicBezTo>
                  <a:cubicBezTo>
                    <a:pt x="607" y="924"/>
                    <a:pt x="607" y="924"/>
                    <a:pt x="607" y="924"/>
                  </a:cubicBezTo>
                  <a:close/>
                  <a:moveTo>
                    <a:pt x="639" y="924"/>
                  </a:moveTo>
                  <a:cubicBezTo>
                    <a:pt x="639" y="907"/>
                    <a:pt x="639" y="907"/>
                    <a:pt x="639" y="907"/>
                  </a:cubicBezTo>
                  <a:cubicBezTo>
                    <a:pt x="656" y="907"/>
                    <a:pt x="656" y="907"/>
                    <a:pt x="656" y="907"/>
                  </a:cubicBezTo>
                  <a:cubicBezTo>
                    <a:pt x="656" y="924"/>
                    <a:pt x="656" y="924"/>
                    <a:pt x="656" y="924"/>
                  </a:cubicBezTo>
                  <a:cubicBezTo>
                    <a:pt x="639" y="924"/>
                    <a:pt x="639" y="924"/>
                    <a:pt x="639" y="924"/>
                  </a:cubicBezTo>
                  <a:close/>
                  <a:moveTo>
                    <a:pt x="672" y="924"/>
                  </a:moveTo>
                  <a:cubicBezTo>
                    <a:pt x="672" y="907"/>
                    <a:pt x="672" y="907"/>
                    <a:pt x="672" y="907"/>
                  </a:cubicBezTo>
                  <a:cubicBezTo>
                    <a:pt x="688" y="907"/>
                    <a:pt x="688" y="907"/>
                    <a:pt x="688" y="907"/>
                  </a:cubicBezTo>
                  <a:cubicBezTo>
                    <a:pt x="688" y="924"/>
                    <a:pt x="688" y="924"/>
                    <a:pt x="688" y="924"/>
                  </a:cubicBezTo>
                  <a:cubicBezTo>
                    <a:pt x="672" y="924"/>
                    <a:pt x="672" y="924"/>
                    <a:pt x="672" y="924"/>
                  </a:cubicBezTo>
                  <a:close/>
                  <a:moveTo>
                    <a:pt x="705" y="924"/>
                  </a:moveTo>
                  <a:cubicBezTo>
                    <a:pt x="705" y="907"/>
                    <a:pt x="705" y="907"/>
                    <a:pt x="705" y="907"/>
                  </a:cubicBezTo>
                  <a:cubicBezTo>
                    <a:pt x="721" y="907"/>
                    <a:pt x="721" y="907"/>
                    <a:pt x="721" y="907"/>
                  </a:cubicBezTo>
                  <a:cubicBezTo>
                    <a:pt x="721" y="924"/>
                    <a:pt x="721" y="924"/>
                    <a:pt x="721" y="924"/>
                  </a:cubicBezTo>
                  <a:cubicBezTo>
                    <a:pt x="705" y="924"/>
                    <a:pt x="705" y="924"/>
                    <a:pt x="705" y="924"/>
                  </a:cubicBezTo>
                  <a:close/>
                  <a:moveTo>
                    <a:pt x="737" y="924"/>
                  </a:moveTo>
                  <a:cubicBezTo>
                    <a:pt x="737" y="907"/>
                    <a:pt x="737" y="907"/>
                    <a:pt x="737" y="907"/>
                  </a:cubicBezTo>
                  <a:cubicBezTo>
                    <a:pt x="754" y="907"/>
                    <a:pt x="754" y="907"/>
                    <a:pt x="754" y="907"/>
                  </a:cubicBezTo>
                  <a:cubicBezTo>
                    <a:pt x="754" y="924"/>
                    <a:pt x="754" y="924"/>
                    <a:pt x="754" y="924"/>
                  </a:cubicBezTo>
                  <a:cubicBezTo>
                    <a:pt x="737" y="924"/>
                    <a:pt x="737" y="924"/>
                    <a:pt x="737" y="924"/>
                  </a:cubicBezTo>
                  <a:close/>
                  <a:moveTo>
                    <a:pt x="770" y="924"/>
                  </a:moveTo>
                  <a:cubicBezTo>
                    <a:pt x="770" y="907"/>
                    <a:pt x="770" y="907"/>
                    <a:pt x="770" y="907"/>
                  </a:cubicBezTo>
                  <a:cubicBezTo>
                    <a:pt x="786" y="907"/>
                    <a:pt x="786" y="907"/>
                    <a:pt x="786" y="907"/>
                  </a:cubicBezTo>
                  <a:cubicBezTo>
                    <a:pt x="786" y="924"/>
                    <a:pt x="786" y="924"/>
                    <a:pt x="786" y="924"/>
                  </a:cubicBezTo>
                  <a:cubicBezTo>
                    <a:pt x="770" y="924"/>
                    <a:pt x="770" y="924"/>
                    <a:pt x="770" y="924"/>
                  </a:cubicBezTo>
                  <a:close/>
                  <a:moveTo>
                    <a:pt x="803" y="924"/>
                  </a:moveTo>
                  <a:cubicBezTo>
                    <a:pt x="803" y="907"/>
                    <a:pt x="803" y="907"/>
                    <a:pt x="803" y="907"/>
                  </a:cubicBezTo>
                  <a:cubicBezTo>
                    <a:pt x="819" y="907"/>
                    <a:pt x="819" y="907"/>
                    <a:pt x="819" y="907"/>
                  </a:cubicBezTo>
                  <a:cubicBezTo>
                    <a:pt x="819" y="924"/>
                    <a:pt x="819" y="924"/>
                    <a:pt x="819" y="924"/>
                  </a:cubicBezTo>
                  <a:cubicBezTo>
                    <a:pt x="803" y="924"/>
                    <a:pt x="803" y="924"/>
                    <a:pt x="803" y="924"/>
                  </a:cubicBezTo>
                  <a:close/>
                  <a:moveTo>
                    <a:pt x="835" y="924"/>
                  </a:moveTo>
                  <a:cubicBezTo>
                    <a:pt x="835" y="907"/>
                    <a:pt x="835" y="907"/>
                    <a:pt x="835" y="907"/>
                  </a:cubicBezTo>
                  <a:cubicBezTo>
                    <a:pt x="852" y="907"/>
                    <a:pt x="852" y="907"/>
                    <a:pt x="852" y="907"/>
                  </a:cubicBezTo>
                  <a:cubicBezTo>
                    <a:pt x="852" y="924"/>
                    <a:pt x="852" y="924"/>
                    <a:pt x="852" y="924"/>
                  </a:cubicBezTo>
                  <a:cubicBezTo>
                    <a:pt x="835" y="924"/>
                    <a:pt x="835" y="924"/>
                    <a:pt x="835" y="924"/>
                  </a:cubicBezTo>
                  <a:close/>
                  <a:moveTo>
                    <a:pt x="868" y="924"/>
                  </a:moveTo>
                  <a:cubicBezTo>
                    <a:pt x="868" y="907"/>
                    <a:pt x="868" y="907"/>
                    <a:pt x="868" y="907"/>
                  </a:cubicBezTo>
                  <a:cubicBezTo>
                    <a:pt x="884" y="907"/>
                    <a:pt x="884" y="907"/>
                    <a:pt x="884" y="907"/>
                  </a:cubicBezTo>
                  <a:cubicBezTo>
                    <a:pt x="884" y="924"/>
                    <a:pt x="884" y="924"/>
                    <a:pt x="884" y="924"/>
                  </a:cubicBezTo>
                  <a:cubicBezTo>
                    <a:pt x="868" y="924"/>
                    <a:pt x="868" y="924"/>
                    <a:pt x="868" y="924"/>
                  </a:cubicBezTo>
                  <a:close/>
                  <a:moveTo>
                    <a:pt x="901" y="924"/>
                  </a:moveTo>
                  <a:cubicBezTo>
                    <a:pt x="901" y="907"/>
                    <a:pt x="901" y="907"/>
                    <a:pt x="901" y="907"/>
                  </a:cubicBezTo>
                  <a:cubicBezTo>
                    <a:pt x="917" y="907"/>
                    <a:pt x="917" y="907"/>
                    <a:pt x="917" y="907"/>
                  </a:cubicBezTo>
                  <a:cubicBezTo>
                    <a:pt x="917" y="924"/>
                    <a:pt x="917" y="924"/>
                    <a:pt x="917" y="924"/>
                  </a:cubicBezTo>
                  <a:cubicBezTo>
                    <a:pt x="901" y="924"/>
                    <a:pt x="901" y="924"/>
                    <a:pt x="901" y="924"/>
                  </a:cubicBezTo>
                  <a:close/>
                  <a:moveTo>
                    <a:pt x="922" y="918"/>
                  </a:moveTo>
                  <a:cubicBezTo>
                    <a:pt x="938" y="918"/>
                    <a:pt x="938" y="918"/>
                    <a:pt x="938" y="918"/>
                  </a:cubicBezTo>
                  <a:cubicBezTo>
                    <a:pt x="938" y="935"/>
                    <a:pt x="938" y="935"/>
                    <a:pt x="938" y="935"/>
                  </a:cubicBezTo>
                  <a:cubicBezTo>
                    <a:pt x="922" y="935"/>
                    <a:pt x="922" y="935"/>
                    <a:pt x="922" y="935"/>
                  </a:cubicBezTo>
                  <a:cubicBezTo>
                    <a:pt x="922" y="918"/>
                    <a:pt x="922" y="918"/>
                    <a:pt x="922" y="918"/>
                  </a:cubicBezTo>
                  <a:close/>
                  <a:moveTo>
                    <a:pt x="922" y="951"/>
                  </a:moveTo>
                  <a:cubicBezTo>
                    <a:pt x="938" y="951"/>
                    <a:pt x="938" y="951"/>
                    <a:pt x="938" y="951"/>
                  </a:cubicBezTo>
                  <a:cubicBezTo>
                    <a:pt x="938" y="967"/>
                    <a:pt x="938" y="967"/>
                    <a:pt x="938" y="967"/>
                  </a:cubicBezTo>
                  <a:cubicBezTo>
                    <a:pt x="922" y="967"/>
                    <a:pt x="922" y="967"/>
                    <a:pt x="922" y="967"/>
                  </a:cubicBezTo>
                  <a:cubicBezTo>
                    <a:pt x="922" y="951"/>
                    <a:pt x="922" y="951"/>
                    <a:pt x="922" y="951"/>
                  </a:cubicBezTo>
                  <a:close/>
                  <a:moveTo>
                    <a:pt x="922" y="984"/>
                  </a:moveTo>
                  <a:cubicBezTo>
                    <a:pt x="938" y="984"/>
                    <a:pt x="938" y="984"/>
                    <a:pt x="938" y="984"/>
                  </a:cubicBezTo>
                  <a:cubicBezTo>
                    <a:pt x="938" y="1000"/>
                    <a:pt x="938" y="1000"/>
                    <a:pt x="938" y="1000"/>
                  </a:cubicBezTo>
                  <a:cubicBezTo>
                    <a:pt x="922" y="1000"/>
                    <a:pt x="922" y="1000"/>
                    <a:pt x="922" y="1000"/>
                  </a:cubicBezTo>
                  <a:cubicBezTo>
                    <a:pt x="922" y="984"/>
                    <a:pt x="922" y="984"/>
                    <a:pt x="922" y="984"/>
                  </a:cubicBezTo>
                  <a:close/>
                  <a:moveTo>
                    <a:pt x="922" y="1016"/>
                  </a:moveTo>
                  <a:cubicBezTo>
                    <a:pt x="938" y="1016"/>
                    <a:pt x="938" y="1016"/>
                    <a:pt x="938" y="1016"/>
                  </a:cubicBezTo>
                  <a:cubicBezTo>
                    <a:pt x="938" y="1033"/>
                    <a:pt x="938" y="1033"/>
                    <a:pt x="938" y="1033"/>
                  </a:cubicBezTo>
                  <a:cubicBezTo>
                    <a:pt x="922" y="1033"/>
                    <a:pt x="922" y="1033"/>
                    <a:pt x="922" y="1033"/>
                  </a:cubicBezTo>
                  <a:cubicBezTo>
                    <a:pt x="922" y="1016"/>
                    <a:pt x="922" y="1016"/>
                    <a:pt x="922" y="1016"/>
                  </a:cubicBezTo>
                  <a:close/>
                  <a:moveTo>
                    <a:pt x="922" y="1049"/>
                  </a:moveTo>
                  <a:cubicBezTo>
                    <a:pt x="938" y="1049"/>
                    <a:pt x="938" y="1049"/>
                    <a:pt x="938" y="1049"/>
                  </a:cubicBezTo>
                  <a:cubicBezTo>
                    <a:pt x="938" y="1065"/>
                    <a:pt x="938" y="1065"/>
                    <a:pt x="938" y="1065"/>
                  </a:cubicBezTo>
                  <a:cubicBezTo>
                    <a:pt x="922" y="1065"/>
                    <a:pt x="922" y="1065"/>
                    <a:pt x="922" y="1065"/>
                  </a:cubicBezTo>
                  <a:cubicBezTo>
                    <a:pt x="922" y="1049"/>
                    <a:pt x="922" y="1049"/>
                    <a:pt x="922" y="1049"/>
                  </a:cubicBezTo>
                  <a:close/>
                  <a:moveTo>
                    <a:pt x="922" y="1082"/>
                  </a:moveTo>
                  <a:cubicBezTo>
                    <a:pt x="938" y="1082"/>
                    <a:pt x="938" y="1082"/>
                    <a:pt x="938" y="1082"/>
                  </a:cubicBezTo>
                  <a:cubicBezTo>
                    <a:pt x="938" y="1098"/>
                    <a:pt x="938" y="1098"/>
                    <a:pt x="938" y="1098"/>
                  </a:cubicBezTo>
                  <a:cubicBezTo>
                    <a:pt x="922" y="1098"/>
                    <a:pt x="922" y="1098"/>
                    <a:pt x="922" y="1098"/>
                  </a:cubicBezTo>
                  <a:cubicBezTo>
                    <a:pt x="922" y="1082"/>
                    <a:pt x="922" y="1082"/>
                    <a:pt x="922" y="1082"/>
                  </a:cubicBezTo>
                  <a:close/>
                  <a:moveTo>
                    <a:pt x="922" y="1114"/>
                  </a:moveTo>
                  <a:cubicBezTo>
                    <a:pt x="938" y="1114"/>
                    <a:pt x="938" y="1114"/>
                    <a:pt x="938" y="1114"/>
                  </a:cubicBezTo>
                  <a:cubicBezTo>
                    <a:pt x="938" y="1131"/>
                    <a:pt x="938" y="1131"/>
                    <a:pt x="938" y="1131"/>
                  </a:cubicBezTo>
                  <a:cubicBezTo>
                    <a:pt x="922" y="1131"/>
                    <a:pt x="922" y="1131"/>
                    <a:pt x="922" y="1131"/>
                  </a:cubicBezTo>
                  <a:cubicBezTo>
                    <a:pt x="922" y="1114"/>
                    <a:pt x="922" y="1114"/>
                    <a:pt x="922" y="1114"/>
                  </a:cubicBezTo>
                  <a:close/>
                  <a:moveTo>
                    <a:pt x="922" y="1147"/>
                  </a:moveTo>
                  <a:cubicBezTo>
                    <a:pt x="938" y="1147"/>
                    <a:pt x="938" y="1147"/>
                    <a:pt x="938" y="1147"/>
                  </a:cubicBezTo>
                  <a:cubicBezTo>
                    <a:pt x="938" y="1163"/>
                    <a:pt x="938" y="1163"/>
                    <a:pt x="938" y="1163"/>
                  </a:cubicBezTo>
                  <a:cubicBezTo>
                    <a:pt x="922" y="1163"/>
                    <a:pt x="922" y="1163"/>
                    <a:pt x="922" y="1163"/>
                  </a:cubicBezTo>
                  <a:cubicBezTo>
                    <a:pt x="922" y="1147"/>
                    <a:pt x="922" y="1147"/>
                    <a:pt x="922" y="1147"/>
                  </a:cubicBezTo>
                  <a:close/>
                  <a:moveTo>
                    <a:pt x="922" y="1179"/>
                  </a:moveTo>
                  <a:cubicBezTo>
                    <a:pt x="938" y="1179"/>
                    <a:pt x="938" y="1179"/>
                    <a:pt x="938" y="1179"/>
                  </a:cubicBezTo>
                  <a:cubicBezTo>
                    <a:pt x="938" y="1196"/>
                    <a:pt x="938" y="1196"/>
                    <a:pt x="938" y="1196"/>
                  </a:cubicBezTo>
                  <a:cubicBezTo>
                    <a:pt x="922" y="1196"/>
                    <a:pt x="922" y="1196"/>
                    <a:pt x="922" y="1196"/>
                  </a:cubicBezTo>
                  <a:cubicBezTo>
                    <a:pt x="922" y="1179"/>
                    <a:pt x="922" y="1179"/>
                    <a:pt x="922" y="1179"/>
                  </a:cubicBezTo>
                  <a:close/>
                  <a:moveTo>
                    <a:pt x="922" y="1212"/>
                  </a:moveTo>
                  <a:cubicBezTo>
                    <a:pt x="938" y="1212"/>
                    <a:pt x="938" y="1212"/>
                    <a:pt x="938" y="1212"/>
                  </a:cubicBezTo>
                  <a:cubicBezTo>
                    <a:pt x="938" y="1228"/>
                    <a:pt x="938" y="1228"/>
                    <a:pt x="938" y="1228"/>
                  </a:cubicBezTo>
                  <a:cubicBezTo>
                    <a:pt x="922" y="1228"/>
                    <a:pt x="922" y="1228"/>
                    <a:pt x="922" y="1228"/>
                  </a:cubicBezTo>
                  <a:cubicBezTo>
                    <a:pt x="922" y="1212"/>
                    <a:pt x="922" y="1212"/>
                    <a:pt x="922" y="1212"/>
                  </a:cubicBezTo>
                  <a:close/>
                  <a:moveTo>
                    <a:pt x="922" y="1245"/>
                  </a:moveTo>
                  <a:cubicBezTo>
                    <a:pt x="938" y="1245"/>
                    <a:pt x="938" y="1245"/>
                    <a:pt x="938" y="1245"/>
                  </a:cubicBezTo>
                  <a:cubicBezTo>
                    <a:pt x="938" y="1261"/>
                    <a:pt x="938" y="1261"/>
                    <a:pt x="938" y="1261"/>
                  </a:cubicBezTo>
                  <a:cubicBezTo>
                    <a:pt x="922" y="1261"/>
                    <a:pt x="922" y="1261"/>
                    <a:pt x="922" y="1261"/>
                  </a:cubicBezTo>
                  <a:cubicBezTo>
                    <a:pt x="922" y="1245"/>
                    <a:pt x="922" y="1245"/>
                    <a:pt x="922" y="1245"/>
                  </a:cubicBezTo>
                  <a:close/>
                  <a:moveTo>
                    <a:pt x="922" y="1277"/>
                  </a:moveTo>
                  <a:cubicBezTo>
                    <a:pt x="938" y="1277"/>
                    <a:pt x="938" y="1277"/>
                    <a:pt x="938" y="1277"/>
                  </a:cubicBezTo>
                  <a:cubicBezTo>
                    <a:pt x="938" y="1294"/>
                    <a:pt x="938" y="1294"/>
                    <a:pt x="938" y="1294"/>
                  </a:cubicBezTo>
                  <a:cubicBezTo>
                    <a:pt x="922" y="1294"/>
                    <a:pt x="922" y="1294"/>
                    <a:pt x="922" y="1294"/>
                  </a:cubicBezTo>
                  <a:cubicBezTo>
                    <a:pt x="922" y="1277"/>
                    <a:pt x="922" y="1277"/>
                    <a:pt x="922" y="1277"/>
                  </a:cubicBezTo>
                  <a:close/>
                  <a:moveTo>
                    <a:pt x="922" y="1310"/>
                  </a:moveTo>
                  <a:cubicBezTo>
                    <a:pt x="938" y="1310"/>
                    <a:pt x="938" y="1310"/>
                    <a:pt x="938" y="1310"/>
                  </a:cubicBezTo>
                  <a:cubicBezTo>
                    <a:pt x="938" y="1326"/>
                    <a:pt x="938" y="1326"/>
                    <a:pt x="938" y="1326"/>
                  </a:cubicBezTo>
                  <a:cubicBezTo>
                    <a:pt x="922" y="1326"/>
                    <a:pt x="922" y="1326"/>
                    <a:pt x="922" y="1326"/>
                  </a:cubicBezTo>
                  <a:cubicBezTo>
                    <a:pt x="922" y="1310"/>
                    <a:pt x="922" y="1310"/>
                    <a:pt x="922" y="1310"/>
                  </a:cubicBezTo>
                  <a:close/>
                  <a:moveTo>
                    <a:pt x="922" y="1343"/>
                  </a:moveTo>
                  <a:cubicBezTo>
                    <a:pt x="938" y="1343"/>
                    <a:pt x="938" y="1343"/>
                    <a:pt x="938" y="1343"/>
                  </a:cubicBezTo>
                  <a:cubicBezTo>
                    <a:pt x="938" y="1359"/>
                    <a:pt x="938" y="1359"/>
                    <a:pt x="938" y="1359"/>
                  </a:cubicBezTo>
                  <a:cubicBezTo>
                    <a:pt x="922" y="1359"/>
                    <a:pt x="922" y="1359"/>
                    <a:pt x="922" y="1359"/>
                  </a:cubicBezTo>
                  <a:cubicBezTo>
                    <a:pt x="922" y="1343"/>
                    <a:pt x="922" y="1343"/>
                    <a:pt x="922" y="1343"/>
                  </a:cubicBezTo>
                  <a:close/>
                  <a:moveTo>
                    <a:pt x="922" y="1375"/>
                  </a:moveTo>
                  <a:cubicBezTo>
                    <a:pt x="938" y="1375"/>
                    <a:pt x="938" y="1375"/>
                    <a:pt x="938" y="1375"/>
                  </a:cubicBezTo>
                  <a:cubicBezTo>
                    <a:pt x="938" y="1392"/>
                    <a:pt x="938" y="1392"/>
                    <a:pt x="938" y="1392"/>
                  </a:cubicBezTo>
                  <a:cubicBezTo>
                    <a:pt x="922" y="1392"/>
                    <a:pt x="922" y="1392"/>
                    <a:pt x="922" y="1392"/>
                  </a:cubicBezTo>
                  <a:cubicBezTo>
                    <a:pt x="922" y="1375"/>
                    <a:pt x="922" y="1375"/>
                    <a:pt x="922" y="1375"/>
                  </a:cubicBezTo>
                  <a:close/>
                  <a:moveTo>
                    <a:pt x="922" y="1408"/>
                  </a:moveTo>
                  <a:cubicBezTo>
                    <a:pt x="938" y="1408"/>
                    <a:pt x="938" y="1408"/>
                    <a:pt x="938" y="1408"/>
                  </a:cubicBezTo>
                  <a:cubicBezTo>
                    <a:pt x="938" y="1424"/>
                    <a:pt x="938" y="1424"/>
                    <a:pt x="938" y="1424"/>
                  </a:cubicBezTo>
                  <a:cubicBezTo>
                    <a:pt x="922" y="1424"/>
                    <a:pt x="922" y="1424"/>
                    <a:pt x="922" y="1424"/>
                  </a:cubicBezTo>
                  <a:cubicBezTo>
                    <a:pt x="922" y="1408"/>
                    <a:pt x="922" y="1408"/>
                    <a:pt x="922" y="1408"/>
                  </a:cubicBezTo>
                  <a:close/>
                  <a:moveTo>
                    <a:pt x="922" y="1441"/>
                  </a:moveTo>
                  <a:cubicBezTo>
                    <a:pt x="938" y="1441"/>
                    <a:pt x="938" y="1441"/>
                    <a:pt x="938" y="1441"/>
                  </a:cubicBezTo>
                  <a:cubicBezTo>
                    <a:pt x="938" y="1457"/>
                    <a:pt x="938" y="1457"/>
                    <a:pt x="938" y="1457"/>
                  </a:cubicBezTo>
                  <a:cubicBezTo>
                    <a:pt x="922" y="1457"/>
                    <a:pt x="922" y="1457"/>
                    <a:pt x="922" y="1457"/>
                  </a:cubicBezTo>
                  <a:cubicBezTo>
                    <a:pt x="922" y="1441"/>
                    <a:pt x="922" y="1441"/>
                    <a:pt x="922" y="1441"/>
                  </a:cubicBezTo>
                  <a:close/>
                  <a:moveTo>
                    <a:pt x="922" y="1473"/>
                  </a:moveTo>
                  <a:cubicBezTo>
                    <a:pt x="938" y="1473"/>
                    <a:pt x="938" y="1473"/>
                    <a:pt x="938" y="1473"/>
                  </a:cubicBezTo>
                  <a:cubicBezTo>
                    <a:pt x="938" y="1490"/>
                    <a:pt x="938" y="1490"/>
                    <a:pt x="938" y="1490"/>
                  </a:cubicBezTo>
                  <a:cubicBezTo>
                    <a:pt x="922" y="1490"/>
                    <a:pt x="922" y="1490"/>
                    <a:pt x="922" y="1490"/>
                  </a:cubicBezTo>
                  <a:cubicBezTo>
                    <a:pt x="922" y="1473"/>
                    <a:pt x="922" y="1473"/>
                    <a:pt x="922" y="1473"/>
                  </a:cubicBezTo>
                  <a:close/>
                  <a:moveTo>
                    <a:pt x="922" y="1506"/>
                  </a:moveTo>
                  <a:cubicBezTo>
                    <a:pt x="938" y="1506"/>
                    <a:pt x="938" y="1506"/>
                    <a:pt x="938" y="1506"/>
                  </a:cubicBezTo>
                  <a:cubicBezTo>
                    <a:pt x="938" y="1522"/>
                    <a:pt x="938" y="1522"/>
                    <a:pt x="938" y="1522"/>
                  </a:cubicBezTo>
                  <a:cubicBezTo>
                    <a:pt x="922" y="1522"/>
                    <a:pt x="922" y="1522"/>
                    <a:pt x="922" y="1522"/>
                  </a:cubicBezTo>
                  <a:cubicBezTo>
                    <a:pt x="922" y="1506"/>
                    <a:pt x="922" y="1506"/>
                    <a:pt x="922" y="1506"/>
                  </a:cubicBezTo>
                  <a:close/>
                  <a:moveTo>
                    <a:pt x="922" y="1539"/>
                  </a:moveTo>
                  <a:cubicBezTo>
                    <a:pt x="938" y="1539"/>
                    <a:pt x="938" y="1539"/>
                    <a:pt x="938" y="1539"/>
                  </a:cubicBezTo>
                  <a:cubicBezTo>
                    <a:pt x="938" y="1555"/>
                    <a:pt x="938" y="1555"/>
                    <a:pt x="938" y="1555"/>
                  </a:cubicBezTo>
                  <a:cubicBezTo>
                    <a:pt x="922" y="1555"/>
                    <a:pt x="922" y="1555"/>
                    <a:pt x="922" y="1555"/>
                  </a:cubicBezTo>
                  <a:cubicBezTo>
                    <a:pt x="922" y="1539"/>
                    <a:pt x="922" y="1539"/>
                    <a:pt x="922" y="1539"/>
                  </a:cubicBezTo>
                  <a:close/>
                  <a:moveTo>
                    <a:pt x="922" y="1571"/>
                  </a:moveTo>
                  <a:cubicBezTo>
                    <a:pt x="938" y="1571"/>
                    <a:pt x="938" y="1571"/>
                    <a:pt x="938" y="1571"/>
                  </a:cubicBezTo>
                  <a:cubicBezTo>
                    <a:pt x="938" y="1587"/>
                    <a:pt x="938" y="1587"/>
                    <a:pt x="938" y="1587"/>
                  </a:cubicBezTo>
                  <a:cubicBezTo>
                    <a:pt x="922" y="1587"/>
                    <a:pt x="922" y="1587"/>
                    <a:pt x="922" y="1587"/>
                  </a:cubicBezTo>
                  <a:cubicBezTo>
                    <a:pt x="922" y="1571"/>
                    <a:pt x="922" y="1571"/>
                    <a:pt x="922" y="1571"/>
                  </a:cubicBezTo>
                  <a:close/>
                  <a:moveTo>
                    <a:pt x="922" y="1604"/>
                  </a:moveTo>
                  <a:cubicBezTo>
                    <a:pt x="938" y="1604"/>
                    <a:pt x="938" y="1604"/>
                    <a:pt x="938" y="1604"/>
                  </a:cubicBezTo>
                  <a:cubicBezTo>
                    <a:pt x="938" y="1620"/>
                    <a:pt x="938" y="1620"/>
                    <a:pt x="938" y="1620"/>
                  </a:cubicBezTo>
                  <a:cubicBezTo>
                    <a:pt x="922" y="1620"/>
                    <a:pt x="922" y="1620"/>
                    <a:pt x="922" y="1620"/>
                  </a:cubicBezTo>
                  <a:cubicBezTo>
                    <a:pt x="922" y="1604"/>
                    <a:pt x="922" y="1604"/>
                    <a:pt x="922" y="1604"/>
                  </a:cubicBezTo>
                  <a:close/>
                  <a:moveTo>
                    <a:pt x="922" y="1636"/>
                  </a:moveTo>
                  <a:cubicBezTo>
                    <a:pt x="938" y="1636"/>
                    <a:pt x="938" y="1636"/>
                    <a:pt x="938" y="1636"/>
                  </a:cubicBezTo>
                  <a:cubicBezTo>
                    <a:pt x="938" y="1653"/>
                    <a:pt x="938" y="1653"/>
                    <a:pt x="938" y="1653"/>
                  </a:cubicBezTo>
                  <a:cubicBezTo>
                    <a:pt x="922" y="1653"/>
                    <a:pt x="922" y="1653"/>
                    <a:pt x="922" y="1653"/>
                  </a:cubicBezTo>
                  <a:cubicBezTo>
                    <a:pt x="922" y="1636"/>
                    <a:pt x="922" y="1636"/>
                    <a:pt x="922" y="1636"/>
                  </a:cubicBezTo>
                  <a:close/>
                  <a:moveTo>
                    <a:pt x="2589" y="741"/>
                  </a:moveTo>
                  <a:cubicBezTo>
                    <a:pt x="2589" y="742"/>
                    <a:pt x="2589" y="742"/>
                    <a:pt x="2589" y="742"/>
                  </a:cubicBezTo>
                  <a:cubicBezTo>
                    <a:pt x="2605" y="742"/>
                    <a:pt x="2605" y="742"/>
                    <a:pt x="2605" y="742"/>
                  </a:cubicBezTo>
                  <a:cubicBezTo>
                    <a:pt x="2605" y="741"/>
                    <a:pt x="2605" y="741"/>
                    <a:pt x="2605" y="741"/>
                  </a:cubicBezTo>
                  <a:cubicBezTo>
                    <a:pt x="2589" y="741"/>
                    <a:pt x="2589" y="741"/>
                    <a:pt x="2589" y="741"/>
                  </a:cubicBezTo>
                  <a:close/>
                  <a:moveTo>
                    <a:pt x="2589" y="758"/>
                  </a:moveTo>
                  <a:cubicBezTo>
                    <a:pt x="2605" y="758"/>
                    <a:pt x="2605" y="758"/>
                    <a:pt x="2605" y="758"/>
                  </a:cubicBezTo>
                  <a:cubicBezTo>
                    <a:pt x="2605" y="774"/>
                    <a:pt x="2605" y="774"/>
                    <a:pt x="2605" y="774"/>
                  </a:cubicBezTo>
                  <a:cubicBezTo>
                    <a:pt x="2589" y="774"/>
                    <a:pt x="2589" y="774"/>
                    <a:pt x="2589" y="774"/>
                  </a:cubicBezTo>
                  <a:cubicBezTo>
                    <a:pt x="2589" y="758"/>
                    <a:pt x="2589" y="758"/>
                    <a:pt x="2589" y="758"/>
                  </a:cubicBezTo>
                  <a:close/>
                  <a:moveTo>
                    <a:pt x="2589" y="791"/>
                  </a:moveTo>
                  <a:cubicBezTo>
                    <a:pt x="2605" y="791"/>
                    <a:pt x="2605" y="791"/>
                    <a:pt x="2605" y="791"/>
                  </a:cubicBezTo>
                  <a:cubicBezTo>
                    <a:pt x="2605" y="807"/>
                    <a:pt x="2605" y="807"/>
                    <a:pt x="2605" y="807"/>
                  </a:cubicBezTo>
                  <a:cubicBezTo>
                    <a:pt x="2589" y="807"/>
                    <a:pt x="2589" y="807"/>
                    <a:pt x="2589" y="807"/>
                  </a:cubicBezTo>
                  <a:cubicBezTo>
                    <a:pt x="2589" y="791"/>
                    <a:pt x="2589" y="791"/>
                    <a:pt x="2589" y="791"/>
                  </a:cubicBezTo>
                  <a:close/>
                  <a:moveTo>
                    <a:pt x="2589" y="823"/>
                  </a:moveTo>
                  <a:cubicBezTo>
                    <a:pt x="2605" y="823"/>
                    <a:pt x="2605" y="823"/>
                    <a:pt x="2605" y="823"/>
                  </a:cubicBezTo>
                  <a:cubicBezTo>
                    <a:pt x="2605" y="840"/>
                    <a:pt x="2605" y="840"/>
                    <a:pt x="2605" y="840"/>
                  </a:cubicBezTo>
                  <a:cubicBezTo>
                    <a:pt x="2589" y="840"/>
                    <a:pt x="2589" y="840"/>
                    <a:pt x="2589" y="840"/>
                  </a:cubicBezTo>
                  <a:cubicBezTo>
                    <a:pt x="2589" y="823"/>
                    <a:pt x="2589" y="823"/>
                    <a:pt x="2589" y="823"/>
                  </a:cubicBezTo>
                  <a:close/>
                  <a:moveTo>
                    <a:pt x="2589" y="856"/>
                  </a:moveTo>
                  <a:cubicBezTo>
                    <a:pt x="2605" y="856"/>
                    <a:pt x="2605" y="856"/>
                    <a:pt x="2605" y="856"/>
                  </a:cubicBezTo>
                  <a:cubicBezTo>
                    <a:pt x="2605" y="872"/>
                    <a:pt x="2605" y="872"/>
                    <a:pt x="2605" y="872"/>
                  </a:cubicBezTo>
                  <a:cubicBezTo>
                    <a:pt x="2589" y="872"/>
                    <a:pt x="2589" y="872"/>
                    <a:pt x="2589" y="872"/>
                  </a:cubicBezTo>
                  <a:cubicBezTo>
                    <a:pt x="2589" y="856"/>
                    <a:pt x="2589" y="856"/>
                    <a:pt x="2589" y="856"/>
                  </a:cubicBezTo>
                  <a:close/>
                  <a:moveTo>
                    <a:pt x="2589" y="889"/>
                  </a:moveTo>
                  <a:cubicBezTo>
                    <a:pt x="2605" y="889"/>
                    <a:pt x="2605" y="889"/>
                    <a:pt x="2605" y="889"/>
                  </a:cubicBezTo>
                  <a:cubicBezTo>
                    <a:pt x="2605" y="905"/>
                    <a:pt x="2605" y="905"/>
                    <a:pt x="2605" y="905"/>
                  </a:cubicBezTo>
                  <a:cubicBezTo>
                    <a:pt x="2589" y="905"/>
                    <a:pt x="2589" y="905"/>
                    <a:pt x="2589" y="905"/>
                  </a:cubicBezTo>
                  <a:cubicBezTo>
                    <a:pt x="2589" y="889"/>
                    <a:pt x="2589" y="889"/>
                    <a:pt x="2589" y="889"/>
                  </a:cubicBezTo>
                  <a:close/>
                  <a:moveTo>
                    <a:pt x="2589" y="921"/>
                  </a:moveTo>
                  <a:cubicBezTo>
                    <a:pt x="2605" y="921"/>
                    <a:pt x="2605" y="921"/>
                    <a:pt x="2605" y="921"/>
                  </a:cubicBezTo>
                  <a:cubicBezTo>
                    <a:pt x="2605" y="938"/>
                    <a:pt x="2605" y="938"/>
                    <a:pt x="2605" y="938"/>
                  </a:cubicBezTo>
                  <a:cubicBezTo>
                    <a:pt x="2589" y="938"/>
                    <a:pt x="2589" y="938"/>
                    <a:pt x="2589" y="938"/>
                  </a:cubicBezTo>
                  <a:cubicBezTo>
                    <a:pt x="2589" y="921"/>
                    <a:pt x="2589" y="921"/>
                    <a:pt x="2589" y="921"/>
                  </a:cubicBezTo>
                  <a:close/>
                  <a:moveTo>
                    <a:pt x="2589" y="954"/>
                  </a:moveTo>
                  <a:cubicBezTo>
                    <a:pt x="2605" y="954"/>
                    <a:pt x="2605" y="954"/>
                    <a:pt x="2605" y="954"/>
                  </a:cubicBezTo>
                  <a:cubicBezTo>
                    <a:pt x="2605" y="970"/>
                    <a:pt x="2605" y="970"/>
                    <a:pt x="2605" y="970"/>
                  </a:cubicBezTo>
                  <a:cubicBezTo>
                    <a:pt x="2589" y="970"/>
                    <a:pt x="2589" y="970"/>
                    <a:pt x="2589" y="970"/>
                  </a:cubicBezTo>
                  <a:cubicBezTo>
                    <a:pt x="2589" y="954"/>
                    <a:pt x="2589" y="954"/>
                    <a:pt x="2589" y="954"/>
                  </a:cubicBezTo>
                  <a:close/>
                  <a:moveTo>
                    <a:pt x="2589" y="987"/>
                  </a:moveTo>
                  <a:cubicBezTo>
                    <a:pt x="2605" y="987"/>
                    <a:pt x="2605" y="987"/>
                    <a:pt x="2605" y="987"/>
                  </a:cubicBezTo>
                  <a:cubicBezTo>
                    <a:pt x="2605" y="1003"/>
                    <a:pt x="2605" y="1003"/>
                    <a:pt x="2605" y="1003"/>
                  </a:cubicBezTo>
                  <a:cubicBezTo>
                    <a:pt x="2589" y="1003"/>
                    <a:pt x="2589" y="1003"/>
                    <a:pt x="2589" y="1003"/>
                  </a:cubicBezTo>
                  <a:cubicBezTo>
                    <a:pt x="2589" y="987"/>
                    <a:pt x="2589" y="987"/>
                    <a:pt x="2589" y="987"/>
                  </a:cubicBezTo>
                  <a:close/>
                  <a:moveTo>
                    <a:pt x="2589" y="1019"/>
                  </a:moveTo>
                  <a:cubicBezTo>
                    <a:pt x="2605" y="1019"/>
                    <a:pt x="2605" y="1019"/>
                    <a:pt x="2605" y="1019"/>
                  </a:cubicBezTo>
                  <a:cubicBezTo>
                    <a:pt x="2605" y="1036"/>
                    <a:pt x="2605" y="1036"/>
                    <a:pt x="2605" y="1036"/>
                  </a:cubicBezTo>
                  <a:cubicBezTo>
                    <a:pt x="2589" y="1036"/>
                    <a:pt x="2589" y="1036"/>
                    <a:pt x="2589" y="1036"/>
                  </a:cubicBezTo>
                  <a:cubicBezTo>
                    <a:pt x="2589" y="1019"/>
                    <a:pt x="2589" y="1019"/>
                    <a:pt x="2589" y="1019"/>
                  </a:cubicBezTo>
                  <a:close/>
                  <a:moveTo>
                    <a:pt x="2589" y="1052"/>
                  </a:moveTo>
                  <a:cubicBezTo>
                    <a:pt x="2605" y="1052"/>
                    <a:pt x="2605" y="1052"/>
                    <a:pt x="2605" y="1052"/>
                  </a:cubicBezTo>
                  <a:cubicBezTo>
                    <a:pt x="2605" y="1060"/>
                    <a:pt x="2605" y="1060"/>
                    <a:pt x="2605" y="1060"/>
                  </a:cubicBezTo>
                  <a:cubicBezTo>
                    <a:pt x="2605" y="1069"/>
                    <a:pt x="2605" y="1069"/>
                    <a:pt x="2605" y="1069"/>
                  </a:cubicBezTo>
                  <a:cubicBezTo>
                    <a:pt x="2597" y="1069"/>
                    <a:pt x="2597" y="1069"/>
                    <a:pt x="2597" y="1069"/>
                  </a:cubicBezTo>
                  <a:cubicBezTo>
                    <a:pt x="2589" y="1069"/>
                    <a:pt x="2589" y="1069"/>
                    <a:pt x="2589" y="1069"/>
                  </a:cubicBezTo>
                  <a:cubicBezTo>
                    <a:pt x="2589" y="1060"/>
                    <a:pt x="2589" y="1060"/>
                    <a:pt x="2589" y="1060"/>
                  </a:cubicBezTo>
                  <a:cubicBezTo>
                    <a:pt x="2589" y="1060"/>
                    <a:pt x="2589" y="1060"/>
                    <a:pt x="2589" y="1060"/>
                  </a:cubicBezTo>
                  <a:cubicBezTo>
                    <a:pt x="2589" y="1052"/>
                    <a:pt x="2589" y="1052"/>
                    <a:pt x="2589" y="1052"/>
                  </a:cubicBezTo>
                  <a:close/>
                  <a:moveTo>
                    <a:pt x="2573" y="1052"/>
                  </a:moveTo>
                  <a:cubicBezTo>
                    <a:pt x="2573" y="1069"/>
                    <a:pt x="2573" y="1069"/>
                    <a:pt x="2573" y="1069"/>
                  </a:cubicBezTo>
                  <a:cubicBezTo>
                    <a:pt x="2556" y="1069"/>
                    <a:pt x="2556" y="1069"/>
                    <a:pt x="2556" y="1069"/>
                  </a:cubicBezTo>
                  <a:cubicBezTo>
                    <a:pt x="2556" y="1052"/>
                    <a:pt x="2556" y="1052"/>
                    <a:pt x="2556" y="1052"/>
                  </a:cubicBezTo>
                  <a:cubicBezTo>
                    <a:pt x="2573" y="1052"/>
                    <a:pt x="2573" y="1052"/>
                    <a:pt x="2573" y="1052"/>
                  </a:cubicBezTo>
                  <a:close/>
                  <a:moveTo>
                    <a:pt x="2540" y="1052"/>
                  </a:moveTo>
                  <a:cubicBezTo>
                    <a:pt x="2540" y="1069"/>
                    <a:pt x="2540" y="1069"/>
                    <a:pt x="2540" y="1069"/>
                  </a:cubicBezTo>
                  <a:cubicBezTo>
                    <a:pt x="2524" y="1069"/>
                    <a:pt x="2524" y="1069"/>
                    <a:pt x="2524" y="1069"/>
                  </a:cubicBezTo>
                  <a:cubicBezTo>
                    <a:pt x="2524" y="1052"/>
                    <a:pt x="2524" y="1052"/>
                    <a:pt x="2524" y="1052"/>
                  </a:cubicBezTo>
                  <a:cubicBezTo>
                    <a:pt x="2540" y="1052"/>
                    <a:pt x="2540" y="1052"/>
                    <a:pt x="2540" y="1052"/>
                  </a:cubicBezTo>
                  <a:close/>
                  <a:moveTo>
                    <a:pt x="2507" y="1052"/>
                  </a:moveTo>
                  <a:cubicBezTo>
                    <a:pt x="2507" y="1069"/>
                    <a:pt x="2507" y="1069"/>
                    <a:pt x="2507" y="1069"/>
                  </a:cubicBezTo>
                  <a:cubicBezTo>
                    <a:pt x="2491" y="1069"/>
                    <a:pt x="2491" y="1069"/>
                    <a:pt x="2491" y="1069"/>
                  </a:cubicBezTo>
                  <a:cubicBezTo>
                    <a:pt x="2491" y="1052"/>
                    <a:pt x="2491" y="1052"/>
                    <a:pt x="2491" y="1052"/>
                  </a:cubicBezTo>
                  <a:cubicBezTo>
                    <a:pt x="2507" y="1052"/>
                    <a:pt x="2507" y="1052"/>
                    <a:pt x="2507" y="1052"/>
                  </a:cubicBezTo>
                  <a:close/>
                  <a:moveTo>
                    <a:pt x="2475" y="1052"/>
                  </a:moveTo>
                  <a:cubicBezTo>
                    <a:pt x="2475" y="1069"/>
                    <a:pt x="2475" y="1069"/>
                    <a:pt x="2475" y="1069"/>
                  </a:cubicBezTo>
                  <a:cubicBezTo>
                    <a:pt x="2458" y="1069"/>
                    <a:pt x="2458" y="1069"/>
                    <a:pt x="2458" y="1069"/>
                  </a:cubicBezTo>
                  <a:cubicBezTo>
                    <a:pt x="2458" y="1052"/>
                    <a:pt x="2458" y="1052"/>
                    <a:pt x="2458" y="1052"/>
                  </a:cubicBezTo>
                  <a:cubicBezTo>
                    <a:pt x="2475" y="1052"/>
                    <a:pt x="2475" y="1052"/>
                    <a:pt x="2475" y="1052"/>
                  </a:cubicBezTo>
                  <a:close/>
                  <a:moveTo>
                    <a:pt x="2442" y="1052"/>
                  </a:moveTo>
                  <a:cubicBezTo>
                    <a:pt x="2442" y="1069"/>
                    <a:pt x="2442" y="1069"/>
                    <a:pt x="2442" y="1069"/>
                  </a:cubicBezTo>
                  <a:cubicBezTo>
                    <a:pt x="2426" y="1069"/>
                    <a:pt x="2426" y="1069"/>
                    <a:pt x="2426" y="1069"/>
                  </a:cubicBezTo>
                  <a:cubicBezTo>
                    <a:pt x="2426" y="1052"/>
                    <a:pt x="2426" y="1052"/>
                    <a:pt x="2426" y="1052"/>
                  </a:cubicBezTo>
                  <a:cubicBezTo>
                    <a:pt x="2442" y="1052"/>
                    <a:pt x="2442" y="1052"/>
                    <a:pt x="2442" y="1052"/>
                  </a:cubicBezTo>
                  <a:close/>
                  <a:moveTo>
                    <a:pt x="2410" y="1052"/>
                  </a:moveTo>
                  <a:cubicBezTo>
                    <a:pt x="2410" y="1069"/>
                    <a:pt x="2410" y="1069"/>
                    <a:pt x="2410" y="1069"/>
                  </a:cubicBezTo>
                  <a:cubicBezTo>
                    <a:pt x="2393" y="1069"/>
                    <a:pt x="2393" y="1069"/>
                    <a:pt x="2393" y="1069"/>
                  </a:cubicBezTo>
                  <a:cubicBezTo>
                    <a:pt x="2393" y="1052"/>
                    <a:pt x="2393" y="1052"/>
                    <a:pt x="2393" y="1052"/>
                  </a:cubicBezTo>
                  <a:cubicBezTo>
                    <a:pt x="2410" y="1052"/>
                    <a:pt x="2410" y="1052"/>
                    <a:pt x="2410" y="1052"/>
                  </a:cubicBezTo>
                  <a:close/>
                  <a:moveTo>
                    <a:pt x="2377" y="1052"/>
                  </a:moveTo>
                  <a:cubicBezTo>
                    <a:pt x="2377" y="1069"/>
                    <a:pt x="2377" y="1069"/>
                    <a:pt x="2377" y="1069"/>
                  </a:cubicBezTo>
                  <a:cubicBezTo>
                    <a:pt x="2361" y="1069"/>
                    <a:pt x="2361" y="1069"/>
                    <a:pt x="2361" y="1069"/>
                  </a:cubicBezTo>
                  <a:cubicBezTo>
                    <a:pt x="2361" y="1052"/>
                    <a:pt x="2361" y="1052"/>
                    <a:pt x="2361" y="1052"/>
                  </a:cubicBezTo>
                  <a:cubicBezTo>
                    <a:pt x="2377" y="1052"/>
                    <a:pt x="2377" y="1052"/>
                    <a:pt x="2377" y="1052"/>
                  </a:cubicBezTo>
                  <a:close/>
                  <a:moveTo>
                    <a:pt x="2344" y="1052"/>
                  </a:moveTo>
                  <a:cubicBezTo>
                    <a:pt x="2344" y="1069"/>
                    <a:pt x="2344" y="1069"/>
                    <a:pt x="2344" y="1069"/>
                  </a:cubicBezTo>
                  <a:cubicBezTo>
                    <a:pt x="2328" y="1069"/>
                    <a:pt x="2328" y="1069"/>
                    <a:pt x="2328" y="1069"/>
                  </a:cubicBezTo>
                  <a:cubicBezTo>
                    <a:pt x="2328" y="1052"/>
                    <a:pt x="2328" y="1052"/>
                    <a:pt x="2328" y="1052"/>
                  </a:cubicBezTo>
                  <a:cubicBezTo>
                    <a:pt x="2344" y="1052"/>
                    <a:pt x="2344" y="1052"/>
                    <a:pt x="2344" y="1052"/>
                  </a:cubicBezTo>
                  <a:close/>
                  <a:moveTo>
                    <a:pt x="2312" y="1052"/>
                  </a:moveTo>
                  <a:cubicBezTo>
                    <a:pt x="2312" y="1069"/>
                    <a:pt x="2312" y="1069"/>
                    <a:pt x="2312" y="1069"/>
                  </a:cubicBezTo>
                  <a:cubicBezTo>
                    <a:pt x="2295" y="1069"/>
                    <a:pt x="2295" y="1069"/>
                    <a:pt x="2295" y="1069"/>
                  </a:cubicBezTo>
                  <a:cubicBezTo>
                    <a:pt x="2295" y="1052"/>
                    <a:pt x="2295" y="1052"/>
                    <a:pt x="2295" y="1052"/>
                  </a:cubicBezTo>
                  <a:cubicBezTo>
                    <a:pt x="2312" y="1052"/>
                    <a:pt x="2312" y="1052"/>
                    <a:pt x="2312" y="1052"/>
                  </a:cubicBezTo>
                  <a:close/>
                  <a:moveTo>
                    <a:pt x="2279" y="1052"/>
                  </a:moveTo>
                  <a:cubicBezTo>
                    <a:pt x="2279" y="1069"/>
                    <a:pt x="2279" y="1069"/>
                    <a:pt x="2279" y="1069"/>
                  </a:cubicBezTo>
                  <a:cubicBezTo>
                    <a:pt x="2263" y="1069"/>
                    <a:pt x="2263" y="1069"/>
                    <a:pt x="2263" y="1069"/>
                  </a:cubicBezTo>
                  <a:cubicBezTo>
                    <a:pt x="2263" y="1052"/>
                    <a:pt x="2263" y="1052"/>
                    <a:pt x="2263" y="1052"/>
                  </a:cubicBezTo>
                  <a:cubicBezTo>
                    <a:pt x="2279" y="1052"/>
                    <a:pt x="2279" y="1052"/>
                    <a:pt x="2279" y="1052"/>
                  </a:cubicBezTo>
                  <a:close/>
                  <a:moveTo>
                    <a:pt x="2246" y="1052"/>
                  </a:moveTo>
                  <a:cubicBezTo>
                    <a:pt x="2246" y="1069"/>
                    <a:pt x="2246" y="1069"/>
                    <a:pt x="2246" y="1069"/>
                  </a:cubicBezTo>
                  <a:cubicBezTo>
                    <a:pt x="2230" y="1069"/>
                    <a:pt x="2230" y="1069"/>
                    <a:pt x="2230" y="1069"/>
                  </a:cubicBezTo>
                  <a:cubicBezTo>
                    <a:pt x="2230" y="1052"/>
                    <a:pt x="2230" y="1052"/>
                    <a:pt x="2230" y="1052"/>
                  </a:cubicBezTo>
                  <a:cubicBezTo>
                    <a:pt x="2246" y="1052"/>
                    <a:pt x="2246" y="1052"/>
                    <a:pt x="2246" y="1052"/>
                  </a:cubicBezTo>
                  <a:close/>
                  <a:moveTo>
                    <a:pt x="2214" y="1052"/>
                  </a:moveTo>
                  <a:cubicBezTo>
                    <a:pt x="2214" y="1069"/>
                    <a:pt x="2214" y="1069"/>
                    <a:pt x="2214" y="1069"/>
                  </a:cubicBezTo>
                  <a:cubicBezTo>
                    <a:pt x="2197" y="1069"/>
                    <a:pt x="2197" y="1069"/>
                    <a:pt x="2197" y="1069"/>
                  </a:cubicBezTo>
                  <a:cubicBezTo>
                    <a:pt x="2197" y="1052"/>
                    <a:pt x="2197" y="1052"/>
                    <a:pt x="2197" y="1052"/>
                  </a:cubicBezTo>
                  <a:cubicBezTo>
                    <a:pt x="2214" y="1052"/>
                    <a:pt x="2214" y="1052"/>
                    <a:pt x="2214" y="1052"/>
                  </a:cubicBezTo>
                  <a:close/>
                  <a:moveTo>
                    <a:pt x="2181" y="1052"/>
                  </a:moveTo>
                  <a:cubicBezTo>
                    <a:pt x="2181" y="1069"/>
                    <a:pt x="2181" y="1069"/>
                    <a:pt x="2181" y="1069"/>
                  </a:cubicBezTo>
                  <a:cubicBezTo>
                    <a:pt x="2165" y="1069"/>
                    <a:pt x="2165" y="1069"/>
                    <a:pt x="2165" y="1069"/>
                  </a:cubicBezTo>
                  <a:cubicBezTo>
                    <a:pt x="2165" y="1052"/>
                    <a:pt x="2165" y="1052"/>
                    <a:pt x="2165" y="1052"/>
                  </a:cubicBezTo>
                  <a:cubicBezTo>
                    <a:pt x="2181" y="1052"/>
                    <a:pt x="2181" y="1052"/>
                    <a:pt x="2181" y="1052"/>
                  </a:cubicBezTo>
                  <a:close/>
                  <a:moveTo>
                    <a:pt x="2148" y="1052"/>
                  </a:moveTo>
                  <a:cubicBezTo>
                    <a:pt x="2148" y="1069"/>
                    <a:pt x="2148" y="1069"/>
                    <a:pt x="2148" y="1069"/>
                  </a:cubicBezTo>
                  <a:cubicBezTo>
                    <a:pt x="2132" y="1069"/>
                    <a:pt x="2132" y="1069"/>
                    <a:pt x="2132" y="1069"/>
                  </a:cubicBezTo>
                  <a:cubicBezTo>
                    <a:pt x="2132" y="1052"/>
                    <a:pt x="2132" y="1052"/>
                    <a:pt x="2132" y="1052"/>
                  </a:cubicBezTo>
                  <a:cubicBezTo>
                    <a:pt x="2148" y="1052"/>
                    <a:pt x="2148" y="1052"/>
                    <a:pt x="2148" y="1052"/>
                  </a:cubicBezTo>
                  <a:close/>
                  <a:moveTo>
                    <a:pt x="2116" y="1052"/>
                  </a:moveTo>
                  <a:cubicBezTo>
                    <a:pt x="2116" y="1069"/>
                    <a:pt x="2116" y="1069"/>
                    <a:pt x="2116" y="1069"/>
                  </a:cubicBezTo>
                  <a:cubicBezTo>
                    <a:pt x="2099" y="1069"/>
                    <a:pt x="2099" y="1069"/>
                    <a:pt x="2099" y="1069"/>
                  </a:cubicBezTo>
                  <a:cubicBezTo>
                    <a:pt x="2099" y="1052"/>
                    <a:pt x="2099" y="1052"/>
                    <a:pt x="2099" y="1052"/>
                  </a:cubicBezTo>
                  <a:cubicBezTo>
                    <a:pt x="2116" y="1052"/>
                    <a:pt x="2116" y="1052"/>
                    <a:pt x="2116" y="1052"/>
                  </a:cubicBezTo>
                  <a:close/>
                  <a:moveTo>
                    <a:pt x="2083" y="1052"/>
                  </a:moveTo>
                  <a:cubicBezTo>
                    <a:pt x="2083" y="1069"/>
                    <a:pt x="2083" y="1069"/>
                    <a:pt x="2083" y="1069"/>
                  </a:cubicBezTo>
                  <a:cubicBezTo>
                    <a:pt x="2067" y="1069"/>
                    <a:pt x="2067" y="1069"/>
                    <a:pt x="2067" y="1069"/>
                  </a:cubicBezTo>
                  <a:cubicBezTo>
                    <a:pt x="2067" y="1052"/>
                    <a:pt x="2067" y="1052"/>
                    <a:pt x="2067" y="1052"/>
                  </a:cubicBezTo>
                  <a:cubicBezTo>
                    <a:pt x="2083" y="1052"/>
                    <a:pt x="2083" y="1052"/>
                    <a:pt x="2083" y="1052"/>
                  </a:cubicBezTo>
                  <a:close/>
                  <a:moveTo>
                    <a:pt x="2050" y="1052"/>
                  </a:moveTo>
                  <a:cubicBezTo>
                    <a:pt x="2050" y="1069"/>
                    <a:pt x="2050" y="1069"/>
                    <a:pt x="2050" y="1069"/>
                  </a:cubicBezTo>
                  <a:cubicBezTo>
                    <a:pt x="2045" y="1069"/>
                    <a:pt x="2039" y="1069"/>
                    <a:pt x="2033" y="1069"/>
                  </a:cubicBezTo>
                  <a:cubicBezTo>
                    <a:pt x="2033" y="1060"/>
                    <a:pt x="2033" y="1060"/>
                    <a:pt x="2033" y="1060"/>
                  </a:cubicBezTo>
                  <a:cubicBezTo>
                    <a:pt x="2033" y="1052"/>
                    <a:pt x="2033" y="1052"/>
                    <a:pt x="2033" y="1052"/>
                  </a:cubicBezTo>
                  <a:cubicBezTo>
                    <a:pt x="2041" y="1052"/>
                    <a:pt x="2041" y="1052"/>
                    <a:pt x="2041" y="1052"/>
                  </a:cubicBezTo>
                  <a:cubicBezTo>
                    <a:pt x="2050" y="1052"/>
                    <a:pt x="2050" y="1052"/>
                    <a:pt x="2050" y="1052"/>
                  </a:cubicBezTo>
                  <a:close/>
                  <a:moveTo>
                    <a:pt x="2033" y="1084"/>
                  </a:moveTo>
                  <a:cubicBezTo>
                    <a:pt x="2049" y="1084"/>
                    <a:pt x="2049" y="1084"/>
                    <a:pt x="2049" y="1084"/>
                  </a:cubicBezTo>
                  <a:cubicBezTo>
                    <a:pt x="2049" y="1100"/>
                    <a:pt x="2049" y="1100"/>
                    <a:pt x="2049" y="1100"/>
                  </a:cubicBezTo>
                  <a:cubicBezTo>
                    <a:pt x="2033" y="1100"/>
                    <a:pt x="2033" y="1100"/>
                    <a:pt x="2033" y="1100"/>
                  </a:cubicBezTo>
                  <a:cubicBezTo>
                    <a:pt x="2033" y="1084"/>
                    <a:pt x="2033" y="1084"/>
                    <a:pt x="2033" y="1084"/>
                  </a:cubicBezTo>
                  <a:close/>
                  <a:moveTo>
                    <a:pt x="2033" y="1116"/>
                  </a:moveTo>
                  <a:cubicBezTo>
                    <a:pt x="2049" y="1116"/>
                    <a:pt x="2049" y="1116"/>
                    <a:pt x="2049" y="1116"/>
                  </a:cubicBezTo>
                  <a:cubicBezTo>
                    <a:pt x="2049" y="1133"/>
                    <a:pt x="2049" y="1133"/>
                    <a:pt x="2049" y="1133"/>
                  </a:cubicBezTo>
                  <a:cubicBezTo>
                    <a:pt x="2033" y="1133"/>
                    <a:pt x="2033" y="1133"/>
                    <a:pt x="2033" y="1133"/>
                  </a:cubicBezTo>
                  <a:cubicBezTo>
                    <a:pt x="2033" y="1116"/>
                    <a:pt x="2033" y="1116"/>
                    <a:pt x="2033" y="1116"/>
                  </a:cubicBezTo>
                  <a:close/>
                  <a:moveTo>
                    <a:pt x="2033" y="1149"/>
                  </a:moveTo>
                  <a:cubicBezTo>
                    <a:pt x="2049" y="1149"/>
                    <a:pt x="2049" y="1149"/>
                    <a:pt x="2049" y="1149"/>
                  </a:cubicBezTo>
                  <a:cubicBezTo>
                    <a:pt x="2049" y="1165"/>
                    <a:pt x="2049" y="1165"/>
                    <a:pt x="2049" y="1165"/>
                  </a:cubicBezTo>
                  <a:cubicBezTo>
                    <a:pt x="2033" y="1165"/>
                    <a:pt x="2033" y="1165"/>
                    <a:pt x="2033" y="1165"/>
                  </a:cubicBezTo>
                  <a:cubicBezTo>
                    <a:pt x="2033" y="1149"/>
                    <a:pt x="2033" y="1149"/>
                    <a:pt x="2033" y="1149"/>
                  </a:cubicBezTo>
                  <a:close/>
                  <a:moveTo>
                    <a:pt x="2033" y="1182"/>
                  </a:moveTo>
                  <a:cubicBezTo>
                    <a:pt x="2049" y="1182"/>
                    <a:pt x="2049" y="1182"/>
                    <a:pt x="2049" y="1182"/>
                  </a:cubicBezTo>
                  <a:cubicBezTo>
                    <a:pt x="2049" y="1198"/>
                    <a:pt x="2049" y="1198"/>
                    <a:pt x="2049" y="1198"/>
                  </a:cubicBezTo>
                  <a:cubicBezTo>
                    <a:pt x="2033" y="1198"/>
                    <a:pt x="2033" y="1198"/>
                    <a:pt x="2033" y="1198"/>
                  </a:cubicBezTo>
                  <a:cubicBezTo>
                    <a:pt x="2033" y="1182"/>
                    <a:pt x="2033" y="1182"/>
                    <a:pt x="2033" y="1182"/>
                  </a:cubicBezTo>
                  <a:close/>
                  <a:moveTo>
                    <a:pt x="2033" y="1214"/>
                  </a:moveTo>
                  <a:cubicBezTo>
                    <a:pt x="2049" y="1214"/>
                    <a:pt x="2049" y="1214"/>
                    <a:pt x="2049" y="1214"/>
                  </a:cubicBezTo>
                  <a:cubicBezTo>
                    <a:pt x="2049" y="1231"/>
                    <a:pt x="2049" y="1231"/>
                    <a:pt x="2049" y="1231"/>
                  </a:cubicBezTo>
                  <a:cubicBezTo>
                    <a:pt x="2033" y="1231"/>
                    <a:pt x="2033" y="1231"/>
                    <a:pt x="2033" y="1231"/>
                  </a:cubicBezTo>
                  <a:cubicBezTo>
                    <a:pt x="2033" y="1214"/>
                    <a:pt x="2033" y="1214"/>
                    <a:pt x="2033" y="1214"/>
                  </a:cubicBezTo>
                  <a:close/>
                  <a:moveTo>
                    <a:pt x="2033" y="1247"/>
                  </a:moveTo>
                  <a:cubicBezTo>
                    <a:pt x="2049" y="1247"/>
                    <a:pt x="2049" y="1247"/>
                    <a:pt x="2049" y="1247"/>
                  </a:cubicBezTo>
                  <a:cubicBezTo>
                    <a:pt x="2049" y="1263"/>
                    <a:pt x="2049" y="1263"/>
                    <a:pt x="2049" y="1263"/>
                  </a:cubicBezTo>
                  <a:cubicBezTo>
                    <a:pt x="2033" y="1263"/>
                    <a:pt x="2033" y="1263"/>
                    <a:pt x="2033" y="1263"/>
                  </a:cubicBezTo>
                  <a:cubicBezTo>
                    <a:pt x="2033" y="1247"/>
                    <a:pt x="2033" y="1247"/>
                    <a:pt x="2033" y="1247"/>
                  </a:cubicBezTo>
                  <a:close/>
                  <a:moveTo>
                    <a:pt x="2033" y="1280"/>
                  </a:moveTo>
                  <a:cubicBezTo>
                    <a:pt x="2049" y="1280"/>
                    <a:pt x="2049" y="1280"/>
                    <a:pt x="2049" y="1280"/>
                  </a:cubicBezTo>
                  <a:cubicBezTo>
                    <a:pt x="2049" y="1296"/>
                    <a:pt x="2049" y="1296"/>
                    <a:pt x="2049" y="1296"/>
                  </a:cubicBezTo>
                  <a:cubicBezTo>
                    <a:pt x="2033" y="1296"/>
                    <a:pt x="2033" y="1296"/>
                    <a:pt x="2033" y="1296"/>
                  </a:cubicBezTo>
                  <a:cubicBezTo>
                    <a:pt x="2033" y="1280"/>
                    <a:pt x="2033" y="1280"/>
                    <a:pt x="2033" y="1280"/>
                  </a:cubicBezTo>
                  <a:close/>
                  <a:moveTo>
                    <a:pt x="2033" y="1312"/>
                  </a:moveTo>
                  <a:cubicBezTo>
                    <a:pt x="2049" y="1312"/>
                    <a:pt x="2049" y="1312"/>
                    <a:pt x="2049" y="1312"/>
                  </a:cubicBezTo>
                  <a:cubicBezTo>
                    <a:pt x="2049" y="1329"/>
                    <a:pt x="2049" y="1329"/>
                    <a:pt x="2049" y="1329"/>
                  </a:cubicBezTo>
                  <a:cubicBezTo>
                    <a:pt x="2033" y="1329"/>
                    <a:pt x="2033" y="1329"/>
                    <a:pt x="2033" y="1329"/>
                  </a:cubicBezTo>
                  <a:cubicBezTo>
                    <a:pt x="2033" y="1312"/>
                    <a:pt x="2033" y="1312"/>
                    <a:pt x="2033" y="1312"/>
                  </a:cubicBezTo>
                  <a:close/>
                  <a:moveTo>
                    <a:pt x="2033" y="1345"/>
                  </a:moveTo>
                  <a:cubicBezTo>
                    <a:pt x="2049" y="1345"/>
                    <a:pt x="2049" y="1345"/>
                    <a:pt x="2049" y="1345"/>
                  </a:cubicBezTo>
                  <a:cubicBezTo>
                    <a:pt x="2049" y="1361"/>
                    <a:pt x="2049" y="1361"/>
                    <a:pt x="2049" y="1361"/>
                  </a:cubicBezTo>
                  <a:cubicBezTo>
                    <a:pt x="2033" y="1361"/>
                    <a:pt x="2033" y="1361"/>
                    <a:pt x="2033" y="1361"/>
                  </a:cubicBezTo>
                  <a:cubicBezTo>
                    <a:pt x="2033" y="1345"/>
                    <a:pt x="2033" y="1345"/>
                    <a:pt x="2033" y="1345"/>
                  </a:cubicBezTo>
                  <a:close/>
                  <a:moveTo>
                    <a:pt x="2033" y="1378"/>
                  </a:moveTo>
                  <a:cubicBezTo>
                    <a:pt x="2049" y="1378"/>
                    <a:pt x="2049" y="1378"/>
                    <a:pt x="2049" y="1378"/>
                  </a:cubicBezTo>
                  <a:cubicBezTo>
                    <a:pt x="2049" y="1394"/>
                    <a:pt x="2049" y="1394"/>
                    <a:pt x="2049" y="1394"/>
                  </a:cubicBezTo>
                  <a:cubicBezTo>
                    <a:pt x="2033" y="1394"/>
                    <a:pt x="2033" y="1394"/>
                    <a:pt x="2033" y="1394"/>
                  </a:cubicBezTo>
                  <a:cubicBezTo>
                    <a:pt x="2033" y="1378"/>
                    <a:pt x="2033" y="1378"/>
                    <a:pt x="2033" y="1378"/>
                  </a:cubicBezTo>
                  <a:close/>
                  <a:moveTo>
                    <a:pt x="2033" y="1410"/>
                  </a:moveTo>
                  <a:cubicBezTo>
                    <a:pt x="2049" y="1410"/>
                    <a:pt x="2049" y="1410"/>
                    <a:pt x="2049" y="1410"/>
                  </a:cubicBezTo>
                  <a:cubicBezTo>
                    <a:pt x="2049" y="1427"/>
                    <a:pt x="2049" y="1427"/>
                    <a:pt x="2049" y="1427"/>
                  </a:cubicBezTo>
                  <a:cubicBezTo>
                    <a:pt x="2033" y="1427"/>
                    <a:pt x="2033" y="1427"/>
                    <a:pt x="2033" y="1427"/>
                  </a:cubicBezTo>
                  <a:cubicBezTo>
                    <a:pt x="2033" y="1410"/>
                    <a:pt x="2033" y="1410"/>
                    <a:pt x="2033" y="1410"/>
                  </a:cubicBezTo>
                  <a:close/>
                  <a:moveTo>
                    <a:pt x="2033" y="1443"/>
                  </a:moveTo>
                  <a:cubicBezTo>
                    <a:pt x="2049" y="1443"/>
                    <a:pt x="2049" y="1443"/>
                    <a:pt x="2049" y="1443"/>
                  </a:cubicBezTo>
                  <a:cubicBezTo>
                    <a:pt x="2049" y="1459"/>
                    <a:pt x="2049" y="1459"/>
                    <a:pt x="2049" y="1459"/>
                  </a:cubicBezTo>
                  <a:cubicBezTo>
                    <a:pt x="2033" y="1459"/>
                    <a:pt x="2033" y="1459"/>
                    <a:pt x="2033" y="1459"/>
                  </a:cubicBezTo>
                  <a:cubicBezTo>
                    <a:pt x="2033" y="1443"/>
                    <a:pt x="2033" y="1443"/>
                    <a:pt x="2033" y="1443"/>
                  </a:cubicBezTo>
                  <a:close/>
                  <a:moveTo>
                    <a:pt x="2033" y="1476"/>
                  </a:moveTo>
                  <a:cubicBezTo>
                    <a:pt x="2049" y="1476"/>
                    <a:pt x="2049" y="1476"/>
                    <a:pt x="2049" y="1476"/>
                  </a:cubicBezTo>
                  <a:cubicBezTo>
                    <a:pt x="2049" y="1492"/>
                    <a:pt x="2049" y="1492"/>
                    <a:pt x="2049" y="1492"/>
                  </a:cubicBezTo>
                  <a:cubicBezTo>
                    <a:pt x="2033" y="1492"/>
                    <a:pt x="2033" y="1492"/>
                    <a:pt x="2033" y="1492"/>
                  </a:cubicBezTo>
                  <a:cubicBezTo>
                    <a:pt x="2033" y="1476"/>
                    <a:pt x="2033" y="1476"/>
                    <a:pt x="2033" y="1476"/>
                  </a:cubicBezTo>
                  <a:close/>
                  <a:moveTo>
                    <a:pt x="2033" y="1508"/>
                  </a:moveTo>
                  <a:cubicBezTo>
                    <a:pt x="2049" y="1508"/>
                    <a:pt x="2049" y="1508"/>
                    <a:pt x="2049" y="1508"/>
                  </a:cubicBezTo>
                  <a:cubicBezTo>
                    <a:pt x="2049" y="1524"/>
                    <a:pt x="2049" y="1524"/>
                    <a:pt x="2049" y="1524"/>
                  </a:cubicBezTo>
                  <a:cubicBezTo>
                    <a:pt x="2033" y="1524"/>
                    <a:pt x="2033" y="1524"/>
                    <a:pt x="2033" y="1524"/>
                  </a:cubicBezTo>
                  <a:cubicBezTo>
                    <a:pt x="2033" y="1508"/>
                    <a:pt x="2033" y="1508"/>
                    <a:pt x="2033" y="1508"/>
                  </a:cubicBezTo>
                  <a:close/>
                  <a:moveTo>
                    <a:pt x="2033" y="1541"/>
                  </a:moveTo>
                  <a:cubicBezTo>
                    <a:pt x="2049" y="1541"/>
                    <a:pt x="2049" y="1541"/>
                    <a:pt x="2049" y="1541"/>
                  </a:cubicBezTo>
                  <a:cubicBezTo>
                    <a:pt x="2049" y="1557"/>
                    <a:pt x="2049" y="1557"/>
                    <a:pt x="2049" y="1557"/>
                  </a:cubicBezTo>
                  <a:cubicBezTo>
                    <a:pt x="2033" y="1557"/>
                    <a:pt x="2033" y="1557"/>
                    <a:pt x="2033" y="1557"/>
                  </a:cubicBezTo>
                  <a:cubicBezTo>
                    <a:pt x="2033" y="1541"/>
                    <a:pt x="2033" y="1541"/>
                    <a:pt x="2033" y="1541"/>
                  </a:cubicBezTo>
                  <a:close/>
                  <a:moveTo>
                    <a:pt x="2403" y="72"/>
                  </a:moveTo>
                  <a:cubicBezTo>
                    <a:pt x="2419" y="72"/>
                    <a:pt x="2419" y="72"/>
                    <a:pt x="2419" y="72"/>
                  </a:cubicBezTo>
                  <a:cubicBezTo>
                    <a:pt x="2419" y="88"/>
                    <a:pt x="2419" y="88"/>
                    <a:pt x="2419" y="88"/>
                  </a:cubicBezTo>
                  <a:cubicBezTo>
                    <a:pt x="2403" y="88"/>
                    <a:pt x="2403" y="88"/>
                    <a:pt x="2403" y="88"/>
                  </a:cubicBezTo>
                  <a:cubicBezTo>
                    <a:pt x="2403" y="72"/>
                    <a:pt x="2403" y="72"/>
                    <a:pt x="2403" y="72"/>
                  </a:cubicBezTo>
                  <a:close/>
                  <a:moveTo>
                    <a:pt x="2403" y="104"/>
                  </a:moveTo>
                  <a:cubicBezTo>
                    <a:pt x="2419" y="104"/>
                    <a:pt x="2419" y="104"/>
                    <a:pt x="2419" y="104"/>
                  </a:cubicBezTo>
                  <a:cubicBezTo>
                    <a:pt x="2419" y="121"/>
                    <a:pt x="2419" y="121"/>
                    <a:pt x="2419" y="121"/>
                  </a:cubicBezTo>
                  <a:cubicBezTo>
                    <a:pt x="2403" y="121"/>
                    <a:pt x="2403" y="121"/>
                    <a:pt x="2403" y="121"/>
                  </a:cubicBezTo>
                  <a:cubicBezTo>
                    <a:pt x="2403" y="104"/>
                    <a:pt x="2403" y="104"/>
                    <a:pt x="2403" y="104"/>
                  </a:cubicBezTo>
                  <a:close/>
                  <a:moveTo>
                    <a:pt x="2403" y="137"/>
                  </a:moveTo>
                  <a:cubicBezTo>
                    <a:pt x="2419" y="137"/>
                    <a:pt x="2419" y="137"/>
                    <a:pt x="2419" y="137"/>
                  </a:cubicBezTo>
                  <a:cubicBezTo>
                    <a:pt x="2419" y="153"/>
                    <a:pt x="2419" y="153"/>
                    <a:pt x="2419" y="153"/>
                  </a:cubicBezTo>
                  <a:cubicBezTo>
                    <a:pt x="2403" y="153"/>
                    <a:pt x="2403" y="153"/>
                    <a:pt x="2403" y="153"/>
                  </a:cubicBezTo>
                  <a:cubicBezTo>
                    <a:pt x="2403" y="137"/>
                    <a:pt x="2403" y="137"/>
                    <a:pt x="2403" y="137"/>
                  </a:cubicBezTo>
                  <a:close/>
                  <a:moveTo>
                    <a:pt x="2403" y="170"/>
                  </a:moveTo>
                  <a:cubicBezTo>
                    <a:pt x="2419" y="170"/>
                    <a:pt x="2419" y="170"/>
                    <a:pt x="2419" y="170"/>
                  </a:cubicBezTo>
                  <a:cubicBezTo>
                    <a:pt x="2419" y="186"/>
                    <a:pt x="2419" y="186"/>
                    <a:pt x="2419" y="186"/>
                  </a:cubicBezTo>
                  <a:cubicBezTo>
                    <a:pt x="2403" y="186"/>
                    <a:pt x="2403" y="186"/>
                    <a:pt x="2403" y="186"/>
                  </a:cubicBezTo>
                  <a:cubicBezTo>
                    <a:pt x="2403" y="170"/>
                    <a:pt x="2403" y="170"/>
                    <a:pt x="2403" y="170"/>
                  </a:cubicBezTo>
                  <a:close/>
                  <a:moveTo>
                    <a:pt x="2403" y="202"/>
                  </a:moveTo>
                  <a:cubicBezTo>
                    <a:pt x="2419" y="202"/>
                    <a:pt x="2419" y="202"/>
                    <a:pt x="2419" y="202"/>
                  </a:cubicBezTo>
                  <a:cubicBezTo>
                    <a:pt x="2419" y="219"/>
                    <a:pt x="2419" y="219"/>
                    <a:pt x="2419" y="219"/>
                  </a:cubicBezTo>
                  <a:cubicBezTo>
                    <a:pt x="2403" y="219"/>
                    <a:pt x="2403" y="219"/>
                    <a:pt x="2403" y="219"/>
                  </a:cubicBezTo>
                  <a:cubicBezTo>
                    <a:pt x="2403" y="202"/>
                    <a:pt x="2403" y="202"/>
                    <a:pt x="2403" y="202"/>
                  </a:cubicBezTo>
                  <a:close/>
                  <a:moveTo>
                    <a:pt x="2403" y="235"/>
                  </a:moveTo>
                  <a:cubicBezTo>
                    <a:pt x="2419" y="235"/>
                    <a:pt x="2419" y="235"/>
                    <a:pt x="2419" y="235"/>
                  </a:cubicBezTo>
                  <a:cubicBezTo>
                    <a:pt x="2419" y="251"/>
                    <a:pt x="2419" y="251"/>
                    <a:pt x="2419" y="251"/>
                  </a:cubicBezTo>
                  <a:cubicBezTo>
                    <a:pt x="2403" y="251"/>
                    <a:pt x="2403" y="251"/>
                    <a:pt x="2403" y="251"/>
                  </a:cubicBezTo>
                  <a:cubicBezTo>
                    <a:pt x="2403" y="235"/>
                    <a:pt x="2403" y="235"/>
                    <a:pt x="2403" y="235"/>
                  </a:cubicBezTo>
                  <a:close/>
                  <a:moveTo>
                    <a:pt x="2403" y="268"/>
                  </a:moveTo>
                  <a:cubicBezTo>
                    <a:pt x="2419" y="268"/>
                    <a:pt x="2419" y="268"/>
                    <a:pt x="2419" y="268"/>
                  </a:cubicBezTo>
                  <a:cubicBezTo>
                    <a:pt x="2419" y="284"/>
                    <a:pt x="2419" y="284"/>
                    <a:pt x="2419" y="284"/>
                  </a:cubicBezTo>
                  <a:cubicBezTo>
                    <a:pt x="2403" y="284"/>
                    <a:pt x="2403" y="284"/>
                    <a:pt x="2403" y="284"/>
                  </a:cubicBezTo>
                  <a:cubicBezTo>
                    <a:pt x="2403" y="268"/>
                    <a:pt x="2403" y="268"/>
                    <a:pt x="2403" y="268"/>
                  </a:cubicBezTo>
                  <a:close/>
                  <a:moveTo>
                    <a:pt x="2403" y="300"/>
                  </a:moveTo>
                  <a:cubicBezTo>
                    <a:pt x="2419" y="300"/>
                    <a:pt x="2419" y="300"/>
                    <a:pt x="2419" y="300"/>
                  </a:cubicBezTo>
                  <a:cubicBezTo>
                    <a:pt x="2419" y="317"/>
                    <a:pt x="2419" y="317"/>
                    <a:pt x="2419" y="317"/>
                  </a:cubicBezTo>
                  <a:cubicBezTo>
                    <a:pt x="2403" y="317"/>
                    <a:pt x="2403" y="317"/>
                    <a:pt x="2403" y="317"/>
                  </a:cubicBezTo>
                  <a:cubicBezTo>
                    <a:pt x="2403" y="300"/>
                    <a:pt x="2403" y="300"/>
                    <a:pt x="2403" y="300"/>
                  </a:cubicBezTo>
                  <a:close/>
                  <a:moveTo>
                    <a:pt x="2403" y="333"/>
                  </a:moveTo>
                  <a:cubicBezTo>
                    <a:pt x="2419" y="333"/>
                    <a:pt x="2419" y="333"/>
                    <a:pt x="2419" y="333"/>
                  </a:cubicBezTo>
                  <a:cubicBezTo>
                    <a:pt x="2419" y="349"/>
                    <a:pt x="2419" y="349"/>
                    <a:pt x="2419" y="349"/>
                  </a:cubicBezTo>
                  <a:cubicBezTo>
                    <a:pt x="2403" y="349"/>
                    <a:pt x="2403" y="349"/>
                    <a:pt x="2403" y="349"/>
                  </a:cubicBezTo>
                  <a:cubicBezTo>
                    <a:pt x="2403" y="333"/>
                    <a:pt x="2403" y="333"/>
                    <a:pt x="2403" y="333"/>
                  </a:cubicBezTo>
                  <a:close/>
                  <a:moveTo>
                    <a:pt x="2403" y="366"/>
                  </a:moveTo>
                  <a:cubicBezTo>
                    <a:pt x="2419" y="366"/>
                    <a:pt x="2419" y="366"/>
                    <a:pt x="2419" y="366"/>
                  </a:cubicBezTo>
                  <a:cubicBezTo>
                    <a:pt x="2419" y="382"/>
                    <a:pt x="2419" y="382"/>
                    <a:pt x="2419" y="382"/>
                  </a:cubicBezTo>
                  <a:cubicBezTo>
                    <a:pt x="2403" y="382"/>
                    <a:pt x="2403" y="382"/>
                    <a:pt x="2403" y="382"/>
                  </a:cubicBezTo>
                  <a:cubicBezTo>
                    <a:pt x="2403" y="366"/>
                    <a:pt x="2403" y="366"/>
                    <a:pt x="2403" y="366"/>
                  </a:cubicBezTo>
                  <a:close/>
                  <a:moveTo>
                    <a:pt x="2403" y="398"/>
                  </a:moveTo>
                  <a:cubicBezTo>
                    <a:pt x="2419" y="398"/>
                    <a:pt x="2419" y="398"/>
                    <a:pt x="2419" y="398"/>
                  </a:cubicBezTo>
                  <a:cubicBezTo>
                    <a:pt x="2419" y="414"/>
                    <a:pt x="2419" y="414"/>
                    <a:pt x="2419" y="414"/>
                  </a:cubicBezTo>
                  <a:cubicBezTo>
                    <a:pt x="2403" y="414"/>
                    <a:pt x="2403" y="414"/>
                    <a:pt x="2403" y="414"/>
                  </a:cubicBezTo>
                  <a:cubicBezTo>
                    <a:pt x="2403" y="398"/>
                    <a:pt x="2403" y="398"/>
                    <a:pt x="2403" y="398"/>
                  </a:cubicBezTo>
                  <a:close/>
                  <a:moveTo>
                    <a:pt x="2403" y="431"/>
                  </a:moveTo>
                  <a:cubicBezTo>
                    <a:pt x="2419" y="431"/>
                    <a:pt x="2419" y="431"/>
                    <a:pt x="2419" y="431"/>
                  </a:cubicBezTo>
                  <a:cubicBezTo>
                    <a:pt x="2419" y="447"/>
                    <a:pt x="2419" y="447"/>
                    <a:pt x="2419" y="447"/>
                  </a:cubicBezTo>
                  <a:cubicBezTo>
                    <a:pt x="2403" y="447"/>
                    <a:pt x="2403" y="447"/>
                    <a:pt x="2403" y="447"/>
                  </a:cubicBezTo>
                  <a:cubicBezTo>
                    <a:pt x="2403" y="431"/>
                    <a:pt x="2403" y="431"/>
                    <a:pt x="2403" y="431"/>
                  </a:cubicBezTo>
                  <a:close/>
                  <a:moveTo>
                    <a:pt x="2403" y="463"/>
                  </a:moveTo>
                  <a:cubicBezTo>
                    <a:pt x="2419" y="463"/>
                    <a:pt x="2419" y="463"/>
                    <a:pt x="2419" y="463"/>
                  </a:cubicBezTo>
                  <a:cubicBezTo>
                    <a:pt x="2419" y="480"/>
                    <a:pt x="2419" y="480"/>
                    <a:pt x="2419" y="480"/>
                  </a:cubicBezTo>
                  <a:cubicBezTo>
                    <a:pt x="2403" y="480"/>
                    <a:pt x="2403" y="480"/>
                    <a:pt x="2403" y="480"/>
                  </a:cubicBezTo>
                  <a:cubicBezTo>
                    <a:pt x="2403" y="463"/>
                    <a:pt x="2403" y="463"/>
                    <a:pt x="2403" y="463"/>
                  </a:cubicBezTo>
                  <a:close/>
                  <a:moveTo>
                    <a:pt x="2403" y="496"/>
                  </a:moveTo>
                  <a:cubicBezTo>
                    <a:pt x="2419" y="496"/>
                    <a:pt x="2419" y="496"/>
                    <a:pt x="2419" y="496"/>
                  </a:cubicBezTo>
                  <a:cubicBezTo>
                    <a:pt x="2419" y="512"/>
                    <a:pt x="2419" y="512"/>
                    <a:pt x="2419" y="512"/>
                  </a:cubicBezTo>
                  <a:cubicBezTo>
                    <a:pt x="2403" y="512"/>
                    <a:pt x="2403" y="512"/>
                    <a:pt x="2403" y="512"/>
                  </a:cubicBezTo>
                  <a:cubicBezTo>
                    <a:pt x="2403" y="496"/>
                    <a:pt x="2403" y="496"/>
                    <a:pt x="2403" y="496"/>
                  </a:cubicBezTo>
                  <a:close/>
                  <a:moveTo>
                    <a:pt x="2403" y="529"/>
                  </a:moveTo>
                  <a:cubicBezTo>
                    <a:pt x="2419" y="529"/>
                    <a:pt x="2419" y="529"/>
                    <a:pt x="2419" y="529"/>
                  </a:cubicBezTo>
                  <a:cubicBezTo>
                    <a:pt x="2419" y="545"/>
                    <a:pt x="2419" y="545"/>
                    <a:pt x="2419" y="545"/>
                  </a:cubicBezTo>
                  <a:cubicBezTo>
                    <a:pt x="2403" y="545"/>
                    <a:pt x="2403" y="545"/>
                    <a:pt x="2403" y="545"/>
                  </a:cubicBezTo>
                  <a:cubicBezTo>
                    <a:pt x="2403" y="529"/>
                    <a:pt x="2403" y="529"/>
                    <a:pt x="2403" y="529"/>
                  </a:cubicBezTo>
                  <a:close/>
                  <a:moveTo>
                    <a:pt x="2403" y="561"/>
                  </a:moveTo>
                  <a:cubicBezTo>
                    <a:pt x="2419" y="561"/>
                    <a:pt x="2419" y="561"/>
                    <a:pt x="2419" y="561"/>
                  </a:cubicBezTo>
                  <a:cubicBezTo>
                    <a:pt x="2419" y="578"/>
                    <a:pt x="2419" y="578"/>
                    <a:pt x="2419" y="578"/>
                  </a:cubicBezTo>
                  <a:cubicBezTo>
                    <a:pt x="2403" y="578"/>
                    <a:pt x="2403" y="578"/>
                    <a:pt x="2403" y="578"/>
                  </a:cubicBezTo>
                  <a:cubicBezTo>
                    <a:pt x="2403" y="561"/>
                    <a:pt x="2403" y="561"/>
                    <a:pt x="2403" y="561"/>
                  </a:cubicBezTo>
                  <a:close/>
                  <a:moveTo>
                    <a:pt x="2403" y="594"/>
                  </a:moveTo>
                  <a:cubicBezTo>
                    <a:pt x="2419" y="594"/>
                    <a:pt x="2419" y="594"/>
                    <a:pt x="2419" y="594"/>
                  </a:cubicBezTo>
                  <a:cubicBezTo>
                    <a:pt x="2419" y="610"/>
                    <a:pt x="2419" y="610"/>
                    <a:pt x="2419" y="610"/>
                  </a:cubicBezTo>
                  <a:cubicBezTo>
                    <a:pt x="2403" y="610"/>
                    <a:pt x="2403" y="610"/>
                    <a:pt x="2403" y="610"/>
                  </a:cubicBezTo>
                  <a:cubicBezTo>
                    <a:pt x="2403" y="594"/>
                    <a:pt x="2403" y="594"/>
                    <a:pt x="2403" y="594"/>
                  </a:cubicBezTo>
                  <a:close/>
                  <a:moveTo>
                    <a:pt x="2403" y="627"/>
                  </a:moveTo>
                  <a:cubicBezTo>
                    <a:pt x="2419" y="627"/>
                    <a:pt x="2419" y="627"/>
                    <a:pt x="2419" y="627"/>
                  </a:cubicBezTo>
                  <a:cubicBezTo>
                    <a:pt x="2419" y="643"/>
                    <a:pt x="2419" y="643"/>
                    <a:pt x="2419" y="643"/>
                  </a:cubicBezTo>
                  <a:cubicBezTo>
                    <a:pt x="2403" y="643"/>
                    <a:pt x="2403" y="643"/>
                    <a:pt x="2403" y="643"/>
                  </a:cubicBezTo>
                  <a:cubicBezTo>
                    <a:pt x="2403" y="627"/>
                    <a:pt x="2403" y="627"/>
                    <a:pt x="2403" y="627"/>
                  </a:cubicBezTo>
                  <a:close/>
                  <a:moveTo>
                    <a:pt x="2403" y="659"/>
                  </a:moveTo>
                  <a:cubicBezTo>
                    <a:pt x="2419" y="659"/>
                    <a:pt x="2419" y="659"/>
                    <a:pt x="2419" y="659"/>
                  </a:cubicBezTo>
                  <a:cubicBezTo>
                    <a:pt x="2419" y="676"/>
                    <a:pt x="2419" y="676"/>
                    <a:pt x="2419" y="676"/>
                  </a:cubicBezTo>
                  <a:cubicBezTo>
                    <a:pt x="2403" y="676"/>
                    <a:pt x="2403" y="676"/>
                    <a:pt x="2403" y="676"/>
                  </a:cubicBezTo>
                  <a:cubicBezTo>
                    <a:pt x="2403" y="659"/>
                    <a:pt x="2403" y="659"/>
                    <a:pt x="2403" y="659"/>
                  </a:cubicBezTo>
                  <a:close/>
                  <a:moveTo>
                    <a:pt x="2403" y="692"/>
                  </a:moveTo>
                  <a:cubicBezTo>
                    <a:pt x="2419" y="692"/>
                    <a:pt x="2419" y="692"/>
                    <a:pt x="2419" y="692"/>
                  </a:cubicBezTo>
                  <a:cubicBezTo>
                    <a:pt x="2419" y="708"/>
                    <a:pt x="2419" y="708"/>
                    <a:pt x="2419" y="708"/>
                  </a:cubicBezTo>
                  <a:cubicBezTo>
                    <a:pt x="2403" y="708"/>
                    <a:pt x="2403" y="708"/>
                    <a:pt x="2403" y="708"/>
                  </a:cubicBezTo>
                  <a:cubicBezTo>
                    <a:pt x="2403" y="692"/>
                    <a:pt x="2403" y="692"/>
                    <a:pt x="2403" y="692"/>
                  </a:cubicBezTo>
                  <a:close/>
                  <a:moveTo>
                    <a:pt x="2403" y="725"/>
                  </a:moveTo>
                  <a:cubicBezTo>
                    <a:pt x="2419" y="725"/>
                    <a:pt x="2419" y="725"/>
                    <a:pt x="2419" y="725"/>
                  </a:cubicBezTo>
                  <a:cubicBezTo>
                    <a:pt x="2419" y="741"/>
                    <a:pt x="2419" y="741"/>
                    <a:pt x="2419" y="741"/>
                  </a:cubicBezTo>
                  <a:cubicBezTo>
                    <a:pt x="2403" y="741"/>
                    <a:pt x="2403" y="741"/>
                    <a:pt x="2403" y="741"/>
                  </a:cubicBezTo>
                  <a:cubicBezTo>
                    <a:pt x="2403" y="725"/>
                    <a:pt x="2403" y="725"/>
                    <a:pt x="2403" y="725"/>
                  </a:cubicBezTo>
                  <a:close/>
                  <a:moveTo>
                    <a:pt x="2403" y="757"/>
                  </a:moveTo>
                  <a:cubicBezTo>
                    <a:pt x="2419" y="757"/>
                    <a:pt x="2419" y="757"/>
                    <a:pt x="2419" y="757"/>
                  </a:cubicBezTo>
                  <a:cubicBezTo>
                    <a:pt x="2419" y="774"/>
                    <a:pt x="2419" y="774"/>
                    <a:pt x="2419" y="774"/>
                  </a:cubicBezTo>
                  <a:cubicBezTo>
                    <a:pt x="2403" y="774"/>
                    <a:pt x="2403" y="774"/>
                    <a:pt x="2403" y="774"/>
                  </a:cubicBezTo>
                  <a:cubicBezTo>
                    <a:pt x="2403" y="757"/>
                    <a:pt x="2403" y="757"/>
                    <a:pt x="2403" y="757"/>
                  </a:cubicBezTo>
                  <a:close/>
                  <a:moveTo>
                    <a:pt x="2403" y="790"/>
                  </a:moveTo>
                  <a:cubicBezTo>
                    <a:pt x="2419" y="790"/>
                    <a:pt x="2419" y="790"/>
                    <a:pt x="2419" y="790"/>
                  </a:cubicBezTo>
                  <a:cubicBezTo>
                    <a:pt x="2419" y="806"/>
                    <a:pt x="2419" y="806"/>
                    <a:pt x="2419" y="806"/>
                  </a:cubicBezTo>
                  <a:cubicBezTo>
                    <a:pt x="2403" y="806"/>
                    <a:pt x="2403" y="806"/>
                    <a:pt x="2403" y="806"/>
                  </a:cubicBezTo>
                  <a:cubicBezTo>
                    <a:pt x="2403" y="790"/>
                    <a:pt x="2403" y="790"/>
                    <a:pt x="2403" y="790"/>
                  </a:cubicBezTo>
                  <a:close/>
                  <a:moveTo>
                    <a:pt x="2403" y="822"/>
                  </a:moveTo>
                  <a:cubicBezTo>
                    <a:pt x="2419" y="822"/>
                    <a:pt x="2419" y="822"/>
                    <a:pt x="2419" y="822"/>
                  </a:cubicBezTo>
                  <a:cubicBezTo>
                    <a:pt x="2419" y="839"/>
                    <a:pt x="2419" y="839"/>
                    <a:pt x="2419" y="839"/>
                  </a:cubicBezTo>
                  <a:cubicBezTo>
                    <a:pt x="2403" y="839"/>
                    <a:pt x="2403" y="839"/>
                    <a:pt x="2403" y="839"/>
                  </a:cubicBezTo>
                  <a:cubicBezTo>
                    <a:pt x="2403" y="822"/>
                    <a:pt x="2403" y="822"/>
                    <a:pt x="2403" y="822"/>
                  </a:cubicBezTo>
                  <a:close/>
                  <a:moveTo>
                    <a:pt x="2403" y="855"/>
                  </a:moveTo>
                  <a:cubicBezTo>
                    <a:pt x="2419" y="855"/>
                    <a:pt x="2419" y="855"/>
                    <a:pt x="2419" y="855"/>
                  </a:cubicBezTo>
                  <a:cubicBezTo>
                    <a:pt x="2419" y="871"/>
                    <a:pt x="2419" y="871"/>
                    <a:pt x="2419" y="871"/>
                  </a:cubicBezTo>
                  <a:cubicBezTo>
                    <a:pt x="2403" y="871"/>
                    <a:pt x="2403" y="871"/>
                    <a:pt x="2403" y="871"/>
                  </a:cubicBezTo>
                  <a:cubicBezTo>
                    <a:pt x="2403" y="855"/>
                    <a:pt x="2403" y="855"/>
                    <a:pt x="2403" y="855"/>
                  </a:cubicBezTo>
                  <a:close/>
                  <a:moveTo>
                    <a:pt x="2403" y="888"/>
                  </a:moveTo>
                  <a:cubicBezTo>
                    <a:pt x="2419" y="888"/>
                    <a:pt x="2419" y="888"/>
                    <a:pt x="2419" y="888"/>
                  </a:cubicBezTo>
                  <a:cubicBezTo>
                    <a:pt x="2419" y="904"/>
                    <a:pt x="2419" y="904"/>
                    <a:pt x="2419" y="904"/>
                  </a:cubicBezTo>
                  <a:cubicBezTo>
                    <a:pt x="2403" y="904"/>
                    <a:pt x="2403" y="904"/>
                    <a:pt x="2403" y="904"/>
                  </a:cubicBezTo>
                  <a:cubicBezTo>
                    <a:pt x="2403" y="888"/>
                    <a:pt x="2403" y="888"/>
                    <a:pt x="2403" y="888"/>
                  </a:cubicBezTo>
                  <a:close/>
                  <a:moveTo>
                    <a:pt x="2403" y="920"/>
                  </a:moveTo>
                  <a:cubicBezTo>
                    <a:pt x="2419" y="920"/>
                    <a:pt x="2419" y="920"/>
                    <a:pt x="2419" y="920"/>
                  </a:cubicBezTo>
                  <a:cubicBezTo>
                    <a:pt x="2419" y="937"/>
                    <a:pt x="2419" y="937"/>
                    <a:pt x="2419" y="937"/>
                  </a:cubicBezTo>
                  <a:cubicBezTo>
                    <a:pt x="2403" y="937"/>
                    <a:pt x="2403" y="937"/>
                    <a:pt x="2403" y="937"/>
                  </a:cubicBezTo>
                  <a:cubicBezTo>
                    <a:pt x="2403" y="920"/>
                    <a:pt x="2403" y="920"/>
                    <a:pt x="2403" y="920"/>
                  </a:cubicBezTo>
                  <a:close/>
                  <a:moveTo>
                    <a:pt x="2403" y="953"/>
                  </a:moveTo>
                  <a:cubicBezTo>
                    <a:pt x="2419" y="953"/>
                    <a:pt x="2419" y="953"/>
                    <a:pt x="2419" y="953"/>
                  </a:cubicBezTo>
                  <a:cubicBezTo>
                    <a:pt x="2419" y="969"/>
                    <a:pt x="2419" y="969"/>
                    <a:pt x="2419" y="969"/>
                  </a:cubicBezTo>
                  <a:cubicBezTo>
                    <a:pt x="2403" y="969"/>
                    <a:pt x="2403" y="969"/>
                    <a:pt x="2403" y="969"/>
                  </a:cubicBezTo>
                  <a:cubicBezTo>
                    <a:pt x="2403" y="953"/>
                    <a:pt x="2403" y="953"/>
                    <a:pt x="2403" y="953"/>
                  </a:cubicBezTo>
                  <a:close/>
                  <a:moveTo>
                    <a:pt x="2408" y="974"/>
                  </a:moveTo>
                  <a:cubicBezTo>
                    <a:pt x="2408" y="990"/>
                    <a:pt x="2408" y="990"/>
                    <a:pt x="2408" y="990"/>
                  </a:cubicBezTo>
                  <a:cubicBezTo>
                    <a:pt x="2391" y="990"/>
                    <a:pt x="2391" y="990"/>
                    <a:pt x="2391" y="990"/>
                  </a:cubicBezTo>
                  <a:cubicBezTo>
                    <a:pt x="2391" y="974"/>
                    <a:pt x="2391" y="974"/>
                    <a:pt x="2391" y="974"/>
                  </a:cubicBezTo>
                  <a:cubicBezTo>
                    <a:pt x="2408" y="974"/>
                    <a:pt x="2408" y="974"/>
                    <a:pt x="2408" y="974"/>
                  </a:cubicBezTo>
                  <a:close/>
                  <a:moveTo>
                    <a:pt x="2375" y="974"/>
                  </a:moveTo>
                  <a:cubicBezTo>
                    <a:pt x="2375" y="990"/>
                    <a:pt x="2375" y="990"/>
                    <a:pt x="2375" y="990"/>
                  </a:cubicBezTo>
                  <a:cubicBezTo>
                    <a:pt x="2359" y="990"/>
                    <a:pt x="2359" y="990"/>
                    <a:pt x="2359" y="990"/>
                  </a:cubicBezTo>
                  <a:cubicBezTo>
                    <a:pt x="2359" y="974"/>
                    <a:pt x="2359" y="974"/>
                    <a:pt x="2359" y="974"/>
                  </a:cubicBezTo>
                  <a:cubicBezTo>
                    <a:pt x="2375" y="974"/>
                    <a:pt x="2375" y="974"/>
                    <a:pt x="2375" y="974"/>
                  </a:cubicBezTo>
                  <a:close/>
                  <a:moveTo>
                    <a:pt x="2342" y="974"/>
                  </a:moveTo>
                  <a:cubicBezTo>
                    <a:pt x="2342" y="990"/>
                    <a:pt x="2342" y="990"/>
                    <a:pt x="2342" y="990"/>
                  </a:cubicBezTo>
                  <a:cubicBezTo>
                    <a:pt x="2326" y="990"/>
                    <a:pt x="2326" y="990"/>
                    <a:pt x="2326" y="990"/>
                  </a:cubicBezTo>
                  <a:cubicBezTo>
                    <a:pt x="2326" y="974"/>
                    <a:pt x="2326" y="974"/>
                    <a:pt x="2326" y="974"/>
                  </a:cubicBezTo>
                  <a:cubicBezTo>
                    <a:pt x="2342" y="974"/>
                    <a:pt x="2342" y="974"/>
                    <a:pt x="2342" y="974"/>
                  </a:cubicBezTo>
                  <a:close/>
                  <a:moveTo>
                    <a:pt x="2310" y="974"/>
                  </a:moveTo>
                  <a:cubicBezTo>
                    <a:pt x="2310" y="990"/>
                    <a:pt x="2310" y="990"/>
                    <a:pt x="2310" y="990"/>
                  </a:cubicBezTo>
                  <a:cubicBezTo>
                    <a:pt x="2293" y="990"/>
                    <a:pt x="2293" y="990"/>
                    <a:pt x="2293" y="990"/>
                  </a:cubicBezTo>
                  <a:cubicBezTo>
                    <a:pt x="2293" y="974"/>
                    <a:pt x="2293" y="974"/>
                    <a:pt x="2293" y="974"/>
                  </a:cubicBezTo>
                  <a:cubicBezTo>
                    <a:pt x="2310" y="974"/>
                    <a:pt x="2310" y="974"/>
                    <a:pt x="2310" y="974"/>
                  </a:cubicBezTo>
                  <a:close/>
                  <a:moveTo>
                    <a:pt x="2277" y="974"/>
                  </a:moveTo>
                  <a:cubicBezTo>
                    <a:pt x="2277" y="990"/>
                    <a:pt x="2277" y="990"/>
                    <a:pt x="2277" y="990"/>
                  </a:cubicBezTo>
                  <a:cubicBezTo>
                    <a:pt x="2261" y="990"/>
                    <a:pt x="2261" y="990"/>
                    <a:pt x="2261" y="990"/>
                  </a:cubicBezTo>
                  <a:cubicBezTo>
                    <a:pt x="2261" y="974"/>
                    <a:pt x="2261" y="974"/>
                    <a:pt x="2261" y="974"/>
                  </a:cubicBezTo>
                  <a:cubicBezTo>
                    <a:pt x="2277" y="974"/>
                    <a:pt x="2277" y="974"/>
                    <a:pt x="2277" y="974"/>
                  </a:cubicBezTo>
                  <a:close/>
                  <a:moveTo>
                    <a:pt x="2244" y="974"/>
                  </a:moveTo>
                  <a:cubicBezTo>
                    <a:pt x="2244" y="990"/>
                    <a:pt x="2244" y="990"/>
                    <a:pt x="2244" y="990"/>
                  </a:cubicBezTo>
                  <a:cubicBezTo>
                    <a:pt x="2228" y="990"/>
                    <a:pt x="2228" y="990"/>
                    <a:pt x="2228" y="990"/>
                  </a:cubicBezTo>
                  <a:cubicBezTo>
                    <a:pt x="2228" y="974"/>
                    <a:pt x="2228" y="974"/>
                    <a:pt x="2228" y="974"/>
                  </a:cubicBezTo>
                  <a:cubicBezTo>
                    <a:pt x="2244" y="974"/>
                    <a:pt x="2244" y="974"/>
                    <a:pt x="2244" y="974"/>
                  </a:cubicBezTo>
                  <a:close/>
                  <a:moveTo>
                    <a:pt x="2212" y="974"/>
                  </a:moveTo>
                  <a:cubicBezTo>
                    <a:pt x="2212" y="990"/>
                    <a:pt x="2212" y="990"/>
                    <a:pt x="2212" y="990"/>
                  </a:cubicBezTo>
                  <a:cubicBezTo>
                    <a:pt x="2195" y="990"/>
                    <a:pt x="2195" y="990"/>
                    <a:pt x="2195" y="990"/>
                  </a:cubicBezTo>
                  <a:cubicBezTo>
                    <a:pt x="2195" y="974"/>
                    <a:pt x="2195" y="974"/>
                    <a:pt x="2195" y="974"/>
                  </a:cubicBezTo>
                  <a:cubicBezTo>
                    <a:pt x="2212" y="974"/>
                    <a:pt x="2212" y="974"/>
                    <a:pt x="2212" y="974"/>
                  </a:cubicBezTo>
                  <a:close/>
                  <a:moveTo>
                    <a:pt x="2179" y="974"/>
                  </a:moveTo>
                  <a:cubicBezTo>
                    <a:pt x="2179" y="990"/>
                    <a:pt x="2179" y="990"/>
                    <a:pt x="2179" y="990"/>
                  </a:cubicBezTo>
                  <a:cubicBezTo>
                    <a:pt x="2163" y="990"/>
                    <a:pt x="2163" y="990"/>
                    <a:pt x="2163" y="990"/>
                  </a:cubicBezTo>
                  <a:cubicBezTo>
                    <a:pt x="2163" y="974"/>
                    <a:pt x="2163" y="974"/>
                    <a:pt x="2163" y="974"/>
                  </a:cubicBezTo>
                  <a:cubicBezTo>
                    <a:pt x="2179" y="974"/>
                    <a:pt x="2179" y="974"/>
                    <a:pt x="2179" y="974"/>
                  </a:cubicBezTo>
                  <a:close/>
                  <a:moveTo>
                    <a:pt x="2146" y="974"/>
                  </a:moveTo>
                  <a:cubicBezTo>
                    <a:pt x="2146" y="990"/>
                    <a:pt x="2146" y="990"/>
                    <a:pt x="2146" y="990"/>
                  </a:cubicBezTo>
                  <a:cubicBezTo>
                    <a:pt x="2130" y="990"/>
                    <a:pt x="2130" y="990"/>
                    <a:pt x="2130" y="990"/>
                  </a:cubicBezTo>
                  <a:cubicBezTo>
                    <a:pt x="2130" y="974"/>
                    <a:pt x="2130" y="974"/>
                    <a:pt x="2130" y="974"/>
                  </a:cubicBezTo>
                  <a:cubicBezTo>
                    <a:pt x="2146" y="974"/>
                    <a:pt x="2146" y="974"/>
                    <a:pt x="2146" y="974"/>
                  </a:cubicBezTo>
                  <a:close/>
                  <a:moveTo>
                    <a:pt x="2114" y="974"/>
                  </a:moveTo>
                  <a:cubicBezTo>
                    <a:pt x="2114" y="990"/>
                    <a:pt x="2114" y="990"/>
                    <a:pt x="2114" y="990"/>
                  </a:cubicBezTo>
                  <a:cubicBezTo>
                    <a:pt x="2097" y="990"/>
                    <a:pt x="2097" y="990"/>
                    <a:pt x="2097" y="990"/>
                  </a:cubicBezTo>
                  <a:cubicBezTo>
                    <a:pt x="2097" y="974"/>
                    <a:pt x="2097" y="974"/>
                    <a:pt x="2097" y="974"/>
                  </a:cubicBezTo>
                  <a:cubicBezTo>
                    <a:pt x="2114" y="974"/>
                    <a:pt x="2114" y="974"/>
                    <a:pt x="2114" y="974"/>
                  </a:cubicBezTo>
                  <a:close/>
                  <a:moveTo>
                    <a:pt x="2081" y="974"/>
                  </a:moveTo>
                  <a:cubicBezTo>
                    <a:pt x="2081" y="990"/>
                    <a:pt x="2081" y="990"/>
                    <a:pt x="2081" y="990"/>
                  </a:cubicBezTo>
                  <a:cubicBezTo>
                    <a:pt x="2065" y="990"/>
                    <a:pt x="2065" y="990"/>
                    <a:pt x="2065" y="990"/>
                  </a:cubicBezTo>
                  <a:cubicBezTo>
                    <a:pt x="2065" y="974"/>
                    <a:pt x="2065" y="974"/>
                    <a:pt x="2065" y="974"/>
                  </a:cubicBezTo>
                  <a:cubicBezTo>
                    <a:pt x="2081" y="974"/>
                    <a:pt x="2081" y="974"/>
                    <a:pt x="2081" y="974"/>
                  </a:cubicBezTo>
                  <a:close/>
                  <a:moveTo>
                    <a:pt x="2049" y="974"/>
                  </a:moveTo>
                  <a:cubicBezTo>
                    <a:pt x="2049" y="990"/>
                    <a:pt x="2049" y="990"/>
                    <a:pt x="2049" y="990"/>
                  </a:cubicBezTo>
                  <a:cubicBezTo>
                    <a:pt x="2032" y="990"/>
                    <a:pt x="2032" y="990"/>
                    <a:pt x="2032" y="990"/>
                  </a:cubicBezTo>
                  <a:cubicBezTo>
                    <a:pt x="2032" y="974"/>
                    <a:pt x="2032" y="974"/>
                    <a:pt x="2032" y="974"/>
                  </a:cubicBezTo>
                  <a:cubicBezTo>
                    <a:pt x="2049" y="974"/>
                    <a:pt x="2049" y="974"/>
                    <a:pt x="2049" y="974"/>
                  </a:cubicBezTo>
                  <a:close/>
                  <a:moveTo>
                    <a:pt x="2016" y="974"/>
                  </a:moveTo>
                  <a:cubicBezTo>
                    <a:pt x="2016" y="990"/>
                    <a:pt x="2016" y="990"/>
                    <a:pt x="2016" y="990"/>
                  </a:cubicBezTo>
                  <a:cubicBezTo>
                    <a:pt x="2000" y="990"/>
                    <a:pt x="2000" y="990"/>
                    <a:pt x="2000" y="990"/>
                  </a:cubicBezTo>
                  <a:cubicBezTo>
                    <a:pt x="2000" y="974"/>
                    <a:pt x="2000" y="974"/>
                    <a:pt x="2000" y="974"/>
                  </a:cubicBezTo>
                  <a:cubicBezTo>
                    <a:pt x="2016" y="974"/>
                    <a:pt x="2016" y="974"/>
                    <a:pt x="2016" y="974"/>
                  </a:cubicBezTo>
                  <a:close/>
                  <a:moveTo>
                    <a:pt x="1983" y="974"/>
                  </a:moveTo>
                  <a:cubicBezTo>
                    <a:pt x="1983" y="990"/>
                    <a:pt x="1983" y="990"/>
                    <a:pt x="1983" y="990"/>
                  </a:cubicBezTo>
                  <a:cubicBezTo>
                    <a:pt x="1967" y="990"/>
                    <a:pt x="1967" y="990"/>
                    <a:pt x="1967" y="990"/>
                  </a:cubicBezTo>
                  <a:cubicBezTo>
                    <a:pt x="1967" y="974"/>
                    <a:pt x="1967" y="974"/>
                    <a:pt x="1967" y="974"/>
                  </a:cubicBezTo>
                  <a:cubicBezTo>
                    <a:pt x="1983" y="974"/>
                    <a:pt x="1983" y="974"/>
                    <a:pt x="1983" y="974"/>
                  </a:cubicBezTo>
                  <a:close/>
                  <a:moveTo>
                    <a:pt x="1951" y="974"/>
                  </a:moveTo>
                  <a:cubicBezTo>
                    <a:pt x="1951" y="990"/>
                    <a:pt x="1951" y="990"/>
                    <a:pt x="1951" y="990"/>
                  </a:cubicBezTo>
                  <a:cubicBezTo>
                    <a:pt x="1941" y="990"/>
                    <a:pt x="1941" y="990"/>
                    <a:pt x="1941" y="990"/>
                  </a:cubicBezTo>
                  <a:cubicBezTo>
                    <a:pt x="1941" y="989"/>
                    <a:pt x="1941" y="989"/>
                    <a:pt x="1941" y="989"/>
                  </a:cubicBezTo>
                  <a:cubicBezTo>
                    <a:pt x="1933" y="989"/>
                    <a:pt x="1933" y="989"/>
                    <a:pt x="1933" y="989"/>
                  </a:cubicBezTo>
                  <a:cubicBezTo>
                    <a:pt x="1933" y="982"/>
                    <a:pt x="1933" y="982"/>
                    <a:pt x="1933" y="982"/>
                  </a:cubicBezTo>
                  <a:cubicBezTo>
                    <a:pt x="1933" y="974"/>
                    <a:pt x="1933" y="974"/>
                    <a:pt x="1933" y="974"/>
                  </a:cubicBezTo>
                  <a:cubicBezTo>
                    <a:pt x="1941" y="974"/>
                    <a:pt x="1941" y="974"/>
                    <a:pt x="1941" y="974"/>
                  </a:cubicBezTo>
                  <a:cubicBezTo>
                    <a:pt x="1951" y="974"/>
                    <a:pt x="1951" y="974"/>
                    <a:pt x="1951" y="974"/>
                  </a:cubicBezTo>
                  <a:close/>
                  <a:moveTo>
                    <a:pt x="1933" y="1005"/>
                  </a:moveTo>
                  <a:cubicBezTo>
                    <a:pt x="1949" y="1005"/>
                    <a:pt x="1949" y="1005"/>
                    <a:pt x="1949" y="1005"/>
                  </a:cubicBezTo>
                  <a:cubicBezTo>
                    <a:pt x="1949" y="1022"/>
                    <a:pt x="1949" y="1022"/>
                    <a:pt x="1949" y="1022"/>
                  </a:cubicBezTo>
                  <a:cubicBezTo>
                    <a:pt x="1933" y="1022"/>
                    <a:pt x="1933" y="1022"/>
                    <a:pt x="1933" y="1022"/>
                  </a:cubicBezTo>
                  <a:cubicBezTo>
                    <a:pt x="1933" y="1005"/>
                    <a:pt x="1933" y="1005"/>
                    <a:pt x="1933" y="1005"/>
                  </a:cubicBezTo>
                  <a:close/>
                  <a:moveTo>
                    <a:pt x="1933" y="1038"/>
                  </a:moveTo>
                  <a:cubicBezTo>
                    <a:pt x="1949" y="1038"/>
                    <a:pt x="1949" y="1038"/>
                    <a:pt x="1949" y="1038"/>
                  </a:cubicBezTo>
                  <a:cubicBezTo>
                    <a:pt x="1949" y="1054"/>
                    <a:pt x="1949" y="1054"/>
                    <a:pt x="1949" y="1054"/>
                  </a:cubicBezTo>
                  <a:cubicBezTo>
                    <a:pt x="1933" y="1054"/>
                    <a:pt x="1933" y="1054"/>
                    <a:pt x="1933" y="1054"/>
                  </a:cubicBezTo>
                  <a:cubicBezTo>
                    <a:pt x="1933" y="1038"/>
                    <a:pt x="1933" y="1038"/>
                    <a:pt x="1933" y="1038"/>
                  </a:cubicBezTo>
                  <a:close/>
                  <a:moveTo>
                    <a:pt x="1933" y="1071"/>
                  </a:moveTo>
                  <a:cubicBezTo>
                    <a:pt x="1949" y="1071"/>
                    <a:pt x="1949" y="1071"/>
                    <a:pt x="1949" y="1071"/>
                  </a:cubicBezTo>
                  <a:cubicBezTo>
                    <a:pt x="1949" y="1087"/>
                    <a:pt x="1949" y="1087"/>
                    <a:pt x="1949" y="1087"/>
                  </a:cubicBezTo>
                  <a:cubicBezTo>
                    <a:pt x="1933" y="1087"/>
                    <a:pt x="1933" y="1087"/>
                    <a:pt x="1933" y="1087"/>
                  </a:cubicBezTo>
                  <a:cubicBezTo>
                    <a:pt x="1933" y="1071"/>
                    <a:pt x="1933" y="1071"/>
                    <a:pt x="1933" y="1071"/>
                  </a:cubicBezTo>
                  <a:close/>
                  <a:moveTo>
                    <a:pt x="1933" y="1103"/>
                  </a:moveTo>
                  <a:cubicBezTo>
                    <a:pt x="1949" y="1103"/>
                    <a:pt x="1949" y="1103"/>
                    <a:pt x="1949" y="1103"/>
                  </a:cubicBezTo>
                  <a:cubicBezTo>
                    <a:pt x="1949" y="1120"/>
                    <a:pt x="1949" y="1120"/>
                    <a:pt x="1949" y="1120"/>
                  </a:cubicBezTo>
                  <a:cubicBezTo>
                    <a:pt x="1933" y="1120"/>
                    <a:pt x="1933" y="1120"/>
                    <a:pt x="1933" y="1120"/>
                  </a:cubicBezTo>
                  <a:cubicBezTo>
                    <a:pt x="1933" y="1103"/>
                    <a:pt x="1933" y="1103"/>
                    <a:pt x="1933" y="1103"/>
                  </a:cubicBezTo>
                  <a:close/>
                  <a:moveTo>
                    <a:pt x="1933" y="1136"/>
                  </a:moveTo>
                  <a:cubicBezTo>
                    <a:pt x="1949" y="1136"/>
                    <a:pt x="1949" y="1136"/>
                    <a:pt x="1949" y="1136"/>
                  </a:cubicBezTo>
                  <a:cubicBezTo>
                    <a:pt x="1949" y="1152"/>
                    <a:pt x="1949" y="1152"/>
                    <a:pt x="1949" y="1152"/>
                  </a:cubicBezTo>
                  <a:cubicBezTo>
                    <a:pt x="1933" y="1152"/>
                    <a:pt x="1933" y="1152"/>
                    <a:pt x="1933" y="1152"/>
                  </a:cubicBezTo>
                  <a:cubicBezTo>
                    <a:pt x="1933" y="1136"/>
                    <a:pt x="1933" y="1136"/>
                    <a:pt x="1933" y="1136"/>
                  </a:cubicBezTo>
                  <a:close/>
                  <a:moveTo>
                    <a:pt x="1933" y="1169"/>
                  </a:moveTo>
                  <a:cubicBezTo>
                    <a:pt x="1949" y="1169"/>
                    <a:pt x="1949" y="1169"/>
                    <a:pt x="1949" y="1169"/>
                  </a:cubicBezTo>
                  <a:cubicBezTo>
                    <a:pt x="1949" y="1185"/>
                    <a:pt x="1949" y="1185"/>
                    <a:pt x="1949" y="1185"/>
                  </a:cubicBezTo>
                  <a:cubicBezTo>
                    <a:pt x="1933" y="1185"/>
                    <a:pt x="1933" y="1185"/>
                    <a:pt x="1933" y="1185"/>
                  </a:cubicBezTo>
                  <a:cubicBezTo>
                    <a:pt x="1933" y="1169"/>
                    <a:pt x="1933" y="1169"/>
                    <a:pt x="1933" y="1169"/>
                  </a:cubicBezTo>
                  <a:close/>
                  <a:moveTo>
                    <a:pt x="1933" y="1201"/>
                  </a:moveTo>
                  <a:cubicBezTo>
                    <a:pt x="1949" y="1201"/>
                    <a:pt x="1949" y="1201"/>
                    <a:pt x="1949" y="1201"/>
                  </a:cubicBezTo>
                  <a:cubicBezTo>
                    <a:pt x="1949" y="1218"/>
                    <a:pt x="1949" y="1218"/>
                    <a:pt x="1949" y="1218"/>
                  </a:cubicBezTo>
                  <a:cubicBezTo>
                    <a:pt x="1933" y="1218"/>
                    <a:pt x="1933" y="1218"/>
                    <a:pt x="1933" y="1218"/>
                  </a:cubicBezTo>
                  <a:cubicBezTo>
                    <a:pt x="1933" y="1201"/>
                    <a:pt x="1933" y="1201"/>
                    <a:pt x="1933" y="1201"/>
                  </a:cubicBezTo>
                  <a:close/>
                  <a:moveTo>
                    <a:pt x="1933" y="1234"/>
                  </a:moveTo>
                  <a:cubicBezTo>
                    <a:pt x="1949" y="1234"/>
                    <a:pt x="1949" y="1234"/>
                    <a:pt x="1949" y="1234"/>
                  </a:cubicBezTo>
                  <a:cubicBezTo>
                    <a:pt x="1949" y="1250"/>
                    <a:pt x="1949" y="1250"/>
                    <a:pt x="1949" y="1250"/>
                  </a:cubicBezTo>
                  <a:cubicBezTo>
                    <a:pt x="1933" y="1250"/>
                    <a:pt x="1933" y="1250"/>
                    <a:pt x="1933" y="1250"/>
                  </a:cubicBezTo>
                  <a:cubicBezTo>
                    <a:pt x="1933" y="1234"/>
                    <a:pt x="1933" y="1234"/>
                    <a:pt x="1933" y="1234"/>
                  </a:cubicBezTo>
                  <a:close/>
                  <a:moveTo>
                    <a:pt x="1933" y="1266"/>
                  </a:moveTo>
                  <a:cubicBezTo>
                    <a:pt x="1949" y="1266"/>
                    <a:pt x="1949" y="1266"/>
                    <a:pt x="1949" y="1266"/>
                  </a:cubicBezTo>
                  <a:cubicBezTo>
                    <a:pt x="1949" y="1283"/>
                    <a:pt x="1949" y="1283"/>
                    <a:pt x="1949" y="1283"/>
                  </a:cubicBezTo>
                  <a:cubicBezTo>
                    <a:pt x="1933" y="1283"/>
                    <a:pt x="1933" y="1283"/>
                    <a:pt x="1933" y="1283"/>
                  </a:cubicBezTo>
                  <a:cubicBezTo>
                    <a:pt x="1933" y="1266"/>
                    <a:pt x="1933" y="1266"/>
                    <a:pt x="1933" y="1266"/>
                  </a:cubicBezTo>
                  <a:close/>
                  <a:moveTo>
                    <a:pt x="1933" y="1299"/>
                  </a:moveTo>
                  <a:cubicBezTo>
                    <a:pt x="1949" y="1299"/>
                    <a:pt x="1949" y="1299"/>
                    <a:pt x="1949" y="1299"/>
                  </a:cubicBezTo>
                  <a:cubicBezTo>
                    <a:pt x="1949" y="1315"/>
                    <a:pt x="1949" y="1315"/>
                    <a:pt x="1949" y="1315"/>
                  </a:cubicBezTo>
                  <a:cubicBezTo>
                    <a:pt x="1933" y="1315"/>
                    <a:pt x="1933" y="1315"/>
                    <a:pt x="1933" y="1315"/>
                  </a:cubicBezTo>
                  <a:cubicBezTo>
                    <a:pt x="1933" y="1299"/>
                    <a:pt x="1933" y="1299"/>
                    <a:pt x="1933" y="1299"/>
                  </a:cubicBezTo>
                  <a:close/>
                  <a:moveTo>
                    <a:pt x="1933" y="1332"/>
                  </a:moveTo>
                  <a:cubicBezTo>
                    <a:pt x="1949" y="1332"/>
                    <a:pt x="1949" y="1332"/>
                    <a:pt x="1949" y="1332"/>
                  </a:cubicBezTo>
                  <a:cubicBezTo>
                    <a:pt x="1949" y="1348"/>
                    <a:pt x="1949" y="1348"/>
                    <a:pt x="1949" y="1348"/>
                  </a:cubicBezTo>
                  <a:cubicBezTo>
                    <a:pt x="1933" y="1348"/>
                    <a:pt x="1933" y="1348"/>
                    <a:pt x="1933" y="1348"/>
                  </a:cubicBezTo>
                  <a:cubicBezTo>
                    <a:pt x="1933" y="1332"/>
                    <a:pt x="1933" y="1332"/>
                    <a:pt x="1933" y="1332"/>
                  </a:cubicBezTo>
                  <a:close/>
                  <a:moveTo>
                    <a:pt x="1933" y="1364"/>
                  </a:moveTo>
                  <a:cubicBezTo>
                    <a:pt x="1949" y="1364"/>
                    <a:pt x="1949" y="1364"/>
                    <a:pt x="1949" y="1364"/>
                  </a:cubicBezTo>
                  <a:cubicBezTo>
                    <a:pt x="1949" y="1381"/>
                    <a:pt x="1949" y="1381"/>
                    <a:pt x="1949" y="1381"/>
                  </a:cubicBezTo>
                  <a:cubicBezTo>
                    <a:pt x="1933" y="1381"/>
                    <a:pt x="1933" y="1381"/>
                    <a:pt x="1933" y="1381"/>
                  </a:cubicBezTo>
                  <a:cubicBezTo>
                    <a:pt x="1933" y="1364"/>
                    <a:pt x="1933" y="1364"/>
                    <a:pt x="1933" y="1364"/>
                  </a:cubicBezTo>
                  <a:close/>
                  <a:moveTo>
                    <a:pt x="1933" y="1397"/>
                  </a:moveTo>
                  <a:cubicBezTo>
                    <a:pt x="1949" y="1397"/>
                    <a:pt x="1949" y="1397"/>
                    <a:pt x="1949" y="1397"/>
                  </a:cubicBezTo>
                  <a:cubicBezTo>
                    <a:pt x="1949" y="1413"/>
                    <a:pt x="1949" y="1413"/>
                    <a:pt x="1949" y="1413"/>
                  </a:cubicBezTo>
                  <a:cubicBezTo>
                    <a:pt x="1933" y="1413"/>
                    <a:pt x="1933" y="1413"/>
                    <a:pt x="1933" y="1413"/>
                  </a:cubicBezTo>
                  <a:cubicBezTo>
                    <a:pt x="1933" y="1397"/>
                    <a:pt x="1933" y="1397"/>
                    <a:pt x="1933" y="1397"/>
                  </a:cubicBezTo>
                  <a:close/>
                  <a:moveTo>
                    <a:pt x="1933" y="1430"/>
                  </a:moveTo>
                  <a:cubicBezTo>
                    <a:pt x="1949" y="1430"/>
                    <a:pt x="1949" y="1430"/>
                    <a:pt x="1949" y="1430"/>
                  </a:cubicBezTo>
                  <a:cubicBezTo>
                    <a:pt x="1949" y="1446"/>
                    <a:pt x="1949" y="1446"/>
                    <a:pt x="1949" y="1446"/>
                  </a:cubicBezTo>
                  <a:cubicBezTo>
                    <a:pt x="1933" y="1446"/>
                    <a:pt x="1933" y="1446"/>
                    <a:pt x="1933" y="1446"/>
                  </a:cubicBezTo>
                  <a:cubicBezTo>
                    <a:pt x="1933" y="1430"/>
                    <a:pt x="1933" y="1430"/>
                    <a:pt x="1933" y="1430"/>
                  </a:cubicBezTo>
                  <a:close/>
                  <a:moveTo>
                    <a:pt x="1933" y="1462"/>
                  </a:moveTo>
                  <a:cubicBezTo>
                    <a:pt x="1949" y="1462"/>
                    <a:pt x="1949" y="1462"/>
                    <a:pt x="1949" y="1462"/>
                  </a:cubicBezTo>
                  <a:cubicBezTo>
                    <a:pt x="1949" y="1479"/>
                    <a:pt x="1949" y="1479"/>
                    <a:pt x="1949" y="1479"/>
                  </a:cubicBezTo>
                  <a:cubicBezTo>
                    <a:pt x="1933" y="1479"/>
                    <a:pt x="1933" y="1479"/>
                    <a:pt x="1933" y="1479"/>
                  </a:cubicBezTo>
                  <a:cubicBezTo>
                    <a:pt x="1933" y="1462"/>
                    <a:pt x="1933" y="1462"/>
                    <a:pt x="1933" y="1462"/>
                  </a:cubicBezTo>
                  <a:close/>
                  <a:moveTo>
                    <a:pt x="2265" y="402"/>
                  </a:moveTo>
                  <a:cubicBezTo>
                    <a:pt x="2281" y="402"/>
                    <a:pt x="2281" y="402"/>
                    <a:pt x="2281" y="402"/>
                  </a:cubicBezTo>
                  <a:cubicBezTo>
                    <a:pt x="2281" y="418"/>
                    <a:pt x="2281" y="418"/>
                    <a:pt x="2281" y="418"/>
                  </a:cubicBezTo>
                  <a:cubicBezTo>
                    <a:pt x="2265" y="418"/>
                    <a:pt x="2265" y="418"/>
                    <a:pt x="2265" y="418"/>
                  </a:cubicBezTo>
                  <a:cubicBezTo>
                    <a:pt x="2265" y="402"/>
                    <a:pt x="2265" y="402"/>
                    <a:pt x="2265" y="402"/>
                  </a:cubicBezTo>
                  <a:close/>
                  <a:moveTo>
                    <a:pt x="2265" y="434"/>
                  </a:moveTo>
                  <a:cubicBezTo>
                    <a:pt x="2281" y="434"/>
                    <a:pt x="2281" y="434"/>
                    <a:pt x="2281" y="434"/>
                  </a:cubicBezTo>
                  <a:cubicBezTo>
                    <a:pt x="2281" y="451"/>
                    <a:pt x="2281" y="451"/>
                    <a:pt x="2281" y="451"/>
                  </a:cubicBezTo>
                  <a:cubicBezTo>
                    <a:pt x="2265" y="451"/>
                    <a:pt x="2265" y="451"/>
                    <a:pt x="2265" y="451"/>
                  </a:cubicBezTo>
                  <a:cubicBezTo>
                    <a:pt x="2265" y="434"/>
                    <a:pt x="2265" y="434"/>
                    <a:pt x="2265" y="434"/>
                  </a:cubicBezTo>
                  <a:close/>
                  <a:moveTo>
                    <a:pt x="2265" y="467"/>
                  </a:moveTo>
                  <a:cubicBezTo>
                    <a:pt x="2281" y="467"/>
                    <a:pt x="2281" y="467"/>
                    <a:pt x="2281" y="467"/>
                  </a:cubicBezTo>
                  <a:cubicBezTo>
                    <a:pt x="2281" y="483"/>
                    <a:pt x="2281" y="483"/>
                    <a:pt x="2281" y="483"/>
                  </a:cubicBezTo>
                  <a:cubicBezTo>
                    <a:pt x="2265" y="483"/>
                    <a:pt x="2265" y="483"/>
                    <a:pt x="2265" y="483"/>
                  </a:cubicBezTo>
                  <a:cubicBezTo>
                    <a:pt x="2265" y="467"/>
                    <a:pt x="2265" y="467"/>
                    <a:pt x="2265" y="467"/>
                  </a:cubicBezTo>
                  <a:close/>
                  <a:moveTo>
                    <a:pt x="2265" y="500"/>
                  </a:moveTo>
                  <a:cubicBezTo>
                    <a:pt x="2281" y="500"/>
                    <a:pt x="2281" y="500"/>
                    <a:pt x="2281" y="500"/>
                  </a:cubicBezTo>
                  <a:cubicBezTo>
                    <a:pt x="2281" y="516"/>
                    <a:pt x="2281" y="516"/>
                    <a:pt x="2281" y="516"/>
                  </a:cubicBezTo>
                  <a:cubicBezTo>
                    <a:pt x="2265" y="516"/>
                    <a:pt x="2265" y="516"/>
                    <a:pt x="2265" y="516"/>
                  </a:cubicBezTo>
                  <a:cubicBezTo>
                    <a:pt x="2265" y="500"/>
                    <a:pt x="2265" y="500"/>
                    <a:pt x="2265" y="500"/>
                  </a:cubicBezTo>
                  <a:close/>
                  <a:moveTo>
                    <a:pt x="2265" y="532"/>
                  </a:moveTo>
                  <a:cubicBezTo>
                    <a:pt x="2281" y="532"/>
                    <a:pt x="2281" y="532"/>
                    <a:pt x="2281" y="532"/>
                  </a:cubicBezTo>
                  <a:cubicBezTo>
                    <a:pt x="2281" y="549"/>
                    <a:pt x="2281" y="549"/>
                    <a:pt x="2281" y="549"/>
                  </a:cubicBezTo>
                  <a:cubicBezTo>
                    <a:pt x="2265" y="549"/>
                    <a:pt x="2265" y="549"/>
                    <a:pt x="2265" y="549"/>
                  </a:cubicBezTo>
                  <a:cubicBezTo>
                    <a:pt x="2265" y="532"/>
                    <a:pt x="2265" y="532"/>
                    <a:pt x="2265" y="532"/>
                  </a:cubicBezTo>
                  <a:close/>
                  <a:moveTo>
                    <a:pt x="2265" y="565"/>
                  </a:moveTo>
                  <a:cubicBezTo>
                    <a:pt x="2281" y="565"/>
                    <a:pt x="2281" y="565"/>
                    <a:pt x="2281" y="565"/>
                  </a:cubicBezTo>
                  <a:cubicBezTo>
                    <a:pt x="2281" y="581"/>
                    <a:pt x="2281" y="581"/>
                    <a:pt x="2281" y="581"/>
                  </a:cubicBezTo>
                  <a:cubicBezTo>
                    <a:pt x="2265" y="581"/>
                    <a:pt x="2265" y="581"/>
                    <a:pt x="2265" y="581"/>
                  </a:cubicBezTo>
                  <a:cubicBezTo>
                    <a:pt x="2265" y="565"/>
                    <a:pt x="2265" y="565"/>
                    <a:pt x="2265" y="565"/>
                  </a:cubicBezTo>
                  <a:close/>
                  <a:moveTo>
                    <a:pt x="2265" y="598"/>
                  </a:moveTo>
                  <a:cubicBezTo>
                    <a:pt x="2281" y="598"/>
                    <a:pt x="2281" y="598"/>
                    <a:pt x="2281" y="598"/>
                  </a:cubicBezTo>
                  <a:cubicBezTo>
                    <a:pt x="2281" y="614"/>
                    <a:pt x="2281" y="614"/>
                    <a:pt x="2281" y="614"/>
                  </a:cubicBezTo>
                  <a:cubicBezTo>
                    <a:pt x="2265" y="614"/>
                    <a:pt x="2265" y="614"/>
                    <a:pt x="2265" y="614"/>
                  </a:cubicBezTo>
                  <a:cubicBezTo>
                    <a:pt x="2265" y="598"/>
                    <a:pt x="2265" y="598"/>
                    <a:pt x="2265" y="598"/>
                  </a:cubicBezTo>
                  <a:close/>
                  <a:moveTo>
                    <a:pt x="2265" y="630"/>
                  </a:moveTo>
                  <a:cubicBezTo>
                    <a:pt x="2281" y="630"/>
                    <a:pt x="2281" y="630"/>
                    <a:pt x="2281" y="630"/>
                  </a:cubicBezTo>
                  <a:cubicBezTo>
                    <a:pt x="2281" y="646"/>
                    <a:pt x="2281" y="646"/>
                    <a:pt x="2281" y="646"/>
                  </a:cubicBezTo>
                  <a:cubicBezTo>
                    <a:pt x="2265" y="646"/>
                    <a:pt x="2265" y="646"/>
                    <a:pt x="2265" y="646"/>
                  </a:cubicBezTo>
                  <a:cubicBezTo>
                    <a:pt x="2265" y="630"/>
                    <a:pt x="2265" y="630"/>
                    <a:pt x="2265" y="630"/>
                  </a:cubicBezTo>
                  <a:close/>
                  <a:moveTo>
                    <a:pt x="2265" y="663"/>
                  </a:moveTo>
                  <a:cubicBezTo>
                    <a:pt x="2281" y="663"/>
                    <a:pt x="2281" y="663"/>
                    <a:pt x="2281" y="663"/>
                  </a:cubicBezTo>
                  <a:cubicBezTo>
                    <a:pt x="2281" y="679"/>
                    <a:pt x="2281" y="679"/>
                    <a:pt x="2281" y="679"/>
                  </a:cubicBezTo>
                  <a:cubicBezTo>
                    <a:pt x="2265" y="679"/>
                    <a:pt x="2265" y="679"/>
                    <a:pt x="2265" y="679"/>
                  </a:cubicBezTo>
                  <a:cubicBezTo>
                    <a:pt x="2265" y="663"/>
                    <a:pt x="2265" y="663"/>
                    <a:pt x="2265" y="663"/>
                  </a:cubicBezTo>
                  <a:close/>
                  <a:moveTo>
                    <a:pt x="2265" y="695"/>
                  </a:moveTo>
                  <a:cubicBezTo>
                    <a:pt x="2281" y="695"/>
                    <a:pt x="2281" y="695"/>
                    <a:pt x="2281" y="695"/>
                  </a:cubicBezTo>
                  <a:cubicBezTo>
                    <a:pt x="2281" y="712"/>
                    <a:pt x="2281" y="712"/>
                    <a:pt x="2281" y="712"/>
                  </a:cubicBezTo>
                  <a:cubicBezTo>
                    <a:pt x="2265" y="712"/>
                    <a:pt x="2265" y="712"/>
                    <a:pt x="2265" y="712"/>
                  </a:cubicBezTo>
                  <a:cubicBezTo>
                    <a:pt x="2265" y="695"/>
                    <a:pt x="2265" y="695"/>
                    <a:pt x="2265" y="695"/>
                  </a:cubicBezTo>
                  <a:close/>
                  <a:moveTo>
                    <a:pt x="2265" y="728"/>
                  </a:moveTo>
                  <a:cubicBezTo>
                    <a:pt x="2281" y="728"/>
                    <a:pt x="2281" y="728"/>
                    <a:pt x="2281" y="728"/>
                  </a:cubicBezTo>
                  <a:cubicBezTo>
                    <a:pt x="2281" y="744"/>
                    <a:pt x="2281" y="744"/>
                    <a:pt x="2281" y="744"/>
                  </a:cubicBezTo>
                  <a:cubicBezTo>
                    <a:pt x="2265" y="744"/>
                    <a:pt x="2265" y="744"/>
                    <a:pt x="2265" y="744"/>
                  </a:cubicBezTo>
                  <a:cubicBezTo>
                    <a:pt x="2265" y="728"/>
                    <a:pt x="2265" y="728"/>
                    <a:pt x="2265" y="728"/>
                  </a:cubicBezTo>
                  <a:close/>
                  <a:moveTo>
                    <a:pt x="2265" y="761"/>
                  </a:moveTo>
                  <a:cubicBezTo>
                    <a:pt x="2281" y="761"/>
                    <a:pt x="2281" y="761"/>
                    <a:pt x="2281" y="761"/>
                  </a:cubicBezTo>
                  <a:cubicBezTo>
                    <a:pt x="2281" y="777"/>
                    <a:pt x="2281" y="777"/>
                    <a:pt x="2281" y="777"/>
                  </a:cubicBezTo>
                  <a:cubicBezTo>
                    <a:pt x="2265" y="777"/>
                    <a:pt x="2265" y="777"/>
                    <a:pt x="2265" y="777"/>
                  </a:cubicBezTo>
                  <a:cubicBezTo>
                    <a:pt x="2265" y="761"/>
                    <a:pt x="2265" y="761"/>
                    <a:pt x="2265" y="761"/>
                  </a:cubicBezTo>
                  <a:close/>
                  <a:moveTo>
                    <a:pt x="2265" y="793"/>
                  </a:moveTo>
                  <a:cubicBezTo>
                    <a:pt x="2281" y="793"/>
                    <a:pt x="2281" y="793"/>
                    <a:pt x="2281" y="793"/>
                  </a:cubicBezTo>
                  <a:cubicBezTo>
                    <a:pt x="2281" y="810"/>
                    <a:pt x="2281" y="810"/>
                    <a:pt x="2281" y="810"/>
                  </a:cubicBezTo>
                  <a:cubicBezTo>
                    <a:pt x="2265" y="810"/>
                    <a:pt x="2265" y="810"/>
                    <a:pt x="2265" y="810"/>
                  </a:cubicBezTo>
                  <a:cubicBezTo>
                    <a:pt x="2265" y="793"/>
                    <a:pt x="2265" y="793"/>
                    <a:pt x="2265" y="793"/>
                  </a:cubicBezTo>
                  <a:close/>
                  <a:moveTo>
                    <a:pt x="2265" y="826"/>
                  </a:moveTo>
                  <a:cubicBezTo>
                    <a:pt x="2281" y="826"/>
                    <a:pt x="2281" y="826"/>
                    <a:pt x="2281" y="826"/>
                  </a:cubicBezTo>
                  <a:cubicBezTo>
                    <a:pt x="2281" y="842"/>
                    <a:pt x="2281" y="842"/>
                    <a:pt x="2281" y="842"/>
                  </a:cubicBezTo>
                  <a:cubicBezTo>
                    <a:pt x="2265" y="842"/>
                    <a:pt x="2265" y="842"/>
                    <a:pt x="2265" y="842"/>
                  </a:cubicBezTo>
                  <a:cubicBezTo>
                    <a:pt x="2265" y="826"/>
                    <a:pt x="2265" y="826"/>
                    <a:pt x="2265" y="826"/>
                  </a:cubicBezTo>
                  <a:close/>
                  <a:moveTo>
                    <a:pt x="2265" y="859"/>
                  </a:moveTo>
                  <a:cubicBezTo>
                    <a:pt x="2281" y="859"/>
                    <a:pt x="2281" y="859"/>
                    <a:pt x="2281" y="859"/>
                  </a:cubicBezTo>
                  <a:cubicBezTo>
                    <a:pt x="2281" y="875"/>
                    <a:pt x="2281" y="875"/>
                    <a:pt x="2281" y="875"/>
                  </a:cubicBezTo>
                  <a:cubicBezTo>
                    <a:pt x="2265" y="875"/>
                    <a:pt x="2265" y="875"/>
                    <a:pt x="2265" y="875"/>
                  </a:cubicBezTo>
                  <a:cubicBezTo>
                    <a:pt x="2265" y="859"/>
                    <a:pt x="2265" y="859"/>
                    <a:pt x="2265" y="859"/>
                  </a:cubicBezTo>
                  <a:close/>
                  <a:moveTo>
                    <a:pt x="2265" y="891"/>
                  </a:moveTo>
                  <a:cubicBezTo>
                    <a:pt x="2281" y="891"/>
                    <a:pt x="2281" y="891"/>
                    <a:pt x="2281" y="891"/>
                  </a:cubicBezTo>
                  <a:cubicBezTo>
                    <a:pt x="2281" y="908"/>
                    <a:pt x="2281" y="908"/>
                    <a:pt x="2281" y="908"/>
                  </a:cubicBezTo>
                  <a:cubicBezTo>
                    <a:pt x="2265" y="908"/>
                    <a:pt x="2265" y="908"/>
                    <a:pt x="2265" y="908"/>
                  </a:cubicBezTo>
                  <a:cubicBezTo>
                    <a:pt x="2265" y="891"/>
                    <a:pt x="2265" y="891"/>
                    <a:pt x="2265" y="891"/>
                  </a:cubicBezTo>
                  <a:close/>
                  <a:moveTo>
                    <a:pt x="2259" y="902"/>
                  </a:moveTo>
                  <a:cubicBezTo>
                    <a:pt x="2259" y="918"/>
                    <a:pt x="2259" y="918"/>
                    <a:pt x="2259" y="918"/>
                  </a:cubicBezTo>
                  <a:cubicBezTo>
                    <a:pt x="2243" y="918"/>
                    <a:pt x="2243" y="918"/>
                    <a:pt x="2243" y="918"/>
                  </a:cubicBezTo>
                  <a:cubicBezTo>
                    <a:pt x="2243" y="902"/>
                    <a:pt x="2243" y="902"/>
                    <a:pt x="2243" y="902"/>
                  </a:cubicBezTo>
                  <a:cubicBezTo>
                    <a:pt x="2259" y="902"/>
                    <a:pt x="2259" y="902"/>
                    <a:pt x="2259" y="902"/>
                  </a:cubicBezTo>
                  <a:close/>
                  <a:moveTo>
                    <a:pt x="2227" y="902"/>
                  </a:moveTo>
                  <a:cubicBezTo>
                    <a:pt x="2227" y="918"/>
                    <a:pt x="2227" y="918"/>
                    <a:pt x="2227" y="918"/>
                  </a:cubicBezTo>
                  <a:cubicBezTo>
                    <a:pt x="2210" y="918"/>
                    <a:pt x="2210" y="918"/>
                    <a:pt x="2210" y="918"/>
                  </a:cubicBezTo>
                  <a:cubicBezTo>
                    <a:pt x="2210" y="902"/>
                    <a:pt x="2210" y="902"/>
                    <a:pt x="2210" y="902"/>
                  </a:cubicBezTo>
                  <a:cubicBezTo>
                    <a:pt x="2227" y="902"/>
                    <a:pt x="2227" y="902"/>
                    <a:pt x="2227" y="902"/>
                  </a:cubicBezTo>
                  <a:close/>
                  <a:moveTo>
                    <a:pt x="2194" y="902"/>
                  </a:moveTo>
                  <a:cubicBezTo>
                    <a:pt x="2194" y="918"/>
                    <a:pt x="2194" y="918"/>
                    <a:pt x="2194" y="918"/>
                  </a:cubicBezTo>
                  <a:cubicBezTo>
                    <a:pt x="2178" y="918"/>
                    <a:pt x="2178" y="918"/>
                    <a:pt x="2178" y="918"/>
                  </a:cubicBezTo>
                  <a:cubicBezTo>
                    <a:pt x="2178" y="902"/>
                    <a:pt x="2178" y="902"/>
                    <a:pt x="2178" y="902"/>
                  </a:cubicBezTo>
                  <a:cubicBezTo>
                    <a:pt x="2194" y="902"/>
                    <a:pt x="2194" y="902"/>
                    <a:pt x="2194" y="902"/>
                  </a:cubicBezTo>
                  <a:close/>
                  <a:moveTo>
                    <a:pt x="2161" y="902"/>
                  </a:moveTo>
                  <a:cubicBezTo>
                    <a:pt x="2161" y="918"/>
                    <a:pt x="2161" y="918"/>
                    <a:pt x="2161" y="918"/>
                  </a:cubicBezTo>
                  <a:cubicBezTo>
                    <a:pt x="2145" y="918"/>
                    <a:pt x="2145" y="918"/>
                    <a:pt x="2145" y="918"/>
                  </a:cubicBezTo>
                  <a:cubicBezTo>
                    <a:pt x="2145" y="902"/>
                    <a:pt x="2145" y="902"/>
                    <a:pt x="2145" y="902"/>
                  </a:cubicBezTo>
                  <a:cubicBezTo>
                    <a:pt x="2161" y="902"/>
                    <a:pt x="2161" y="902"/>
                    <a:pt x="2161" y="902"/>
                  </a:cubicBezTo>
                  <a:close/>
                  <a:moveTo>
                    <a:pt x="2129" y="902"/>
                  </a:moveTo>
                  <a:cubicBezTo>
                    <a:pt x="2129" y="918"/>
                    <a:pt x="2129" y="918"/>
                    <a:pt x="2129" y="918"/>
                  </a:cubicBezTo>
                  <a:cubicBezTo>
                    <a:pt x="2112" y="918"/>
                    <a:pt x="2112" y="918"/>
                    <a:pt x="2112" y="918"/>
                  </a:cubicBezTo>
                  <a:cubicBezTo>
                    <a:pt x="2112" y="902"/>
                    <a:pt x="2112" y="902"/>
                    <a:pt x="2112" y="902"/>
                  </a:cubicBezTo>
                  <a:cubicBezTo>
                    <a:pt x="2129" y="902"/>
                    <a:pt x="2129" y="902"/>
                    <a:pt x="2129" y="902"/>
                  </a:cubicBezTo>
                  <a:close/>
                  <a:moveTo>
                    <a:pt x="2096" y="902"/>
                  </a:moveTo>
                  <a:cubicBezTo>
                    <a:pt x="2096" y="918"/>
                    <a:pt x="2096" y="918"/>
                    <a:pt x="2096" y="918"/>
                  </a:cubicBezTo>
                  <a:cubicBezTo>
                    <a:pt x="2080" y="918"/>
                    <a:pt x="2080" y="918"/>
                    <a:pt x="2080" y="918"/>
                  </a:cubicBezTo>
                  <a:cubicBezTo>
                    <a:pt x="2080" y="902"/>
                    <a:pt x="2080" y="902"/>
                    <a:pt x="2080" y="902"/>
                  </a:cubicBezTo>
                  <a:cubicBezTo>
                    <a:pt x="2096" y="902"/>
                    <a:pt x="2096" y="902"/>
                    <a:pt x="2096" y="902"/>
                  </a:cubicBezTo>
                  <a:close/>
                  <a:moveTo>
                    <a:pt x="2063" y="902"/>
                  </a:moveTo>
                  <a:cubicBezTo>
                    <a:pt x="2063" y="918"/>
                    <a:pt x="2063" y="918"/>
                    <a:pt x="2063" y="918"/>
                  </a:cubicBezTo>
                  <a:cubicBezTo>
                    <a:pt x="2047" y="918"/>
                    <a:pt x="2047" y="918"/>
                    <a:pt x="2047" y="918"/>
                  </a:cubicBezTo>
                  <a:cubicBezTo>
                    <a:pt x="2047" y="902"/>
                    <a:pt x="2047" y="902"/>
                    <a:pt x="2047" y="902"/>
                  </a:cubicBezTo>
                  <a:cubicBezTo>
                    <a:pt x="2063" y="902"/>
                    <a:pt x="2063" y="902"/>
                    <a:pt x="2063" y="902"/>
                  </a:cubicBezTo>
                  <a:close/>
                  <a:moveTo>
                    <a:pt x="2031" y="902"/>
                  </a:moveTo>
                  <a:cubicBezTo>
                    <a:pt x="2031" y="918"/>
                    <a:pt x="2031" y="918"/>
                    <a:pt x="2031" y="918"/>
                  </a:cubicBezTo>
                  <a:cubicBezTo>
                    <a:pt x="2014" y="918"/>
                    <a:pt x="2014" y="918"/>
                    <a:pt x="2014" y="918"/>
                  </a:cubicBezTo>
                  <a:cubicBezTo>
                    <a:pt x="2014" y="902"/>
                    <a:pt x="2014" y="902"/>
                    <a:pt x="2014" y="902"/>
                  </a:cubicBezTo>
                  <a:cubicBezTo>
                    <a:pt x="2031" y="902"/>
                    <a:pt x="2031" y="902"/>
                    <a:pt x="2031" y="902"/>
                  </a:cubicBezTo>
                  <a:close/>
                  <a:moveTo>
                    <a:pt x="1998" y="902"/>
                  </a:moveTo>
                  <a:cubicBezTo>
                    <a:pt x="1998" y="918"/>
                    <a:pt x="1998" y="918"/>
                    <a:pt x="1998" y="918"/>
                  </a:cubicBezTo>
                  <a:cubicBezTo>
                    <a:pt x="1982" y="918"/>
                    <a:pt x="1982" y="918"/>
                    <a:pt x="1982" y="918"/>
                  </a:cubicBezTo>
                  <a:cubicBezTo>
                    <a:pt x="1982" y="902"/>
                    <a:pt x="1982" y="902"/>
                    <a:pt x="1982" y="902"/>
                  </a:cubicBezTo>
                  <a:cubicBezTo>
                    <a:pt x="1998" y="902"/>
                    <a:pt x="1998" y="902"/>
                    <a:pt x="1998" y="902"/>
                  </a:cubicBezTo>
                  <a:close/>
                  <a:moveTo>
                    <a:pt x="1966" y="902"/>
                  </a:moveTo>
                  <a:cubicBezTo>
                    <a:pt x="1966" y="918"/>
                    <a:pt x="1966" y="918"/>
                    <a:pt x="1966" y="918"/>
                  </a:cubicBezTo>
                  <a:cubicBezTo>
                    <a:pt x="1949" y="918"/>
                    <a:pt x="1949" y="918"/>
                    <a:pt x="1949" y="918"/>
                  </a:cubicBezTo>
                  <a:cubicBezTo>
                    <a:pt x="1949" y="902"/>
                    <a:pt x="1949" y="902"/>
                    <a:pt x="1949" y="902"/>
                  </a:cubicBezTo>
                  <a:cubicBezTo>
                    <a:pt x="1966" y="902"/>
                    <a:pt x="1966" y="902"/>
                    <a:pt x="1966" y="902"/>
                  </a:cubicBezTo>
                  <a:close/>
                  <a:moveTo>
                    <a:pt x="1933" y="902"/>
                  </a:moveTo>
                  <a:cubicBezTo>
                    <a:pt x="1933" y="918"/>
                    <a:pt x="1933" y="918"/>
                    <a:pt x="1933" y="918"/>
                  </a:cubicBezTo>
                  <a:cubicBezTo>
                    <a:pt x="1917" y="918"/>
                    <a:pt x="1917" y="918"/>
                    <a:pt x="1917" y="918"/>
                  </a:cubicBezTo>
                  <a:cubicBezTo>
                    <a:pt x="1917" y="902"/>
                    <a:pt x="1917" y="902"/>
                    <a:pt x="1917" y="902"/>
                  </a:cubicBezTo>
                  <a:cubicBezTo>
                    <a:pt x="1933" y="902"/>
                    <a:pt x="1933" y="902"/>
                    <a:pt x="1933" y="902"/>
                  </a:cubicBezTo>
                  <a:close/>
                  <a:moveTo>
                    <a:pt x="1900" y="902"/>
                  </a:moveTo>
                  <a:cubicBezTo>
                    <a:pt x="1900" y="918"/>
                    <a:pt x="1900" y="918"/>
                    <a:pt x="1900" y="918"/>
                  </a:cubicBezTo>
                  <a:cubicBezTo>
                    <a:pt x="1884" y="918"/>
                    <a:pt x="1884" y="918"/>
                    <a:pt x="1884" y="918"/>
                  </a:cubicBezTo>
                  <a:cubicBezTo>
                    <a:pt x="1884" y="902"/>
                    <a:pt x="1884" y="902"/>
                    <a:pt x="1884" y="902"/>
                  </a:cubicBezTo>
                  <a:cubicBezTo>
                    <a:pt x="1900" y="902"/>
                    <a:pt x="1900" y="902"/>
                    <a:pt x="1900" y="902"/>
                  </a:cubicBezTo>
                  <a:close/>
                  <a:moveTo>
                    <a:pt x="1868" y="902"/>
                  </a:moveTo>
                  <a:cubicBezTo>
                    <a:pt x="1868" y="918"/>
                    <a:pt x="1868" y="918"/>
                    <a:pt x="1868" y="918"/>
                  </a:cubicBezTo>
                  <a:cubicBezTo>
                    <a:pt x="1851" y="918"/>
                    <a:pt x="1851" y="918"/>
                    <a:pt x="1851" y="918"/>
                  </a:cubicBezTo>
                  <a:cubicBezTo>
                    <a:pt x="1851" y="902"/>
                    <a:pt x="1851" y="902"/>
                    <a:pt x="1851" y="902"/>
                  </a:cubicBezTo>
                  <a:cubicBezTo>
                    <a:pt x="1868" y="902"/>
                    <a:pt x="1868" y="902"/>
                    <a:pt x="1868" y="902"/>
                  </a:cubicBezTo>
                  <a:close/>
                  <a:moveTo>
                    <a:pt x="1835" y="902"/>
                  </a:moveTo>
                  <a:cubicBezTo>
                    <a:pt x="1840" y="902"/>
                    <a:pt x="1840" y="902"/>
                    <a:pt x="1840" y="902"/>
                  </a:cubicBezTo>
                  <a:cubicBezTo>
                    <a:pt x="1840" y="910"/>
                    <a:pt x="1840" y="910"/>
                    <a:pt x="1840" y="910"/>
                  </a:cubicBezTo>
                  <a:cubicBezTo>
                    <a:pt x="1840" y="923"/>
                    <a:pt x="1840" y="923"/>
                    <a:pt x="1840" y="923"/>
                  </a:cubicBezTo>
                  <a:cubicBezTo>
                    <a:pt x="1824" y="923"/>
                    <a:pt x="1824" y="923"/>
                    <a:pt x="1824" y="923"/>
                  </a:cubicBezTo>
                  <a:cubicBezTo>
                    <a:pt x="1824" y="910"/>
                    <a:pt x="1824" y="910"/>
                    <a:pt x="1824" y="910"/>
                  </a:cubicBezTo>
                  <a:cubicBezTo>
                    <a:pt x="1824" y="902"/>
                    <a:pt x="1824" y="902"/>
                    <a:pt x="1824" y="902"/>
                  </a:cubicBezTo>
                  <a:cubicBezTo>
                    <a:pt x="1832" y="902"/>
                    <a:pt x="1832" y="902"/>
                    <a:pt x="1832" y="902"/>
                  </a:cubicBezTo>
                  <a:cubicBezTo>
                    <a:pt x="1835" y="902"/>
                    <a:pt x="1835" y="902"/>
                    <a:pt x="1835" y="902"/>
                  </a:cubicBezTo>
                  <a:close/>
                  <a:moveTo>
                    <a:pt x="1824" y="939"/>
                  </a:moveTo>
                  <a:cubicBezTo>
                    <a:pt x="1840" y="939"/>
                    <a:pt x="1840" y="939"/>
                    <a:pt x="1840" y="939"/>
                  </a:cubicBezTo>
                  <a:cubicBezTo>
                    <a:pt x="1840" y="956"/>
                    <a:pt x="1840" y="956"/>
                    <a:pt x="1840" y="956"/>
                  </a:cubicBezTo>
                  <a:cubicBezTo>
                    <a:pt x="1824" y="956"/>
                    <a:pt x="1824" y="956"/>
                    <a:pt x="1824" y="956"/>
                  </a:cubicBezTo>
                  <a:cubicBezTo>
                    <a:pt x="1824" y="939"/>
                    <a:pt x="1824" y="939"/>
                    <a:pt x="1824" y="939"/>
                  </a:cubicBezTo>
                  <a:close/>
                  <a:moveTo>
                    <a:pt x="1824" y="972"/>
                  </a:moveTo>
                  <a:cubicBezTo>
                    <a:pt x="1840" y="972"/>
                    <a:pt x="1840" y="972"/>
                    <a:pt x="1840" y="972"/>
                  </a:cubicBezTo>
                  <a:cubicBezTo>
                    <a:pt x="1840" y="988"/>
                    <a:pt x="1840" y="988"/>
                    <a:pt x="1840" y="988"/>
                  </a:cubicBezTo>
                  <a:cubicBezTo>
                    <a:pt x="1824" y="988"/>
                    <a:pt x="1824" y="988"/>
                    <a:pt x="1824" y="988"/>
                  </a:cubicBezTo>
                  <a:cubicBezTo>
                    <a:pt x="1824" y="972"/>
                    <a:pt x="1824" y="972"/>
                    <a:pt x="1824" y="972"/>
                  </a:cubicBezTo>
                  <a:close/>
                  <a:moveTo>
                    <a:pt x="1824" y="1005"/>
                  </a:moveTo>
                  <a:cubicBezTo>
                    <a:pt x="1840" y="1005"/>
                    <a:pt x="1840" y="1005"/>
                    <a:pt x="1840" y="1005"/>
                  </a:cubicBezTo>
                  <a:cubicBezTo>
                    <a:pt x="1840" y="1021"/>
                    <a:pt x="1840" y="1021"/>
                    <a:pt x="1840" y="1021"/>
                  </a:cubicBezTo>
                  <a:cubicBezTo>
                    <a:pt x="1824" y="1021"/>
                    <a:pt x="1824" y="1021"/>
                    <a:pt x="1824" y="1021"/>
                  </a:cubicBezTo>
                  <a:cubicBezTo>
                    <a:pt x="1824" y="1005"/>
                    <a:pt x="1824" y="1005"/>
                    <a:pt x="1824" y="1005"/>
                  </a:cubicBezTo>
                  <a:close/>
                  <a:moveTo>
                    <a:pt x="1824" y="1037"/>
                  </a:moveTo>
                  <a:cubicBezTo>
                    <a:pt x="1840" y="1037"/>
                    <a:pt x="1840" y="1037"/>
                    <a:pt x="1840" y="1037"/>
                  </a:cubicBezTo>
                  <a:cubicBezTo>
                    <a:pt x="1840" y="1054"/>
                    <a:pt x="1840" y="1054"/>
                    <a:pt x="1840" y="1054"/>
                  </a:cubicBezTo>
                  <a:cubicBezTo>
                    <a:pt x="1824" y="1054"/>
                    <a:pt x="1824" y="1054"/>
                    <a:pt x="1824" y="1054"/>
                  </a:cubicBezTo>
                  <a:cubicBezTo>
                    <a:pt x="1824" y="1037"/>
                    <a:pt x="1824" y="1037"/>
                    <a:pt x="1824" y="1037"/>
                  </a:cubicBezTo>
                  <a:close/>
                  <a:moveTo>
                    <a:pt x="1824" y="1070"/>
                  </a:moveTo>
                  <a:cubicBezTo>
                    <a:pt x="1840" y="1070"/>
                    <a:pt x="1840" y="1070"/>
                    <a:pt x="1840" y="1070"/>
                  </a:cubicBezTo>
                  <a:cubicBezTo>
                    <a:pt x="1840" y="1086"/>
                    <a:pt x="1840" y="1086"/>
                    <a:pt x="1840" y="1086"/>
                  </a:cubicBezTo>
                  <a:cubicBezTo>
                    <a:pt x="1824" y="1086"/>
                    <a:pt x="1824" y="1086"/>
                    <a:pt x="1824" y="1086"/>
                  </a:cubicBezTo>
                  <a:cubicBezTo>
                    <a:pt x="1824" y="1070"/>
                    <a:pt x="1824" y="1070"/>
                    <a:pt x="1824" y="1070"/>
                  </a:cubicBezTo>
                  <a:close/>
                  <a:moveTo>
                    <a:pt x="1824" y="1103"/>
                  </a:moveTo>
                  <a:cubicBezTo>
                    <a:pt x="1840" y="1103"/>
                    <a:pt x="1840" y="1103"/>
                    <a:pt x="1840" y="1103"/>
                  </a:cubicBezTo>
                  <a:cubicBezTo>
                    <a:pt x="1840" y="1119"/>
                    <a:pt x="1840" y="1119"/>
                    <a:pt x="1840" y="1119"/>
                  </a:cubicBezTo>
                  <a:cubicBezTo>
                    <a:pt x="1824" y="1119"/>
                    <a:pt x="1824" y="1119"/>
                    <a:pt x="1824" y="1119"/>
                  </a:cubicBezTo>
                  <a:cubicBezTo>
                    <a:pt x="1824" y="1103"/>
                    <a:pt x="1824" y="1103"/>
                    <a:pt x="1824" y="1103"/>
                  </a:cubicBezTo>
                  <a:close/>
                  <a:moveTo>
                    <a:pt x="1824" y="1135"/>
                  </a:moveTo>
                  <a:cubicBezTo>
                    <a:pt x="1840" y="1135"/>
                    <a:pt x="1840" y="1135"/>
                    <a:pt x="1840" y="1135"/>
                  </a:cubicBezTo>
                  <a:cubicBezTo>
                    <a:pt x="1840" y="1152"/>
                    <a:pt x="1840" y="1152"/>
                    <a:pt x="1840" y="1152"/>
                  </a:cubicBezTo>
                  <a:cubicBezTo>
                    <a:pt x="1824" y="1152"/>
                    <a:pt x="1824" y="1152"/>
                    <a:pt x="1824" y="1152"/>
                  </a:cubicBezTo>
                  <a:cubicBezTo>
                    <a:pt x="1824" y="1135"/>
                    <a:pt x="1824" y="1135"/>
                    <a:pt x="1824" y="1135"/>
                  </a:cubicBezTo>
                  <a:close/>
                  <a:moveTo>
                    <a:pt x="1824" y="1168"/>
                  </a:moveTo>
                  <a:cubicBezTo>
                    <a:pt x="1840" y="1168"/>
                    <a:pt x="1840" y="1168"/>
                    <a:pt x="1840" y="1168"/>
                  </a:cubicBezTo>
                  <a:cubicBezTo>
                    <a:pt x="1840" y="1184"/>
                    <a:pt x="1840" y="1184"/>
                    <a:pt x="1840" y="1184"/>
                  </a:cubicBezTo>
                  <a:cubicBezTo>
                    <a:pt x="1824" y="1184"/>
                    <a:pt x="1824" y="1184"/>
                    <a:pt x="1824" y="1184"/>
                  </a:cubicBezTo>
                  <a:cubicBezTo>
                    <a:pt x="1824" y="1168"/>
                    <a:pt x="1824" y="1168"/>
                    <a:pt x="1824" y="1168"/>
                  </a:cubicBezTo>
                  <a:close/>
                  <a:moveTo>
                    <a:pt x="1824" y="1201"/>
                  </a:moveTo>
                  <a:cubicBezTo>
                    <a:pt x="1840" y="1201"/>
                    <a:pt x="1840" y="1201"/>
                    <a:pt x="1840" y="1201"/>
                  </a:cubicBezTo>
                  <a:cubicBezTo>
                    <a:pt x="1840" y="1217"/>
                    <a:pt x="1840" y="1217"/>
                    <a:pt x="1840" y="1217"/>
                  </a:cubicBezTo>
                  <a:cubicBezTo>
                    <a:pt x="1824" y="1217"/>
                    <a:pt x="1824" y="1217"/>
                    <a:pt x="1824" y="1217"/>
                  </a:cubicBezTo>
                  <a:cubicBezTo>
                    <a:pt x="1824" y="1201"/>
                    <a:pt x="1824" y="1201"/>
                    <a:pt x="1824" y="1201"/>
                  </a:cubicBezTo>
                  <a:close/>
                  <a:moveTo>
                    <a:pt x="1824" y="1233"/>
                  </a:moveTo>
                  <a:cubicBezTo>
                    <a:pt x="1840" y="1233"/>
                    <a:pt x="1840" y="1233"/>
                    <a:pt x="1840" y="1233"/>
                  </a:cubicBezTo>
                  <a:cubicBezTo>
                    <a:pt x="1840" y="1250"/>
                    <a:pt x="1840" y="1250"/>
                    <a:pt x="1840" y="1250"/>
                  </a:cubicBezTo>
                  <a:cubicBezTo>
                    <a:pt x="1824" y="1250"/>
                    <a:pt x="1824" y="1250"/>
                    <a:pt x="1824" y="1250"/>
                  </a:cubicBezTo>
                  <a:cubicBezTo>
                    <a:pt x="1824" y="1233"/>
                    <a:pt x="1824" y="1233"/>
                    <a:pt x="1824" y="1233"/>
                  </a:cubicBezTo>
                  <a:close/>
                  <a:moveTo>
                    <a:pt x="1824" y="1266"/>
                  </a:moveTo>
                  <a:cubicBezTo>
                    <a:pt x="1840" y="1266"/>
                    <a:pt x="1840" y="1266"/>
                    <a:pt x="1840" y="1266"/>
                  </a:cubicBezTo>
                  <a:cubicBezTo>
                    <a:pt x="1840" y="1282"/>
                    <a:pt x="1840" y="1282"/>
                    <a:pt x="1840" y="1282"/>
                  </a:cubicBezTo>
                  <a:cubicBezTo>
                    <a:pt x="1824" y="1282"/>
                    <a:pt x="1824" y="1282"/>
                    <a:pt x="1824" y="1282"/>
                  </a:cubicBezTo>
                  <a:cubicBezTo>
                    <a:pt x="1824" y="1266"/>
                    <a:pt x="1824" y="1266"/>
                    <a:pt x="1824" y="1266"/>
                  </a:cubicBezTo>
                  <a:close/>
                  <a:moveTo>
                    <a:pt x="1824" y="1299"/>
                  </a:moveTo>
                  <a:cubicBezTo>
                    <a:pt x="1840" y="1299"/>
                    <a:pt x="1840" y="1299"/>
                    <a:pt x="1840" y="1299"/>
                  </a:cubicBezTo>
                  <a:cubicBezTo>
                    <a:pt x="1840" y="1315"/>
                    <a:pt x="1840" y="1315"/>
                    <a:pt x="1840" y="1315"/>
                  </a:cubicBezTo>
                  <a:cubicBezTo>
                    <a:pt x="1824" y="1315"/>
                    <a:pt x="1824" y="1315"/>
                    <a:pt x="1824" y="1315"/>
                  </a:cubicBezTo>
                  <a:cubicBezTo>
                    <a:pt x="1824" y="1299"/>
                    <a:pt x="1824" y="1299"/>
                    <a:pt x="1824" y="1299"/>
                  </a:cubicBezTo>
                  <a:close/>
                  <a:moveTo>
                    <a:pt x="1824" y="1331"/>
                  </a:moveTo>
                  <a:cubicBezTo>
                    <a:pt x="1840" y="1331"/>
                    <a:pt x="1840" y="1331"/>
                    <a:pt x="1840" y="1331"/>
                  </a:cubicBezTo>
                  <a:cubicBezTo>
                    <a:pt x="1840" y="1347"/>
                    <a:pt x="1840" y="1347"/>
                    <a:pt x="1840" y="1347"/>
                  </a:cubicBezTo>
                  <a:cubicBezTo>
                    <a:pt x="1824" y="1347"/>
                    <a:pt x="1824" y="1347"/>
                    <a:pt x="1824" y="1347"/>
                  </a:cubicBezTo>
                  <a:cubicBezTo>
                    <a:pt x="1824" y="1331"/>
                    <a:pt x="1824" y="1331"/>
                    <a:pt x="1824" y="1331"/>
                  </a:cubicBezTo>
                  <a:close/>
                  <a:moveTo>
                    <a:pt x="1824" y="1364"/>
                  </a:moveTo>
                  <a:cubicBezTo>
                    <a:pt x="1840" y="1364"/>
                    <a:pt x="1840" y="1364"/>
                    <a:pt x="1840" y="1364"/>
                  </a:cubicBezTo>
                  <a:cubicBezTo>
                    <a:pt x="1840" y="1380"/>
                    <a:pt x="1840" y="1380"/>
                    <a:pt x="1840" y="1380"/>
                  </a:cubicBezTo>
                  <a:cubicBezTo>
                    <a:pt x="1824" y="1380"/>
                    <a:pt x="1824" y="1380"/>
                    <a:pt x="1824" y="1380"/>
                  </a:cubicBezTo>
                  <a:cubicBezTo>
                    <a:pt x="1824" y="1364"/>
                    <a:pt x="1824" y="1364"/>
                    <a:pt x="1824" y="1364"/>
                  </a:cubicBezTo>
                  <a:close/>
                  <a:moveTo>
                    <a:pt x="1824" y="1396"/>
                  </a:moveTo>
                  <a:cubicBezTo>
                    <a:pt x="1840" y="1396"/>
                    <a:pt x="1840" y="1396"/>
                    <a:pt x="1840" y="1396"/>
                  </a:cubicBezTo>
                  <a:cubicBezTo>
                    <a:pt x="1840" y="1413"/>
                    <a:pt x="1840" y="1413"/>
                    <a:pt x="1840" y="1413"/>
                  </a:cubicBezTo>
                  <a:cubicBezTo>
                    <a:pt x="1824" y="1413"/>
                    <a:pt x="1824" y="1413"/>
                    <a:pt x="1824" y="1413"/>
                  </a:cubicBezTo>
                  <a:cubicBezTo>
                    <a:pt x="1824" y="1396"/>
                    <a:pt x="1824" y="1396"/>
                    <a:pt x="1824" y="1396"/>
                  </a:cubicBezTo>
                  <a:close/>
                  <a:moveTo>
                    <a:pt x="1824" y="1429"/>
                  </a:moveTo>
                  <a:cubicBezTo>
                    <a:pt x="1840" y="1429"/>
                    <a:pt x="1840" y="1429"/>
                    <a:pt x="1840" y="1429"/>
                  </a:cubicBezTo>
                  <a:cubicBezTo>
                    <a:pt x="1840" y="1445"/>
                    <a:pt x="1840" y="1445"/>
                    <a:pt x="1840" y="1445"/>
                  </a:cubicBezTo>
                  <a:cubicBezTo>
                    <a:pt x="1824" y="1445"/>
                    <a:pt x="1824" y="1445"/>
                    <a:pt x="1824" y="1445"/>
                  </a:cubicBezTo>
                  <a:cubicBezTo>
                    <a:pt x="1824" y="1429"/>
                    <a:pt x="1824" y="1429"/>
                    <a:pt x="1824" y="1429"/>
                  </a:cubicBezTo>
                  <a:close/>
                  <a:moveTo>
                    <a:pt x="1824" y="1462"/>
                  </a:moveTo>
                  <a:cubicBezTo>
                    <a:pt x="1840" y="1462"/>
                    <a:pt x="1840" y="1462"/>
                    <a:pt x="1840" y="1462"/>
                  </a:cubicBezTo>
                  <a:cubicBezTo>
                    <a:pt x="1840" y="1478"/>
                    <a:pt x="1840" y="1478"/>
                    <a:pt x="1840" y="1478"/>
                  </a:cubicBezTo>
                  <a:cubicBezTo>
                    <a:pt x="1824" y="1478"/>
                    <a:pt x="1824" y="1478"/>
                    <a:pt x="1824" y="1478"/>
                  </a:cubicBezTo>
                  <a:cubicBezTo>
                    <a:pt x="1824" y="1462"/>
                    <a:pt x="1824" y="1462"/>
                    <a:pt x="1824" y="1462"/>
                  </a:cubicBezTo>
                  <a:close/>
                  <a:moveTo>
                    <a:pt x="1707" y="160"/>
                  </a:moveTo>
                  <a:cubicBezTo>
                    <a:pt x="1723" y="160"/>
                    <a:pt x="1723" y="160"/>
                    <a:pt x="1723" y="160"/>
                  </a:cubicBezTo>
                  <a:cubicBezTo>
                    <a:pt x="1723" y="176"/>
                    <a:pt x="1723" y="176"/>
                    <a:pt x="1723" y="176"/>
                  </a:cubicBezTo>
                  <a:cubicBezTo>
                    <a:pt x="1707" y="176"/>
                    <a:pt x="1707" y="176"/>
                    <a:pt x="1707" y="176"/>
                  </a:cubicBezTo>
                  <a:cubicBezTo>
                    <a:pt x="1707" y="160"/>
                    <a:pt x="1707" y="160"/>
                    <a:pt x="1707" y="160"/>
                  </a:cubicBezTo>
                  <a:close/>
                  <a:moveTo>
                    <a:pt x="1707" y="193"/>
                  </a:moveTo>
                  <a:cubicBezTo>
                    <a:pt x="1723" y="193"/>
                    <a:pt x="1723" y="193"/>
                    <a:pt x="1723" y="193"/>
                  </a:cubicBezTo>
                  <a:cubicBezTo>
                    <a:pt x="1723" y="209"/>
                    <a:pt x="1723" y="209"/>
                    <a:pt x="1723" y="209"/>
                  </a:cubicBezTo>
                  <a:cubicBezTo>
                    <a:pt x="1707" y="209"/>
                    <a:pt x="1707" y="209"/>
                    <a:pt x="1707" y="209"/>
                  </a:cubicBezTo>
                  <a:cubicBezTo>
                    <a:pt x="1707" y="193"/>
                    <a:pt x="1707" y="193"/>
                    <a:pt x="1707" y="193"/>
                  </a:cubicBezTo>
                  <a:close/>
                  <a:moveTo>
                    <a:pt x="1707" y="225"/>
                  </a:moveTo>
                  <a:cubicBezTo>
                    <a:pt x="1723" y="225"/>
                    <a:pt x="1723" y="225"/>
                    <a:pt x="1723" y="225"/>
                  </a:cubicBezTo>
                  <a:cubicBezTo>
                    <a:pt x="1723" y="242"/>
                    <a:pt x="1723" y="242"/>
                    <a:pt x="1723" y="242"/>
                  </a:cubicBezTo>
                  <a:cubicBezTo>
                    <a:pt x="1707" y="242"/>
                    <a:pt x="1707" y="242"/>
                    <a:pt x="1707" y="242"/>
                  </a:cubicBezTo>
                  <a:cubicBezTo>
                    <a:pt x="1707" y="225"/>
                    <a:pt x="1707" y="225"/>
                    <a:pt x="1707" y="225"/>
                  </a:cubicBezTo>
                  <a:close/>
                  <a:moveTo>
                    <a:pt x="1707" y="258"/>
                  </a:moveTo>
                  <a:cubicBezTo>
                    <a:pt x="1723" y="258"/>
                    <a:pt x="1723" y="258"/>
                    <a:pt x="1723" y="258"/>
                  </a:cubicBezTo>
                  <a:cubicBezTo>
                    <a:pt x="1723" y="274"/>
                    <a:pt x="1723" y="274"/>
                    <a:pt x="1723" y="274"/>
                  </a:cubicBezTo>
                  <a:cubicBezTo>
                    <a:pt x="1707" y="274"/>
                    <a:pt x="1707" y="274"/>
                    <a:pt x="1707" y="274"/>
                  </a:cubicBezTo>
                  <a:cubicBezTo>
                    <a:pt x="1707" y="258"/>
                    <a:pt x="1707" y="258"/>
                    <a:pt x="1707" y="258"/>
                  </a:cubicBezTo>
                  <a:close/>
                  <a:moveTo>
                    <a:pt x="1707" y="291"/>
                  </a:moveTo>
                  <a:cubicBezTo>
                    <a:pt x="1723" y="291"/>
                    <a:pt x="1723" y="291"/>
                    <a:pt x="1723" y="291"/>
                  </a:cubicBezTo>
                  <a:cubicBezTo>
                    <a:pt x="1723" y="307"/>
                    <a:pt x="1723" y="307"/>
                    <a:pt x="1723" y="307"/>
                  </a:cubicBezTo>
                  <a:cubicBezTo>
                    <a:pt x="1707" y="307"/>
                    <a:pt x="1707" y="307"/>
                    <a:pt x="1707" y="307"/>
                  </a:cubicBezTo>
                  <a:cubicBezTo>
                    <a:pt x="1707" y="291"/>
                    <a:pt x="1707" y="291"/>
                    <a:pt x="1707" y="291"/>
                  </a:cubicBezTo>
                  <a:close/>
                  <a:moveTo>
                    <a:pt x="1707" y="323"/>
                  </a:moveTo>
                  <a:cubicBezTo>
                    <a:pt x="1723" y="323"/>
                    <a:pt x="1723" y="323"/>
                    <a:pt x="1723" y="323"/>
                  </a:cubicBezTo>
                  <a:cubicBezTo>
                    <a:pt x="1723" y="340"/>
                    <a:pt x="1723" y="340"/>
                    <a:pt x="1723" y="340"/>
                  </a:cubicBezTo>
                  <a:cubicBezTo>
                    <a:pt x="1707" y="340"/>
                    <a:pt x="1707" y="340"/>
                    <a:pt x="1707" y="340"/>
                  </a:cubicBezTo>
                  <a:cubicBezTo>
                    <a:pt x="1707" y="323"/>
                    <a:pt x="1707" y="323"/>
                    <a:pt x="1707" y="323"/>
                  </a:cubicBezTo>
                  <a:close/>
                  <a:moveTo>
                    <a:pt x="1707" y="356"/>
                  </a:moveTo>
                  <a:cubicBezTo>
                    <a:pt x="1723" y="356"/>
                    <a:pt x="1723" y="356"/>
                    <a:pt x="1723" y="356"/>
                  </a:cubicBezTo>
                  <a:cubicBezTo>
                    <a:pt x="1723" y="372"/>
                    <a:pt x="1723" y="372"/>
                    <a:pt x="1723" y="372"/>
                  </a:cubicBezTo>
                  <a:cubicBezTo>
                    <a:pt x="1707" y="372"/>
                    <a:pt x="1707" y="372"/>
                    <a:pt x="1707" y="372"/>
                  </a:cubicBezTo>
                  <a:cubicBezTo>
                    <a:pt x="1707" y="356"/>
                    <a:pt x="1707" y="356"/>
                    <a:pt x="1707" y="356"/>
                  </a:cubicBezTo>
                  <a:close/>
                  <a:moveTo>
                    <a:pt x="1707" y="389"/>
                  </a:moveTo>
                  <a:cubicBezTo>
                    <a:pt x="1723" y="389"/>
                    <a:pt x="1723" y="389"/>
                    <a:pt x="1723" y="389"/>
                  </a:cubicBezTo>
                  <a:cubicBezTo>
                    <a:pt x="1723" y="405"/>
                    <a:pt x="1723" y="405"/>
                    <a:pt x="1723" y="405"/>
                  </a:cubicBezTo>
                  <a:cubicBezTo>
                    <a:pt x="1707" y="405"/>
                    <a:pt x="1707" y="405"/>
                    <a:pt x="1707" y="405"/>
                  </a:cubicBezTo>
                  <a:cubicBezTo>
                    <a:pt x="1707" y="389"/>
                    <a:pt x="1707" y="389"/>
                    <a:pt x="1707" y="389"/>
                  </a:cubicBezTo>
                  <a:close/>
                  <a:moveTo>
                    <a:pt x="1707" y="421"/>
                  </a:moveTo>
                  <a:cubicBezTo>
                    <a:pt x="1723" y="421"/>
                    <a:pt x="1723" y="421"/>
                    <a:pt x="1723" y="421"/>
                  </a:cubicBezTo>
                  <a:cubicBezTo>
                    <a:pt x="1723" y="437"/>
                    <a:pt x="1723" y="437"/>
                    <a:pt x="1723" y="437"/>
                  </a:cubicBezTo>
                  <a:cubicBezTo>
                    <a:pt x="1707" y="437"/>
                    <a:pt x="1707" y="437"/>
                    <a:pt x="1707" y="437"/>
                  </a:cubicBezTo>
                  <a:cubicBezTo>
                    <a:pt x="1707" y="421"/>
                    <a:pt x="1707" y="421"/>
                    <a:pt x="1707" y="421"/>
                  </a:cubicBezTo>
                  <a:close/>
                  <a:moveTo>
                    <a:pt x="1707" y="454"/>
                  </a:moveTo>
                  <a:cubicBezTo>
                    <a:pt x="1723" y="454"/>
                    <a:pt x="1723" y="454"/>
                    <a:pt x="1723" y="454"/>
                  </a:cubicBezTo>
                  <a:cubicBezTo>
                    <a:pt x="1723" y="470"/>
                    <a:pt x="1723" y="470"/>
                    <a:pt x="1723" y="470"/>
                  </a:cubicBezTo>
                  <a:cubicBezTo>
                    <a:pt x="1707" y="470"/>
                    <a:pt x="1707" y="470"/>
                    <a:pt x="1707" y="470"/>
                  </a:cubicBezTo>
                  <a:cubicBezTo>
                    <a:pt x="1707" y="454"/>
                    <a:pt x="1707" y="454"/>
                    <a:pt x="1707" y="454"/>
                  </a:cubicBezTo>
                  <a:close/>
                  <a:moveTo>
                    <a:pt x="1707" y="486"/>
                  </a:moveTo>
                  <a:cubicBezTo>
                    <a:pt x="1723" y="486"/>
                    <a:pt x="1723" y="486"/>
                    <a:pt x="1723" y="486"/>
                  </a:cubicBezTo>
                  <a:cubicBezTo>
                    <a:pt x="1723" y="503"/>
                    <a:pt x="1723" y="503"/>
                    <a:pt x="1723" y="503"/>
                  </a:cubicBezTo>
                  <a:cubicBezTo>
                    <a:pt x="1707" y="503"/>
                    <a:pt x="1707" y="503"/>
                    <a:pt x="1707" y="503"/>
                  </a:cubicBezTo>
                  <a:cubicBezTo>
                    <a:pt x="1707" y="486"/>
                    <a:pt x="1707" y="486"/>
                    <a:pt x="1707" y="486"/>
                  </a:cubicBezTo>
                  <a:close/>
                  <a:moveTo>
                    <a:pt x="1707" y="519"/>
                  </a:moveTo>
                  <a:cubicBezTo>
                    <a:pt x="1723" y="519"/>
                    <a:pt x="1723" y="519"/>
                    <a:pt x="1723" y="519"/>
                  </a:cubicBezTo>
                  <a:cubicBezTo>
                    <a:pt x="1723" y="535"/>
                    <a:pt x="1723" y="535"/>
                    <a:pt x="1723" y="535"/>
                  </a:cubicBezTo>
                  <a:cubicBezTo>
                    <a:pt x="1707" y="535"/>
                    <a:pt x="1707" y="535"/>
                    <a:pt x="1707" y="535"/>
                  </a:cubicBezTo>
                  <a:cubicBezTo>
                    <a:pt x="1707" y="519"/>
                    <a:pt x="1707" y="519"/>
                    <a:pt x="1707" y="519"/>
                  </a:cubicBezTo>
                  <a:close/>
                  <a:moveTo>
                    <a:pt x="1707" y="552"/>
                  </a:moveTo>
                  <a:cubicBezTo>
                    <a:pt x="1723" y="552"/>
                    <a:pt x="1723" y="552"/>
                    <a:pt x="1723" y="552"/>
                  </a:cubicBezTo>
                  <a:cubicBezTo>
                    <a:pt x="1723" y="568"/>
                    <a:pt x="1723" y="568"/>
                    <a:pt x="1723" y="568"/>
                  </a:cubicBezTo>
                  <a:cubicBezTo>
                    <a:pt x="1707" y="568"/>
                    <a:pt x="1707" y="568"/>
                    <a:pt x="1707" y="568"/>
                  </a:cubicBezTo>
                  <a:cubicBezTo>
                    <a:pt x="1707" y="552"/>
                    <a:pt x="1707" y="552"/>
                    <a:pt x="1707" y="552"/>
                  </a:cubicBezTo>
                  <a:close/>
                  <a:moveTo>
                    <a:pt x="1707" y="584"/>
                  </a:moveTo>
                  <a:cubicBezTo>
                    <a:pt x="1723" y="584"/>
                    <a:pt x="1723" y="584"/>
                    <a:pt x="1723" y="584"/>
                  </a:cubicBezTo>
                  <a:cubicBezTo>
                    <a:pt x="1723" y="601"/>
                    <a:pt x="1723" y="601"/>
                    <a:pt x="1723" y="601"/>
                  </a:cubicBezTo>
                  <a:cubicBezTo>
                    <a:pt x="1707" y="601"/>
                    <a:pt x="1707" y="601"/>
                    <a:pt x="1707" y="601"/>
                  </a:cubicBezTo>
                  <a:cubicBezTo>
                    <a:pt x="1707" y="584"/>
                    <a:pt x="1707" y="584"/>
                    <a:pt x="1707" y="584"/>
                  </a:cubicBezTo>
                  <a:close/>
                  <a:moveTo>
                    <a:pt x="1701" y="595"/>
                  </a:moveTo>
                  <a:cubicBezTo>
                    <a:pt x="1701" y="612"/>
                    <a:pt x="1701" y="612"/>
                    <a:pt x="1701" y="612"/>
                  </a:cubicBezTo>
                  <a:cubicBezTo>
                    <a:pt x="1685" y="612"/>
                    <a:pt x="1685" y="612"/>
                    <a:pt x="1685" y="612"/>
                  </a:cubicBezTo>
                  <a:cubicBezTo>
                    <a:pt x="1685" y="595"/>
                    <a:pt x="1685" y="595"/>
                    <a:pt x="1685" y="595"/>
                  </a:cubicBezTo>
                  <a:cubicBezTo>
                    <a:pt x="1701" y="595"/>
                    <a:pt x="1701" y="595"/>
                    <a:pt x="1701" y="595"/>
                  </a:cubicBezTo>
                  <a:close/>
                  <a:moveTo>
                    <a:pt x="1669" y="595"/>
                  </a:moveTo>
                  <a:cubicBezTo>
                    <a:pt x="1669" y="612"/>
                    <a:pt x="1669" y="612"/>
                    <a:pt x="1669" y="612"/>
                  </a:cubicBezTo>
                  <a:cubicBezTo>
                    <a:pt x="1652" y="612"/>
                    <a:pt x="1652" y="612"/>
                    <a:pt x="1652" y="612"/>
                  </a:cubicBezTo>
                  <a:cubicBezTo>
                    <a:pt x="1652" y="595"/>
                    <a:pt x="1652" y="595"/>
                    <a:pt x="1652" y="595"/>
                  </a:cubicBezTo>
                  <a:cubicBezTo>
                    <a:pt x="1669" y="595"/>
                    <a:pt x="1669" y="595"/>
                    <a:pt x="1669" y="595"/>
                  </a:cubicBezTo>
                  <a:close/>
                  <a:moveTo>
                    <a:pt x="1636" y="595"/>
                  </a:moveTo>
                  <a:cubicBezTo>
                    <a:pt x="1636" y="612"/>
                    <a:pt x="1636" y="612"/>
                    <a:pt x="1636" y="612"/>
                  </a:cubicBezTo>
                  <a:cubicBezTo>
                    <a:pt x="1620" y="612"/>
                    <a:pt x="1620" y="612"/>
                    <a:pt x="1620" y="612"/>
                  </a:cubicBezTo>
                  <a:cubicBezTo>
                    <a:pt x="1620" y="595"/>
                    <a:pt x="1620" y="595"/>
                    <a:pt x="1620" y="595"/>
                  </a:cubicBezTo>
                  <a:cubicBezTo>
                    <a:pt x="1636" y="595"/>
                    <a:pt x="1636" y="595"/>
                    <a:pt x="1636" y="595"/>
                  </a:cubicBezTo>
                  <a:close/>
                  <a:moveTo>
                    <a:pt x="1611" y="595"/>
                  </a:moveTo>
                  <a:cubicBezTo>
                    <a:pt x="1611" y="604"/>
                    <a:pt x="1611" y="604"/>
                    <a:pt x="1611" y="604"/>
                  </a:cubicBezTo>
                  <a:cubicBezTo>
                    <a:pt x="1611" y="619"/>
                    <a:pt x="1611" y="619"/>
                    <a:pt x="1611" y="619"/>
                  </a:cubicBezTo>
                  <a:cubicBezTo>
                    <a:pt x="1595" y="619"/>
                    <a:pt x="1595" y="619"/>
                    <a:pt x="1595" y="619"/>
                  </a:cubicBezTo>
                  <a:cubicBezTo>
                    <a:pt x="1595" y="604"/>
                    <a:pt x="1595" y="604"/>
                    <a:pt x="1595" y="604"/>
                  </a:cubicBezTo>
                  <a:cubicBezTo>
                    <a:pt x="1595" y="595"/>
                    <a:pt x="1595" y="595"/>
                    <a:pt x="1595" y="595"/>
                  </a:cubicBezTo>
                  <a:cubicBezTo>
                    <a:pt x="1600" y="595"/>
                    <a:pt x="1605" y="595"/>
                    <a:pt x="1611" y="595"/>
                  </a:cubicBezTo>
                  <a:close/>
                  <a:moveTo>
                    <a:pt x="1595" y="636"/>
                  </a:moveTo>
                  <a:cubicBezTo>
                    <a:pt x="1611" y="636"/>
                    <a:pt x="1611" y="636"/>
                    <a:pt x="1611" y="636"/>
                  </a:cubicBezTo>
                  <a:cubicBezTo>
                    <a:pt x="1611" y="652"/>
                    <a:pt x="1611" y="652"/>
                    <a:pt x="1611" y="652"/>
                  </a:cubicBezTo>
                  <a:cubicBezTo>
                    <a:pt x="1595" y="652"/>
                    <a:pt x="1595" y="652"/>
                    <a:pt x="1595" y="652"/>
                  </a:cubicBezTo>
                  <a:cubicBezTo>
                    <a:pt x="1595" y="636"/>
                    <a:pt x="1595" y="636"/>
                    <a:pt x="1595" y="636"/>
                  </a:cubicBezTo>
                  <a:close/>
                  <a:moveTo>
                    <a:pt x="1595" y="668"/>
                  </a:moveTo>
                  <a:cubicBezTo>
                    <a:pt x="1611" y="668"/>
                    <a:pt x="1611" y="668"/>
                    <a:pt x="1611" y="668"/>
                  </a:cubicBezTo>
                  <a:cubicBezTo>
                    <a:pt x="1611" y="685"/>
                    <a:pt x="1611" y="685"/>
                    <a:pt x="1611" y="685"/>
                  </a:cubicBezTo>
                  <a:cubicBezTo>
                    <a:pt x="1595" y="685"/>
                    <a:pt x="1595" y="685"/>
                    <a:pt x="1595" y="685"/>
                  </a:cubicBezTo>
                  <a:cubicBezTo>
                    <a:pt x="1595" y="668"/>
                    <a:pt x="1595" y="668"/>
                    <a:pt x="1595" y="668"/>
                  </a:cubicBezTo>
                  <a:close/>
                  <a:moveTo>
                    <a:pt x="1595" y="701"/>
                  </a:moveTo>
                  <a:cubicBezTo>
                    <a:pt x="1611" y="701"/>
                    <a:pt x="1611" y="701"/>
                    <a:pt x="1611" y="701"/>
                  </a:cubicBezTo>
                  <a:cubicBezTo>
                    <a:pt x="1611" y="717"/>
                    <a:pt x="1611" y="717"/>
                    <a:pt x="1611" y="717"/>
                  </a:cubicBezTo>
                  <a:cubicBezTo>
                    <a:pt x="1595" y="717"/>
                    <a:pt x="1595" y="717"/>
                    <a:pt x="1595" y="717"/>
                  </a:cubicBezTo>
                  <a:cubicBezTo>
                    <a:pt x="1595" y="701"/>
                    <a:pt x="1595" y="701"/>
                    <a:pt x="1595" y="701"/>
                  </a:cubicBezTo>
                  <a:close/>
                  <a:moveTo>
                    <a:pt x="1595" y="733"/>
                  </a:moveTo>
                  <a:cubicBezTo>
                    <a:pt x="1611" y="733"/>
                    <a:pt x="1611" y="733"/>
                    <a:pt x="1611" y="733"/>
                  </a:cubicBezTo>
                  <a:cubicBezTo>
                    <a:pt x="1611" y="750"/>
                    <a:pt x="1611" y="750"/>
                    <a:pt x="1611" y="750"/>
                  </a:cubicBezTo>
                  <a:cubicBezTo>
                    <a:pt x="1595" y="750"/>
                    <a:pt x="1595" y="750"/>
                    <a:pt x="1595" y="750"/>
                  </a:cubicBezTo>
                  <a:cubicBezTo>
                    <a:pt x="1595" y="733"/>
                    <a:pt x="1595" y="733"/>
                    <a:pt x="1595" y="733"/>
                  </a:cubicBezTo>
                  <a:close/>
                  <a:moveTo>
                    <a:pt x="1595" y="766"/>
                  </a:moveTo>
                  <a:cubicBezTo>
                    <a:pt x="1611" y="766"/>
                    <a:pt x="1611" y="766"/>
                    <a:pt x="1611" y="766"/>
                  </a:cubicBezTo>
                  <a:cubicBezTo>
                    <a:pt x="1611" y="782"/>
                    <a:pt x="1611" y="782"/>
                    <a:pt x="1611" y="782"/>
                  </a:cubicBezTo>
                  <a:cubicBezTo>
                    <a:pt x="1595" y="782"/>
                    <a:pt x="1595" y="782"/>
                    <a:pt x="1595" y="782"/>
                  </a:cubicBezTo>
                  <a:cubicBezTo>
                    <a:pt x="1595" y="766"/>
                    <a:pt x="1595" y="766"/>
                    <a:pt x="1595" y="766"/>
                  </a:cubicBezTo>
                  <a:close/>
                  <a:moveTo>
                    <a:pt x="1595" y="799"/>
                  </a:moveTo>
                  <a:cubicBezTo>
                    <a:pt x="1611" y="799"/>
                    <a:pt x="1611" y="799"/>
                    <a:pt x="1611" y="799"/>
                  </a:cubicBezTo>
                  <a:cubicBezTo>
                    <a:pt x="1611" y="815"/>
                    <a:pt x="1611" y="815"/>
                    <a:pt x="1611" y="815"/>
                  </a:cubicBezTo>
                  <a:cubicBezTo>
                    <a:pt x="1595" y="815"/>
                    <a:pt x="1595" y="815"/>
                    <a:pt x="1595" y="815"/>
                  </a:cubicBezTo>
                  <a:cubicBezTo>
                    <a:pt x="1595" y="799"/>
                    <a:pt x="1595" y="799"/>
                    <a:pt x="1595" y="799"/>
                  </a:cubicBezTo>
                  <a:close/>
                  <a:moveTo>
                    <a:pt x="1595" y="831"/>
                  </a:moveTo>
                  <a:cubicBezTo>
                    <a:pt x="1611" y="831"/>
                    <a:pt x="1611" y="831"/>
                    <a:pt x="1611" y="831"/>
                  </a:cubicBezTo>
                  <a:cubicBezTo>
                    <a:pt x="1611" y="848"/>
                    <a:pt x="1611" y="848"/>
                    <a:pt x="1611" y="848"/>
                  </a:cubicBezTo>
                  <a:cubicBezTo>
                    <a:pt x="1595" y="848"/>
                    <a:pt x="1595" y="848"/>
                    <a:pt x="1595" y="848"/>
                  </a:cubicBezTo>
                  <a:cubicBezTo>
                    <a:pt x="1595" y="831"/>
                    <a:pt x="1595" y="831"/>
                    <a:pt x="1595" y="831"/>
                  </a:cubicBezTo>
                  <a:close/>
                  <a:moveTo>
                    <a:pt x="1595" y="864"/>
                  </a:moveTo>
                  <a:cubicBezTo>
                    <a:pt x="1611" y="864"/>
                    <a:pt x="1611" y="864"/>
                    <a:pt x="1611" y="864"/>
                  </a:cubicBezTo>
                  <a:cubicBezTo>
                    <a:pt x="1611" y="880"/>
                    <a:pt x="1611" y="880"/>
                    <a:pt x="1611" y="880"/>
                  </a:cubicBezTo>
                  <a:cubicBezTo>
                    <a:pt x="1595" y="880"/>
                    <a:pt x="1595" y="880"/>
                    <a:pt x="1595" y="880"/>
                  </a:cubicBezTo>
                  <a:cubicBezTo>
                    <a:pt x="1595" y="864"/>
                    <a:pt x="1595" y="864"/>
                    <a:pt x="1595" y="864"/>
                  </a:cubicBezTo>
                  <a:close/>
                  <a:moveTo>
                    <a:pt x="1595" y="897"/>
                  </a:moveTo>
                  <a:cubicBezTo>
                    <a:pt x="1611" y="897"/>
                    <a:pt x="1611" y="897"/>
                    <a:pt x="1611" y="897"/>
                  </a:cubicBezTo>
                  <a:cubicBezTo>
                    <a:pt x="1611" y="913"/>
                    <a:pt x="1611" y="913"/>
                    <a:pt x="1611" y="913"/>
                  </a:cubicBezTo>
                  <a:cubicBezTo>
                    <a:pt x="1595" y="913"/>
                    <a:pt x="1595" y="913"/>
                    <a:pt x="1595" y="913"/>
                  </a:cubicBezTo>
                  <a:cubicBezTo>
                    <a:pt x="1595" y="897"/>
                    <a:pt x="1595" y="897"/>
                    <a:pt x="1595" y="897"/>
                  </a:cubicBezTo>
                  <a:close/>
                  <a:moveTo>
                    <a:pt x="1595" y="929"/>
                  </a:moveTo>
                  <a:cubicBezTo>
                    <a:pt x="1611" y="929"/>
                    <a:pt x="1611" y="929"/>
                    <a:pt x="1611" y="929"/>
                  </a:cubicBezTo>
                  <a:cubicBezTo>
                    <a:pt x="1611" y="946"/>
                    <a:pt x="1611" y="946"/>
                    <a:pt x="1611" y="946"/>
                  </a:cubicBezTo>
                  <a:cubicBezTo>
                    <a:pt x="1595" y="946"/>
                    <a:pt x="1595" y="946"/>
                    <a:pt x="1595" y="946"/>
                  </a:cubicBezTo>
                  <a:cubicBezTo>
                    <a:pt x="1595" y="929"/>
                    <a:pt x="1595" y="929"/>
                    <a:pt x="1595" y="929"/>
                  </a:cubicBezTo>
                  <a:close/>
                  <a:moveTo>
                    <a:pt x="1595" y="962"/>
                  </a:moveTo>
                  <a:cubicBezTo>
                    <a:pt x="1611" y="962"/>
                    <a:pt x="1611" y="962"/>
                    <a:pt x="1611" y="962"/>
                  </a:cubicBezTo>
                  <a:cubicBezTo>
                    <a:pt x="1611" y="978"/>
                    <a:pt x="1611" y="978"/>
                    <a:pt x="1611" y="978"/>
                  </a:cubicBezTo>
                  <a:cubicBezTo>
                    <a:pt x="1595" y="978"/>
                    <a:pt x="1595" y="978"/>
                    <a:pt x="1595" y="978"/>
                  </a:cubicBezTo>
                  <a:cubicBezTo>
                    <a:pt x="1595" y="962"/>
                    <a:pt x="1595" y="962"/>
                    <a:pt x="1595" y="962"/>
                  </a:cubicBezTo>
                  <a:close/>
                  <a:moveTo>
                    <a:pt x="1595" y="995"/>
                  </a:moveTo>
                  <a:cubicBezTo>
                    <a:pt x="1611" y="995"/>
                    <a:pt x="1611" y="995"/>
                    <a:pt x="1611" y="995"/>
                  </a:cubicBezTo>
                  <a:cubicBezTo>
                    <a:pt x="1611" y="1011"/>
                    <a:pt x="1611" y="1011"/>
                    <a:pt x="1611" y="1011"/>
                  </a:cubicBezTo>
                  <a:cubicBezTo>
                    <a:pt x="1595" y="1011"/>
                    <a:pt x="1595" y="1011"/>
                    <a:pt x="1595" y="1011"/>
                  </a:cubicBezTo>
                  <a:cubicBezTo>
                    <a:pt x="1595" y="995"/>
                    <a:pt x="1595" y="995"/>
                    <a:pt x="1595" y="995"/>
                  </a:cubicBezTo>
                  <a:close/>
                  <a:moveTo>
                    <a:pt x="1595" y="1027"/>
                  </a:moveTo>
                  <a:cubicBezTo>
                    <a:pt x="1611" y="1027"/>
                    <a:pt x="1611" y="1027"/>
                    <a:pt x="1611" y="1027"/>
                  </a:cubicBezTo>
                  <a:cubicBezTo>
                    <a:pt x="1611" y="1044"/>
                    <a:pt x="1611" y="1044"/>
                    <a:pt x="1611" y="1044"/>
                  </a:cubicBezTo>
                  <a:cubicBezTo>
                    <a:pt x="1595" y="1044"/>
                    <a:pt x="1595" y="1044"/>
                    <a:pt x="1595" y="1044"/>
                  </a:cubicBezTo>
                  <a:cubicBezTo>
                    <a:pt x="1595" y="1027"/>
                    <a:pt x="1595" y="1027"/>
                    <a:pt x="1595" y="1027"/>
                  </a:cubicBezTo>
                  <a:close/>
                  <a:moveTo>
                    <a:pt x="1595" y="1060"/>
                  </a:moveTo>
                  <a:cubicBezTo>
                    <a:pt x="1611" y="1060"/>
                    <a:pt x="1611" y="1060"/>
                    <a:pt x="1611" y="1060"/>
                  </a:cubicBezTo>
                  <a:cubicBezTo>
                    <a:pt x="1611" y="1076"/>
                    <a:pt x="1611" y="1076"/>
                    <a:pt x="1611" y="1076"/>
                  </a:cubicBezTo>
                  <a:cubicBezTo>
                    <a:pt x="1595" y="1076"/>
                    <a:pt x="1595" y="1076"/>
                    <a:pt x="1595" y="1076"/>
                  </a:cubicBezTo>
                  <a:cubicBezTo>
                    <a:pt x="1595" y="1060"/>
                    <a:pt x="1595" y="1060"/>
                    <a:pt x="1595" y="1060"/>
                  </a:cubicBezTo>
                  <a:close/>
                  <a:moveTo>
                    <a:pt x="1595" y="1092"/>
                  </a:moveTo>
                  <a:cubicBezTo>
                    <a:pt x="1611" y="1092"/>
                    <a:pt x="1611" y="1092"/>
                    <a:pt x="1611" y="1092"/>
                  </a:cubicBezTo>
                  <a:cubicBezTo>
                    <a:pt x="1611" y="1109"/>
                    <a:pt x="1611" y="1109"/>
                    <a:pt x="1611" y="1109"/>
                  </a:cubicBezTo>
                  <a:cubicBezTo>
                    <a:pt x="1595" y="1109"/>
                    <a:pt x="1595" y="1109"/>
                    <a:pt x="1595" y="1109"/>
                  </a:cubicBezTo>
                  <a:cubicBezTo>
                    <a:pt x="1595" y="1092"/>
                    <a:pt x="1595" y="1092"/>
                    <a:pt x="1595" y="1092"/>
                  </a:cubicBezTo>
                  <a:close/>
                  <a:moveTo>
                    <a:pt x="1595" y="1125"/>
                  </a:moveTo>
                  <a:cubicBezTo>
                    <a:pt x="1611" y="1125"/>
                    <a:pt x="1611" y="1125"/>
                    <a:pt x="1611" y="1125"/>
                  </a:cubicBezTo>
                  <a:cubicBezTo>
                    <a:pt x="1611" y="1141"/>
                    <a:pt x="1611" y="1141"/>
                    <a:pt x="1611" y="1141"/>
                  </a:cubicBezTo>
                  <a:cubicBezTo>
                    <a:pt x="1595" y="1141"/>
                    <a:pt x="1595" y="1141"/>
                    <a:pt x="1595" y="1141"/>
                  </a:cubicBezTo>
                  <a:cubicBezTo>
                    <a:pt x="1595" y="1125"/>
                    <a:pt x="1595" y="1125"/>
                    <a:pt x="1595" y="1125"/>
                  </a:cubicBezTo>
                  <a:close/>
                  <a:moveTo>
                    <a:pt x="1595" y="1158"/>
                  </a:moveTo>
                  <a:cubicBezTo>
                    <a:pt x="1611" y="1158"/>
                    <a:pt x="1611" y="1158"/>
                    <a:pt x="1611" y="1158"/>
                  </a:cubicBezTo>
                  <a:cubicBezTo>
                    <a:pt x="1611" y="1174"/>
                    <a:pt x="1611" y="1174"/>
                    <a:pt x="1611" y="1174"/>
                  </a:cubicBezTo>
                  <a:cubicBezTo>
                    <a:pt x="1595" y="1174"/>
                    <a:pt x="1595" y="1174"/>
                    <a:pt x="1595" y="1174"/>
                  </a:cubicBezTo>
                  <a:cubicBezTo>
                    <a:pt x="1595" y="1158"/>
                    <a:pt x="1595" y="1158"/>
                    <a:pt x="1595" y="1158"/>
                  </a:cubicBezTo>
                  <a:close/>
                  <a:moveTo>
                    <a:pt x="1595" y="1190"/>
                  </a:moveTo>
                  <a:cubicBezTo>
                    <a:pt x="1611" y="1190"/>
                    <a:pt x="1611" y="1190"/>
                    <a:pt x="1611" y="1190"/>
                  </a:cubicBezTo>
                  <a:cubicBezTo>
                    <a:pt x="1611" y="1207"/>
                    <a:pt x="1611" y="1207"/>
                    <a:pt x="1611" y="1207"/>
                  </a:cubicBezTo>
                  <a:cubicBezTo>
                    <a:pt x="1595" y="1207"/>
                    <a:pt x="1595" y="1207"/>
                    <a:pt x="1595" y="1207"/>
                  </a:cubicBezTo>
                  <a:cubicBezTo>
                    <a:pt x="1595" y="1190"/>
                    <a:pt x="1595" y="1190"/>
                    <a:pt x="1595" y="1190"/>
                  </a:cubicBezTo>
                  <a:close/>
                  <a:moveTo>
                    <a:pt x="1595" y="1223"/>
                  </a:moveTo>
                  <a:cubicBezTo>
                    <a:pt x="1611" y="1223"/>
                    <a:pt x="1611" y="1223"/>
                    <a:pt x="1611" y="1223"/>
                  </a:cubicBezTo>
                  <a:cubicBezTo>
                    <a:pt x="1611" y="1239"/>
                    <a:pt x="1611" y="1239"/>
                    <a:pt x="1611" y="1239"/>
                  </a:cubicBezTo>
                  <a:cubicBezTo>
                    <a:pt x="1595" y="1239"/>
                    <a:pt x="1595" y="1239"/>
                    <a:pt x="1595" y="1239"/>
                  </a:cubicBezTo>
                  <a:cubicBezTo>
                    <a:pt x="1595" y="1223"/>
                    <a:pt x="1595" y="1223"/>
                    <a:pt x="1595" y="1223"/>
                  </a:cubicBezTo>
                  <a:close/>
                  <a:moveTo>
                    <a:pt x="1595" y="1256"/>
                  </a:moveTo>
                  <a:cubicBezTo>
                    <a:pt x="1611" y="1256"/>
                    <a:pt x="1611" y="1256"/>
                    <a:pt x="1611" y="1256"/>
                  </a:cubicBezTo>
                  <a:cubicBezTo>
                    <a:pt x="1611" y="1272"/>
                    <a:pt x="1611" y="1272"/>
                    <a:pt x="1611" y="1272"/>
                  </a:cubicBezTo>
                  <a:cubicBezTo>
                    <a:pt x="1595" y="1272"/>
                    <a:pt x="1595" y="1272"/>
                    <a:pt x="1595" y="1272"/>
                  </a:cubicBezTo>
                  <a:cubicBezTo>
                    <a:pt x="1595" y="1256"/>
                    <a:pt x="1595" y="1256"/>
                    <a:pt x="1595" y="1256"/>
                  </a:cubicBezTo>
                  <a:close/>
                  <a:moveTo>
                    <a:pt x="1595" y="1288"/>
                  </a:moveTo>
                  <a:cubicBezTo>
                    <a:pt x="1611" y="1288"/>
                    <a:pt x="1611" y="1288"/>
                    <a:pt x="1611" y="1288"/>
                  </a:cubicBezTo>
                  <a:cubicBezTo>
                    <a:pt x="1611" y="1305"/>
                    <a:pt x="1611" y="1305"/>
                    <a:pt x="1611" y="1305"/>
                  </a:cubicBezTo>
                  <a:cubicBezTo>
                    <a:pt x="1595" y="1305"/>
                    <a:pt x="1595" y="1305"/>
                    <a:pt x="1595" y="1305"/>
                  </a:cubicBezTo>
                  <a:cubicBezTo>
                    <a:pt x="1595" y="1288"/>
                    <a:pt x="1595" y="1288"/>
                    <a:pt x="1595" y="1288"/>
                  </a:cubicBezTo>
                  <a:close/>
                  <a:moveTo>
                    <a:pt x="897" y="156"/>
                  </a:moveTo>
                  <a:cubicBezTo>
                    <a:pt x="897" y="166"/>
                    <a:pt x="897" y="166"/>
                    <a:pt x="897" y="166"/>
                  </a:cubicBezTo>
                  <a:cubicBezTo>
                    <a:pt x="913" y="166"/>
                    <a:pt x="913" y="166"/>
                    <a:pt x="913" y="166"/>
                  </a:cubicBezTo>
                  <a:cubicBezTo>
                    <a:pt x="913" y="156"/>
                    <a:pt x="913" y="156"/>
                    <a:pt x="913" y="156"/>
                  </a:cubicBezTo>
                  <a:cubicBezTo>
                    <a:pt x="897" y="156"/>
                    <a:pt x="897" y="156"/>
                    <a:pt x="897" y="156"/>
                  </a:cubicBezTo>
                  <a:close/>
                  <a:moveTo>
                    <a:pt x="897" y="182"/>
                  </a:moveTo>
                  <a:cubicBezTo>
                    <a:pt x="913" y="182"/>
                    <a:pt x="913" y="182"/>
                    <a:pt x="913" y="182"/>
                  </a:cubicBezTo>
                  <a:cubicBezTo>
                    <a:pt x="913" y="199"/>
                    <a:pt x="913" y="199"/>
                    <a:pt x="913" y="199"/>
                  </a:cubicBezTo>
                  <a:cubicBezTo>
                    <a:pt x="897" y="199"/>
                    <a:pt x="897" y="199"/>
                    <a:pt x="897" y="199"/>
                  </a:cubicBezTo>
                  <a:cubicBezTo>
                    <a:pt x="897" y="182"/>
                    <a:pt x="897" y="182"/>
                    <a:pt x="897" y="182"/>
                  </a:cubicBezTo>
                  <a:close/>
                  <a:moveTo>
                    <a:pt x="897" y="215"/>
                  </a:moveTo>
                  <a:cubicBezTo>
                    <a:pt x="913" y="215"/>
                    <a:pt x="913" y="215"/>
                    <a:pt x="913" y="215"/>
                  </a:cubicBezTo>
                  <a:cubicBezTo>
                    <a:pt x="913" y="231"/>
                    <a:pt x="913" y="231"/>
                    <a:pt x="913" y="231"/>
                  </a:cubicBezTo>
                  <a:cubicBezTo>
                    <a:pt x="897" y="231"/>
                    <a:pt x="897" y="231"/>
                    <a:pt x="897" y="231"/>
                  </a:cubicBezTo>
                  <a:cubicBezTo>
                    <a:pt x="897" y="215"/>
                    <a:pt x="897" y="215"/>
                    <a:pt x="897" y="215"/>
                  </a:cubicBezTo>
                  <a:close/>
                  <a:moveTo>
                    <a:pt x="897" y="248"/>
                  </a:moveTo>
                  <a:cubicBezTo>
                    <a:pt x="913" y="248"/>
                    <a:pt x="913" y="248"/>
                    <a:pt x="913" y="248"/>
                  </a:cubicBezTo>
                  <a:cubicBezTo>
                    <a:pt x="913" y="264"/>
                    <a:pt x="913" y="264"/>
                    <a:pt x="913" y="264"/>
                  </a:cubicBezTo>
                  <a:cubicBezTo>
                    <a:pt x="897" y="264"/>
                    <a:pt x="897" y="264"/>
                    <a:pt x="897" y="264"/>
                  </a:cubicBezTo>
                  <a:cubicBezTo>
                    <a:pt x="897" y="248"/>
                    <a:pt x="897" y="248"/>
                    <a:pt x="897" y="248"/>
                  </a:cubicBezTo>
                  <a:close/>
                  <a:moveTo>
                    <a:pt x="897" y="280"/>
                  </a:moveTo>
                  <a:cubicBezTo>
                    <a:pt x="913" y="280"/>
                    <a:pt x="913" y="280"/>
                    <a:pt x="913" y="280"/>
                  </a:cubicBezTo>
                  <a:cubicBezTo>
                    <a:pt x="913" y="297"/>
                    <a:pt x="913" y="297"/>
                    <a:pt x="913" y="297"/>
                  </a:cubicBezTo>
                  <a:cubicBezTo>
                    <a:pt x="897" y="297"/>
                    <a:pt x="897" y="297"/>
                    <a:pt x="897" y="297"/>
                  </a:cubicBezTo>
                  <a:cubicBezTo>
                    <a:pt x="897" y="280"/>
                    <a:pt x="897" y="280"/>
                    <a:pt x="897" y="280"/>
                  </a:cubicBezTo>
                  <a:close/>
                  <a:moveTo>
                    <a:pt x="897" y="313"/>
                  </a:moveTo>
                  <a:cubicBezTo>
                    <a:pt x="913" y="313"/>
                    <a:pt x="913" y="313"/>
                    <a:pt x="913" y="313"/>
                  </a:cubicBezTo>
                  <a:cubicBezTo>
                    <a:pt x="913" y="329"/>
                    <a:pt x="913" y="329"/>
                    <a:pt x="913" y="329"/>
                  </a:cubicBezTo>
                  <a:cubicBezTo>
                    <a:pt x="897" y="329"/>
                    <a:pt x="897" y="329"/>
                    <a:pt x="897" y="329"/>
                  </a:cubicBezTo>
                  <a:cubicBezTo>
                    <a:pt x="897" y="313"/>
                    <a:pt x="897" y="313"/>
                    <a:pt x="897" y="313"/>
                  </a:cubicBezTo>
                  <a:close/>
                  <a:moveTo>
                    <a:pt x="897" y="346"/>
                  </a:moveTo>
                  <a:cubicBezTo>
                    <a:pt x="913" y="346"/>
                    <a:pt x="913" y="346"/>
                    <a:pt x="913" y="346"/>
                  </a:cubicBezTo>
                  <a:cubicBezTo>
                    <a:pt x="913" y="362"/>
                    <a:pt x="913" y="362"/>
                    <a:pt x="913" y="362"/>
                  </a:cubicBezTo>
                  <a:cubicBezTo>
                    <a:pt x="897" y="362"/>
                    <a:pt x="897" y="362"/>
                    <a:pt x="897" y="362"/>
                  </a:cubicBezTo>
                  <a:cubicBezTo>
                    <a:pt x="897" y="346"/>
                    <a:pt x="897" y="346"/>
                    <a:pt x="897" y="346"/>
                  </a:cubicBezTo>
                  <a:close/>
                  <a:moveTo>
                    <a:pt x="897" y="378"/>
                  </a:moveTo>
                  <a:cubicBezTo>
                    <a:pt x="913" y="378"/>
                    <a:pt x="913" y="378"/>
                    <a:pt x="913" y="378"/>
                  </a:cubicBezTo>
                  <a:cubicBezTo>
                    <a:pt x="913" y="394"/>
                    <a:pt x="913" y="394"/>
                    <a:pt x="913" y="394"/>
                  </a:cubicBezTo>
                  <a:cubicBezTo>
                    <a:pt x="897" y="394"/>
                    <a:pt x="897" y="394"/>
                    <a:pt x="897" y="394"/>
                  </a:cubicBezTo>
                  <a:cubicBezTo>
                    <a:pt x="897" y="378"/>
                    <a:pt x="897" y="378"/>
                    <a:pt x="897" y="378"/>
                  </a:cubicBezTo>
                  <a:close/>
                  <a:moveTo>
                    <a:pt x="897" y="411"/>
                  </a:moveTo>
                  <a:cubicBezTo>
                    <a:pt x="913" y="411"/>
                    <a:pt x="913" y="411"/>
                    <a:pt x="913" y="411"/>
                  </a:cubicBezTo>
                  <a:cubicBezTo>
                    <a:pt x="913" y="427"/>
                    <a:pt x="913" y="427"/>
                    <a:pt x="913" y="427"/>
                  </a:cubicBezTo>
                  <a:cubicBezTo>
                    <a:pt x="897" y="427"/>
                    <a:pt x="897" y="427"/>
                    <a:pt x="897" y="427"/>
                  </a:cubicBezTo>
                  <a:cubicBezTo>
                    <a:pt x="897" y="411"/>
                    <a:pt x="897" y="411"/>
                    <a:pt x="897" y="411"/>
                  </a:cubicBezTo>
                  <a:close/>
                  <a:moveTo>
                    <a:pt x="897" y="443"/>
                  </a:moveTo>
                  <a:cubicBezTo>
                    <a:pt x="913" y="443"/>
                    <a:pt x="913" y="443"/>
                    <a:pt x="913" y="443"/>
                  </a:cubicBezTo>
                  <a:cubicBezTo>
                    <a:pt x="913" y="460"/>
                    <a:pt x="913" y="460"/>
                    <a:pt x="913" y="460"/>
                  </a:cubicBezTo>
                  <a:cubicBezTo>
                    <a:pt x="897" y="460"/>
                    <a:pt x="897" y="460"/>
                    <a:pt x="897" y="460"/>
                  </a:cubicBezTo>
                  <a:cubicBezTo>
                    <a:pt x="897" y="443"/>
                    <a:pt x="897" y="443"/>
                    <a:pt x="897" y="443"/>
                  </a:cubicBezTo>
                  <a:close/>
                  <a:moveTo>
                    <a:pt x="897" y="476"/>
                  </a:moveTo>
                  <a:cubicBezTo>
                    <a:pt x="913" y="476"/>
                    <a:pt x="913" y="476"/>
                    <a:pt x="913" y="476"/>
                  </a:cubicBezTo>
                  <a:cubicBezTo>
                    <a:pt x="913" y="492"/>
                    <a:pt x="913" y="492"/>
                    <a:pt x="913" y="492"/>
                  </a:cubicBezTo>
                  <a:cubicBezTo>
                    <a:pt x="897" y="492"/>
                    <a:pt x="897" y="492"/>
                    <a:pt x="897" y="492"/>
                  </a:cubicBezTo>
                  <a:cubicBezTo>
                    <a:pt x="897" y="476"/>
                    <a:pt x="897" y="476"/>
                    <a:pt x="897" y="476"/>
                  </a:cubicBezTo>
                  <a:close/>
                  <a:moveTo>
                    <a:pt x="897" y="509"/>
                  </a:moveTo>
                  <a:cubicBezTo>
                    <a:pt x="913" y="509"/>
                    <a:pt x="913" y="509"/>
                    <a:pt x="913" y="509"/>
                  </a:cubicBezTo>
                  <a:cubicBezTo>
                    <a:pt x="913" y="525"/>
                    <a:pt x="913" y="525"/>
                    <a:pt x="913" y="525"/>
                  </a:cubicBezTo>
                  <a:cubicBezTo>
                    <a:pt x="897" y="525"/>
                    <a:pt x="897" y="525"/>
                    <a:pt x="897" y="525"/>
                  </a:cubicBezTo>
                  <a:cubicBezTo>
                    <a:pt x="897" y="509"/>
                    <a:pt x="897" y="509"/>
                    <a:pt x="897" y="509"/>
                  </a:cubicBezTo>
                  <a:close/>
                  <a:moveTo>
                    <a:pt x="897" y="541"/>
                  </a:moveTo>
                  <a:cubicBezTo>
                    <a:pt x="913" y="541"/>
                    <a:pt x="913" y="541"/>
                    <a:pt x="913" y="541"/>
                  </a:cubicBezTo>
                  <a:cubicBezTo>
                    <a:pt x="913" y="558"/>
                    <a:pt x="913" y="558"/>
                    <a:pt x="913" y="558"/>
                  </a:cubicBezTo>
                  <a:cubicBezTo>
                    <a:pt x="897" y="558"/>
                    <a:pt x="897" y="558"/>
                    <a:pt x="897" y="558"/>
                  </a:cubicBezTo>
                  <a:cubicBezTo>
                    <a:pt x="897" y="541"/>
                    <a:pt x="897" y="541"/>
                    <a:pt x="897" y="541"/>
                  </a:cubicBezTo>
                  <a:close/>
                  <a:moveTo>
                    <a:pt x="897" y="574"/>
                  </a:moveTo>
                  <a:cubicBezTo>
                    <a:pt x="913" y="574"/>
                    <a:pt x="913" y="574"/>
                    <a:pt x="913" y="574"/>
                  </a:cubicBezTo>
                  <a:cubicBezTo>
                    <a:pt x="913" y="590"/>
                    <a:pt x="913" y="590"/>
                    <a:pt x="913" y="590"/>
                  </a:cubicBezTo>
                  <a:cubicBezTo>
                    <a:pt x="897" y="590"/>
                    <a:pt x="897" y="590"/>
                    <a:pt x="897" y="590"/>
                  </a:cubicBezTo>
                  <a:cubicBezTo>
                    <a:pt x="897" y="574"/>
                    <a:pt x="897" y="574"/>
                    <a:pt x="897" y="574"/>
                  </a:cubicBezTo>
                  <a:close/>
                  <a:moveTo>
                    <a:pt x="908" y="612"/>
                  </a:moveTo>
                  <a:cubicBezTo>
                    <a:pt x="908" y="595"/>
                    <a:pt x="908" y="595"/>
                    <a:pt x="908" y="595"/>
                  </a:cubicBezTo>
                  <a:cubicBezTo>
                    <a:pt x="925" y="595"/>
                    <a:pt x="925" y="595"/>
                    <a:pt x="925" y="595"/>
                  </a:cubicBezTo>
                  <a:cubicBezTo>
                    <a:pt x="925" y="612"/>
                    <a:pt x="925" y="612"/>
                    <a:pt x="925" y="612"/>
                  </a:cubicBezTo>
                  <a:cubicBezTo>
                    <a:pt x="908" y="612"/>
                    <a:pt x="908" y="612"/>
                    <a:pt x="908" y="612"/>
                  </a:cubicBezTo>
                  <a:close/>
                  <a:moveTo>
                    <a:pt x="941" y="612"/>
                  </a:moveTo>
                  <a:cubicBezTo>
                    <a:pt x="941" y="595"/>
                    <a:pt x="941" y="595"/>
                    <a:pt x="941" y="595"/>
                  </a:cubicBezTo>
                  <a:cubicBezTo>
                    <a:pt x="957" y="595"/>
                    <a:pt x="957" y="595"/>
                    <a:pt x="957" y="595"/>
                  </a:cubicBezTo>
                  <a:cubicBezTo>
                    <a:pt x="957" y="612"/>
                    <a:pt x="957" y="612"/>
                    <a:pt x="957" y="612"/>
                  </a:cubicBezTo>
                  <a:cubicBezTo>
                    <a:pt x="941" y="612"/>
                    <a:pt x="941" y="612"/>
                    <a:pt x="941" y="612"/>
                  </a:cubicBezTo>
                  <a:close/>
                  <a:moveTo>
                    <a:pt x="973" y="612"/>
                  </a:moveTo>
                  <a:cubicBezTo>
                    <a:pt x="973" y="595"/>
                    <a:pt x="973" y="595"/>
                    <a:pt x="973" y="595"/>
                  </a:cubicBezTo>
                  <a:cubicBezTo>
                    <a:pt x="990" y="595"/>
                    <a:pt x="990" y="595"/>
                    <a:pt x="990" y="595"/>
                  </a:cubicBezTo>
                  <a:cubicBezTo>
                    <a:pt x="990" y="612"/>
                    <a:pt x="990" y="612"/>
                    <a:pt x="990" y="612"/>
                  </a:cubicBezTo>
                  <a:cubicBezTo>
                    <a:pt x="973" y="612"/>
                    <a:pt x="973" y="612"/>
                    <a:pt x="973" y="612"/>
                  </a:cubicBezTo>
                  <a:close/>
                  <a:moveTo>
                    <a:pt x="1006" y="612"/>
                  </a:moveTo>
                  <a:cubicBezTo>
                    <a:pt x="1006" y="595"/>
                    <a:pt x="1006" y="595"/>
                    <a:pt x="1006" y="595"/>
                  </a:cubicBezTo>
                  <a:cubicBezTo>
                    <a:pt x="1022" y="595"/>
                    <a:pt x="1022" y="595"/>
                    <a:pt x="1022" y="595"/>
                  </a:cubicBezTo>
                  <a:cubicBezTo>
                    <a:pt x="1022" y="612"/>
                    <a:pt x="1022" y="612"/>
                    <a:pt x="1022" y="612"/>
                  </a:cubicBezTo>
                  <a:cubicBezTo>
                    <a:pt x="1006" y="612"/>
                    <a:pt x="1006" y="612"/>
                    <a:pt x="1006" y="612"/>
                  </a:cubicBezTo>
                  <a:close/>
                  <a:moveTo>
                    <a:pt x="1039" y="612"/>
                  </a:moveTo>
                  <a:cubicBezTo>
                    <a:pt x="1039" y="595"/>
                    <a:pt x="1039" y="595"/>
                    <a:pt x="1039" y="595"/>
                  </a:cubicBezTo>
                  <a:cubicBezTo>
                    <a:pt x="1055" y="595"/>
                    <a:pt x="1055" y="595"/>
                    <a:pt x="1055" y="595"/>
                  </a:cubicBezTo>
                  <a:cubicBezTo>
                    <a:pt x="1055" y="612"/>
                    <a:pt x="1055" y="612"/>
                    <a:pt x="1055" y="612"/>
                  </a:cubicBezTo>
                  <a:cubicBezTo>
                    <a:pt x="1039" y="612"/>
                    <a:pt x="1039" y="612"/>
                    <a:pt x="1039" y="612"/>
                  </a:cubicBezTo>
                  <a:close/>
                  <a:moveTo>
                    <a:pt x="1071" y="612"/>
                  </a:moveTo>
                  <a:cubicBezTo>
                    <a:pt x="1071" y="595"/>
                    <a:pt x="1071" y="595"/>
                    <a:pt x="1071" y="595"/>
                  </a:cubicBezTo>
                  <a:cubicBezTo>
                    <a:pt x="1088" y="595"/>
                    <a:pt x="1088" y="595"/>
                    <a:pt x="1088" y="595"/>
                  </a:cubicBezTo>
                  <a:cubicBezTo>
                    <a:pt x="1088" y="612"/>
                    <a:pt x="1088" y="612"/>
                    <a:pt x="1088" y="612"/>
                  </a:cubicBezTo>
                  <a:cubicBezTo>
                    <a:pt x="1071" y="612"/>
                    <a:pt x="1071" y="612"/>
                    <a:pt x="1071" y="612"/>
                  </a:cubicBezTo>
                  <a:close/>
                  <a:moveTo>
                    <a:pt x="1097" y="596"/>
                  </a:moveTo>
                  <a:cubicBezTo>
                    <a:pt x="1097" y="595"/>
                    <a:pt x="1097" y="595"/>
                    <a:pt x="1097" y="595"/>
                  </a:cubicBezTo>
                  <a:cubicBezTo>
                    <a:pt x="1105" y="595"/>
                    <a:pt x="1105" y="595"/>
                    <a:pt x="1105" y="595"/>
                  </a:cubicBezTo>
                  <a:cubicBezTo>
                    <a:pt x="1113" y="595"/>
                    <a:pt x="1113" y="595"/>
                    <a:pt x="1113" y="595"/>
                  </a:cubicBezTo>
                  <a:cubicBezTo>
                    <a:pt x="1113" y="604"/>
                    <a:pt x="1113" y="604"/>
                    <a:pt x="1113" y="604"/>
                  </a:cubicBezTo>
                  <a:cubicBezTo>
                    <a:pt x="1113" y="619"/>
                    <a:pt x="1113" y="619"/>
                    <a:pt x="1113" y="619"/>
                  </a:cubicBezTo>
                  <a:cubicBezTo>
                    <a:pt x="1097" y="619"/>
                    <a:pt x="1097" y="619"/>
                    <a:pt x="1097" y="619"/>
                  </a:cubicBezTo>
                  <a:cubicBezTo>
                    <a:pt x="1097" y="604"/>
                    <a:pt x="1097" y="604"/>
                    <a:pt x="1097" y="604"/>
                  </a:cubicBezTo>
                  <a:cubicBezTo>
                    <a:pt x="1097" y="596"/>
                    <a:pt x="1097" y="596"/>
                    <a:pt x="1097" y="596"/>
                  </a:cubicBezTo>
                  <a:close/>
                  <a:moveTo>
                    <a:pt x="1097" y="636"/>
                  </a:moveTo>
                  <a:cubicBezTo>
                    <a:pt x="1113" y="636"/>
                    <a:pt x="1113" y="636"/>
                    <a:pt x="1113" y="636"/>
                  </a:cubicBezTo>
                  <a:cubicBezTo>
                    <a:pt x="1113" y="652"/>
                    <a:pt x="1113" y="652"/>
                    <a:pt x="1113" y="652"/>
                  </a:cubicBezTo>
                  <a:cubicBezTo>
                    <a:pt x="1097" y="652"/>
                    <a:pt x="1097" y="652"/>
                    <a:pt x="1097" y="652"/>
                  </a:cubicBezTo>
                  <a:cubicBezTo>
                    <a:pt x="1097" y="636"/>
                    <a:pt x="1097" y="636"/>
                    <a:pt x="1097" y="636"/>
                  </a:cubicBezTo>
                  <a:close/>
                  <a:moveTo>
                    <a:pt x="1097" y="668"/>
                  </a:moveTo>
                  <a:cubicBezTo>
                    <a:pt x="1113" y="668"/>
                    <a:pt x="1113" y="668"/>
                    <a:pt x="1113" y="668"/>
                  </a:cubicBezTo>
                  <a:cubicBezTo>
                    <a:pt x="1113" y="685"/>
                    <a:pt x="1113" y="685"/>
                    <a:pt x="1113" y="685"/>
                  </a:cubicBezTo>
                  <a:cubicBezTo>
                    <a:pt x="1097" y="685"/>
                    <a:pt x="1097" y="685"/>
                    <a:pt x="1097" y="685"/>
                  </a:cubicBezTo>
                  <a:cubicBezTo>
                    <a:pt x="1097" y="668"/>
                    <a:pt x="1097" y="668"/>
                    <a:pt x="1097" y="668"/>
                  </a:cubicBezTo>
                  <a:close/>
                  <a:moveTo>
                    <a:pt x="1097" y="701"/>
                  </a:moveTo>
                  <a:cubicBezTo>
                    <a:pt x="1113" y="701"/>
                    <a:pt x="1113" y="701"/>
                    <a:pt x="1113" y="701"/>
                  </a:cubicBezTo>
                  <a:cubicBezTo>
                    <a:pt x="1113" y="717"/>
                    <a:pt x="1113" y="717"/>
                    <a:pt x="1113" y="717"/>
                  </a:cubicBezTo>
                  <a:cubicBezTo>
                    <a:pt x="1097" y="717"/>
                    <a:pt x="1097" y="717"/>
                    <a:pt x="1097" y="717"/>
                  </a:cubicBezTo>
                  <a:cubicBezTo>
                    <a:pt x="1097" y="701"/>
                    <a:pt x="1097" y="701"/>
                    <a:pt x="1097" y="701"/>
                  </a:cubicBezTo>
                  <a:close/>
                  <a:moveTo>
                    <a:pt x="1097" y="733"/>
                  </a:moveTo>
                  <a:cubicBezTo>
                    <a:pt x="1113" y="733"/>
                    <a:pt x="1113" y="733"/>
                    <a:pt x="1113" y="733"/>
                  </a:cubicBezTo>
                  <a:cubicBezTo>
                    <a:pt x="1113" y="750"/>
                    <a:pt x="1113" y="750"/>
                    <a:pt x="1113" y="750"/>
                  </a:cubicBezTo>
                  <a:cubicBezTo>
                    <a:pt x="1097" y="750"/>
                    <a:pt x="1097" y="750"/>
                    <a:pt x="1097" y="750"/>
                  </a:cubicBezTo>
                  <a:cubicBezTo>
                    <a:pt x="1097" y="733"/>
                    <a:pt x="1097" y="733"/>
                    <a:pt x="1097" y="733"/>
                  </a:cubicBezTo>
                  <a:close/>
                  <a:moveTo>
                    <a:pt x="1097" y="766"/>
                  </a:moveTo>
                  <a:cubicBezTo>
                    <a:pt x="1113" y="766"/>
                    <a:pt x="1113" y="766"/>
                    <a:pt x="1113" y="766"/>
                  </a:cubicBezTo>
                  <a:cubicBezTo>
                    <a:pt x="1113" y="782"/>
                    <a:pt x="1113" y="782"/>
                    <a:pt x="1113" y="782"/>
                  </a:cubicBezTo>
                  <a:cubicBezTo>
                    <a:pt x="1097" y="782"/>
                    <a:pt x="1097" y="782"/>
                    <a:pt x="1097" y="782"/>
                  </a:cubicBezTo>
                  <a:cubicBezTo>
                    <a:pt x="1097" y="766"/>
                    <a:pt x="1097" y="766"/>
                    <a:pt x="1097" y="766"/>
                  </a:cubicBezTo>
                  <a:close/>
                  <a:moveTo>
                    <a:pt x="1097" y="799"/>
                  </a:moveTo>
                  <a:cubicBezTo>
                    <a:pt x="1113" y="799"/>
                    <a:pt x="1113" y="799"/>
                    <a:pt x="1113" y="799"/>
                  </a:cubicBezTo>
                  <a:cubicBezTo>
                    <a:pt x="1113" y="815"/>
                    <a:pt x="1113" y="815"/>
                    <a:pt x="1113" y="815"/>
                  </a:cubicBezTo>
                  <a:cubicBezTo>
                    <a:pt x="1097" y="815"/>
                    <a:pt x="1097" y="815"/>
                    <a:pt x="1097" y="815"/>
                  </a:cubicBezTo>
                  <a:cubicBezTo>
                    <a:pt x="1097" y="799"/>
                    <a:pt x="1097" y="799"/>
                    <a:pt x="1097" y="799"/>
                  </a:cubicBezTo>
                  <a:close/>
                  <a:moveTo>
                    <a:pt x="1097" y="831"/>
                  </a:moveTo>
                  <a:cubicBezTo>
                    <a:pt x="1113" y="831"/>
                    <a:pt x="1113" y="831"/>
                    <a:pt x="1113" y="831"/>
                  </a:cubicBezTo>
                  <a:cubicBezTo>
                    <a:pt x="1113" y="848"/>
                    <a:pt x="1113" y="848"/>
                    <a:pt x="1113" y="848"/>
                  </a:cubicBezTo>
                  <a:cubicBezTo>
                    <a:pt x="1097" y="848"/>
                    <a:pt x="1097" y="848"/>
                    <a:pt x="1097" y="848"/>
                  </a:cubicBezTo>
                  <a:cubicBezTo>
                    <a:pt x="1097" y="831"/>
                    <a:pt x="1097" y="831"/>
                    <a:pt x="1097" y="831"/>
                  </a:cubicBezTo>
                  <a:close/>
                  <a:moveTo>
                    <a:pt x="1097" y="864"/>
                  </a:moveTo>
                  <a:cubicBezTo>
                    <a:pt x="1113" y="864"/>
                    <a:pt x="1113" y="864"/>
                    <a:pt x="1113" y="864"/>
                  </a:cubicBezTo>
                  <a:cubicBezTo>
                    <a:pt x="1113" y="880"/>
                    <a:pt x="1113" y="880"/>
                    <a:pt x="1113" y="880"/>
                  </a:cubicBezTo>
                  <a:cubicBezTo>
                    <a:pt x="1097" y="880"/>
                    <a:pt x="1097" y="880"/>
                    <a:pt x="1097" y="880"/>
                  </a:cubicBezTo>
                  <a:cubicBezTo>
                    <a:pt x="1097" y="864"/>
                    <a:pt x="1097" y="864"/>
                    <a:pt x="1097" y="864"/>
                  </a:cubicBezTo>
                  <a:close/>
                  <a:moveTo>
                    <a:pt x="1097" y="897"/>
                  </a:moveTo>
                  <a:cubicBezTo>
                    <a:pt x="1113" y="897"/>
                    <a:pt x="1113" y="897"/>
                    <a:pt x="1113" y="897"/>
                  </a:cubicBezTo>
                  <a:cubicBezTo>
                    <a:pt x="1113" y="913"/>
                    <a:pt x="1113" y="913"/>
                    <a:pt x="1113" y="913"/>
                  </a:cubicBezTo>
                  <a:cubicBezTo>
                    <a:pt x="1097" y="913"/>
                    <a:pt x="1097" y="913"/>
                    <a:pt x="1097" y="913"/>
                  </a:cubicBezTo>
                  <a:cubicBezTo>
                    <a:pt x="1097" y="897"/>
                    <a:pt x="1097" y="897"/>
                    <a:pt x="1097" y="897"/>
                  </a:cubicBezTo>
                  <a:close/>
                  <a:moveTo>
                    <a:pt x="1097" y="929"/>
                  </a:moveTo>
                  <a:cubicBezTo>
                    <a:pt x="1113" y="929"/>
                    <a:pt x="1113" y="929"/>
                    <a:pt x="1113" y="929"/>
                  </a:cubicBezTo>
                  <a:cubicBezTo>
                    <a:pt x="1113" y="946"/>
                    <a:pt x="1113" y="946"/>
                    <a:pt x="1113" y="946"/>
                  </a:cubicBezTo>
                  <a:cubicBezTo>
                    <a:pt x="1097" y="946"/>
                    <a:pt x="1097" y="946"/>
                    <a:pt x="1097" y="946"/>
                  </a:cubicBezTo>
                  <a:cubicBezTo>
                    <a:pt x="1097" y="929"/>
                    <a:pt x="1097" y="929"/>
                    <a:pt x="1097" y="929"/>
                  </a:cubicBezTo>
                  <a:close/>
                  <a:moveTo>
                    <a:pt x="1097" y="962"/>
                  </a:moveTo>
                  <a:cubicBezTo>
                    <a:pt x="1113" y="962"/>
                    <a:pt x="1113" y="962"/>
                    <a:pt x="1113" y="962"/>
                  </a:cubicBezTo>
                  <a:cubicBezTo>
                    <a:pt x="1113" y="978"/>
                    <a:pt x="1113" y="978"/>
                    <a:pt x="1113" y="978"/>
                  </a:cubicBezTo>
                  <a:cubicBezTo>
                    <a:pt x="1097" y="978"/>
                    <a:pt x="1097" y="978"/>
                    <a:pt x="1097" y="978"/>
                  </a:cubicBezTo>
                  <a:cubicBezTo>
                    <a:pt x="1097" y="962"/>
                    <a:pt x="1097" y="962"/>
                    <a:pt x="1097" y="962"/>
                  </a:cubicBezTo>
                  <a:close/>
                  <a:moveTo>
                    <a:pt x="1097" y="995"/>
                  </a:moveTo>
                  <a:cubicBezTo>
                    <a:pt x="1113" y="995"/>
                    <a:pt x="1113" y="995"/>
                    <a:pt x="1113" y="995"/>
                  </a:cubicBezTo>
                  <a:cubicBezTo>
                    <a:pt x="1113" y="1011"/>
                    <a:pt x="1113" y="1011"/>
                    <a:pt x="1113" y="1011"/>
                  </a:cubicBezTo>
                  <a:cubicBezTo>
                    <a:pt x="1097" y="1011"/>
                    <a:pt x="1097" y="1011"/>
                    <a:pt x="1097" y="1011"/>
                  </a:cubicBezTo>
                  <a:cubicBezTo>
                    <a:pt x="1097" y="995"/>
                    <a:pt x="1097" y="995"/>
                    <a:pt x="1097" y="995"/>
                  </a:cubicBezTo>
                  <a:close/>
                  <a:moveTo>
                    <a:pt x="1097" y="1027"/>
                  </a:moveTo>
                  <a:cubicBezTo>
                    <a:pt x="1113" y="1027"/>
                    <a:pt x="1113" y="1027"/>
                    <a:pt x="1113" y="1027"/>
                  </a:cubicBezTo>
                  <a:cubicBezTo>
                    <a:pt x="1113" y="1044"/>
                    <a:pt x="1113" y="1044"/>
                    <a:pt x="1113" y="1044"/>
                  </a:cubicBezTo>
                  <a:cubicBezTo>
                    <a:pt x="1097" y="1044"/>
                    <a:pt x="1097" y="1044"/>
                    <a:pt x="1097" y="1044"/>
                  </a:cubicBezTo>
                  <a:cubicBezTo>
                    <a:pt x="1097" y="1027"/>
                    <a:pt x="1097" y="1027"/>
                    <a:pt x="1097" y="1027"/>
                  </a:cubicBezTo>
                  <a:close/>
                  <a:moveTo>
                    <a:pt x="1097" y="1060"/>
                  </a:moveTo>
                  <a:cubicBezTo>
                    <a:pt x="1113" y="1060"/>
                    <a:pt x="1113" y="1060"/>
                    <a:pt x="1113" y="1060"/>
                  </a:cubicBezTo>
                  <a:cubicBezTo>
                    <a:pt x="1113" y="1076"/>
                    <a:pt x="1113" y="1076"/>
                    <a:pt x="1113" y="1076"/>
                  </a:cubicBezTo>
                  <a:cubicBezTo>
                    <a:pt x="1097" y="1076"/>
                    <a:pt x="1097" y="1076"/>
                    <a:pt x="1097" y="1076"/>
                  </a:cubicBezTo>
                  <a:cubicBezTo>
                    <a:pt x="1097" y="1060"/>
                    <a:pt x="1097" y="1060"/>
                    <a:pt x="1097" y="1060"/>
                  </a:cubicBezTo>
                  <a:close/>
                  <a:moveTo>
                    <a:pt x="1097" y="1092"/>
                  </a:moveTo>
                  <a:cubicBezTo>
                    <a:pt x="1113" y="1092"/>
                    <a:pt x="1113" y="1092"/>
                    <a:pt x="1113" y="1092"/>
                  </a:cubicBezTo>
                  <a:cubicBezTo>
                    <a:pt x="1113" y="1109"/>
                    <a:pt x="1113" y="1109"/>
                    <a:pt x="1113" y="1109"/>
                  </a:cubicBezTo>
                  <a:cubicBezTo>
                    <a:pt x="1097" y="1109"/>
                    <a:pt x="1097" y="1109"/>
                    <a:pt x="1097" y="1109"/>
                  </a:cubicBezTo>
                  <a:cubicBezTo>
                    <a:pt x="1097" y="1092"/>
                    <a:pt x="1097" y="1092"/>
                    <a:pt x="1097" y="1092"/>
                  </a:cubicBezTo>
                  <a:close/>
                  <a:moveTo>
                    <a:pt x="1097" y="1125"/>
                  </a:moveTo>
                  <a:cubicBezTo>
                    <a:pt x="1113" y="1125"/>
                    <a:pt x="1113" y="1125"/>
                    <a:pt x="1113" y="1125"/>
                  </a:cubicBezTo>
                  <a:cubicBezTo>
                    <a:pt x="1113" y="1141"/>
                    <a:pt x="1113" y="1141"/>
                    <a:pt x="1113" y="1141"/>
                  </a:cubicBezTo>
                  <a:cubicBezTo>
                    <a:pt x="1097" y="1141"/>
                    <a:pt x="1097" y="1141"/>
                    <a:pt x="1097" y="1141"/>
                  </a:cubicBezTo>
                  <a:cubicBezTo>
                    <a:pt x="1097" y="1125"/>
                    <a:pt x="1097" y="1125"/>
                    <a:pt x="1097" y="1125"/>
                  </a:cubicBezTo>
                  <a:close/>
                  <a:moveTo>
                    <a:pt x="1097" y="1158"/>
                  </a:moveTo>
                  <a:cubicBezTo>
                    <a:pt x="1113" y="1158"/>
                    <a:pt x="1113" y="1158"/>
                    <a:pt x="1113" y="1158"/>
                  </a:cubicBezTo>
                  <a:cubicBezTo>
                    <a:pt x="1113" y="1174"/>
                    <a:pt x="1113" y="1174"/>
                    <a:pt x="1113" y="1174"/>
                  </a:cubicBezTo>
                  <a:cubicBezTo>
                    <a:pt x="1097" y="1174"/>
                    <a:pt x="1097" y="1174"/>
                    <a:pt x="1097" y="1174"/>
                  </a:cubicBezTo>
                  <a:cubicBezTo>
                    <a:pt x="1097" y="1158"/>
                    <a:pt x="1097" y="1158"/>
                    <a:pt x="1097" y="1158"/>
                  </a:cubicBezTo>
                  <a:close/>
                  <a:moveTo>
                    <a:pt x="1097" y="1190"/>
                  </a:moveTo>
                  <a:cubicBezTo>
                    <a:pt x="1113" y="1190"/>
                    <a:pt x="1113" y="1190"/>
                    <a:pt x="1113" y="1190"/>
                  </a:cubicBezTo>
                  <a:cubicBezTo>
                    <a:pt x="1113" y="1207"/>
                    <a:pt x="1113" y="1207"/>
                    <a:pt x="1113" y="1207"/>
                  </a:cubicBezTo>
                  <a:cubicBezTo>
                    <a:pt x="1097" y="1207"/>
                    <a:pt x="1097" y="1207"/>
                    <a:pt x="1097" y="1207"/>
                  </a:cubicBezTo>
                  <a:cubicBezTo>
                    <a:pt x="1097" y="1190"/>
                    <a:pt x="1097" y="1190"/>
                    <a:pt x="1097" y="1190"/>
                  </a:cubicBezTo>
                  <a:close/>
                  <a:moveTo>
                    <a:pt x="1097" y="1223"/>
                  </a:moveTo>
                  <a:cubicBezTo>
                    <a:pt x="1113" y="1223"/>
                    <a:pt x="1113" y="1223"/>
                    <a:pt x="1113" y="1223"/>
                  </a:cubicBezTo>
                  <a:cubicBezTo>
                    <a:pt x="1113" y="1239"/>
                    <a:pt x="1113" y="1239"/>
                    <a:pt x="1113" y="1239"/>
                  </a:cubicBezTo>
                  <a:cubicBezTo>
                    <a:pt x="1097" y="1239"/>
                    <a:pt x="1097" y="1239"/>
                    <a:pt x="1097" y="1239"/>
                  </a:cubicBezTo>
                  <a:cubicBezTo>
                    <a:pt x="1097" y="1223"/>
                    <a:pt x="1097" y="1223"/>
                    <a:pt x="1097" y="1223"/>
                  </a:cubicBezTo>
                  <a:close/>
                  <a:moveTo>
                    <a:pt x="1097" y="1256"/>
                  </a:moveTo>
                  <a:cubicBezTo>
                    <a:pt x="1113" y="1256"/>
                    <a:pt x="1113" y="1256"/>
                    <a:pt x="1113" y="1256"/>
                  </a:cubicBezTo>
                  <a:cubicBezTo>
                    <a:pt x="1113" y="1272"/>
                    <a:pt x="1113" y="1272"/>
                    <a:pt x="1113" y="1272"/>
                  </a:cubicBezTo>
                  <a:cubicBezTo>
                    <a:pt x="1097" y="1272"/>
                    <a:pt x="1097" y="1272"/>
                    <a:pt x="1097" y="1272"/>
                  </a:cubicBezTo>
                  <a:cubicBezTo>
                    <a:pt x="1097" y="1256"/>
                    <a:pt x="1097" y="1256"/>
                    <a:pt x="1097" y="1256"/>
                  </a:cubicBezTo>
                  <a:close/>
                  <a:moveTo>
                    <a:pt x="1097" y="1288"/>
                  </a:moveTo>
                  <a:cubicBezTo>
                    <a:pt x="1113" y="1288"/>
                    <a:pt x="1113" y="1288"/>
                    <a:pt x="1113" y="1288"/>
                  </a:cubicBezTo>
                  <a:cubicBezTo>
                    <a:pt x="1113" y="1305"/>
                    <a:pt x="1113" y="1305"/>
                    <a:pt x="1113" y="1305"/>
                  </a:cubicBezTo>
                  <a:cubicBezTo>
                    <a:pt x="1097" y="1305"/>
                    <a:pt x="1097" y="1305"/>
                    <a:pt x="1097" y="1305"/>
                  </a:cubicBezTo>
                  <a:cubicBezTo>
                    <a:pt x="1097" y="1288"/>
                    <a:pt x="1097" y="1288"/>
                    <a:pt x="1097" y="1288"/>
                  </a:cubicBezTo>
                  <a:close/>
                  <a:moveTo>
                    <a:pt x="597" y="396"/>
                  </a:moveTo>
                  <a:cubicBezTo>
                    <a:pt x="597" y="397"/>
                    <a:pt x="597" y="397"/>
                    <a:pt x="597" y="397"/>
                  </a:cubicBezTo>
                  <a:cubicBezTo>
                    <a:pt x="613" y="397"/>
                    <a:pt x="613" y="397"/>
                    <a:pt x="613" y="397"/>
                  </a:cubicBezTo>
                  <a:cubicBezTo>
                    <a:pt x="613" y="396"/>
                    <a:pt x="613" y="396"/>
                    <a:pt x="613" y="396"/>
                  </a:cubicBezTo>
                  <a:cubicBezTo>
                    <a:pt x="597" y="396"/>
                    <a:pt x="597" y="396"/>
                    <a:pt x="597" y="396"/>
                  </a:cubicBezTo>
                  <a:close/>
                  <a:moveTo>
                    <a:pt x="597" y="413"/>
                  </a:moveTo>
                  <a:cubicBezTo>
                    <a:pt x="613" y="413"/>
                    <a:pt x="613" y="413"/>
                    <a:pt x="613" y="413"/>
                  </a:cubicBezTo>
                  <a:cubicBezTo>
                    <a:pt x="613" y="430"/>
                    <a:pt x="613" y="430"/>
                    <a:pt x="613" y="430"/>
                  </a:cubicBezTo>
                  <a:cubicBezTo>
                    <a:pt x="597" y="430"/>
                    <a:pt x="597" y="430"/>
                    <a:pt x="597" y="430"/>
                  </a:cubicBezTo>
                  <a:cubicBezTo>
                    <a:pt x="597" y="413"/>
                    <a:pt x="597" y="413"/>
                    <a:pt x="597" y="413"/>
                  </a:cubicBezTo>
                  <a:close/>
                  <a:moveTo>
                    <a:pt x="597" y="446"/>
                  </a:moveTo>
                  <a:cubicBezTo>
                    <a:pt x="613" y="446"/>
                    <a:pt x="613" y="446"/>
                    <a:pt x="613" y="446"/>
                  </a:cubicBezTo>
                  <a:cubicBezTo>
                    <a:pt x="613" y="462"/>
                    <a:pt x="613" y="462"/>
                    <a:pt x="613" y="462"/>
                  </a:cubicBezTo>
                  <a:cubicBezTo>
                    <a:pt x="597" y="462"/>
                    <a:pt x="597" y="462"/>
                    <a:pt x="597" y="462"/>
                  </a:cubicBezTo>
                  <a:cubicBezTo>
                    <a:pt x="597" y="446"/>
                    <a:pt x="597" y="446"/>
                    <a:pt x="597" y="446"/>
                  </a:cubicBezTo>
                  <a:close/>
                  <a:moveTo>
                    <a:pt x="597" y="479"/>
                  </a:moveTo>
                  <a:cubicBezTo>
                    <a:pt x="613" y="479"/>
                    <a:pt x="613" y="479"/>
                    <a:pt x="613" y="479"/>
                  </a:cubicBezTo>
                  <a:cubicBezTo>
                    <a:pt x="613" y="495"/>
                    <a:pt x="613" y="495"/>
                    <a:pt x="613" y="495"/>
                  </a:cubicBezTo>
                  <a:cubicBezTo>
                    <a:pt x="597" y="495"/>
                    <a:pt x="597" y="495"/>
                    <a:pt x="597" y="495"/>
                  </a:cubicBezTo>
                  <a:cubicBezTo>
                    <a:pt x="597" y="479"/>
                    <a:pt x="597" y="479"/>
                    <a:pt x="597" y="479"/>
                  </a:cubicBezTo>
                  <a:close/>
                  <a:moveTo>
                    <a:pt x="597" y="511"/>
                  </a:moveTo>
                  <a:cubicBezTo>
                    <a:pt x="613" y="511"/>
                    <a:pt x="613" y="511"/>
                    <a:pt x="613" y="511"/>
                  </a:cubicBezTo>
                  <a:cubicBezTo>
                    <a:pt x="613" y="528"/>
                    <a:pt x="613" y="528"/>
                    <a:pt x="613" y="528"/>
                  </a:cubicBezTo>
                  <a:cubicBezTo>
                    <a:pt x="597" y="528"/>
                    <a:pt x="597" y="528"/>
                    <a:pt x="597" y="528"/>
                  </a:cubicBezTo>
                  <a:cubicBezTo>
                    <a:pt x="597" y="511"/>
                    <a:pt x="597" y="511"/>
                    <a:pt x="597" y="511"/>
                  </a:cubicBezTo>
                  <a:close/>
                  <a:moveTo>
                    <a:pt x="597" y="544"/>
                  </a:moveTo>
                  <a:cubicBezTo>
                    <a:pt x="613" y="544"/>
                    <a:pt x="613" y="544"/>
                    <a:pt x="613" y="544"/>
                  </a:cubicBezTo>
                  <a:cubicBezTo>
                    <a:pt x="613" y="560"/>
                    <a:pt x="613" y="560"/>
                    <a:pt x="613" y="560"/>
                  </a:cubicBezTo>
                  <a:cubicBezTo>
                    <a:pt x="597" y="560"/>
                    <a:pt x="597" y="560"/>
                    <a:pt x="597" y="560"/>
                  </a:cubicBezTo>
                  <a:cubicBezTo>
                    <a:pt x="597" y="544"/>
                    <a:pt x="597" y="544"/>
                    <a:pt x="597" y="544"/>
                  </a:cubicBezTo>
                  <a:close/>
                  <a:moveTo>
                    <a:pt x="597" y="577"/>
                  </a:moveTo>
                  <a:cubicBezTo>
                    <a:pt x="613" y="577"/>
                    <a:pt x="613" y="577"/>
                    <a:pt x="613" y="577"/>
                  </a:cubicBezTo>
                  <a:cubicBezTo>
                    <a:pt x="613" y="593"/>
                    <a:pt x="613" y="593"/>
                    <a:pt x="613" y="593"/>
                  </a:cubicBezTo>
                  <a:cubicBezTo>
                    <a:pt x="597" y="593"/>
                    <a:pt x="597" y="593"/>
                    <a:pt x="597" y="593"/>
                  </a:cubicBezTo>
                  <a:cubicBezTo>
                    <a:pt x="597" y="577"/>
                    <a:pt x="597" y="577"/>
                    <a:pt x="597" y="577"/>
                  </a:cubicBezTo>
                  <a:close/>
                  <a:moveTo>
                    <a:pt x="597" y="609"/>
                  </a:moveTo>
                  <a:cubicBezTo>
                    <a:pt x="613" y="609"/>
                    <a:pt x="613" y="609"/>
                    <a:pt x="613" y="609"/>
                  </a:cubicBezTo>
                  <a:cubicBezTo>
                    <a:pt x="613" y="625"/>
                    <a:pt x="613" y="625"/>
                    <a:pt x="613" y="625"/>
                  </a:cubicBezTo>
                  <a:cubicBezTo>
                    <a:pt x="597" y="625"/>
                    <a:pt x="597" y="625"/>
                    <a:pt x="597" y="625"/>
                  </a:cubicBezTo>
                  <a:cubicBezTo>
                    <a:pt x="597" y="609"/>
                    <a:pt x="597" y="609"/>
                    <a:pt x="597" y="609"/>
                  </a:cubicBezTo>
                  <a:close/>
                  <a:moveTo>
                    <a:pt x="597" y="642"/>
                  </a:moveTo>
                  <a:cubicBezTo>
                    <a:pt x="613" y="642"/>
                    <a:pt x="613" y="642"/>
                    <a:pt x="613" y="642"/>
                  </a:cubicBezTo>
                  <a:cubicBezTo>
                    <a:pt x="613" y="658"/>
                    <a:pt x="613" y="658"/>
                    <a:pt x="613" y="658"/>
                  </a:cubicBezTo>
                  <a:cubicBezTo>
                    <a:pt x="597" y="658"/>
                    <a:pt x="597" y="658"/>
                    <a:pt x="597" y="658"/>
                  </a:cubicBezTo>
                  <a:cubicBezTo>
                    <a:pt x="597" y="642"/>
                    <a:pt x="597" y="642"/>
                    <a:pt x="597" y="642"/>
                  </a:cubicBezTo>
                  <a:close/>
                  <a:moveTo>
                    <a:pt x="597" y="674"/>
                  </a:moveTo>
                  <a:cubicBezTo>
                    <a:pt x="613" y="674"/>
                    <a:pt x="613" y="674"/>
                    <a:pt x="613" y="674"/>
                  </a:cubicBezTo>
                  <a:cubicBezTo>
                    <a:pt x="613" y="691"/>
                    <a:pt x="613" y="691"/>
                    <a:pt x="613" y="691"/>
                  </a:cubicBezTo>
                  <a:cubicBezTo>
                    <a:pt x="597" y="691"/>
                    <a:pt x="597" y="691"/>
                    <a:pt x="597" y="691"/>
                  </a:cubicBezTo>
                  <a:cubicBezTo>
                    <a:pt x="597" y="674"/>
                    <a:pt x="597" y="674"/>
                    <a:pt x="597" y="674"/>
                  </a:cubicBezTo>
                  <a:close/>
                  <a:moveTo>
                    <a:pt x="612" y="709"/>
                  </a:moveTo>
                  <a:cubicBezTo>
                    <a:pt x="612" y="692"/>
                    <a:pt x="612" y="692"/>
                    <a:pt x="612" y="692"/>
                  </a:cubicBezTo>
                  <a:cubicBezTo>
                    <a:pt x="628" y="692"/>
                    <a:pt x="628" y="692"/>
                    <a:pt x="628" y="692"/>
                  </a:cubicBezTo>
                  <a:cubicBezTo>
                    <a:pt x="628" y="709"/>
                    <a:pt x="628" y="709"/>
                    <a:pt x="628" y="709"/>
                  </a:cubicBezTo>
                  <a:cubicBezTo>
                    <a:pt x="612" y="709"/>
                    <a:pt x="612" y="709"/>
                    <a:pt x="612" y="709"/>
                  </a:cubicBezTo>
                  <a:close/>
                  <a:moveTo>
                    <a:pt x="644" y="709"/>
                  </a:moveTo>
                  <a:cubicBezTo>
                    <a:pt x="644" y="692"/>
                    <a:pt x="644" y="692"/>
                    <a:pt x="644" y="692"/>
                  </a:cubicBezTo>
                  <a:cubicBezTo>
                    <a:pt x="661" y="692"/>
                    <a:pt x="661" y="692"/>
                    <a:pt x="661" y="692"/>
                  </a:cubicBezTo>
                  <a:cubicBezTo>
                    <a:pt x="661" y="709"/>
                    <a:pt x="661" y="709"/>
                    <a:pt x="661" y="709"/>
                  </a:cubicBezTo>
                  <a:cubicBezTo>
                    <a:pt x="644" y="709"/>
                    <a:pt x="644" y="709"/>
                    <a:pt x="644" y="709"/>
                  </a:cubicBezTo>
                  <a:close/>
                  <a:moveTo>
                    <a:pt x="677" y="709"/>
                  </a:moveTo>
                  <a:cubicBezTo>
                    <a:pt x="677" y="692"/>
                    <a:pt x="677" y="692"/>
                    <a:pt x="677" y="692"/>
                  </a:cubicBezTo>
                  <a:cubicBezTo>
                    <a:pt x="693" y="692"/>
                    <a:pt x="693" y="692"/>
                    <a:pt x="693" y="692"/>
                  </a:cubicBezTo>
                  <a:cubicBezTo>
                    <a:pt x="693" y="709"/>
                    <a:pt x="693" y="709"/>
                    <a:pt x="693" y="709"/>
                  </a:cubicBezTo>
                  <a:cubicBezTo>
                    <a:pt x="677" y="709"/>
                    <a:pt x="677" y="709"/>
                    <a:pt x="677" y="709"/>
                  </a:cubicBezTo>
                  <a:close/>
                  <a:moveTo>
                    <a:pt x="710" y="709"/>
                  </a:moveTo>
                  <a:cubicBezTo>
                    <a:pt x="710" y="692"/>
                    <a:pt x="710" y="692"/>
                    <a:pt x="710" y="692"/>
                  </a:cubicBezTo>
                  <a:cubicBezTo>
                    <a:pt x="726" y="692"/>
                    <a:pt x="726" y="692"/>
                    <a:pt x="726" y="692"/>
                  </a:cubicBezTo>
                  <a:cubicBezTo>
                    <a:pt x="726" y="709"/>
                    <a:pt x="726" y="709"/>
                    <a:pt x="726" y="709"/>
                  </a:cubicBezTo>
                  <a:cubicBezTo>
                    <a:pt x="710" y="709"/>
                    <a:pt x="710" y="709"/>
                    <a:pt x="710" y="709"/>
                  </a:cubicBezTo>
                  <a:close/>
                  <a:moveTo>
                    <a:pt x="742" y="709"/>
                  </a:moveTo>
                  <a:cubicBezTo>
                    <a:pt x="742" y="692"/>
                    <a:pt x="742" y="692"/>
                    <a:pt x="742" y="692"/>
                  </a:cubicBezTo>
                  <a:cubicBezTo>
                    <a:pt x="759" y="692"/>
                    <a:pt x="759" y="692"/>
                    <a:pt x="759" y="692"/>
                  </a:cubicBezTo>
                  <a:cubicBezTo>
                    <a:pt x="759" y="709"/>
                    <a:pt x="759" y="709"/>
                    <a:pt x="759" y="709"/>
                  </a:cubicBezTo>
                  <a:cubicBezTo>
                    <a:pt x="742" y="709"/>
                    <a:pt x="742" y="709"/>
                    <a:pt x="742" y="709"/>
                  </a:cubicBezTo>
                  <a:close/>
                  <a:moveTo>
                    <a:pt x="775" y="709"/>
                  </a:moveTo>
                  <a:cubicBezTo>
                    <a:pt x="775" y="692"/>
                    <a:pt x="775" y="692"/>
                    <a:pt x="775" y="692"/>
                  </a:cubicBezTo>
                  <a:cubicBezTo>
                    <a:pt x="791" y="692"/>
                    <a:pt x="791" y="692"/>
                    <a:pt x="791" y="692"/>
                  </a:cubicBezTo>
                  <a:cubicBezTo>
                    <a:pt x="791" y="709"/>
                    <a:pt x="791" y="709"/>
                    <a:pt x="791" y="709"/>
                  </a:cubicBezTo>
                  <a:cubicBezTo>
                    <a:pt x="775" y="709"/>
                    <a:pt x="775" y="709"/>
                    <a:pt x="775" y="709"/>
                  </a:cubicBezTo>
                  <a:close/>
                  <a:moveTo>
                    <a:pt x="808" y="709"/>
                  </a:moveTo>
                  <a:cubicBezTo>
                    <a:pt x="808" y="692"/>
                    <a:pt x="808" y="692"/>
                    <a:pt x="808" y="692"/>
                  </a:cubicBezTo>
                  <a:cubicBezTo>
                    <a:pt x="824" y="692"/>
                    <a:pt x="824" y="692"/>
                    <a:pt x="824" y="692"/>
                  </a:cubicBezTo>
                  <a:cubicBezTo>
                    <a:pt x="824" y="709"/>
                    <a:pt x="824" y="709"/>
                    <a:pt x="824" y="709"/>
                  </a:cubicBezTo>
                  <a:cubicBezTo>
                    <a:pt x="808" y="709"/>
                    <a:pt x="808" y="709"/>
                    <a:pt x="808" y="709"/>
                  </a:cubicBezTo>
                  <a:close/>
                  <a:moveTo>
                    <a:pt x="840" y="709"/>
                  </a:moveTo>
                  <a:cubicBezTo>
                    <a:pt x="840" y="692"/>
                    <a:pt x="840" y="692"/>
                    <a:pt x="840" y="692"/>
                  </a:cubicBezTo>
                  <a:cubicBezTo>
                    <a:pt x="856" y="692"/>
                    <a:pt x="856" y="692"/>
                    <a:pt x="856" y="692"/>
                  </a:cubicBezTo>
                  <a:cubicBezTo>
                    <a:pt x="856" y="709"/>
                    <a:pt x="856" y="709"/>
                    <a:pt x="856" y="709"/>
                  </a:cubicBezTo>
                  <a:cubicBezTo>
                    <a:pt x="840" y="709"/>
                    <a:pt x="840" y="709"/>
                    <a:pt x="840" y="709"/>
                  </a:cubicBezTo>
                  <a:close/>
                  <a:moveTo>
                    <a:pt x="873" y="709"/>
                  </a:moveTo>
                  <a:cubicBezTo>
                    <a:pt x="873" y="692"/>
                    <a:pt x="873" y="692"/>
                    <a:pt x="873" y="692"/>
                  </a:cubicBezTo>
                  <a:cubicBezTo>
                    <a:pt x="889" y="692"/>
                    <a:pt x="889" y="692"/>
                    <a:pt x="889" y="692"/>
                  </a:cubicBezTo>
                  <a:cubicBezTo>
                    <a:pt x="889" y="709"/>
                    <a:pt x="889" y="709"/>
                    <a:pt x="889" y="709"/>
                  </a:cubicBezTo>
                  <a:cubicBezTo>
                    <a:pt x="873" y="709"/>
                    <a:pt x="873" y="709"/>
                    <a:pt x="873" y="709"/>
                  </a:cubicBezTo>
                  <a:close/>
                  <a:moveTo>
                    <a:pt x="905" y="709"/>
                  </a:moveTo>
                  <a:cubicBezTo>
                    <a:pt x="905" y="692"/>
                    <a:pt x="905" y="692"/>
                    <a:pt x="905" y="692"/>
                  </a:cubicBezTo>
                  <a:cubicBezTo>
                    <a:pt x="922" y="692"/>
                    <a:pt x="922" y="692"/>
                    <a:pt x="922" y="692"/>
                  </a:cubicBezTo>
                  <a:cubicBezTo>
                    <a:pt x="922" y="709"/>
                    <a:pt x="922" y="709"/>
                    <a:pt x="922" y="709"/>
                  </a:cubicBezTo>
                  <a:cubicBezTo>
                    <a:pt x="905" y="709"/>
                    <a:pt x="905" y="709"/>
                    <a:pt x="905" y="709"/>
                  </a:cubicBezTo>
                  <a:close/>
                  <a:moveTo>
                    <a:pt x="938" y="709"/>
                  </a:moveTo>
                  <a:cubicBezTo>
                    <a:pt x="938" y="692"/>
                    <a:pt x="938" y="692"/>
                    <a:pt x="938" y="692"/>
                  </a:cubicBezTo>
                  <a:cubicBezTo>
                    <a:pt x="954" y="692"/>
                    <a:pt x="954" y="692"/>
                    <a:pt x="954" y="692"/>
                  </a:cubicBezTo>
                  <a:cubicBezTo>
                    <a:pt x="954" y="709"/>
                    <a:pt x="954" y="709"/>
                    <a:pt x="954" y="709"/>
                  </a:cubicBezTo>
                  <a:cubicBezTo>
                    <a:pt x="938" y="709"/>
                    <a:pt x="938" y="709"/>
                    <a:pt x="938" y="709"/>
                  </a:cubicBezTo>
                  <a:close/>
                  <a:moveTo>
                    <a:pt x="971" y="709"/>
                  </a:moveTo>
                  <a:cubicBezTo>
                    <a:pt x="971" y="692"/>
                    <a:pt x="971" y="692"/>
                    <a:pt x="971" y="692"/>
                  </a:cubicBezTo>
                  <a:cubicBezTo>
                    <a:pt x="987" y="692"/>
                    <a:pt x="987" y="692"/>
                    <a:pt x="987" y="692"/>
                  </a:cubicBezTo>
                  <a:cubicBezTo>
                    <a:pt x="987" y="709"/>
                    <a:pt x="987" y="709"/>
                    <a:pt x="987" y="709"/>
                  </a:cubicBezTo>
                  <a:cubicBezTo>
                    <a:pt x="971" y="709"/>
                    <a:pt x="971" y="709"/>
                    <a:pt x="971" y="709"/>
                  </a:cubicBezTo>
                  <a:close/>
                  <a:moveTo>
                    <a:pt x="1003" y="709"/>
                  </a:moveTo>
                  <a:cubicBezTo>
                    <a:pt x="1003" y="692"/>
                    <a:pt x="1003" y="692"/>
                    <a:pt x="1003" y="692"/>
                  </a:cubicBezTo>
                  <a:cubicBezTo>
                    <a:pt x="1020" y="692"/>
                    <a:pt x="1020" y="692"/>
                    <a:pt x="1020" y="692"/>
                  </a:cubicBezTo>
                  <a:cubicBezTo>
                    <a:pt x="1020" y="709"/>
                    <a:pt x="1020" y="709"/>
                    <a:pt x="1020" y="709"/>
                  </a:cubicBezTo>
                  <a:cubicBezTo>
                    <a:pt x="1003" y="709"/>
                    <a:pt x="1003" y="709"/>
                    <a:pt x="1003" y="709"/>
                  </a:cubicBezTo>
                  <a:close/>
                  <a:moveTo>
                    <a:pt x="1015" y="714"/>
                  </a:moveTo>
                  <a:cubicBezTo>
                    <a:pt x="1031" y="714"/>
                    <a:pt x="1031" y="714"/>
                    <a:pt x="1031" y="714"/>
                  </a:cubicBezTo>
                  <a:cubicBezTo>
                    <a:pt x="1031" y="730"/>
                    <a:pt x="1031" y="730"/>
                    <a:pt x="1031" y="730"/>
                  </a:cubicBezTo>
                  <a:cubicBezTo>
                    <a:pt x="1015" y="730"/>
                    <a:pt x="1015" y="730"/>
                    <a:pt x="1015" y="730"/>
                  </a:cubicBezTo>
                  <a:cubicBezTo>
                    <a:pt x="1015" y="714"/>
                    <a:pt x="1015" y="714"/>
                    <a:pt x="1015" y="714"/>
                  </a:cubicBezTo>
                  <a:close/>
                  <a:moveTo>
                    <a:pt x="1015" y="746"/>
                  </a:moveTo>
                  <a:cubicBezTo>
                    <a:pt x="1031" y="746"/>
                    <a:pt x="1031" y="746"/>
                    <a:pt x="1031" y="746"/>
                  </a:cubicBezTo>
                  <a:cubicBezTo>
                    <a:pt x="1031" y="763"/>
                    <a:pt x="1031" y="763"/>
                    <a:pt x="1031" y="763"/>
                  </a:cubicBezTo>
                  <a:cubicBezTo>
                    <a:pt x="1015" y="763"/>
                    <a:pt x="1015" y="763"/>
                    <a:pt x="1015" y="763"/>
                  </a:cubicBezTo>
                  <a:cubicBezTo>
                    <a:pt x="1015" y="746"/>
                    <a:pt x="1015" y="746"/>
                    <a:pt x="1015" y="746"/>
                  </a:cubicBezTo>
                  <a:close/>
                  <a:moveTo>
                    <a:pt x="1015" y="779"/>
                  </a:moveTo>
                  <a:cubicBezTo>
                    <a:pt x="1031" y="779"/>
                    <a:pt x="1031" y="779"/>
                    <a:pt x="1031" y="779"/>
                  </a:cubicBezTo>
                  <a:cubicBezTo>
                    <a:pt x="1031" y="795"/>
                    <a:pt x="1031" y="795"/>
                    <a:pt x="1031" y="795"/>
                  </a:cubicBezTo>
                  <a:cubicBezTo>
                    <a:pt x="1015" y="795"/>
                    <a:pt x="1015" y="795"/>
                    <a:pt x="1015" y="795"/>
                  </a:cubicBezTo>
                  <a:cubicBezTo>
                    <a:pt x="1015" y="779"/>
                    <a:pt x="1015" y="779"/>
                    <a:pt x="1015" y="779"/>
                  </a:cubicBezTo>
                  <a:close/>
                  <a:moveTo>
                    <a:pt x="1015" y="812"/>
                  </a:moveTo>
                  <a:cubicBezTo>
                    <a:pt x="1031" y="812"/>
                    <a:pt x="1031" y="812"/>
                    <a:pt x="1031" y="812"/>
                  </a:cubicBezTo>
                  <a:cubicBezTo>
                    <a:pt x="1031" y="828"/>
                    <a:pt x="1031" y="828"/>
                    <a:pt x="1031" y="828"/>
                  </a:cubicBezTo>
                  <a:cubicBezTo>
                    <a:pt x="1015" y="828"/>
                    <a:pt x="1015" y="828"/>
                    <a:pt x="1015" y="828"/>
                  </a:cubicBezTo>
                  <a:cubicBezTo>
                    <a:pt x="1015" y="812"/>
                    <a:pt x="1015" y="812"/>
                    <a:pt x="1015" y="812"/>
                  </a:cubicBezTo>
                  <a:close/>
                  <a:moveTo>
                    <a:pt x="1015" y="844"/>
                  </a:moveTo>
                  <a:cubicBezTo>
                    <a:pt x="1031" y="844"/>
                    <a:pt x="1031" y="844"/>
                    <a:pt x="1031" y="844"/>
                  </a:cubicBezTo>
                  <a:cubicBezTo>
                    <a:pt x="1031" y="861"/>
                    <a:pt x="1031" y="861"/>
                    <a:pt x="1031" y="861"/>
                  </a:cubicBezTo>
                  <a:cubicBezTo>
                    <a:pt x="1015" y="861"/>
                    <a:pt x="1015" y="861"/>
                    <a:pt x="1015" y="861"/>
                  </a:cubicBezTo>
                  <a:cubicBezTo>
                    <a:pt x="1015" y="844"/>
                    <a:pt x="1015" y="844"/>
                    <a:pt x="1015" y="844"/>
                  </a:cubicBezTo>
                  <a:close/>
                  <a:moveTo>
                    <a:pt x="1015" y="877"/>
                  </a:moveTo>
                  <a:cubicBezTo>
                    <a:pt x="1031" y="877"/>
                    <a:pt x="1031" y="877"/>
                    <a:pt x="1031" y="877"/>
                  </a:cubicBezTo>
                  <a:cubicBezTo>
                    <a:pt x="1031" y="893"/>
                    <a:pt x="1031" y="893"/>
                    <a:pt x="1031" y="893"/>
                  </a:cubicBezTo>
                  <a:cubicBezTo>
                    <a:pt x="1015" y="893"/>
                    <a:pt x="1015" y="893"/>
                    <a:pt x="1015" y="893"/>
                  </a:cubicBezTo>
                  <a:cubicBezTo>
                    <a:pt x="1015" y="877"/>
                    <a:pt x="1015" y="877"/>
                    <a:pt x="1015" y="877"/>
                  </a:cubicBezTo>
                  <a:close/>
                  <a:moveTo>
                    <a:pt x="1015" y="910"/>
                  </a:moveTo>
                  <a:cubicBezTo>
                    <a:pt x="1031" y="910"/>
                    <a:pt x="1031" y="910"/>
                    <a:pt x="1031" y="910"/>
                  </a:cubicBezTo>
                  <a:cubicBezTo>
                    <a:pt x="1031" y="926"/>
                    <a:pt x="1031" y="926"/>
                    <a:pt x="1031" y="926"/>
                  </a:cubicBezTo>
                  <a:cubicBezTo>
                    <a:pt x="1015" y="926"/>
                    <a:pt x="1015" y="926"/>
                    <a:pt x="1015" y="926"/>
                  </a:cubicBezTo>
                  <a:cubicBezTo>
                    <a:pt x="1015" y="910"/>
                    <a:pt x="1015" y="910"/>
                    <a:pt x="1015" y="910"/>
                  </a:cubicBezTo>
                  <a:close/>
                  <a:moveTo>
                    <a:pt x="1015" y="942"/>
                  </a:moveTo>
                  <a:cubicBezTo>
                    <a:pt x="1031" y="942"/>
                    <a:pt x="1031" y="942"/>
                    <a:pt x="1031" y="942"/>
                  </a:cubicBezTo>
                  <a:cubicBezTo>
                    <a:pt x="1031" y="959"/>
                    <a:pt x="1031" y="959"/>
                    <a:pt x="1031" y="959"/>
                  </a:cubicBezTo>
                  <a:cubicBezTo>
                    <a:pt x="1015" y="959"/>
                    <a:pt x="1015" y="959"/>
                    <a:pt x="1015" y="959"/>
                  </a:cubicBezTo>
                  <a:cubicBezTo>
                    <a:pt x="1015" y="942"/>
                    <a:pt x="1015" y="942"/>
                    <a:pt x="1015" y="942"/>
                  </a:cubicBezTo>
                  <a:close/>
                  <a:moveTo>
                    <a:pt x="1015" y="975"/>
                  </a:moveTo>
                  <a:cubicBezTo>
                    <a:pt x="1031" y="975"/>
                    <a:pt x="1031" y="975"/>
                    <a:pt x="1031" y="975"/>
                  </a:cubicBezTo>
                  <a:cubicBezTo>
                    <a:pt x="1031" y="991"/>
                    <a:pt x="1031" y="991"/>
                    <a:pt x="1031" y="991"/>
                  </a:cubicBezTo>
                  <a:cubicBezTo>
                    <a:pt x="1015" y="991"/>
                    <a:pt x="1015" y="991"/>
                    <a:pt x="1015" y="991"/>
                  </a:cubicBezTo>
                  <a:cubicBezTo>
                    <a:pt x="1015" y="975"/>
                    <a:pt x="1015" y="975"/>
                    <a:pt x="1015" y="975"/>
                  </a:cubicBezTo>
                  <a:close/>
                  <a:moveTo>
                    <a:pt x="1015" y="1007"/>
                  </a:moveTo>
                  <a:cubicBezTo>
                    <a:pt x="1031" y="1007"/>
                    <a:pt x="1031" y="1007"/>
                    <a:pt x="1031" y="1007"/>
                  </a:cubicBezTo>
                  <a:cubicBezTo>
                    <a:pt x="1031" y="1024"/>
                    <a:pt x="1031" y="1024"/>
                    <a:pt x="1031" y="1024"/>
                  </a:cubicBezTo>
                  <a:cubicBezTo>
                    <a:pt x="1015" y="1024"/>
                    <a:pt x="1015" y="1024"/>
                    <a:pt x="1015" y="1024"/>
                  </a:cubicBezTo>
                  <a:cubicBezTo>
                    <a:pt x="1015" y="1007"/>
                    <a:pt x="1015" y="1007"/>
                    <a:pt x="1015" y="1007"/>
                  </a:cubicBezTo>
                  <a:close/>
                  <a:moveTo>
                    <a:pt x="1015" y="1040"/>
                  </a:moveTo>
                  <a:cubicBezTo>
                    <a:pt x="1031" y="1040"/>
                    <a:pt x="1031" y="1040"/>
                    <a:pt x="1031" y="1040"/>
                  </a:cubicBezTo>
                  <a:cubicBezTo>
                    <a:pt x="1031" y="1056"/>
                    <a:pt x="1031" y="1056"/>
                    <a:pt x="1031" y="1056"/>
                  </a:cubicBezTo>
                  <a:cubicBezTo>
                    <a:pt x="1015" y="1056"/>
                    <a:pt x="1015" y="1056"/>
                    <a:pt x="1015" y="1056"/>
                  </a:cubicBezTo>
                  <a:cubicBezTo>
                    <a:pt x="1015" y="1040"/>
                    <a:pt x="1015" y="1040"/>
                    <a:pt x="1015" y="1040"/>
                  </a:cubicBezTo>
                  <a:close/>
                  <a:moveTo>
                    <a:pt x="1015" y="1073"/>
                  </a:moveTo>
                  <a:cubicBezTo>
                    <a:pt x="1031" y="1073"/>
                    <a:pt x="1031" y="1073"/>
                    <a:pt x="1031" y="1073"/>
                  </a:cubicBezTo>
                  <a:cubicBezTo>
                    <a:pt x="1031" y="1089"/>
                    <a:pt x="1031" y="1089"/>
                    <a:pt x="1031" y="1089"/>
                  </a:cubicBezTo>
                  <a:cubicBezTo>
                    <a:pt x="1015" y="1089"/>
                    <a:pt x="1015" y="1089"/>
                    <a:pt x="1015" y="1089"/>
                  </a:cubicBezTo>
                  <a:cubicBezTo>
                    <a:pt x="1015" y="1073"/>
                    <a:pt x="1015" y="1073"/>
                    <a:pt x="1015" y="1073"/>
                  </a:cubicBezTo>
                  <a:close/>
                  <a:moveTo>
                    <a:pt x="1015" y="1105"/>
                  </a:moveTo>
                  <a:cubicBezTo>
                    <a:pt x="1031" y="1105"/>
                    <a:pt x="1031" y="1105"/>
                    <a:pt x="1031" y="1105"/>
                  </a:cubicBezTo>
                  <a:cubicBezTo>
                    <a:pt x="1031" y="1122"/>
                    <a:pt x="1031" y="1122"/>
                    <a:pt x="1031" y="1122"/>
                  </a:cubicBezTo>
                  <a:cubicBezTo>
                    <a:pt x="1015" y="1122"/>
                    <a:pt x="1015" y="1122"/>
                    <a:pt x="1015" y="1122"/>
                  </a:cubicBezTo>
                  <a:cubicBezTo>
                    <a:pt x="1015" y="1105"/>
                    <a:pt x="1015" y="1105"/>
                    <a:pt x="1015" y="1105"/>
                  </a:cubicBezTo>
                  <a:close/>
                  <a:moveTo>
                    <a:pt x="1015" y="1138"/>
                  </a:moveTo>
                  <a:cubicBezTo>
                    <a:pt x="1031" y="1138"/>
                    <a:pt x="1031" y="1138"/>
                    <a:pt x="1031" y="1138"/>
                  </a:cubicBezTo>
                  <a:cubicBezTo>
                    <a:pt x="1031" y="1154"/>
                    <a:pt x="1031" y="1154"/>
                    <a:pt x="1031" y="1154"/>
                  </a:cubicBezTo>
                  <a:cubicBezTo>
                    <a:pt x="1015" y="1154"/>
                    <a:pt x="1015" y="1154"/>
                    <a:pt x="1015" y="1154"/>
                  </a:cubicBezTo>
                  <a:cubicBezTo>
                    <a:pt x="1015" y="1138"/>
                    <a:pt x="1015" y="1138"/>
                    <a:pt x="1015" y="1138"/>
                  </a:cubicBezTo>
                  <a:close/>
                  <a:moveTo>
                    <a:pt x="1015" y="1171"/>
                  </a:moveTo>
                  <a:cubicBezTo>
                    <a:pt x="1031" y="1171"/>
                    <a:pt x="1031" y="1171"/>
                    <a:pt x="1031" y="1171"/>
                  </a:cubicBezTo>
                  <a:cubicBezTo>
                    <a:pt x="1031" y="1187"/>
                    <a:pt x="1031" y="1187"/>
                    <a:pt x="1031" y="1187"/>
                  </a:cubicBezTo>
                  <a:cubicBezTo>
                    <a:pt x="1015" y="1187"/>
                    <a:pt x="1015" y="1187"/>
                    <a:pt x="1015" y="1187"/>
                  </a:cubicBezTo>
                  <a:cubicBezTo>
                    <a:pt x="1015" y="1171"/>
                    <a:pt x="1015" y="1171"/>
                    <a:pt x="1015" y="1171"/>
                  </a:cubicBezTo>
                  <a:close/>
                  <a:moveTo>
                    <a:pt x="1015" y="1203"/>
                  </a:moveTo>
                  <a:cubicBezTo>
                    <a:pt x="1031" y="1203"/>
                    <a:pt x="1031" y="1203"/>
                    <a:pt x="1031" y="1203"/>
                  </a:cubicBezTo>
                  <a:cubicBezTo>
                    <a:pt x="1031" y="1220"/>
                    <a:pt x="1031" y="1220"/>
                    <a:pt x="1031" y="1220"/>
                  </a:cubicBezTo>
                  <a:cubicBezTo>
                    <a:pt x="1015" y="1220"/>
                    <a:pt x="1015" y="1220"/>
                    <a:pt x="1015" y="1220"/>
                  </a:cubicBezTo>
                  <a:cubicBezTo>
                    <a:pt x="1015" y="1203"/>
                    <a:pt x="1015" y="1203"/>
                    <a:pt x="1015" y="1203"/>
                  </a:cubicBezTo>
                  <a:close/>
                  <a:moveTo>
                    <a:pt x="1015" y="1236"/>
                  </a:moveTo>
                  <a:cubicBezTo>
                    <a:pt x="1031" y="1236"/>
                    <a:pt x="1031" y="1236"/>
                    <a:pt x="1031" y="1236"/>
                  </a:cubicBezTo>
                  <a:cubicBezTo>
                    <a:pt x="1031" y="1252"/>
                    <a:pt x="1031" y="1252"/>
                    <a:pt x="1031" y="1252"/>
                  </a:cubicBezTo>
                  <a:cubicBezTo>
                    <a:pt x="1015" y="1252"/>
                    <a:pt x="1015" y="1252"/>
                    <a:pt x="1015" y="1252"/>
                  </a:cubicBezTo>
                  <a:cubicBezTo>
                    <a:pt x="1015" y="1236"/>
                    <a:pt x="1015" y="1236"/>
                    <a:pt x="1015" y="1236"/>
                  </a:cubicBezTo>
                  <a:close/>
                  <a:moveTo>
                    <a:pt x="1015" y="1269"/>
                  </a:moveTo>
                  <a:cubicBezTo>
                    <a:pt x="1031" y="1269"/>
                    <a:pt x="1031" y="1269"/>
                    <a:pt x="1031" y="1269"/>
                  </a:cubicBezTo>
                  <a:cubicBezTo>
                    <a:pt x="1031" y="1285"/>
                    <a:pt x="1031" y="1285"/>
                    <a:pt x="1031" y="1285"/>
                  </a:cubicBezTo>
                  <a:cubicBezTo>
                    <a:pt x="1015" y="1285"/>
                    <a:pt x="1015" y="1285"/>
                    <a:pt x="1015" y="1285"/>
                  </a:cubicBezTo>
                  <a:cubicBezTo>
                    <a:pt x="1015" y="1269"/>
                    <a:pt x="1015" y="1269"/>
                    <a:pt x="1015" y="1269"/>
                  </a:cubicBezTo>
                  <a:close/>
                  <a:moveTo>
                    <a:pt x="1015" y="1301"/>
                  </a:moveTo>
                  <a:cubicBezTo>
                    <a:pt x="1031" y="1301"/>
                    <a:pt x="1031" y="1301"/>
                    <a:pt x="1031" y="1301"/>
                  </a:cubicBezTo>
                  <a:cubicBezTo>
                    <a:pt x="1031" y="1318"/>
                    <a:pt x="1031" y="1318"/>
                    <a:pt x="1031" y="1318"/>
                  </a:cubicBezTo>
                  <a:cubicBezTo>
                    <a:pt x="1015" y="1318"/>
                    <a:pt x="1015" y="1318"/>
                    <a:pt x="1015" y="1318"/>
                  </a:cubicBezTo>
                  <a:cubicBezTo>
                    <a:pt x="1015" y="1301"/>
                    <a:pt x="1015" y="1301"/>
                    <a:pt x="1015" y="1301"/>
                  </a:cubicBezTo>
                  <a:close/>
                  <a:moveTo>
                    <a:pt x="1015" y="1334"/>
                  </a:moveTo>
                  <a:cubicBezTo>
                    <a:pt x="1031" y="1334"/>
                    <a:pt x="1031" y="1334"/>
                    <a:pt x="1031" y="1334"/>
                  </a:cubicBezTo>
                  <a:cubicBezTo>
                    <a:pt x="1031" y="1350"/>
                    <a:pt x="1031" y="1350"/>
                    <a:pt x="1031" y="1350"/>
                  </a:cubicBezTo>
                  <a:cubicBezTo>
                    <a:pt x="1015" y="1350"/>
                    <a:pt x="1015" y="1350"/>
                    <a:pt x="1015" y="1350"/>
                  </a:cubicBezTo>
                  <a:cubicBezTo>
                    <a:pt x="1015" y="1334"/>
                    <a:pt x="1015" y="1334"/>
                    <a:pt x="1015" y="1334"/>
                  </a:cubicBezTo>
                  <a:close/>
                  <a:moveTo>
                    <a:pt x="1015" y="1367"/>
                  </a:moveTo>
                  <a:cubicBezTo>
                    <a:pt x="1031" y="1367"/>
                    <a:pt x="1031" y="1367"/>
                    <a:pt x="1031" y="1367"/>
                  </a:cubicBezTo>
                  <a:cubicBezTo>
                    <a:pt x="1031" y="1383"/>
                    <a:pt x="1031" y="1383"/>
                    <a:pt x="1031" y="1383"/>
                  </a:cubicBezTo>
                  <a:cubicBezTo>
                    <a:pt x="1015" y="1383"/>
                    <a:pt x="1015" y="1383"/>
                    <a:pt x="1015" y="1383"/>
                  </a:cubicBezTo>
                  <a:cubicBezTo>
                    <a:pt x="1015" y="1367"/>
                    <a:pt x="1015" y="1367"/>
                    <a:pt x="1015" y="1367"/>
                  </a:cubicBezTo>
                  <a:close/>
                  <a:moveTo>
                    <a:pt x="1015" y="1399"/>
                  </a:moveTo>
                  <a:cubicBezTo>
                    <a:pt x="1031" y="1399"/>
                    <a:pt x="1031" y="1399"/>
                    <a:pt x="1031" y="1399"/>
                  </a:cubicBezTo>
                  <a:cubicBezTo>
                    <a:pt x="1031" y="1415"/>
                    <a:pt x="1031" y="1415"/>
                    <a:pt x="1031" y="1415"/>
                  </a:cubicBezTo>
                  <a:cubicBezTo>
                    <a:pt x="1015" y="1415"/>
                    <a:pt x="1015" y="1415"/>
                    <a:pt x="1015" y="1415"/>
                  </a:cubicBezTo>
                  <a:cubicBezTo>
                    <a:pt x="1015" y="1399"/>
                    <a:pt x="1015" y="1399"/>
                    <a:pt x="1015" y="1399"/>
                  </a:cubicBezTo>
                  <a:close/>
                  <a:moveTo>
                    <a:pt x="1015" y="1432"/>
                  </a:moveTo>
                  <a:cubicBezTo>
                    <a:pt x="1031" y="1432"/>
                    <a:pt x="1031" y="1432"/>
                    <a:pt x="1031" y="1432"/>
                  </a:cubicBezTo>
                  <a:cubicBezTo>
                    <a:pt x="1031" y="1448"/>
                    <a:pt x="1031" y="1448"/>
                    <a:pt x="1031" y="1448"/>
                  </a:cubicBezTo>
                  <a:cubicBezTo>
                    <a:pt x="1015" y="1448"/>
                    <a:pt x="1015" y="1448"/>
                    <a:pt x="1015" y="1448"/>
                  </a:cubicBezTo>
                  <a:cubicBezTo>
                    <a:pt x="1015" y="1432"/>
                    <a:pt x="1015" y="1432"/>
                    <a:pt x="1015" y="1432"/>
                  </a:cubicBezTo>
                  <a:close/>
                  <a:moveTo>
                    <a:pt x="1962" y="708"/>
                  </a:moveTo>
                  <a:cubicBezTo>
                    <a:pt x="1978" y="708"/>
                    <a:pt x="1978" y="708"/>
                    <a:pt x="1978" y="708"/>
                  </a:cubicBezTo>
                  <a:cubicBezTo>
                    <a:pt x="1978" y="725"/>
                    <a:pt x="1978" y="725"/>
                    <a:pt x="1978" y="725"/>
                  </a:cubicBezTo>
                  <a:cubicBezTo>
                    <a:pt x="1962" y="725"/>
                    <a:pt x="1962" y="725"/>
                    <a:pt x="1962" y="725"/>
                  </a:cubicBezTo>
                  <a:cubicBezTo>
                    <a:pt x="1962" y="708"/>
                    <a:pt x="1962" y="708"/>
                    <a:pt x="1962" y="708"/>
                  </a:cubicBezTo>
                  <a:close/>
                  <a:moveTo>
                    <a:pt x="1962" y="741"/>
                  </a:moveTo>
                  <a:cubicBezTo>
                    <a:pt x="1978" y="741"/>
                    <a:pt x="1978" y="741"/>
                    <a:pt x="1978" y="741"/>
                  </a:cubicBezTo>
                  <a:cubicBezTo>
                    <a:pt x="1978" y="757"/>
                    <a:pt x="1978" y="757"/>
                    <a:pt x="1978" y="757"/>
                  </a:cubicBezTo>
                  <a:cubicBezTo>
                    <a:pt x="1962" y="757"/>
                    <a:pt x="1962" y="757"/>
                    <a:pt x="1962" y="757"/>
                  </a:cubicBezTo>
                  <a:cubicBezTo>
                    <a:pt x="1962" y="741"/>
                    <a:pt x="1962" y="741"/>
                    <a:pt x="1962" y="741"/>
                  </a:cubicBezTo>
                  <a:close/>
                  <a:moveTo>
                    <a:pt x="1962" y="774"/>
                  </a:moveTo>
                  <a:cubicBezTo>
                    <a:pt x="1978" y="774"/>
                    <a:pt x="1978" y="774"/>
                    <a:pt x="1978" y="774"/>
                  </a:cubicBezTo>
                  <a:cubicBezTo>
                    <a:pt x="1978" y="790"/>
                    <a:pt x="1978" y="790"/>
                    <a:pt x="1978" y="790"/>
                  </a:cubicBezTo>
                  <a:cubicBezTo>
                    <a:pt x="1962" y="790"/>
                    <a:pt x="1962" y="790"/>
                    <a:pt x="1962" y="790"/>
                  </a:cubicBezTo>
                  <a:cubicBezTo>
                    <a:pt x="1962" y="774"/>
                    <a:pt x="1962" y="774"/>
                    <a:pt x="1962" y="774"/>
                  </a:cubicBezTo>
                  <a:close/>
                  <a:moveTo>
                    <a:pt x="1962" y="806"/>
                  </a:moveTo>
                  <a:cubicBezTo>
                    <a:pt x="1978" y="806"/>
                    <a:pt x="1978" y="806"/>
                    <a:pt x="1978" y="806"/>
                  </a:cubicBezTo>
                  <a:cubicBezTo>
                    <a:pt x="1978" y="823"/>
                    <a:pt x="1978" y="823"/>
                    <a:pt x="1978" y="823"/>
                  </a:cubicBezTo>
                  <a:cubicBezTo>
                    <a:pt x="1962" y="823"/>
                    <a:pt x="1962" y="823"/>
                    <a:pt x="1962" y="823"/>
                  </a:cubicBezTo>
                  <a:cubicBezTo>
                    <a:pt x="1962" y="806"/>
                    <a:pt x="1962" y="806"/>
                    <a:pt x="1962" y="806"/>
                  </a:cubicBezTo>
                  <a:close/>
                  <a:moveTo>
                    <a:pt x="1961" y="822"/>
                  </a:moveTo>
                  <a:cubicBezTo>
                    <a:pt x="1961" y="838"/>
                    <a:pt x="1961" y="838"/>
                    <a:pt x="1961" y="838"/>
                  </a:cubicBezTo>
                  <a:cubicBezTo>
                    <a:pt x="1945" y="838"/>
                    <a:pt x="1945" y="838"/>
                    <a:pt x="1945" y="838"/>
                  </a:cubicBezTo>
                  <a:cubicBezTo>
                    <a:pt x="1945" y="822"/>
                    <a:pt x="1945" y="822"/>
                    <a:pt x="1945" y="822"/>
                  </a:cubicBezTo>
                  <a:cubicBezTo>
                    <a:pt x="1961" y="822"/>
                    <a:pt x="1961" y="822"/>
                    <a:pt x="1961" y="822"/>
                  </a:cubicBezTo>
                  <a:close/>
                  <a:moveTo>
                    <a:pt x="1929" y="822"/>
                  </a:moveTo>
                  <a:cubicBezTo>
                    <a:pt x="1929" y="838"/>
                    <a:pt x="1929" y="838"/>
                    <a:pt x="1929" y="838"/>
                  </a:cubicBezTo>
                  <a:cubicBezTo>
                    <a:pt x="1912" y="838"/>
                    <a:pt x="1912" y="838"/>
                    <a:pt x="1912" y="838"/>
                  </a:cubicBezTo>
                  <a:cubicBezTo>
                    <a:pt x="1912" y="822"/>
                    <a:pt x="1912" y="822"/>
                    <a:pt x="1912" y="822"/>
                  </a:cubicBezTo>
                  <a:cubicBezTo>
                    <a:pt x="1929" y="822"/>
                    <a:pt x="1929" y="822"/>
                    <a:pt x="1929" y="822"/>
                  </a:cubicBezTo>
                  <a:close/>
                  <a:moveTo>
                    <a:pt x="1896" y="822"/>
                  </a:moveTo>
                  <a:cubicBezTo>
                    <a:pt x="1896" y="838"/>
                    <a:pt x="1896" y="838"/>
                    <a:pt x="1896" y="838"/>
                  </a:cubicBezTo>
                  <a:cubicBezTo>
                    <a:pt x="1880" y="838"/>
                    <a:pt x="1880" y="838"/>
                    <a:pt x="1880" y="838"/>
                  </a:cubicBezTo>
                  <a:cubicBezTo>
                    <a:pt x="1880" y="822"/>
                    <a:pt x="1880" y="822"/>
                    <a:pt x="1880" y="822"/>
                  </a:cubicBezTo>
                  <a:cubicBezTo>
                    <a:pt x="1896" y="822"/>
                    <a:pt x="1896" y="822"/>
                    <a:pt x="1896" y="822"/>
                  </a:cubicBezTo>
                  <a:close/>
                  <a:moveTo>
                    <a:pt x="1863" y="822"/>
                  </a:moveTo>
                  <a:cubicBezTo>
                    <a:pt x="1863" y="838"/>
                    <a:pt x="1863" y="838"/>
                    <a:pt x="1863" y="838"/>
                  </a:cubicBezTo>
                  <a:cubicBezTo>
                    <a:pt x="1847" y="838"/>
                    <a:pt x="1847" y="838"/>
                    <a:pt x="1847" y="838"/>
                  </a:cubicBezTo>
                  <a:cubicBezTo>
                    <a:pt x="1847" y="822"/>
                    <a:pt x="1847" y="822"/>
                    <a:pt x="1847" y="822"/>
                  </a:cubicBezTo>
                  <a:cubicBezTo>
                    <a:pt x="1863" y="822"/>
                    <a:pt x="1863" y="822"/>
                    <a:pt x="1863" y="822"/>
                  </a:cubicBezTo>
                  <a:close/>
                  <a:moveTo>
                    <a:pt x="1831" y="822"/>
                  </a:moveTo>
                  <a:cubicBezTo>
                    <a:pt x="1831" y="838"/>
                    <a:pt x="1831" y="838"/>
                    <a:pt x="1831" y="838"/>
                  </a:cubicBezTo>
                  <a:cubicBezTo>
                    <a:pt x="1814" y="838"/>
                    <a:pt x="1814" y="838"/>
                    <a:pt x="1814" y="838"/>
                  </a:cubicBezTo>
                  <a:cubicBezTo>
                    <a:pt x="1814" y="822"/>
                    <a:pt x="1814" y="822"/>
                    <a:pt x="1814" y="822"/>
                  </a:cubicBezTo>
                  <a:cubicBezTo>
                    <a:pt x="1831" y="822"/>
                    <a:pt x="1831" y="822"/>
                    <a:pt x="1831" y="822"/>
                  </a:cubicBezTo>
                  <a:close/>
                  <a:moveTo>
                    <a:pt x="1798" y="822"/>
                  </a:moveTo>
                  <a:cubicBezTo>
                    <a:pt x="1798" y="838"/>
                    <a:pt x="1798" y="838"/>
                    <a:pt x="1798" y="838"/>
                  </a:cubicBezTo>
                  <a:cubicBezTo>
                    <a:pt x="1782" y="838"/>
                    <a:pt x="1782" y="838"/>
                    <a:pt x="1782" y="838"/>
                  </a:cubicBezTo>
                  <a:cubicBezTo>
                    <a:pt x="1782" y="822"/>
                    <a:pt x="1782" y="822"/>
                    <a:pt x="1782" y="822"/>
                  </a:cubicBezTo>
                  <a:cubicBezTo>
                    <a:pt x="1798" y="822"/>
                    <a:pt x="1798" y="822"/>
                    <a:pt x="1798" y="822"/>
                  </a:cubicBezTo>
                  <a:close/>
                  <a:moveTo>
                    <a:pt x="1766" y="822"/>
                  </a:moveTo>
                  <a:cubicBezTo>
                    <a:pt x="1766" y="838"/>
                    <a:pt x="1766" y="838"/>
                    <a:pt x="1766" y="838"/>
                  </a:cubicBezTo>
                  <a:cubicBezTo>
                    <a:pt x="1749" y="838"/>
                    <a:pt x="1749" y="838"/>
                    <a:pt x="1749" y="838"/>
                  </a:cubicBezTo>
                  <a:cubicBezTo>
                    <a:pt x="1749" y="822"/>
                    <a:pt x="1749" y="822"/>
                    <a:pt x="1749" y="822"/>
                  </a:cubicBezTo>
                  <a:cubicBezTo>
                    <a:pt x="1766" y="822"/>
                    <a:pt x="1766" y="822"/>
                    <a:pt x="1766" y="822"/>
                  </a:cubicBezTo>
                  <a:close/>
                  <a:moveTo>
                    <a:pt x="1733" y="822"/>
                  </a:moveTo>
                  <a:cubicBezTo>
                    <a:pt x="1733" y="838"/>
                    <a:pt x="1733" y="838"/>
                    <a:pt x="1733" y="838"/>
                  </a:cubicBezTo>
                  <a:cubicBezTo>
                    <a:pt x="1717" y="838"/>
                    <a:pt x="1717" y="838"/>
                    <a:pt x="1717" y="838"/>
                  </a:cubicBezTo>
                  <a:cubicBezTo>
                    <a:pt x="1717" y="822"/>
                    <a:pt x="1717" y="822"/>
                    <a:pt x="1717" y="822"/>
                  </a:cubicBezTo>
                  <a:cubicBezTo>
                    <a:pt x="1733" y="822"/>
                    <a:pt x="1733" y="822"/>
                    <a:pt x="1733" y="822"/>
                  </a:cubicBezTo>
                  <a:close/>
                  <a:moveTo>
                    <a:pt x="1706" y="844"/>
                  </a:moveTo>
                  <a:cubicBezTo>
                    <a:pt x="1723" y="844"/>
                    <a:pt x="1723" y="844"/>
                    <a:pt x="1723" y="844"/>
                  </a:cubicBezTo>
                  <a:cubicBezTo>
                    <a:pt x="1723" y="861"/>
                    <a:pt x="1723" y="861"/>
                    <a:pt x="1723" y="861"/>
                  </a:cubicBezTo>
                  <a:cubicBezTo>
                    <a:pt x="1706" y="861"/>
                    <a:pt x="1706" y="861"/>
                    <a:pt x="1706" y="861"/>
                  </a:cubicBezTo>
                  <a:cubicBezTo>
                    <a:pt x="1706" y="844"/>
                    <a:pt x="1706" y="844"/>
                    <a:pt x="1706" y="844"/>
                  </a:cubicBezTo>
                  <a:close/>
                  <a:moveTo>
                    <a:pt x="1706" y="877"/>
                  </a:moveTo>
                  <a:cubicBezTo>
                    <a:pt x="1723" y="877"/>
                    <a:pt x="1723" y="877"/>
                    <a:pt x="1723" y="877"/>
                  </a:cubicBezTo>
                  <a:cubicBezTo>
                    <a:pt x="1723" y="893"/>
                    <a:pt x="1723" y="893"/>
                    <a:pt x="1723" y="893"/>
                  </a:cubicBezTo>
                  <a:cubicBezTo>
                    <a:pt x="1706" y="893"/>
                    <a:pt x="1706" y="893"/>
                    <a:pt x="1706" y="893"/>
                  </a:cubicBezTo>
                  <a:cubicBezTo>
                    <a:pt x="1706" y="877"/>
                    <a:pt x="1706" y="877"/>
                    <a:pt x="1706" y="877"/>
                  </a:cubicBezTo>
                  <a:close/>
                  <a:moveTo>
                    <a:pt x="1706" y="910"/>
                  </a:moveTo>
                  <a:cubicBezTo>
                    <a:pt x="1723" y="910"/>
                    <a:pt x="1723" y="910"/>
                    <a:pt x="1723" y="910"/>
                  </a:cubicBezTo>
                  <a:cubicBezTo>
                    <a:pt x="1723" y="926"/>
                    <a:pt x="1723" y="926"/>
                    <a:pt x="1723" y="926"/>
                  </a:cubicBezTo>
                  <a:cubicBezTo>
                    <a:pt x="1706" y="926"/>
                    <a:pt x="1706" y="926"/>
                    <a:pt x="1706" y="926"/>
                  </a:cubicBezTo>
                  <a:cubicBezTo>
                    <a:pt x="1706" y="910"/>
                    <a:pt x="1706" y="910"/>
                    <a:pt x="1706" y="910"/>
                  </a:cubicBezTo>
                  <a:close/>
                  <a:moveTo>
                    <a:pt x="1706" y="942"/>
                  </a:moveTo>
                  <a:cubicBezTo>
                    <a:pt x="1723" y="942"/>
                    <a:pt x="1723" y="942"/>
                    <a:pt x="1723" y="942"/>
                  </a:cubicBezTo>
                  <a:cubicBezTo>
                    <a:pt x="1723" y="959"/>
                    <a:pt x="1723" y="959"/>
                    <a:pt x="1723" y="959"/>
                  </a:cubicBezTo>
                  <a:cubicBezTo>
                    <a:pt x="1706" y="959"/>
                    <a:pt x="1706" y="959"/>
                    <a:pt x="1706" y="959"/>
                  </a:cubicBezTo>
                  <a:cubicBezTo>
                    <a:pt x="1706" y="942"/>
                    <a:pt x="1706" y="942"/>
                    <a:pt x="1706" y="942"/>
                  </a:cubicBezTo>
                  <a:close/>
                  <a:moveTo>
                    <a:pt x="1706" y="975"/>
                  </a:moveTo>
                  <a:cubicBezTo>
                    <a:pt x="1723" y="975"/>
                    <a:pt x="1723" y="975"/>
                    <a:pt x="1723" y="975"/>
                  </a:cubicBezTo>
                  <a:cubicBezTo>
                    <a:pt x="1723" y="991"/>
                    <a:pt x="1723" y="991"/>
                    <a:pt x="1723" y="991"/>
                  </a:cubicBezTo>
                  <a:cubicBezTo>
                    <a:pt x="1706" y="991"/>
                    <a:pt x="1706" y="991"/>
                    <a:pt x="1706" y="991"/>
                  </a:cubicBezTo>
                  <a:cubicBezTo>
                    <a:pt x="1706" y="975"/>
                    <a:pt x="1706" y="975"/>
                    <a:pt x="1706" y="975"/>
                  </a:cubicBezTo>
                  <a:close/>
                  <a:moveTo>
                    <a:pt x="1706" y="1007"/>
                  </a:moveTo>
                  <a:cubicBezTo>
                    <a:pt x="1723" y="1007"/>
                    <a:pt x="1723" y="1007"/>
                    <a:pt x="1723" y="1007"/>
                  </a:cubicBezTo>
                  <a:cubicBezTo>
                    <a:pt x="1723" y="1024"/>
                    <a:pt x="1723" y="1024"/>
                    <a:pt x="1723" y="1024"/>
                  </a:cubicBezTo>
                  <a:cubicBezTo>
                    <a:pt x="1706" y="1024"/>
                    <a:pt x="1706" y="1024"/>
                    <a:pt x="1706" y="1024"/>
                  </a:cubicBezTo>
                  <a:cubicBezTo>
                    <a:pt x="1706" y="1007"/>
                    <a:pt x="1706" y="1007"/>
                    <a:pt x="1706" y="1007"/>
                  </a:cubicBezTo>
                  <a:close/>
                  <a:moveTo>
                    <a:pt x="1706" y="1040"/>
                  </a:moveTo>
                  <a:cubicBezTo>
                    <a:pt x="1723" y="1040"/>
                    <a:pt x="1723" y="1040"/>
                    <a:pt x="1723" y="1040"/>
                  </a:cubicBezTo>
                  <a:cubicBezTo>
                    <a:pt x="1723" y="1056"/>
                    <a:pt x="1723" y="1056"/>
                    <a:pt x="1723" y="1056"/>
                  </a:cubicBezTo>
                  <a:cubicBezTo>
                    <a:pt x="1706" y="1056"/>
                    <a:pt x="1706" y="1056"/>
                    <a:pt x="1706" y="1056"/>
                  </a:cubicBezTo>
                  <a:cubicBezTo>
                    <a:pt x="1706" y="1040"/>
                    <a:pt x="1706" y="1040"/>
                    <a:pt x="1706" y="1040"/>
                  </a:cubicBezTo>
                  <a:close/>
                  <a:moveTo>
                    <a:pt x="1706" y="1073"/>
                  </a:moveTo>
                  <a:cubicBezTo>
                    <a:pt x="1723" y="1073"/>
                    <a:pt x="1723" y="1073"/>
                    <a:pt x="1723" y="1073"/>
                  </a:cubicBezTo>
                  <a:cubicBezTo>
                    <a:pt x="1723" y="1089"/>
                    <a:pt x="1723" y="1089"/>
                    <a:pt x="1723" y="1089"/>
                  </a:cubicBezTo>
                  <a:cubicBezTo>
                    <a:pt x="1706" y="1089"/>
                    <a:pt x="1706" y="1089"/>
                    <a:pt x="1706" y="1089"/>
                  </a:cubicBezTo>
                  <a:cubicBezTo>
                    <a:pt x="1706" y="1073"/>
                    <a:pt x="1706" y="1073"/>
                    <a:pt x="1706" y="1073"/>
                  </a:cubicBezTo>
                  <a:close/>
                  <a:moveTo>
                    <a:pt x="1706" y="1105"/>
                  </a:moveTo>
                  <a:cubicBezTo>
                    <a:pt x="1723" y="1105"/>
                    <a:pt x="1723" y="1105"/>
                    <a:pt x="1723" y="1105"/>
                  </a:cubicBezTo>
                  <a:cubicBezTo>
                    <a:pt x="1723" y="1122"/>
                    <a:pt x="1723" y="1122"/>
                    <a:pt x="1723" y="1122"/>
                  </a:cubicBezTo>
                  <a:cubicBezTo>
                    <a:pt x="1706" y="1122"/>
                    <a:pt x="1706" y="1122"/>
                    <a:pt x="1706" y="1122"/>
                  </a:cubicBezTo>
                  <a:cubicBezTo>
                    <a:pt x="1706" y="1105"/>
                    <a:pt x="1706" y="1105"/>
                    <a:pt x="1706" y="1105"/>
                  </a:cubicBezTo>
                  <a:close/>
                  <a:moveTo>
                    <a:pt x="1706" y="1138"/>
                  </a:moveTo>
                  <a:cubicBezTo>
                    <a:pt x="1723" y="1138"/>
                    <a:pt x="1723" y="1138"/>
                    <a:pt x="1723" y="1138"/>
                  </a:cubicBezTo>
                  <a:cubicBezTo>
                    <a:pt x="1723" y="1154"/>
                    <a:pt x="1723" y="1154"/>
                    <a:pt x="1723" y="1154"/>
                  </a:cubicBezTo>
                  <a:cubicBezTo>
                    <a:pt x="1706" y="1154"/>
                    <a:pt x="1706" y="1154"/>
                    <a:pt x="1706" y="1154"/>
                  </a:cubicBezTo>
                  <a:cubicBezTo>
                    <a:pt x="1706" y="1138"/>
                    <a:pt x="1706" y="1138"/>
                    <a:pt x="1706" y="1138"/>
                  </a:cubicBezTo>
                  <a:close/>
                  <a:moveTo>
                    <a:pt x="1706" y="1171"/>
                  </a:moveTo>
                  <a:cubicBezTo>
                    <a:pt x="1723" y="1171"/>
                    <a:pt x="1723" y="1171"/>
                    <a:pt x="1723" y="1171"/>
                  </a:cubicBezTo>
                  <a:cubicBezTo>
                    <a:pt x="1723" y="1187"/>
                    <a:pt x="1723" y="1187"/>
                    <a:pt x="1723" y="1187"/>
                  </a:cubicBezTo>
                  <a:cubicBezTo>
                    <a:pt x="1706" y="1187"/>
                    <a:pt x="1706" y="1187"/>
                    <a:pt x="1706" y="1187"/>
                  </a:cubicBezTo>
                  <a:cubicBezTo>
                    <a:pt x="1706" y="1171"/>
                    <a:pt x="1706" y="1171"/>
                    <a:pt x="1706" y="1171"/>
                  </a:cubicBezTo>
                  <a:close/>
                  <a:moveTo>
                    <a:pt x="1706" y="1203"/>
                  </a:moveTo>
                  <a:cubicBezTo>
                    <a:pt x="1723" y="1203"/>
                    <a:pt x="1723" y="1203"/>
                    <a:pt x="1723" y="1203"/>
                  </a:cubicBezTo>
                  <a:cubicBezTo>
                    <a:pt x="1723" y="1220"/>
                    <a:pt x="1723" y="1220"/>
                    <a:pt x="1723" y="1220"/>
                  </a:cubicBezTo>
                  <a:cubicBezTo>
                    <a:pt x="1706" y="1220"/>
                    <a:pt x="1706" y="1220"/>
                    <a:pt x="1706" y="1220"/>
                  </a:cubicBezTo>
                  <a:cubicBezTo>
                    <a:pt x="1706" y="1203"/>
                    <a:pt x="1706" y="1203"/>
                    <a:pt x="1706" y="1203"/>
                  </a:cubicBezTo>
                  <a:close/>
                  <a:moveTo>
                    <a:pt x="1706" y="1236"/>
                  </a:moveTo>
                  <a:cubicBezTo>
                    <a:pt x="1723" y="1236"/>
                    <a:pt x="1723" y="1236"/>
                    <a:pt x="1723" y="1236"/>
                  </a:cubicBezTo>
                  <a:cubicBezTo>
                    <a:pt x="1723" y="1252"/>
                    <a:pt x="1723" y="1252"/>
                    <a:pt x="1723" y="1252"/>
                  </a:cubicBezTo>
                  <a:cubicBezTo>
                    <a:pt x="1706" y="1252"/>
                    <a:pt x="1706" y="1252"/>
                    <a:pt x="1706" y="1252"/>
                  </a:cubicBezTo>
                  <a:cubicBezTo>
                    <a:pt x="1706" y="1236"/>
                    <a:pt x="1706" y="1236"/>
                    <a:pt x="1706" y="1236"/>
                  </a:cubicBezTo>
                  <a:close/>
                  <a:moveTo>
                    <a:pt x="1706" y="1269"/>
                  </a:moveTo>
                  <a:cubicBezTo>
                    <a:pt x="1723" y="1269"/>
                    <a:pt x="1723" y="1269"/>
                    <a:pt x="1723" y="1269"/>
                  </a:cubicBezTo>
                  <a:cubicBezTo>
                    <a:pt x="1723" y="1285"/>
                    <a:pt x="1723" y="1285"/>
                    <a:pt x="1723" y="1285"/>
                  </a:cubicBezTo>
                  <a:cubicBezTo>
                    <a:pt x="1706" y="1285"/>
                    <a:pt x="1706" y="1285"/>
                    <a:pt x="1706" y="1285"/>
                  </a:cubicBezTo>
                  <a:cubicBezTo>
                    <a:pt x="1706" y="1269"/>
                    <a:pt x="1706" y="1269"/>
                    <a:pt x="1706" y="1269"/>
                  </a:cubicBezTo>
                  <a:close/>
                  <a:moveTo>
                    <a:pt x="1706" y="1301"/>
                  </a:moveTo>
                  <a:cubicBezTo>
                    <a:pt x="1723" y="1301"/>
                    <a:pt x="1723" y="1301"/>
                    <a:pt x="1723" y="1301"/>
                  </a:cubicBezTo>
                  <a:cubicBezTo>
                    <a:pt x="1723" y="1318"/>
                    <a:pt x="1723" y="1318"/>
                    <a:pt x="1723" y="1318"/>
                  </a:cubicBezTo>
                  <a:cubicBezTo>
                    <a:pt x="1706" y="1318"/>
                    <a:pt x="1706" y="1318"/>
                    <a:pt x="1706" y="1318"/>
                  </a:cubicBezTo>
                  <a:cubicBezTo>
                    <a:pt x="1706" y="1301"/>
                    <a:pt x="1706" y="1301"/>
                    <a:pt x="1706" y="1301"/>
                  </a:cubicBezTo>
                  <a:close/>
                  <a:moveTo>
                    <a:pt x="1706" y="1334"/>
                  </a:moveTo>
                  <a:cubicBezTo>
                    <a:pt x="1723" y="1334"/>
                    <a:pt x="1723" y="1334"/>
                    <a:pt x="1723" y="1334"/>
                  </a:cubicBezTo>
                  <a:cubicBezTo>
                    <a:pt x="1723" y="1350"/>
                    <a:pt x="1723" y="1350"/>
                    <a:pt x="1723" y="1350"/>
                  </a:cubicBezTo>
                  <a:cubicBezTo>
                    <a:pt x="1706" y="1350"/>
                    <a:pt x="1706" y="1350"/>
                    <a:pt x="1706" y="1350"/>
                  </a:cubicBezTo>
                  <a:cubicBezTo>
                    <a:pt x="1706" y="1334"/>
                    <a:pt x="1706" y="1334"/>
                    <a:pt x="1706" y="1334"/>
                  </a:cubicBezTo>
                  <a:close/>
                  <a:moveTo>
                    <a:pt x="1706" y="1367"/>
                  </a:moveTo>
                  <a:cubicBezTo>
                    <a:pt x="1723" y="1367"/>
                    <a:pt x="1723" y="1367"/>
                    <a:pt x="1723" y="1367"/>
                  </a:cubicBezTo>
                  <a:cubicBezTo>
                    <a:pt x="1723" y="1383"/>
                    <a:pt x="1723" y="1383"/>
                    <a:pt x="1723" y="1383"/>
                  </a:cubicBezTo>
                  <a:cubicBezTo>
                    <a:pt x="1706" y="1383"/>
                    <a:pt x="1706" y="1383"/>
                    <a:pt x="1706" y="1383"/>
                  </a:cubicBezTo>
                  <a:cubicBezTo>
                    <a:pt x="1706" y="1367"/>
                    <a:pt x="1706" y="1367"/>
                    <a:pt x="1706" y="1367"/>
                  </a:cubicBezTo>
                  <a:close/>
                  <a:moveTo>
                    <a:pt x="1706" y="1399"/>
                  </a:moveTo>
                  <a:cubicBezTo>
                    <a:pt x="1723" y="1399"/>
                    <a:pt x="1723" y="1399"/>
                    <a:pt x="1723" y="1399"/>
                  </a:cubicBezTo>
                  <a:cubicBezTo>
                    <a:pt x="1723" y="1415"/>
                    <a:pt x="1723" y="1415"/>
                    <a:pt x="1723" y="1415"/>
                  </a:cubicBezTo>
                  <a:cubicBezTo>
                    <a:pt x="1706" y="1415"/>
                    <a:pt x="1706" y="1415"/>
                    <a:pt x="1706" y="1415"/>
                  </a:cubicBezTo>
                  <a:cubicBezTo>
                    <a:pt x="1706" y="1399"/>
                    <a:pt x="1706" y="1399"/>
                    <a:pt x="1706" y="1399"/>
                  </a:cubicBezTo>
                  <a:close/>
                  <a:moveTo>
                    <a:pt x="1706" y="1432"/>
                  </a:moveTo>
                  <a:cubicBezTo>
                    <a:pt x="1723" y="1432"/>
                    <a:pt x="1723" y="1432"/>
                    <a:pt x="1723" y="1432"/>
                  </a:cubicBezTo>
                  <a:cubicBezTo>
                    <a:pt x="1723" y="1448"/>
                    <a:pt x="1723" y="1448"/>
                    <a:pt x="1723" y="1448"/>
                  </a:cubicBezTo>
                  <a:cubicBezTo>
                    <a:pt x="1706" y="1448"/>
                    <a:pt x="1706" y="1448"/>
                    <a:pt x="1706" y="1448"/>
                  </a:cubicBezTo>
                  <a:cubicBezTo>
                    <a:pt x="1706" y="1432"/>
                    <a:pt x="1706" y="1432"/>
                    <a:pt x="1706" y="1432"/>
                  </a:cubicBezTo>
                  <a:close/>
                  <a:moveTo>
                    <a:pt x="1331" y="708"/>
                  </a:moveTo>
                  <a:cubicBezTo>
                    <a:pt x="1347" y="708"/>
                    <a:pt x="1347" y="708"/>
                    <a:pt x="1347" y="708"/>
                  </a:cubicBezTo>
                  <a:cubicBezTo>
                    <a:pt x="1347" y="725"/>
                    <a:pt x="1347" y="725"/>
                    <a:pt x="1347" y="725"/>
                  </a:cubicBezTo>
                  <a:cubicBezTo>
                    <a:pt x="1331" y="725"/>
                    <a:pt x="1331" y="725"/>
                    <a:pt x="1331" y="725"/>
                  </a:cubicBezTo>
                  <a:cubicBezTo>
                    <a:pt x="1331" y="708"/>
                    <a:pt x="1331" y="708"/>
                    <a:pt x="1331" y="708"/>
                  </a:cubicBezTo>
                  <a:close/>
                  <a:moveTo>
                    <a:pt x="1331" y="741"/>
                  </a:moveTo>
                  <a:cubicBezTo>
                    <a:pt x="1347" y="741"/>
                    <a:pt x="1347" y="741"/>
                    <a:pt x="1347" y="741"/>
                  </a:cubicBezTo>
                  <a:cubicBezTo>
                    <a:pt x="1347" y="757"/>
                    <a:pt x="1347" y="757"/>
                    <a:pt x="1347" y="757"/>
                  </a:cubicBezTo>
                  <a:cubicBezTo>
                    <a:pt x="1331" y="757"/>
                    <a:pt x="1331" y="757"/>
                    <a:pt x="1331" y="757"/>
                  </a:cubicBezTo>
                  <a:cubicBezTo>
                    <a:pt x="1331" y="741"/>
                    <a:pt x="1331" y="741"/>
                    <a:pt x="1331" y="741"/>
                  </a:cubicBezTo>
                  <a:close/>
                  <a:moveTo>
                    <a:pt x="1331" y="774"/>
                  </a:moveTo>
                  <a:cubicBezTo>
                    <a:pt x="1347" y="774"/>
                    <a:pt x="1347" y="774"/>
                    <a:pt x="1347" y="774"/>
                  </a:cubicBezTo>
                  <a:cubicBezTo>
                    <a:pt x="1347" y="790"/>
                    <a:pt x="1347" y="790"/>
                    <a:pt x="1347" y="790"/>
                  </a:cubicBezTo>
                  <a:cubicBezTo>
                    <a:pt x="1331" y="790"/>
                    <a:pt x="1331" y="790"/>
                    <a:pt x="1331" y="790"/>
                  </a:cubicBezTo>
                  <a:cubicBezTo>
                    <a:pt x="1331" y="774"/>
                    <a:pt x="1331" y="774"/>
                    <a:pt x="1331" y="774"/>
                  </a:cubicBezTo>
                  <a:close/>
                  <a:moveTo>
                    <a:pt x="1331" y="806"/>
                  </a:moveTo>
                  <a:cubicBezTo>
                    <a:pt x="1347" y="806"/>
                    <a:pt x="1347" y="806"/>
                    <a:pt x="1347" y="806"/>
                  </a:cubicBezTo>
                  <a:cubicBezTo>
                    <a:pt x="1347" y="822"/>
                    <a:pt x="1347" y="822"/>
                    <a:pt x="1347" y="822"/>
                  </a:cubicBezTo>
                  <a:cubicBezTo>
                    <a:pt x="1331" y="822"/>
                    <a:pt x="1331" y="822"/>
                    <a:pt x="1331" y="822"/>
                  </a:cubicBezTo>
                  <a:cubicBezTo>
                    <a:pt x="1331" y="806"/>
                    <a:pt x="1331" y="806"/>
                    <a:pt x="1331" y="806"/>
                  </a:cubicBezTo>
                  <a:close/>
                  <a:moveTo>
                    <a:pt x="1331" y="839"/>
                  </a:moveTo>
                  <a:cubicBezTo>
                    <a:pt x="1347" y="839"/>
                    <a:pt x="1347" y="839"/>
                    <a:pt x="1347" y="839"/>
                  </a:cubicBezTo>
                  <a:cubicBezTo>
                    <a:pt x="1347" y="855"/>
                    <a:pt x="1347" y="855"/>
                    <a:pt x="1347" y="855"/>
                  </a:cubicBezTo>
                  <a:cubicBezTo>
                    <a:pt x="1331" y="855"/>
                    <a:pt x="1331" y="855"/>
                    <a:pt x="1331" y="855"/>
                  </a:cubicBezTo>
                  <a:cubicBezTo>
                    <a:pt x="1331" y="839"/>
                    <a:pt x="1331" y="839"/>
                    <a:pt x="1331" y="839"/>
                  </a:cubicBezTo>
                  <a:close/>
                  <a:moveTo>
                    <a:pt x="1331" y="871"/>
                  </a:moveTo>
                  <a:cubicBezTo>
                    <a:pt x="1347" y="871"/>
                    <a:pt x="1347" y="871"/>
                    <a:pt x="1347" y="871"/>
                  </a:cubicBezTo>
                  <a:cubicBezTo>
                    <a:pt x="1347" y="888"/>
                    <a:pt x="1347" y="888"/>
                    <a:pt x="1347" y="888"/>
                  </a:cubicBezTo>
                  <a:cubicBezTo>
                    <a:pt x="1331" y="888"/>
                    <a:pt x="1331" y="888"/>
                    <a:pt x="1331" y="888"/>
                  </a:cubicBezTo>
                  <a:cubicBezTo>
                    <a:pt x="1331" y="871"/>
                    <a:pt x="1331" y="871"/>
                    <a:pt x="1331" y="871"/>
                  </a:cubicBezTo>
                  <a:close/>
                  <a:moveTo>
                    <a:pt x="1331" y="904"/>
                  </a:moveTo>
                  <a:cubicBezTo>
                    <a:pt x="1347" y="904"/>
                    <a:pt x="1347" y="904"/>
                    <a:pt x="1347" y="904"/>
                  </a:cubicBezTo>
                  <a:cubicBezTo>
                    <a:pt x="1347" y="920"/>
                    <a:pt x="1347" y="920"/>
                    <a:pt x="1347" y="920"/>
                  </a:cubicBezTo>
                  <a:cubicBezTo>
                    <a:pt x="1331" y="920"/>
                    <a:pt x="1331" y="920"/>
                    <a:pt x="1331" y="920"/>
                  </a:cubicBezTo>
                  <a:cubicBezTo>
                    <a:pt x="1331" y="904"/>
                    <a:pt x="1331" y="904"/>
                    <a:pt x="1331" y="904"/>
                  </a:cubicBezTo>
                  <a:close/>
                  <a:moveTo>
                    <a:pt x="1331" y="937"/>
                  </a:moveTo>
                  <a:cubicBezTo>
                    <a:pt x="1347" y="937"/>
                    <a:pt x="1347" y="937"/>
                    <a:pt x="1347" y="937"/>
                  </a:cubicBezTo>
                  <a:cubicBezTo>
                    <a:pt x="1347" y="953"/>
                    <a:pt x="1347" y="953"/>
                    <a:pt x="1347" y="953"/>
                  </a:cubicBezTo>
                  <a:cubicBezTo>
                    <a:pt x="1331" y="953"/>
                    <a:pt x="1331" y="953"/>
                    <a:pt x="1331" y="953"/>
                  </a:cubicBezTo>
                  <a:cubicBezTo>
                    <a:pt x="1331" y="937"/>
                    <a:pt x="1331" y="937"/>
                    <a:pt x="1331" y="937"/>
                  </a:cubicBezTo>
                  <a:close/>
                  <a:moveTo>
                    <a:pt x="1331" y="969"/>
                  </a:moveTo>
                  <a:cubicBezTo>
                    <a:pt x="1347" y="969"/>
                    <a:pt x="1347" y="969"/>
                    <a:pt x="1347" y="969"/>
                  </a:cubicBezTo>
                  <a:cubicBezTo>
                    <a:pt x="1347" y="986"/>
                    <a:pt x="1347" y="986"/>
                    <a:pt x="1347" y="986"/>
                  </a:cubicBezTo>
                  <a:cubicBezTo>
                    <a:pt x="1331" y="986"/>
                    <a:pt x="1331" y="986"/>
                    <a:pt x="1331" y="986"/>
                  </a:cubicBezTo>
                  <a:cubicBezTo>
                    <a:pt x="1331" y="969"/>
                    <a:pt x="1331" y="969"/>
                    <a:pt x="1331" y="969"/>
                  </a:cubicBezTo>
                  <a:close/>
                  <a:moveTo>
                    <a:pt x="1331" y="1002"/>
                  </a:moveTo>
                  <a:cubicBezTo>
                    <a:pt x="1347" y="1002"/>
                    <a:pt x="1347" y="1002"/>
                    <a:pt x="1347" y="1002"/>
                  </a:cubicBezTo>
                  <a:cubicBezTo>
                    <a:pt x="1347" y="1018"/>
                    <a:pt x="1347" y="1018"/>
                    <a:pt x="1347" y="1018"/>
                  </a:cubicBezTo>
                  <a:cubicBezTo>
                    <a:pt x="1331" y="1018"/>
                    <a:pt x="1331" y="1018"/>
                    <a:pt x="1331" y="1018"/>
                  </a:cubicBezTo>
                  <a:cubicBezTo>
                    <a:pt x="1331" y="1002"/>
                    <a:pt x="1331" y="1002"/>
                    <a:pt x="1331" y="1002"/>
                  </a:cubicBezTo>
                  <a:close/>
                  <a:moveTo>
                    <a:pt x="1331" y="1035"/>
                  </a:moveTo>
                  <a:cubicBezTo>
                    <a:pt x="1347" y="1035"/>
                    <a:pt x="1347" y="1035"/>
                    <a:pt x="1347" y="1035"/>
                  </a:cubicBezTo>
                  <a:cubicBezTo>
                    <a:pt x="1347" y="1051"/>
                    <a:pt x="1347" y="1051"/>
                    <a:pt x="1347" y="1051"/>
                  </a:cubicBezTo>
                  <a:cubicBezTo>
                    <a:pt x="1331" y="1051"/>
                    <a:pt x="1331" y="1051"/>
                    <a:pt x="1331" y="1051"/>
                  </a:cubicBezTo>
                  <a:cubicBezTo>
                    <a:pt x="1331" y="1035"/>
                    <a:pt x="1331" y="1035"/>
                    <a:pt x="1331" y="1035"/>
                  </a:cubicBezTo>
                  <a:close/>
                  <a:moveTo>
                    <a:pt x="1331" y="1067"/>
                  </a:moveTo>
                  <a:cubicBezTo>
                    <a:pt x="1347" y="1067"/>
                    <a:pt x="1347" y="1067"/>
                    <a:pt x="1347" y="1067"/>
                  </a:cubicBezTo>
                  <a:cubicBezTo>
                    <a:pt x="1347" y="1084"/>
                    <a:pt x="1347" y="1084"/>
                    <a:pt x="1347" y="1084"/>
                  </a:cubicBezTo>
                  <a:cubicBezTo>
                    <a:pt x="1331" y="1084"/>
                    <a:pt x="1331" y="1084"/>
                    <a:pt x="1331" y="1084"/>
                  </a:cubicBezTo>
                  <a:cubicBezTo>
                    <a:pt x="1331" y="1067"/>
                    <a:pt x="1331" y="1067"/>
                    <a:pt x="1331" y="1067"/>
                  </a:cubicBezTo>
                  <a:close/>
                  <a:moveTo>
                    <a:pt x="1331" y="1100"/>
                  </a:moveTo>
                  <a:cubicBezTo>
                    <a:pt x="1347" y="1100"/>
                    <a:pt x="1347" y="1100"/>
                    <a:pt x="1347" y="1100"/>
                  </a:cubicBezTo>
                  <a:cubicBezTo>
                    <a:pt x="1347" y="1116"/>
                    <a:pt x="1347" y="1116"/>
                    <a:pt x="1347" y="1116"/>
                  </a:cubicBezTo>
                  <a:cubicBezTo>
                    <a:pt x="1331" y="1116"/>
                    <a:pt x="1331" y="1116"/>
                    <a:pt x="1331" y="1116"/>
                  </a:cubicBezTo>
                  <a:cubicBezTo>
                    <a:pt x="1331" y="1100"/>
                    <a:pt x="1331" y="1100"/>
                    <a:pt x="1331" y="1100"/>
                  </a:cubicBezTo>
                  <a:close/>
                  <a:moveTo>
                    <a:pt x="1331" y="1133"/>
                  </a:moveTo>
                  <a:cubicBezTo>
                    <a:pt x="1347" y="1133"/>
                    <a:pt x="1347" y="1133"/>
                    <a:pt x="1347" y="1133"/>
                  </a:cubicBezTo>
                  <a:cubicBezTo>
                    <a:pt x="1347" y="1149"/>
                    <a:pt x="1347" y="1149"/>
                    <a:pt x="1347" y="1149"/>
                  </a:cubicBezTo>
                  <a:cubicBezTo>
                    <a:pt x="1331" y="1149"/>
                    <a:pt x="1331" y="1149"/>
                    <a:pt x="1331" y="1149"/>
                  </a:cubicBezTo>
                  <a:cubicBezTo>
                    <a:pt x="1331" y="1133"/>
                    <a:pt x="1331" y="1133"/>
                    <a:pt x="1331" y="1133"/>
                  </a:cubicBezTo>
                  <a:close/>
                  <a:moveTo>
                    <a:pt x="1331" y="1165"/>
                  </a:moveTo>
                  <a:cubicBezTo>
                    <a:pt x="1347" y="1165"/>
                    <a:pt x="1347" y="1165"/>
                    <a:pt x="1347" y="1165"/>
                  </a:cubicBezTo>
                  <a:cubicBezTo>
                    <a:pt x="1347" y="1182"/>
                    <a:pt x="1347" y="1182"/>
                    <a:pt x="1347" y="1182"/>
                  </a:cubicBezTo>
                  <a:cubicBezTo>
                    <a:pt x="1331" y="1182"/>
                    <a:pt x="1331" y="1182"/>
                    <a:pt x="1331" y="1182"/>
                  </a:cubicBezTo>
                  <a:cubicBezTo>
                    <a:pt x="1331" y="1165"/>
                    <a:pt x="1331" y="1165"/>
                    <a:pt x="1331" y="1165"/>
                  </a:cubicBezTo>
                  <a:close/>
                  <a:moveTo>
                    <a:pt x="1331" y="1198"/>
                  </a:moveTo>
                  <a:cubicBezTo>
                    <a:pt x="1347" y="1198"/>
                    <a:pt x="1347" y="1198"/>
                    <a:pt x="1347" y="1198"/>
                  </a:cubicBezTo>
                  <a:cubicBezTo>
                    <a:pt x="1347" y="1214"/>
                    <a:pt x="1347" y="1214"/>
                    <a:pt x="1347" y="1214"/>
                  </a:cubicBezTo>
                  <a:cubicBezTo>
                    <a:pt x="1331" y="1214"/>
                    <a:pt x="1331" y="1214"/>
                    <a:pt x="1331" y="1214"/>
                  </a:cubicBezTo>
                  <a:cubicBezTo>
                    <a:pt x="1331" y="1198"/>
                    <a:pt x="1331" y="1198"/>
                    <a:pt x="1331" y="1198"/>
                  </a:cubicBezTo>
                  <a:close/>
                  <a:moveTo>
                    <a:pt x="1331" y="1230"/>
                  </a:moveTo>
                  <a:cubicBezTo>
                    <a:pt x="1347" y="1230"/>
                    <a:pt x="1347" y="1230"/>
                    <a:pt x="1347" y="1230"/>
                  </a:cubicBezTo>
                  <a:cubicBezTo>
                    <a:pt x="1347" y="1247"/>
                    <a:pt x="1347" y="1247"/>
                    <a:pt x="1347" y="1247"/>
                  </a:cubicBezTo>
                  <a:cubicBezTo>
                    <a:pt x="1331" y="1247"/>
                    <a:pt x="1331" y="1247"/>
                    <a:pt x="1331" y="1247"/>
                  </a:cubicBezTo>
                  <a:cubicBezTo>
                    <a:pt x="1331" y="1230"/>
                    <a:pt x="1331" y="1230"/>
                    <a:pt x="1331" y="1230"/>
                  </a:cubicBezTo>
                  <a:close/>
                  <a:moveTo>
                    <a:pt x="1331" y="1263"/>
                  </a:moveTo>
                  <a:cubicBezTo>
                    <a:pt x="1347" y="1263"/>
                    <a:pt x="1347" y="1263"/>
                    <a:pt x="1347" y="1263"/>
                  </a:cubicBezTo>
                  <a:cubicBezTo>
                    <a:pt x="1347" y="1279"/>
                    <a:pt x="1347" y="1279"/>
                    <a:pt x="1347" y="1279"/>
                  </a:cubicBezTo>
                  <a:cubicBezTo>
                    <a:pt x="1331" y="1279"/>
                    <a:pt x="1331" y="1279"/>
                    <a:pt x="1331" y="1279"/>
                  </a:cubicBezTo>
                  <a:cubicBezTo>
                    <a:pt x="1331" y="1263"/>
                    <a:pt x="1331" y="1263"/>
                    <a:pt x="1331" y="1263"/>
                  </a:cubicBezTo>
                  <a:close/>
                  <a:moveTo>
                    <a:pt x="1331" y="1296"/>
                  </a:moveTo>
                  <a:cubicBezTo>
                    <a:pt x="1347" y="1296"/>
                    <a:pt x="1347" y="1296"/>
                    <a:pt x="1347" y="1296"/>
                  </a:cubicBezTo>
                  <a:cubicBezTo>
                    <a:pt x="1347" y="1312"/>
                    <a:pt x="1347" y="1312"/>
                    <a:pt x="1347" y="1312"/>
                  </a:cubicBezTo>
                  <a:cubicBezTo>
                    <a:pt x="1331" y="1312"/>
                    <a:pt x="1331" y="1312"/>
                    <a:pt x="1331" y="1312"/>
                  </a:cubicBezTo>
                  <a:cubicBezTo>
                    <a:pt x="1331" y="1296"/>
                    <a:pt x="1331" y="1296"/>
                    <a:pt x="1331" y="1296"/>
                  </a:cubicBezTo>
                  <a:close/>
                  <a:moveTo>
                    <a:pt x="1331" y="1328"/>
                  </a:moveTo>
                  <a:cubicBezTo>
                    <a:pt x="1347" y="1328"/>
                    <a:pt x="1347" y="1328"/>
                    <a:pt x="1347" y="1328"/>
                  </a:cubicBezTo>
                  <a:cubicBezTo>
                    <a:pt x="1347" y="1345"/>
                    <a:pt x="1347" y="1345"/>
                    <a:pt x="1347" y="1345"/>
                  </a:cubicBezTo>
                  <a:cubicBezTo>
                    <a:pt x="1331" y="1345"/>
                    <a:pt x="1331" y="1345"/>
                    <a:pt x="1331" y="1345"/>
                  </a:cubicBezTo>
                  <a:cubicBezTo>
                    <a:pt x="1331" y="1328"/>
                    <a:pt x="1331" y="1328"/>
                    <a:pt x="1331" y="1328"/>
                  </a:cubicBezTo>
                  <a:close/>
                  <a:moveTo>
                    <a:pt x="1331" y="1361"/>
                  </a:moveTo>
                  <a:cubicBezTo>
                    <a:pt x="1347" y="1361"/>
                    <a:pt x="1347" y="1361"/>
                    <a:pt x="1347" y="1361"/>
                  </a:cubicBezTo>
                  <a:cubicBezTo>
                    <a:pt x="1347" y="1377"/>
                    <a:pt x="1347" y="1377"/>
                    <a:pt x="1347" y="1377"/>
                  </a:cubicBezTo>
                  <a:cubicBezTo>
                    <a:pt x="1331" y="1377"/>
                    <a:pt x="1331" y="1377"/>
                    <a:pt x="1331" y="1377"/>
                  </a:cubicBezTo>
                  <a:lnTo>
                    <a:pt x="1331" y="1361"/>
                  </a:lnTo>
                  <a:close/>
                </a:path>
              </a:pathLst>
            </a:custGeom>
            <a:solidFill>
              <a:srgbClr val="2A445D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Freeform 36"/>
            <p:cNvSpPr/>
            <p:nvPr/>
          </p:nvSpPr>
          <p:spPr bwMode="auto">
            <a:xfrm>
              <a:off x="6706587" y="3627958"/>
              <a:ext cx="3210491" cy="2487092"/>
            </a:xfrm>
            <a:custGeom>
              <a:avLst/>
              <a:gdLst>
                <a:gd name="T0" fmla="*/ 0 w 1667"/>
                <a:gd name="T1" fmla="*/ 1232 h 1291"/>
                <a:gd name="T2" fmla="*/ 0 w 1667"/>
                <a:gd name="T3" fmla="*/ 59 h 1291"/>
                <a:gd name="T4" fmla="*/ 59 w 1667"/>
                <a:gd name="T5" fmla="*/ 0 h 1291"/>
                <a:gd name="T6" fmla="*/ 1609 w 1667"/>
                <a:gd name="T7" fmla="*/ 0 h 1291"/>
                <a:gd name="T8" fmla="*/ 1667 w 1667"/>
                <a:gd name="T9" fmla="*/ 59 h 1291"/>
                <a:gd name="T10" fmla="*/ 1667 w 1667"/>
                <a:gd name="T11" fmla="*/ 1232 h 1291"/>
                <a:gd name="T12" fmla="*/ 1609 w 1667"/>
                <a:gd name="T13" fmla="*/ 1291 h 1291"/>
                <a:gd name="T14" fmla="*/ 59 w 1667"/>
                <a:gd name="T15" fmla="*/ 1291 h 1291"/>
                <a:gd name="T16" fmla="*/ 0 w 1667"/>
                <a:gd name="T17" fmla="*/ 1232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7" h="1291">
                  <a:moveTo>
                    <a:pt x="0" y="1232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7" y="0"/>
                    <a:pt x="59" y="0"/>
                  </a:cubicBezTo>
                  <a:cubicBezTo>
                    <a:pt x="1609" y="0"/>
                    <a:pt x="1609" y="0"/>
                    <a:pt x="1609" y="0"/>
                  </a:cubicBezTo>
                  <a:cubicBezTo>
                    <a:pt x="1641" y="0"/>
                    <a:pt x="1667" y="27"/>
                    <a:pt x="1667" y="59"/>
                  </a:cubicBezTo>
                  <a:cubicBezTo>
                    <a:pt x="1667" y="1232"/>
                    <a:pt x="1667" y="1232"/>
                    <a:pt x="1667" y="1232"/>
                  </a:cubicBezTo>
                  <a:cubicBezTo>
                    <a:pt x="1667" y="1264"/>
                    <a:pt x="1641" y="1291"/>
                    <a:pt x="1609" y="1291"/>
                  </a:cubicBezTo>
                  <a:cubicBezTo>
                    <a:pt x="59" y="1291"/>
                    <a:pt x="59" y="1291"/>
                    <a:pt x="59" y="1291"/>
                  </a:cubicBezTo>
                  <a:cubicBezTo>
                    <a:pt x="27" y="1291"/>
                    <a:pt x="0" y="1264"/>
                    <a:pt x="0" y="1232"/>
                  </a:cubicBezTo>
                  <a:close/>
                </a:path>
              </a:pathLst>
            </a:custGeom>
            <a:solidFill>
              <a:srgbClr val="C0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Freeform 37"/>
            <p:cNvSpPr/>
            <p:nvPr/>
          </p:nvSpPr>
          <p:spPr bwMode="auto">
            <a:xfrm>
              <a:off x="6727767" y="3649138"/>
              <a:ext cx="3170573" cy="2444731"/>
            </a:xfrm>
            <a:custGeom>
              <a:avLst/>
              <a:gdLst>
                <a:gd name="T0" fmla="*/ 0 w 1646"/>
                <a:gd name="T1" fmla="*/ 1221 h 1269"/>
                <a:gd name="T2" fmla="*/ 0 w 1646"/>
                <a:gd name="T3" fmla="*/ 48 h 1269"/>
                <a:gd name="T4" fmla="*/ 48 w 1646"/>
                <a:gd name="T5" fmla="*/ 0 h 1269"/>
                <a:gd name="T6" fmla="*/ 1598 w 1646"/>
                <a:gd name="T7" fmla="*/ 0 h 1269"/>
                <a:gd name="T8" fmla="*/ 1646 w 1646"/>
                <a:gd name="T9" fmla="*/ 48 h 1269"/>
                <a:gd name="T10" fmla="*/ 1646 w 1646"/>
                <a:gd name="T11" fmla="*/ 1221 h 1269"/>
                <a:gd name="T12" fmla="*/ 1598 w 1646"/>
                <a:gd name="T13" fmla="*/ 1269 h 1269"/>
                <a:gd name="T14" fmla="*/ 48 w 1646"/>
                <a:gd name="T15" fmla="*/ 1269 h 1269"/>
                <a:gd name="T16" fmla="*/ 0 w 1646"/>
                <a:gd name="T17" fmla="*/ 1221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6" h="1269">
                  <a:moveTo>
                    <a:pt x="0" y="1221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1598" y="0"/>
                    <a:pt x="1598" y="0"/>
                    <a:pt x="1598" y="0"/>
                  </a:cubicBezTo>
                  <a:cubicBezTo>
                    <a:pt x="1624" y="0"/>
                    <a:pt x="1646" y="22"/>
                    <a:pt x="1646" y="48"/>
                  </a:cubicBezTo>
                  <a:cubicBezTo>
                    <a:pt x="1646" y="1221"/>
                    <a:pt x="1646" y="1221"/>
                    <a:pt x="1646" y="1221"/>
                  </a:cubicBezTo>
                  <a:cubicBezTo>
                    <a:pt x="1646" y="1247"/>
                    <a:pt x="1624" y="1269"/>
                    <a:pt x="1598" y="1269"/>
                  </a:cubicBezTo>
                  <a:cubicBezTo>
                    <a:pt x="48" y="1269"/>
                    <a:pt x="48" y="1269"/>
                    <a:pt x="48" y="1269"/>
                  </a:cubicBezTo>
                  <a:cubicBezTo>
                    <a:pt x="22" y="1269"/>
                    <a:pt x="0" y="1247"/>
                    <a:pt x="0" y="1221"/>
                  </a:cubicBezTo>
                  <a:close/>
                </a:path>
              </a:pathLst>
            </a:custGeom>
            <a:solidFill>
              <a:srgbClr val="706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Freeform 38"/>
            <p:cNvSpPr/>
            <p:nvPr/>
          </p:nvSpPr>
          <p:spPr bwMode="auto">
            <a:xfrm>
              <a:off x="6727767" y="3649138"/>
              <a:ext cx="2729039" cy="1390588"/>
            </a:xfrm>
            <a:custGeom>
              <a:avLst/>
              <a:gdLst>
                <a:gd name="T0" fmla="*/ 0 w 1417"/>
                <a:gd name="T1" fmla="*/ 722 h 722"/>
                <a:gd name="T2" fmla="*/ 0 w 1417"/>
                <a:gd name="T3" fmla="*/ 48 h 722"/>
                <a:gd name="T4" fmla="*/ 48 w 1417"/>
                <a:gd name="T5" fmla="*/ 0 h 722"/>
                <a:gd name="T6" fmla="*/ 1417 w 1417"/>
                <a:gd name="T7" fmla="*/ 0 h 722"/>
                <a:gd name="T8" fmla="*/ 0 w 1417"/>
                <a:gd name="T9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7" h="722">
                  <a:moveTo>
                    <a:pt x="0" y="722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1417" y="0"/>
                    <a:pt x="1417" y="0"/>
                    <a:pt x="1417" y="0"/>
                  </a:cubicBezTo>
                  <a:lnTo>
                    <a:pt x="0" y="722"/>
                  </a:lnTo>
                  <a:close/>
                </a:path>
              </a:pathLst>
            </a:custGeom>
            <a:solidFill>
              <a:srgbClr val="C0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Oval 39"/>
            <p:cNvSpPr>
              <a:spLocks noChangeArrowheads="1"/>
            </p:cNvSpPr>
            <p:nvPr/>
          </p:nvSpPr>
          <p:spPr bwMode="auto">
            <a:xfrm>
              <a:off x="8253585" y="3711051"/>
              <a:ext cx="118937" cy="118937"/>
            </a:xfrm>
            <a:prstGeom prst="ellipse">
              <a:avLst/>
            </a:prstGeom>
            <a:solidFill>
              <a:srgbClr val="706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Rectangle 40"/>
            <p:cNvSpPr>
              <a:spLocks noChangeArrowheads="1"/>
            </p:cNvSpPr>
            <p:nvPr/>
          </p:nvSpPr>
          <p:spPr bwMode="auto">
            <a:xfrm>
              <a:off x="7011261" y="3878052"/>
              <a:ext cx="2611731" cy="19885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Freeform 41"/>
            <p:cNvSpPr>
              <a:spLocks noEditPoints="1"/>
            </p:cNvSpPr>
            <p:nvPr/>
          </p:nvSpPr>
          <p:spPr bwMode="auto">
            <a:xfrm>
              <a:off x="8314683" y="4298405"/>
              <a:ext cx="246835" cy="323412"/>
            </a:xfrm>
            <a:custGeom>
              <a:avLst/>
              <a:gdLst>
                <a:gd name="T0" fmla="*/ 246 w 303"/>
                <a:gd name="T1" fmla="*/ 364 h 397"/>
                <a:gd name="T2" fmla="*/ 277 w 303"/>
                <a:gd name="T3" fmla="*/ 340 h 397"/>
                <a:gd name="T4" fmla="*/ 303 w 303"/>
                <a:gd name="T5" fmla="*/ 373 h 397"/>
                <a:gd name="T6" fmla="*/ 272 w 303"/>
                <a:gd name="T7" fmla="*/ 397 h 397"/>
                <a:gd name="T8" fmla="*/ 246 w 303"/>
                <a:gd name="T9" fmla="*/ 364 h 397"/>
                <a:gd name="T10" fmla="*/ 246 w 303"/>
                <a:gd name="T11" fmla="*/ 364 h 397"/>
                <a:gd name="T12" fmla="*/ 196 w 303"/>
                <a:gd name="T13" fmla="*/ 295 h 397"/>
                <a:gd name="T14" fmla="*/ 230 w 303"/>
                <a:gd name="T15" fmla="*/ 272 h 397"/>
                <a:gd name="T16" fmla="*/ 253 w 303"/>
                <a:gd name="T17" fmla="*/ 307 h 397"/>
                <a:gd name="T18" fmla="*/ 222 w 303"/>
                <a:gd name="T19" fmla="*/ 329 h 397"/>
                <a:gd name="T20" fmla="*/ 196 w 303"/>
                <a:gd name="T21" fmla="*/ 295 h 397"/>
                <a:gd name="T22" fmla="*/ 196 w 303"/>
                <a:gd name="T23" fmla="*/ 295 h 397"/>
                <a:gd name="T24" fmla="*/ 147 w 303"/>
                <a:gd name="T25" fmla="*/ 227 h 397"/>
                <a:gd name="T26" fmla="*/ 180 w 303"/>
                <a:gd name="T27" fmla="*/ 203 h 397"/>
                <a:gd name="T28" fmla="*/ 204 w 303"/>
                <a:gd name="T29" fmla="*/ 239 h 397"/>
                <a:gd name="T30" fmla="*/ 173 w 303"/>
                <a:gd name="T31" fmla="*/ 260 h 397"/>
                <a:gd name="T32" fmla="*/ 147 w 303"/>
                <a:gd name="T33" fmla="*/ 227 h 397"/>
                <a:gd name="T34" fmla="*/ 147 w 303"/>
                <a:gd name="T35" fmla="*/ 227 h 397"/>
                <a:gd name="T36" fmla="*/ 99 w 303"/>
                <a:gd name="T37" fmla="*/ 158 h 397"/>
                <a:gd name="T38" fmla="*/ 130 w 303"/>
                <a:gd name="T39" fmla="*/ 135 h 397"/>
                <a:gd name="T40" fmla="*/ 154 w 303"/>
                <a:gd name="T41" fmla="*/ 170 h 397"/>
                <a:gd name="T42" fmla="*/ 123 w 303"/>
                <a:gd name="T43" fmla="*/ 191 h 397"/>
                <a:gd name="T44" fmla="*/ 99 w 303"/>
                <a:gd name="T45" fmla="*/ 158 h 397"/>
                <a:gd name="T46" fmla="*/ 99 w 303"/>
                <a:gd name="T47" fmla="*/ 158 h 397"/>
                <a:gd name="T48" fmla="*/ 50 w 303"/>
                <a:gd name="T49" fmla="*/ 90 h 397"/>
                <a:gd name="T50" fmla="*/ 81 w 303"/>
                <a:gd name="T51" fmla="*/ 66 h 397"/>
                <a:gd name="T52" fmla="*/ 104 w 303"/>
                <a:gd name="T53" fmla="*/ 102 h 397"/>
                <a:gd name="T54" fmla="*/ 73 w 303"/>
                <a:gd name="T55" fmla="*/ 123 h 397"/>
                <a:gd name="T56" fmla="*/ 50 w 303"/>
                <a:gd name="T57" fmla="*/ 90 h 397"/>
                <a:gd name="T58" fmla="*/ 50 w 303"/>
                <a:gd name="T59" fmla="*/ 90 h 397"/>
                <a:gd name="T60" fmla="*/ 0 w 303"/>
                <a:gd name="T61" fmla="*/ 21 h 397"/>
                <a:gd name="T62" fmla="*/ 31 w 303"/>
                <a:gd name="T63" fmla="*/ 0 h 397"/>
                <a:gd name="T64" fmla="*/ 55 w 303"/>
                <a:gd name="T65" fmla="*/ 33 h 397"/>
                <a:gd name="T66" fmla="*/ 24 w 303"/>
                <a:gd name="T67" fmla="*/ 57 h 397"/>
                <a:gd name="T68" fmla="*/ 0 w 303"/>
                <a:gd name="T69" fmla="*/ 2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3" h="397">
                  <a:moveTo>
                    <a:pt x="246" y="364"/>
                  </a:moveTo>
                  <a:lnTo>
                    <a:pt x="277" y="340"/>
                  </a:lnTo>
                  <a:lnTo>
                    <a:pt x="303" y="373"/>
                  </a:lnTo>
                  <a:lnTo>
                    <a:pt x="272" y="397"/>
                  </a:lnTo>
                  <a:lnTo>
                    <a:pt x="246" y="364"/>
                  </a:lnTo>
                  <a:lnTo>
                    <a:pt x="246" y="364"/>
                  </a:lnTo>
                  <a:close/>
                  <a:moveTo>
                    <a:pt x="196" y="295"/>
                  </a:moveTo>
                  <a:lnTo>
                    <a:pt x="230" y="272"/>
                  </a:lnTo>
                  <a:lnTo>
                    <a:pt x="253" y="307"/>
                  </a:lnTo>
                  <a:lnTo>
                    <a:pt x="222" y="329"/>
                  </a:lnTo>
                  <a:lnTo>
                    <a:pt x="196" y="295"/>
                  </a:lnTo>
                  <a:lnTo>
                    <a:pt x="196" y="295"/>
                  </a:lnTo>
                  <a:close/>
                  <a:moveTo>
                    <a:pt x="147" y="227"/>
                  </a:moveTo>
                  <a:lnTo>
                    <a:pt x="180" y="203"/>
                  </a:lnTo>
                  <a:lnTo>
                    <a:pt x="204" y="239"/>
                  </a:lnTo>
                  <a:lnTo>
                    <a:pt x="173" y="260"/>
                  </a:lnTo>
                  <a:lnTo>
                    <a:pt x="147" y="227"/>
                  </a:lnTo>
                  <a:lnTo>
                    <a:pt x="147" y="227"/>
                  </a:lnTo>
                  <a:close/>
                  <a:moveTo>
                    <a:pt x="99" y="158"/>
                  </a:moveTo>
                  <a:lnTo>
                    <a:pt x="130" y="135"/>
                  </a:lnTo>
                  <a:lnTo>
                    <a:pt x="154" y="170"/>
                  </a:lnTo>
                  <a:lnTo>
                    <a:pt x="123" y="191"/>
                  </a:lnTo>
                  <a:lnTo>
                    <a:pt x="99" y="158"/>
                  </a:lnTo>
                  <a:lnTo>
                    <a:pt x="99" y="158"/>
                  </a:lnTo>
                  <a:close/>
                  <a:moveTo>
                    <a:pt x="50" y="90"/>
                  </a:moveTo>
                  <a:lnTo>
                    <a:pt x="81" y="66"/>
                  </a:lnTo>
                  <a:lnTo>
                    <a:pt x="104" y="102"/>
                  </a:lnTo>
                  <a:lnTo>
                    <a:pt x="73" y="123"/>
                  </a:lnTo>
                  <a:lnTo>
                    <a:pt x="50" y="90"/>
                  </a:lnTo>
                  <a:lnTo>
                    <a:pt x="50" y="90"/>
                  </a:lnTo>
                  <a:close/>
                  <a:moveTo>
                    <a:pt x="0" y="21"/>
                  </a:moveTo>
                  <a:lnTo>
                    <a:pt x="31" y="0"/>
                  </a:lnTo>
                  <a:lnTo>
                    <a:pt x="55" y="33"/>
                  </a:lnTo>
                  <a:lnTo>
                    <a:pt x="24" y="57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9B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Freeform 42"/>
            <p:cNvSpPr>
              <a:spLocks noEditPoints="1"/>
            </p:cNvSpPr>
            <p:nvPr/>
          </p:nvSpPr>
          <p:spPr bwMode="auto">
            <a:xfrm>
              <a:off x="8220185" y="4287000"/>
              <a:ext cx="1030518" cy="111606"/>
            </a:xfrm>
            <a:custGeom>
              <a:avLst/>
              <a:gdLst>
                <a:gd name="T0" fmla="*/ 1223 w 1265"/>
                <a:gd name="T1" fmla="*/ 97 h 137"/>
                <a:gd name="T2" fmla="*/ 1260 w 1265"/>
                <a:gd name="T3" fmla="*/ 137 h 137"/>
                <a:gd name="T4" fmla="*/ 1220 w 1265"/>
                <a:gd name="T5" fmla="*/ 134 h 137"/>
                <a:gd name="T6" fmla="*/ 1138 w 1265"/>
                <a:gd name="T7" fmla="*/ 89 h 137"/>
                <a:gd name="T8" fmla="*/ 1178 w 1265"/>
                <a:gd name="T9" fmla="*/ 132 h 137"/>
                <a:gd name="T10" fmla="*/ 1135 w 1265"/>
                <a:gd name="T11" fmla="*/ 127 h 137"/>
                <a:gd name="T12" fmla="*/ 1055 w 1265"/>
                <a:gd name="T13" fmla="*/ 82 h 137"/>
                <a:gd name="T14" fmla="*/ 1093 w 1265"/>
                <a:gd name="T15" fmla="*/ 125 h 137"/>
                <a:gd name="T16" fmla="*/ 1052 w 1265"/>
                <a:gd name="T17" fmla="*/ 120 h 137"/>
                <a:gd name="T18" fmla="*/ 970 w 1265"/>
                <a:gd name="T19" fmla="*/ 75 h 137"/>
                <a:gd name="T20" fmla="*/ 1010 w 1265"/>
                <a:gd name="T21" fmla="*/ 118 h 137"/>
                <a:gd name="T22" fmla="*/ 967 w 1265"/>
                <a:gd name="T23" fmla="*/ 113 h 137"/>
                <a:gd name="T24" fmla="*/ 887 w 1265"/>
                <a:gd name="T25" fmla="*/ 68 h 137"/>
                <a:gd name="T26" fmla="*/ 925 w 1265"/>
                <a:gd name="T27" fmla="*/ 111 h 137"/>
                <a:gd name="T28" fmla="*/ 885 w 1265"/>
                <a:gd name="T29" fmla="*/ 108 h 137"/>
                <a:gd name="T30" fmla="*/ 802 w 1265"/>
                <a:gd name="T31" fmla="*/ 61 h 137"/>
                <a:gd name="T32" fmla="*/ 842 w 1265"/>
                <a:gd name="T33" fmla="*/ 104 h 137"/>
                <a:gd name="T34" fmla="*/ 799 w 1265"/>
                <a:gd name="T35" fmla="*/ 101 h 137"/>
                <a:gd name="T36" fmla="*/ 719 w 1265"/>
                <a:gd name="T37" fmla="*/ 54 h 137"/>
                <a:gd name="T38" fmla="*/ 757 w 1265"/>
                <a:gd name="T39" fmla="*/ 97 h 137"/>
                <a:gd name="T40" fmla="*/ 714 w 1265"/>
                <a:gd name="T41" fmla="*/ 94 h 137"/>
                <a:gd name="T42" fmla="*/ 634 w 1265"/>
                <a:gd name="T43" fmla="*/ 49 h 137"/>
                <a:gd name="T44" fmla="*/ 674 w 1265"/>
                <a:gd name="T45" fmla="*/ 89 h 137"/>
                <a:gd name="T46" fmla="*/ 632 w 1265"/>
                <a:gd name="T47" fmla="*/ 87 h 137"/>
                <a:gd name="T48" fmla="*/ 551 w 1265"/>
                <a:gd name="T49" fmla="*/ 42 h 137"/>
                <a:gd name="T50" fmla="*/ 589 w 1265"/>
                <a:gd name="T51" fmla="*/ 82 h 137"/>
                <a:gd name="T52" fmla="*/ 546 w 1265"/>
                <a:gd name="T53" fmla="*/ 80 h 137"/>
                <a:gd name="T54" fmla="*/ 466 w 1265"/>
                <a:gd name="T55" fmla="*/ 35 h 137"/>
                <a:gd name="T56" fmla="*/ 506 w 1265"/>
                <a:gd name="T57" fmla="*/ 78 h 137"/>
                <a:gd name="T58" fmla="*/ 464 w 1265"/>
                <a:gd name="T59" fmla="*/ 73 h 137"/>
                <a:gd name="T60" fmla="*/ 383 w 1265"/>
                <a:gd name="T61" fmla="*/ 28 h 137"/>
                <a:gd name="T62" fmla="*/ 421 w 1265"/>
                <a:gd name="T63" fmla="*/ 71 h 137"/>
                <a:gd name="T64" fmla="*/ 379 w 1265"/>
                <a:gd name="T65" fmla="*/ 66 h 137"/>
                <a:gd name="T66" fmla="*/ 298 w 1265"/>
                <a:gd name="T67" fmla="*/ 21 h 137"/>
                <a:gd name="T68" fmla="*/ 338 w 1265"/>
                <a:gd name="T69" fmla="*/ 63 h 137"/>
                <a:gd name="T70" fmla="*/ 296 w 1265"/>
                <a:gd name="T71" fmla="*/ 59 h 137"/>
                <a:gd name="T72" fmla="*/ 215 w 1265"/>
                <a:gd name="T73" fmla="*/ 14 h 137"/>
                <a:gd name="T74" fmla="*/ 253 w 1265"/>
                <a:gd name="T75" fmla="*/ 56 h 137"/>
                <a:gd name="T76" fmla="*/ 211 w 1265"/>
                <a:gd name="T77" fmla="*/ 52 h 137"/>
                <a:gd name="T78" fmla="*/ 130 w 1265"/>
                <a:gd name="T79" fmla="*/ 7 h 137"/>
                <a:gd name="T80" fmla="*/ 171 w 1265"/>
                <a:gd name="T81" fmla="*/ 49 h 137"/>
                <a:gd name="T82" fmla="*/ 128 w 1265"/>
                <a:gd name="T83" fmla="*/ 47 h 137"/>
                <a:gd name="T84" fmla="*/ 48 w 1265"/>
                <a:gd name="T85" fmla="*/ 0 h 137"/>
                <a:gd name="T86" fmla="*/ 43 w 1265"/>
                <a:gd name="T87" fmla="*/ 40 h 137"/>
                <a:gd name="T88" fmla="*/ 0 w 1265"/>
                <a:gd name="T89" fmla="*/ 3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5" h="137">
                  <a:moveTo>
                    <a:pt x="1220" y="134"/>
                  </a:moveTo>
                  <a:lnTo>
                    <a:pt x="1223" y="97"/>
                  </a:lnTo>
                  <a:lnTo>
                    <a:pt x="1265" y="99"/>
                  </a:lnTo>
                  <a:lnTo>
                    <a:pt x="1260" y="137"/>
                  </a:lnTo>
                  <a:lnTo>
                    <a:pt x="1220" y="134"/>
                  </a:lnTo>
                  <a:lnTo>
                    <a:pt x="1220" y="134"/>
                  </a:lnTo>
                  <a:close/>
                  <a:moveTo>
                    <a:pt x="1135" y="127"/>
                  </a:moveTo>
                  <a:lnTo>
                    <a:pt x="1138" y="89"/>
                  </a:lnTo>
                  <a:lnTo>
                    <a:pt x="1180" y="92"/>
                  </a:lnTo>
                  <a:lnTo>
                    <a:pt x="1178" y="132"/>
                  </a:lnTo>
                  <a:lnTo>
                    <a:pt x="1135" y="127"/>
                  </a:lnTo>
                  <a:lnTo>
                    <a:pt x="1135" y="127"/>
                  </a:lnTo>
                  <a:close/>
                  <a:moveTo>
                    <a:pt x="1052" y="120"/>
                  </a:moveTo>
                  <a:lnTo>
                    <a:pt x="1055" y="82"/>
                  </a:lnTo>
                  <a:lnTo>
                    <a:pt x="1097" y="85"/>
                  </a:lnTo>
                  <a:lnTo>
                    <a:pt x="1093" y="125"/>
                  </a:lnTo>
                  <a:lnTo>
                    <a:pt x="1052" y="120"/>
                  </a:lnTo>
                  <a:lnTo>
                    <a:pt x="1052" y="120"/>
                  </a:lnTo>
                  <a:close/>
                  <a:moveTo>
                    <a:pt x="967" y="113"/>
                  </a:moveTo>
                  <a:lnTo>
                    <a:pt x="970" y="75"/>
                  </a:lnTo>
                  <a:lnTo>
                    <a:pt x="1012" y="80"/>
                  </a:lnTo>
                  <a:lnTo>
                    <a:pt x="1010" y="118"/>
                  </a:lnTo>
                  <a:lnTo>
                    <a:pt x="967" y="113"/>
                  </a:lnTo>
                  <a:lnTo>
                    <a:pt x="967" y="113"/>
                  </a:lnTo>
                  <a:close/>
                  <a:moveTo>
                    <a:pt x="885" y="108"/>
                  </a:moveTo>
                  <a:lnTo>
                    <a:pt x="887" y="68"/>
                  </a:lnTo>
                  <a:lnTo>
                    <a:pt x="929" y="73"/>
                  </a:lnTo>
                  <a:lnTo>
                    <a:pt x="925" y="111"/>
                  </a:lnTo>
                  <a:lnTo>
                    <a:pt x="885" y="108"/>
                  </a:lnTo>
                  <a:lnTo>
                    <a:pt x="885" y="108"/>
                  </a:lnTo>
                  <a:close/>
                  <a:moveTo>
                    <a:pt x="799" y="101"/>
                  </a:moveTo>
                  <a:lnTo>
                    <a:pt x="802" y="61"/>
                  </a:lnTo>
                  <a:lnTo>
                    <a:pt x="844" y="66"/>
                  </a:lnTo>
                  <a:lnTo>
                    <a:pt x="842" y="104"/>
                  </a:lnTo>
                  <a:lnTo>
                    <a:pt x="799" y="101"/>
                  </a:lnTo>
                  <a:lnTo>
                    <a:pt x="799" y="101"/>
                  </a:lnTo>
                  <a:close/>
                  <a:moveTo>
                    <a:pt x="714" y="94"/>
                  </a:moveTo>
                  <a:lnTo>
                    <a:pt x="719" y="54"/>
                  </a:lnTo>
                  <a:lnTo>
                    <a:pt x="762" y="59"/>
                  </a:lnTo>
                  <a:lnTo>
                    <a:pt x="757" y="97"/>
                  </a:lnTo>
                  <a:lnTo>
                    <a:pt x="714" y="94"/>
                  </a:lnTo>
                  <a:lnTo>
                    <a:pt x="714" y="94"/>
                  </a:lnTo>
                  <a:close/>
                  <a:moveTo>
                    <a:pt x="632" y="87"/>
                  </a:moveTo>
                  <a:lnTo>
                    <a:pt x="634" y="49"/>
                  </a:lnTo>
                  <a:lnTo>
                    <a:pt x="677" y="52"/>
                  </a:lnTo>
                  <a:lnTo>
                    <a:pt x="674" y="89"/>
                  </a:lnTo>
                  <a:lnTo>
                    <a:pt x="632" y="87"/>
                  </a:lnTo>
                  <a:lnTo>
                    <a:pt x="632" y="87"/>
                  </a:lnTo>
                  <a:close/>
                  <a:moveTo>
                    <a:pt x="546" y="80"/>
                  </a:moveTo>
                  <a:lnTo>
                    <a:pt x="551" y="42"/>
                  </a:lnTo>
                  <a:lnTo>
                    <a:pt x="594" y="45"/>
                  </a:lnTo>
                  <a:lnTo>
                    <a:pt x="589" y="82"/>
                  </a:lnTo>
                  <a:lnTo>
                    <a:pt x="546" y="80"/>
                  </a:lnTo>
                  <a:lnTo>
                    <a:pt x="546" y="80"/>
                  </a:lnTo>
                  <a:close/>
                  <a:moveTo>
                    <a:pt x="464" y="73"/>
                  </a:moveTo>
                  <a:lnTo>
                    <a:pt x="466" y="35"/>
                  </a:lnTo>
                  <a:lnTo>
                    <a:pt x="509" y="37"/>
                  </a:lnTo>
                  <a:lnTo>
                    <a:pt x="506" y="78"/>
                  </a:lnTo>
                  <a:lnTo>
                    <a:pt x="464" y="73"/>
                  </a:lnTo>
                  <a:lnTo>
                    <a:pt x="464" y="73"/>
                  </a:lnTo>
                  <a:close/>
                  <a:moveTo>
                    <a:pt x="379" y="66"/>
                  </a:moveTo>
                  <a:lnTo>
                    <a:pt x="383" y="28"/>
                  </a:lnTo>
                  <a:lnTo>
                    <a:pt x="424" y="30"/>
                  </a:lnTo>
                  <a:lnTo>
                    <a:pt x="421" y="71"/>
                  </a:lnTo>
                  <a:lnTo>
                    <a:pt x="379" y="66"/>
                  </a:lnTo>
                  <a:lnTo>
                    <a:pt x="379" y="66"/>
                  </a:lnTo>
                  <a:close/>
                  <a:moveTo>
                    <a:pt x="296" y="59"/>
                  </a:moveTo>
                  <a:lnTo>
                    <a:pt x="298" y="21"/>
                  </a:lnTo>
                  <a:lnTo>
                    <a:pt x="341" y="26"/>
                  </a:lnTo>
                  <a:lnTo>
                    <a:pt x="338" y="63"/>
                  </a:lnTo>
                  <a:lnTo>
                    <a:pt x="296" y="59"/>
                  </a:lnTo>
                  <a:lnTo>
                    <a:pt x="296" y="59"/>
                  </a:lnTo>
                  <a:close/>
                  <a:moveTo>
                    <a:pt x="211" y="52"/>
                  </a:moveTo>
                  <a:lnTo>
                    <a:pt x="215" y="14"/>
                  </a:lnTo>
                  <a:lnTo>
                    <a:pt x="256" y="19"/>
                  </a:lnTo>
                  <a:lnTo>
                    <a:pt x="253" y="56"/>
                  </a:lnTo>
                  <a:lnTo>
                    <a:pt x="211" y="52"/>
                  </a:lnTo>
                  <a:lnTo>
                    <a:pt x="211" y="52"/>
                  </a:lnTo>
                  <a:close/>
                  <a:moveTo>
                    <a:pt x="128" y="47"/>
                  </a:moveTo>
                  <a:lnTo>
                    <a:pt x="130" y="7"/>
                  </a:lnTo>
                  <a:lnTo>
                    <a:pt x="173" y="11"/>
                  </a:lnTo>
                  <a:lnTo>
                    <a:pt x="171" y="49"/>
                  </a:lnTo>
                  <a:lnTo>
                    <a:pt x="128" y="47"/>
                  </a:lnTo>
                  <a:lnTo>
                    <a:pt x="128" y="47"/>
                  </a:lnTo>
                  <a:close/>
                  <a:moveTo>
                    <a:pt x="43" y="40"/>
                  </a:moveTo>
                  <a:lnTo>
                    <a:pt x="48" y="0"/>
                  </a:lnTo>
                  <a:lnTo>
                    <a:pt x="85" y="42"/>
                  </a:lnTo>
                  <a:lnTo>
                    <a:pt x="43" y="40"/>
                  </a:lnTo>
                  <a:lnTo>
                    <a:pt x="43" y="40"/>
                  </a:lnTo>
                  <a:close/>
                  <a:moveTo>
                    <a:pt x="0" y="35"/>
                  </a:moveTo>
                  <a:lnTo>
                    <a:pt x="0" y="35"/>
                  </a:lnTo>
                  <a:close/>
                </a:path>
              </a:pathLst>
            </a:custGeom>
            <a:solidFill>
              <a:srgbClr val="9B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Freeform 43"/>
            <p:cNvSpPr>
              <a:spLocks noEditPoints="1"/>
            </p:cNvSpPr>
            <p:nvPr/>
          </p:nvSpPr>
          <p:spPr bwMode="auto">
            <a:xfrm>
              <a:off x="8220185" y="4287000"/>
              <a:ext cx="1030518" cy="111606"/>
            </a:xfrm>
            <a:custGeom>
              <a:avLst/>
              <a:gdLst>
                <a:gd name="T0" fmla="*/ 1223 w 1265"/>
                <a:gd name="T1" fmla="*/ 97 h 137"/>
                <a:gd name="T2" fmla="*/ 1260 w 1265"/>
                <a:gd name="T3" fmla="*/ 137 h 137"/>
                <a:gd name="T4" fmla="*/ 1220 w 1265"/>
                <a:gd name="T5" fmla="*/ 134 h 137"/>
                <a:gd name="T6" fmla="*/ 1138 w 1265"/>
                <a:gd name="T7" fmla="*/ 89 h 137"/>
                <a:gd name="T8" fmla="*/ 1178 w 1265"/>
                <a:gd name="T9" fmla="*/ 132 h 137"/>
                <a:gd name="T10" fmla="*/ 1135 w 1265"/>
                <a:gd name="T11" fmla="*/ 127 h 137"/>
                <a:gd name="T12" fmla="*/ 1055 w 1265"/>
                <a:gd name="T13" fmla="*/ 82 h 137"/>
                <a:gd name="T14" fmla="*/ 1093 w 1265"/>
                <a:gd name="T15" fmla="*/ 125 h 137"/>
                <a:gd name="T16" fmla="*/ 1052 w 1265"/>
                <a:gd name="T17" fmla="*/ 120 h 137"/>
                <a:gd name="T18" fmla="*/ 970 w 1265"/>
                <a:gd name="T19" fmla="*/ 75 h 137"/>
                <a:gd name="T20" fmla="*/ 1010 w 1265"/>
                <a:gd name="T21" fmla="*/ 118 h 137"/>
                <a:gd name="T22" fmla="*/ 967 w 1265"/>
                <a:gd name="T23" fmla="*/ 113 h 137"/>
                <a:gd name="T24" fmla="*/ 887 w 1265"/>
                <a:gd name="T25" fmla="*/ 68 h 137"/>
                <a:gd name="T26" fmla="*/ 925 w 1265"/>
                <a:gd name="T27" fmla="*/ 111 h 137"/>
                <a:gd name="T28" fmla="*/ 885 w 1265"/>
                <a:gd name="T29" fmla="*/ 108 h 137"/>
                <a:gd name="T30" fmla="*/ 802 w 1265"/>
                <a:gd name="T31" fmla="*/ 61 h 137"/>
                <a:gd name="T32" fmla="*/ 842 w 1265"/>
                <a:gd name="T33" fmla="*/ 104 h 137"/>
                <a:gd name="T34" fmla="*/ 799 w 1265"/>
                <a:gd name="T35" fmla="*/ 101 h 137"/>
                <a:gd name="T36" fmla="*/ 719 w 1265"/>
                <a:gd name="T37" fmla="*/ 54 h 137"/>
                <a:gd name="T38" fmla="*/ 757 w 1265"/>
                <a:gd name="T39" fmla="*/ 97 h 137"/>
                <a:gd name="T40" fmla="*/ 714 w 1265"/>
                <a:gd name="T41" fmla="*/ 94 h 137"/>
                <a:gd name="T42" fmla="*/ 634 w 1265"/>
                <a:gd name="T43" fmla="*/ 49 h 137"/>
                <a:gd name="T44" fmla="*/ 674 w 1265"/>
                <a:gd name="T45" fmla="*/ 89 h 137"/>
                <a:gd name="T46" fmla="*/ 632 w 1265"/>
                <a:gd name="T47" fmla="*/ 87 h 137"/>
                <a:gd name="T48" fmla="*/ 551 w 1265"/>
                <a:gd name="T49" fmla="*/ 42 h 137"/>
                <a:gd name="T50" fmla="*/ 589 w 1265"/>
                <a:gd name="T51" fmla="*/ 82 h 137"/>
                <a:gd name="T52" fmla="*/ 546 w 1265"/>
                <a:gd name="T53" fmla="*/ 80 h 137"/>
                <a:gd name="T54" fmla="*/ 466 w 1265"/>
                <a:gd name="T55" fmla="*/ 35 h 137"/>
                <a:gd name="T56" fmla="*/ 506 w 1265"/>
                <a:gd name="T57" fmla="*/ 78 h 137"/>
                <a:gd name="T58" fmla="*/ 464 w 1265"/>
                <a:gd name="T59" fmla="*/ 73 h 137"/>
                <a:gd name="T60" fmla="*/ 383 w 1265"/>
                <a:gd name="T61" fmla="*/ 28 h 137"/>
                <a:gd name="T62" fmla="*/ 421 w 1265"/>
                <a:gd name="T63" fmla="*/ 71 h 137"/>
                <a:gd name="T64" fmla="*/ 379 w 1265"/>
                <a:gd name="T65" fmla="*/ 66 h 137"/>
                <a:gd name="T66" fmla="*/ 298 w 1265"/>
                <a:gd name="T67" fmla="*/ 21 h 137"/>
                <a:gd name="T68" fmla="*/ 338 w 1265"/>
                <a:gd name="T69" fmla="*/ 63 h 137"/>
                <a:gd name="T70" fmla="*/ 296 w 1265"/>
                <a:gd name="T71" fmla="*/ 59 h 137"/>
                <a:gd name="T72" fmla="*/ 215 w 1265"/>
                <a:gd name="T73" fmla="*/ 14 h 137"/>
                <a:gd name="T74" fmla="*/ 253 w 1265"/>
                <a:gd name="T75" fmla="*/ 56 h 137"/>
                <a:gd name="T76" fmla="*/ 211 w 1265"/>
                <a:gd name="T77" fmla="*/ 52 h 137"/>
                <a:gd name="T78" fmla="*/ 130 w 1265"/>
                <a:gd name="T79" fmla="*/ 7 h 137"/>
                <a:gd name="T80" fmla="*/ 171 w 1265"/>
                <a:gd name="T81" fmla="*/ 49 h 137"/>
                <a:gd name="T82" fmla="*/ 128 w 1265"/>
                <a:gd name="T83" fmla="*/ 47 h 137"/>
                <a:gd name="T84" fmla="*/ 48 w 1265"/>
                <a:gd name="T85" fmla="*/ 0 h 137"/>
                <a:gd name="T86" fmla="*/ 43 w 1265"/>
                <a:gd name="T87" fmla="*/ 40 h 137"/>
                <a:gd name="T88" fmla="*/ 0 w 1265"/>
                <a:gd name="T89" fmla="*/ 3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5" h="137">
                  <a:moveTo>
                    <a:pt x="1220" y="134"/>
                  </a:moveTo>
                  <a:lnTo>
                    <a:pt x="1223" y="97"/>
                  </a:lnTo>
                  <a:lnTo>
                    <a:pt x="1265" y="99"/>
                  </a:lnTo>
                  <a:lnTo>
                    <a:pt x="1260" y="137"/>
                  </a:lnTo>
                  <a:lnTo>
                    <a:pt x="1220" y="134"/>
                  </a:lnTo>
                  <a:lnTo>
                    <a:pt x="1220" y="134"/>
                  </a:lnTo>
                  <a:moveTo>
                    <a:pt x="1135" y="127"/>
                  </a:moveTo>
                  <a:lnTo>
                    <a:pt x="1138" y="89"/>
                  </a:lnTo>
                  <a:lnTo>
                    <a:pt x="1180" y="92"/>
                  </a:lnTo>
                  <a:lnTo>
                    <a:pt x="1178" y="132"/>
                  </a:lnTo>
                  <a:lnTo>
                    <a:pt x="1135" y="127"/>
                  </a:lnTo>
                  <a:lnTo>
                    <a:pt x="1135" y="127"/>
                  </a:lnTo>
                  <a:moveTo>
                    <a:pt x="1052" y="120"/>
                  </a:moveTo>
                  <a:lnTo>
                    <a:pt x="1055" y="82"/>
                  </a:lnTo>
                  <a:lnTo>
                    <a:pt x="1097" y="85"/>
                  </a:lnTo>
                  <a:lnTo>
                    <a:pt x="1093" y="125"/>
                  </a:lnTo>
                  <a:lnTo>
                    <a:pt x="1052" y="120"/>
                  </a:lnTo>
                  <a:lnTo>
                    <a:pt x="1052" y="120"/>
                  </a:lnTo>
                  <a:moveTo>
                    <a:pt x="967" y="113"/>
                  </a:moveTo>
                  <a:lnTo>
                    <a:pt x="970" y="75"/>
                  </a:lnTo>
                  <a:lnTo>
                    <a:pt x="1012" y="80"/>
                  </a:lnTo>
                  <a:lnTo>
                    <a:pt x="1010" y="118"/>
                  </a:lnTo>
                  <a:lnTo>
                    <a:pt x="967" y="113"/>
                  </a:lnTo>
                  <a:lnTo>
                    <a:pt x="967" y="113"/>
                  </a:lnTo>
                  <a:moveTo>
                    <a:pt x="885" y="108"/>
                  </a:moveTo>
                  <a:lnTo>
                    <a:pt x="887" y="68"/>
                  </a:lnTo>
                  <a:lnTo>
                    <a:pt x="929" y="73"/>
                  </a:lnTo>
                  <a:lnTo>
                    <a:pt x="925" y="111"/>
                  </a:lnTo>
                  <a:lnTo>
                    <a:pt x="885" y="108"/>
                  </a:lnTo>
                  <a:lnTo>
                    <a:pt x="885" y="108"/>
                  </a:lnTo>
                  <a:moveTo>
                    <a:pt x="799" y="101"/>
                  </a:moveTo>
                  <a:lnTo>
                    <a:pt x="802" y="61"/>
                  </a:lnTo>
                  <a:lnTo>
                    <a:pt x="844" y="66"/>
                  </a:lnTo>
                  <a:lnTo>
                    <a:pt x="842" y="104"/>
                  </a:lnTo>
                  <a:lnTo>
                    <a:pt x="799" y="101"/>
                  </a:lnTo>
                  <a:lnTo>
                    <a:pt x="799" y="101"/>
                  </a:lnTo>
                  <a:moveTo>
                    <a:pt x="714" y="94"/>
                  </a:moveTo>
                  <a:lnTo>
                    <a:pt x="719" y="54"/>
                  </a:lnTo>
                  <a:lnTo>
                    <a:pt x="762" y="59"/>
                  </a:lnTo>
                  <a:lnTo>
                    <a:pt x="757" y="97"/>
                  </a:lnTo>
                  <a:lnTo>
                    <a:pt x="714" y="94"/>
                  </a:lnTo>
                  <a:lnTo>
                    <a:pt x="714" y="94"/>
                  </a:lnTo>
                  <a:moveTo>
                    <a:pt x="632" y="87"/>
                  </a:moveTo>
                  <a:lnTo>
                    <a:pt x="634" y="49"/>
                  </a:lnTo>
                  <a:lnTo>
                    <a:pt x="677" y="52"/>
                  </a:lnTo>
                  <a:lnTo>
                    <a:pt x="674" y="89"/>
                  </a:lnTo>
                  <a:lnTo>
                    <a:pt x="632" y="87"/>
                  </a:lnTo>
                  <a:lnTo>
                    <a:pt x="632" y="87"/>
                  </a:lnTo>
                  <a:moveTo>
                    <a:pt x="546" y="80"/>
                  </a:moveTo>
                  <a:lnTo>
                    <a:pt x="551" y="42"/>
                  </a:lnTo>
                  <a:lnTo>
                    <a:pt x="594" y="45"/>
                  </a:lnTo>
                  <a:lnTo>
                    <a:pt x="589" y="82"/>
                  </a:lnTo>
                  <a:lnTo>
                    <a:pt x="546" y="80"/>
                  </a:lnTo>
                  <a:lnTo>
                    <a:pt x="546" y="80"/>
                  </a:lnTo>
                  <a:moveTo>
                    <a:pt x="464" y="73"/>
                  </a:moveTo>
                  <a:lnTo>
                    <a:pt x="466" y="35"/>
                  </a:lnTo>
                  <a:lnTo>
                    <a:pt x="509" y="37"/>
                  </a:lnTo>
                  <a:lnTo>
                    <a:pt x="506" y="78"/>
                  </a:lnTo>
                  <a:lnTo>
                    <a:pt x="464" y="73"/>
                  </a:lnTo>
                  <a:lnTo>
                    <a:pt x="464" y="73"/>
                  </a:lnTo>
                  <a:moveTo>
                    <a:pt x="379" y="66"/>
                  </a:moveTo>
                  <a:lnTo>
                    <a:pt x="383" y="28"/>
                  </a:lnTo>
                  <a:lnTo>
                    <a:pt x="424" y="30"/>
                  </a:lnTo>
                  <a:lnTo>
                    <a:pt x="421" y="71"/>
                  </a:lnTo>
                  <a:lnTo>
                    <a:pt x="379" y="66"/>
                  </a:lnTo>
                  <a:lnTo>
                    <a:pt x="379" y="66"/>
                  </a:lnTo>
                  <a:moveTo>
                    <a:pt x="296" y="59"/>
                  </a:moveTo>
                  <a:lnTo>
                    <a:pt x="298" y="21"/>
                  </a:lnTo>
                  <a:lnTo>
                    <a:pt x="341" y="26"/>
                  </a:lnTo>
                  <a:lnTo>
                    <a:pt x="338" y="63"/>
                  </a:lnTo>
                  <a:lnTo>
                    <a:pt x="296" y="59"/>
                  </a:lnTo>
                  <a:lnTo>
                    <a:pt x="296" y="59"/>
                  </a:lnTo>
                  <a:moveTo>
                    <a:pt x="211" y="52"/>
                  </a:moveTo>
                  <a:lnTo>
                    <a:pt x="215" y="14"/>
                  </a:lnTo>
                  <a:lnTo>
                    <a:pt x="256" y="19"/>
                  </a:lnTo>
                  <a:lnTo>
                    <a:pt x="253" y="56"/>
                  </a:lnTo>
                  <a:lnTo>
                    <a:pt x="211" y="52"/>
                  </a:lnTo>
                  <a:lnTo>
                    <a:pt x="211" y="52"/>
                  </a:lnTo>
                  <a:moveTo>
                    <a:pt x="128" y="47"/>
                  </a:moveTo>
                  <a:lnTo>
                    <a:pt x="130" y="7"/>
                  </a:lnTo>
                  <a:lnTo>
                    <a:pt x="173" y="11"/>
                  </a:lnTo>
                  <a:lnTo>
                    <a:pt x="171" y="49"/>
                  </a:lnTo>
                  <a:lnTo>
                    <a:pt x="128" y="47"/>
                  </a:lnTo>
                  <a:lnTo>
                    <a:pt x="128" y="47"/>
                  </a:lnTo>
                  <a:moveTo>
                    <a:pt x="43" y="40"/>
                  </a:moveTo>
                  <a:lnTo>
                    <a:pt x="48" y="0"/>
                  </a:lnTo>
                  <a:lnTo>
                    <a:pt x="85" y="42"/>
                  </a:lnTo>
                  <a:lnTo>
                    <a:pt x="43" y="40"/>
                  </a:lnTo>
                  <a:lnTo>
                    <a:pt x="43" y="40"/>
                  </a:lnTo>
                  <a:moveTo>
                    <a:pt x="0" y="35"/>
                  </a:moveTo>
                  <a:lnTo>
                    <a:pt x="0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Freeform 44"/>
            <p:cNvSpPr>
              <a:spLocks noEditPoints="1"/>
            </p:cNvSpPr>
            <p:nvPr/>
          </p:nvSpPr>
          <p:spPr bwMode="auto">
            <a:xfrm>
              <a:off x="7786797" y="4177024"/>
              <a:ext cx="633789" cy="456198"/>
            </a:xfrm>
            <a:custGeom>
              <a:avLst/>
              <a:gdLst>
                <a:gd name="T0" fmla="*/ 295 w 329"/>
                <a:gd name="T1" fmla="*/ 24 h 237"/>
                <a:gd name="T2" fmla="*/ 295 w 329"/>
                <a:gd name="T3" fmla="*/ 24 h 237"/>
                <a:gd name="T4" fmla="*/ 274 w 329"/>
                <a:gd name="T5" fmla="*/ 57 h 237"/>
                <a:gd name="T6" fmla="*/ 265 w 329"/>
                <a:gd name="T7" fmla="*/ 44 h 237"/>
                <a:gd name="T8" fmla="*/ 280 w 329"/>
                <a:gd name="T9" fmla="*/ 34 h 237"/>
                <a:gd name="T10" fmla="*/ 274 w 329"/>
                <a:gd name="T11" fmla="*/ 57 h 237"/>
                <a:gd name="T12" fmla="*/ 245 w 329"/>
                <a:gd name="T13" fmla="*/ 77 h 237"/>
                <a:gd name="T14" fmla="*/ 236 w 329"/>
                <a:gd name="T15" fmla="*/ 64 h 237"/>
                <a:gd name="T16" fmla="*/ 250 w 329"/>
                <a:gd name="T17" fmla="*/ 54 h 237"/>
                <a:gd name="T18" fmla="*/ 260 w 329"/>
                <a:gd name="T19" fmla="*/ 67 h 237"/>
                <a:gd name="T20" fmla="*/ 245 w 329"/>
                <a:gd name="T21" fmla="*/ 77 h 237"/>
                <a:gd name="T22" fmla="*/ 215 w 329"/>
                <a:gd name="T23" fmla="*/ 97 h 237"/>
                <a:gd name="T24" fmla="*/ 206 w 329"/>
                <a:gd name="T25" fmla="*/ 84 h 237"/>
                <a:gd name="T26" fmla="*/ 221 w 329"/>
                <a:gd name="T27" fmla="*/ 74 h 237"/>
                <a:gd name="T28" fmla="*/ 230 w 329"/>
                <a:gd name="T29" fmla="*/ 87 h 237"/>
                <a:gd name="T30" fmla="*/ 215 w 329"/>
                <a:gd name="T31" fmla="*/ 97 h 237"/>
                <a:gd name="T32" fmla="*/ 186 w 329"/>
                <a:gd name="T33" fmla="*/ 117 h 237"/>
                <a:gd name="T34" fmla="*/ 177 w 329"/>
                <a:gd name="T35" fmla="*/ 104 h 237"/>
                <a:gd name="T36" fmla="*/ 191 w 329"/>
                <a:gd name="T37" fmla="*/ 94 h 237"/>
                <a:gd name="T38" fmla="*/ 201 w 329"/>
                <a:gd name="T39" fmla="*/ 107 h 237"/>
                <a:gd name="T40" fmla="*/ 186 w 329"/>
                <a:gd name="T41" fmla="*/ 117 h 237"/>
                <a:gd name="T42" fmla="*/ 156 w 329"/>
                <a:gd name="T43" fmla="*/ 137 h 237"/>
                <a:gd name="T44" fmla="*/ 147 w 329"/>
                <a:gd name="T45" fmla="*/ 124 h 237"/>
                <a:gd name="T46" fmla="*/ 162 w 329"/>
                <a:gd name="T47" fmla="*/ 114 h 237"/>
                <a:gd name="T48" fmla="*/ 171 w 329"/>
                <a:gd name="T49" fmla="*/ 127 h 237"/>
                <a:gd name="T50" fmla="*/ 156 w 329"/>
                <a:gd name="T51" fmla="*/ 137 h 237"/>
                <a:gd name="T52" fmla="*/ 127 w 329"/>
                <a:gd name="T53" fmla="*/ 157 h 237"/>
                <a:gd name="T54" fmla="*/ 118 w 329"/>
                <a:gd name="T55" fmla="*/ 144 h 237"/>
                <a:gd name="T56" fmla="*/ 132 w 329"/>
                <a:gd name="T57" fmla="*/ 134 h 237"/>
                <a:gd name="T58" fmla="*/ 142 w 329"/>
                <a:gd name="T59" fmla="*/ 147 h 237"/>
                <a:gd name="T60" fmla="*/ 127 w 329"/>
                <a:gd name="T61" fmla="*/ 157 h 237"/>
                <a:gd name="T62" fmla="*/ 97 w 329"/>
                <a:gd name="T63" fmla="*/ 177 h 237"/>
                <a:gd name="T64" fmla="*/ 88 w 329"/>
                <a:gd name="T65" fmla="*/ 164 h 237"/>
                <a:gd name="T66" fmla="*/ 103 w 329"/>
                <a:gd name="T67" fmla="*/ 154 h 237"/>
                <a:gd name="T68" fmla="*/ 112 w 329"/>
                <a:gd name="T69" fmla="*/ 167 h 237"/>
                <a:gd name="T70" fmla="*/ 97 w 329"/>
                <a:gd name="T71" fmla="*/ 177 h 237"/>
                <a:gd name="T72" fmla="*/ 68 w 329"/>
                <a:gd name="T73" fmla="*/ 197 h 237"/>
                <a:gd name="T74" fmla="*/ 59 w 329"/>
                <a:gd name="T75" fmla="*/ 184 h 237"/>
                <a:gd name="T76" fmla="*/ 73 w 329"/>
                <a:gd name="T77" fmla="*/ 174 h 237"/>
                <a:gd name="T78" fmla="*/ 83 w 329"/>
                <a:gd name="T79" fmla="*/ 187 h 237"/>
                <a:gd name="T80" fmla="*/ 68 w 329"/>
                <a:gd name="T81" fmla="*/ 197 h 237"/>
                <a:gd name="T82" fmla="*/ 38 w 329"/>
                <a:gd name="T83" fmla="*/ 217 h 237"/>
                <a:gd name="T84" fmla="*/ 29 w 329"/>
                <a:gd name="T85" fmla="*/ 204 h 237"/>
                <a:gd name="T86" fmla="*/ 44 w 329"/>
                <a:gd name="T87" fmla="*/ 194 h 237"/>
                <a:gd name="T88" fmla="*/ 53 w 329"/>
                <a:gd name="T89" fmla="*/ 207 h 237"/>
                <a:gd name="T90" fmla="*/ 38 w 329"/>
                <a:gd name="T91" fmla="*/ 217 h 237"/>
                <a:gd name="T92" fmla="*/ 9 w 329"/>
                <a:gd name="T93" fmla="*/ 237 h 237"/>
                <a:gd name="T94" fmla="*/ 0 w 329"/>
                <a:gd name="T95" fmla="*/ 224 h 237"/>
                <a:gd name="T96" fmla="*/ 14 w 329"/>
                <a:gd name="T97" fmla="*/ 214 h 237"/>
                <a:gd name="T98" fmla="*/ 24 w 329"/>
                <a:gd name="T99" fmla="*/ 227 h 237"/>
                <a:gd name="T100" fmla="*/ 9 w 329"/>
                <a:gd name="T10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9" h="237">
                  <a:moveTo>
                    <a:pt x="295" y="24"/>
                  </a:moveTo>
                  <a:cubicBezTo>
                    <a:pt x="329" y="0"/>
                    <a:pt x="317" y="57"/>
                    <a:pt x="295" y="24"/>
                  </a:cubicBezTo>
                  <a:close/>
                  <a:moveTo>
                    <a:pt x="274" y="57"/>
                  </a:moveTo>
                  <a:cubicBezTo>
                    <a:pt x="265" y="44"/>
                    <a:pt x="265" y="44"/>
                    <a:pt x="265" y="44"/>
                  </a:cubicBezTo>
                  <a:cubicBezTo>
                    <a:pt x="280" y="34"/>
                    <a:pt x="280" y="34"/>
                    <a:pt x="280" y="34"/>
                  </a:cubicBezTo>
                  <a:cubicBezTo>
                    <a:pt x="274" y="57"/>
                    <a:pt x="274" y="57"/>
                    <a:pt x="274" y="57"/>
                  </a:cubicBezTo>
                  <a:close/>
                  <a:moveTo>
                    <a:pt x="245" y="77"/>
                  </a:moveTo>
                  <a:cubicBezTo>
                    <a:pt x="236" y="64"/>
                    <a:pt x="236" y="64"/>
                    <a:pt x="236" y="64"/>
                  </a:cubicBezTo>
                  <a:cubicBezTo>
                    <a:pt x="250" y="54"/>
                    <a:pt x="250" y="54"/>
                    <a:pt x="250" y="54"/>
                  </a:cubicBezTo>
                  <a:cubicBezTo>
                    <a:pt x="260" y="67"/>
                    <a:pt x="260" y="67"/>
                    <a:pt x="260" y="67"/>
                  </a:cubicBezTo>
                  <a:cubicBezTo>
                    <a:pt x="245" y="77"/>
                    <a:pt x="245" y="77"/>
                    <a:pt x="245" y="77"/>
                  </a:cubicBezTo>
                  <a:close/>
                  <a:moveTo>
                    <a:pt x="215" y="97"/>
                  </a:moveTo>
                  <a:cubicBezTo>
                    <a:pt x="206" y="84"/>
                    <a:pt x="206" y="84"/>
                    <a:pt x="206" y="8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30" y="87"/>
                    <a:pt x="230" y="87"/>
                    <a:pt x="230" y="87"/>
                  </a:cubicBezTo>
                  <a:cubicBezTo>
                    <a:pt x="215" y="97"/>
                    <a:pt x="215" y="97"/>
                    <a:pt x="215" y="97"/>
                  </a:cubicBezTo>
                  <a:close/>
                  <a:moveTo>
                    <a:pt x="186" y="117"/>
                  </a:moveTo>
                  <a:cubicBezTo>
                    <a:pt x="177" y="104"/>
                    <a:pt x="177" y="104"/>
                    <a:pt x="177" y="10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186" y="117"/>
                    <a:pt x="186" y="117"/>
                    <a:pt x="186" y="117"/>
                  </a:cubicBezTo>
                  <a:close/>
                  <a:moveTo>
                    <a:pt x="156" y="137"/>
                  </a:moveTo>
                  <a:cubicBezTo>
                    <a:pt x="147" y="124"/>
                    <a:pt x="147" y="124"/>
                    <a:pt x="147" y="12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56" y="137"/>
                    <a:pt x="156" y="137"/>
                    <a:pt x="156" y="137"/>
                  </a:cubicBezTo>
                  <a:close/>
                  <a:moveTo>
                    <a:pt x="127" y="157"/>
                  </a:moveTo>
                  <a:cubicBezTo>
                    <a:pt x="118" y="144"/>
                    <a:pt x="118" y="144"/>
                    <a:pt x="118" y="144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27" y="157"/>
                    <a:pt x="127" y="157"/>
                    <a:pt x="127" y="157"/>
                  </a:cubicBezTo>
                  <a:close/>
                  <a:moveTo>
                    <a:pt x="97" y="177"/>
                  </a:moveTo>
                  <a:cubicBezTo>
                    <a:pt x="88" y="164"/>
                    <a:pt x="88" y="164"/>
                    <a:pt x="88" y="164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12" y="167"/>
                    <a:pt x="112" y="167"/>
                    <a:pt x="112" y="167"/>
                  </a:cubicBezTo>
                  <a:cubicBezTo>
                    <a:pt x="97" y="177"/>
                    <a:pt x="97" y="177"/>
                    <a:pt x="97" y="177"/>
                  </a:cubicBezTo>
                  <a:close/>
                  <a:moveTo>
                    <a:pt x="68" y="197"/>
                  </a:moveTo>
                  <a:cubicBezTo>
                    <a:pt x="59" y="184"/>
                    <a:pt x="59" y="184"/>
                    <a:pt x="59" y="184"/>
                  </a:cubicBezTo>
                  <a:cubicBezTo>
                    <a:pt x="73" y="174"/>
                    <a:pt x="73" y="174"/>
                    <a:pt x="73" y="174"/>
                  </a:cubicBezTo>
                  <a:cubicBezTo>
                    <a:pt x="83" y="187"/>
                    <a:pt x="83" y="187"/>
                    <a:pt x="83" y="187"/>
                  </a:cubicBezTo>
                  <a:cubicBezTo>
                    <a:pt x="68" y="197"/>
                    <a:pt x="68" y="197"/>
                    <a:pt x="68" y="197"/>
                  </a:cubicBezTo>
                  <a:close/>
                  <a:moveTo>
                    <a:pt x="38" y="217"/>
                  </a:moveTo>
                  <a:cubicBezTo>
                    <a:pt x="29" y="204"/>
                    <a:pt x="29" y="204"/>
                    <a:pt x="29" y="204"/>
                  </a:cubicBezTo>
                  <a:cubicBezTo>
                    <a:pt x="44" y="194"/>
                    <a:pt x="44" y="194"/>
                    <a:pt x="44" y="194"/>
                  </a:cubicBezTo>
                  <a:cubicBezTo>
                    <a:pt x="53" y="207"/>
                    <a:pt x="53" y="207"/>
                    <a:pt x="53" y="207"/>
                  </a:cubicBezTo>
                  <a:cubicBezTo>
                    <a:pt x="38" y="217"/>
                    <a:pt x="38" y="217"/>
                    <a:pt x="38" y="217"/>
                  </a:cubicBezTo>
                  <a:close/>
                  <a:moveTo>
                    <a:pt x="9" y="237"/>
                  </a:moveTo>
                  <a:cubicBezTo>
                    <a:pt x="0" y="224"/>
                    <a:pt x="0" y="224"/>
                    <a:pt x="0" y="224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24" y="227"/>
                    <a:pt x="24" y="227"/>
                    <a:pt x="24" y="227"/>
                  </a:cubicBezTo>
                  <a:lnTo>
                    <a:pt x="9" y="237"/>
                  </a:lnTo>
                  <a:close/>
                </a:path>
              </a:pathLst>
            </a:custGeom>
            <a:solidFill>
              <a:srgbClr val="9B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Oval 45"/>
            <p:cNvSpPr>
              <a:spLocks noChangeArrowheads="1"/>
            </p:cNvSpPr>
            <p:nvPr/>
          </p:nvSpPr>
          <p:spPr bwMode="auto">
            <a:xfrm>
              <a:off x="9086961" y="4234864"/>
              <a:ext cx="312007" cy="313636"/>
            </a:xfrm>
            <a:prstGeom prst="ellipse">
              <a:avLst/>
            </a:pr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Oval 46"/>
            <p:cNvSpPr>
              <a:spLocks noChangeArrowheads="1"/>
            </p:cNvSpPr>
            <p:nvPr/>
          </p:nvSpPr>
          <p:spPr bwMode="auto">
            <a:xfrm>
              <a:off x="9126063" y="4274781"/>
              <a:ext cx="232987" cy="2338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Freeform 47"/>
            <p:cNvSpPr/>
            <p:nvPr/>
          </p:nvSpPr>
          <p:spPr bwMode="auto">
            <a:xfrm>
              <a:off x="9123619" y="4317142"/>
              <a:ext cx="2056962" cy="2537600"/>
            </a:xfrm>
            <a:custGeom>
              <a:avLst/>
              <a:gdLst>
                <a:gd name="T0" fmla="*/ 1068 w 1068"/>
                <a:gd name="T1" fmla="*/ 1174 h 1317"/>
                <a:gd name="T2" fmla="*/ 1039 w 1068"/>
                <a:gd name="T3" fmla="*/ 1122 h 1317"/>
                <a:gd name="T4" fmla="*/ 936 w 1068"/>
                <a:gd name="T5" fmla="*/ 942 h 1317"/>
                <a:gd name="T6" fmla="*/ 850 w 1068"/>
                <a:gd name="T7" fmla="*/ 609 h 1317"/>
                <a:gd name="T8" fmla="*/ 753 w 1068"/>
                <a:gd name="T9" fmla="*/ 395 h 1317"/>
                <a:gd name="T10" fmla="*/ 620 w 1068"/>
                <a:gd name="T11" fmla="*/ 301 h 1317"/>
                <a:gd name="T12" fmla="*/ 578 w 1068"/>
                <a:gd name="T13" fmla="*/ 342 h 1317"/>
                <a:gd name="T14" fmla="*/ 466 w 1068"/>
                <a:gd name="T15" fmla="*/ 276 h 1317"/>
                <a:gd name="T16" fmla="*/ 414 w 1068"/>
                <a:gd name="T17" fmla="*/ 326 h 1317"/>
                <a:gd name="T18" fmla="*/ 328 w 1068"/>
                <a:gd name="T19" fmla="*/ 273 h 1317"/>
                <a:gd name="T20" fmla="*/ 273 w 1068"/>
                <a:gd name="T21" fmla="*/ 312 h 1317"/>
                <a:gd name="T22" fmla="*/ 150 w 1068"/>
                <a:gd name="T23" fmla="*/ 100 h 1317"/>
                <a:gd name="T24" fmla="*/ 64 w 1068"/>
                <a:gd name="T25" fmla="*/ 11 h 1317"/>
                <a:gd name="T26" fmla="*/ 44 w 1068"/>
                <a:gd name="T27" fmla="*/ 144 h 1317"/>
                <a:gd name="T28" fmla="*/ 168 w 1068"/>
                <a:gd name="T29" fmla="*/ 431 h 1317"/>
                <a:gd name="T30" fmla="*/ 280 w 1068"/>
                <a:gd name="T31" fmla="*/ 701 h 1317"/>
                <a:gd name="T32" fmla="*/ 281 w 1068"/>
                <a:gd name="T33" fmla="*/ 768 h 1317"/>
                <a:gd name="T34" fmla="*/ 236 w 1068"/>
                <a:gd name="T35" fmla="*/ 683 h 1317"/>
                <a:gd name="T36" fmla="*/ 221 w 1068"/>
                <a:gd name="T37" fmla="*/ 582 h 1317"/>
                <a:gd name="T38" fmla="*/ 158 w 1068"/>
                <a:gd name="T39" fmla="*/ 479 h 1317"/>
                <a:gd name="T40" fmla="*/ 123 w 1068"/>
                <a:gd name="T41" fmla="*/ 559 h 1317"/>
                <a:gd name="T42" fmla="*/ 89 w 1068"/>
                <a:gd name="T43" fmla="*/ 712 h 1317"/>
                <a:gd name="T44" fmla="*/ 173 w 1068"/>
                <a:gd name="T45" fmla="*/ 882 h 1317"/>
                <a:gd name="T46" fmla="*/ 338 w 1068"/>
                <a:gd name="T47" fmla="*/ 1010 h 1317"/>
                <a:gd name="T48" fmla="*/ 601 w 1068"/>
                <a:gd name="T49" fmla="*/ 1172 h 1317"/>
                <a:gd name="T50" fmla="*/ 694 w 1068"/>
                <a:gd name="T51" fmla="*/ 1317 h 1317"/>
                <a:gd name="T52" fmla="*/ 854 w 1068"/>
                <a:gd name="T53" fmla="*/ 1317 h 1317"/>
                <a:gd name="T54" fmla="*/ 1068 w 1068"/>
                <a:gd name="T55" fmla="*/ 1174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68" h="1317">
                  <a:moveTo>
                    <a:pt x="1068" y="1174"/>
                  </a:moveTo>
                  <a:cubicBezTo>
                    <a:pt x="1054" y="1151"/>
                    <a:pt x="1043" y="1132"/>
                    <a:pt x="1039" y="1122"/>
                  </a:cubicBezTo>
                  <a:cubicBezTo>
                    <a:pt x="1022" y="1080"/>
                    <a:pt x="977" y="1010"/>
                    <a:pt x="936" y="942"/>
                  </a:cubicBezTo>
                  <a:cubicBezTo>
                    <a:pt x="895" y="873"/>
                    <a:pt x="868" y="702"/>
                    <a:pt x="850" y="609"/>
                  </a:cubicBezTo>
                  <a:cubicBezTo>
                    <a:pt x="832" y="515"/>
                    <a:pt x="797" y="441"/>
                    <a:pt x="753" y="395"/>
                  </a:cubicBezTo>
                  <a:cubicBezTo>
                    <a:pt x="710" y="349"/>
                    <a:pt x="662" y="278"/>
                    <a:pt x="620" y="301"/>
                  </a:cubicBezTo>
                  <a:cubicBezTo>
                    <a:pt x="578" y="324"/>
                    <a:pt x="578" y="342"/>
                    <a:pt x="578" y="342"/>
                  </a:cubicBezTo>
                  <a:cubicBezTo>
                    <a:pt x="578" y="342"/>
                    <a:pt x="516" y="261"/>
                    <a:pt x="466" y="276"/>
                  </a:cubicBezTo>
                  <a:cubicBezTo>
                    <a:pt x="417" y="291"/>
                    <a:pt x="414" y="326"/>
                    <a:pt x="414" y="326"/>
                  </a:cubicBezTo>
                  <a:cubicBezTo>
                    <a:pt x="414" y="326"/>
                    <a:pt x="381" y="259"/>
                    <a:pt x="328" y="273"/>
                  </a:cubicBezTo>
                  <a:cubicBezTo>
                    <a:pt x="275" y="287"/>
                    <a:pt x="273" y="312"/>
                    <a:pt x="273" y="312"/>
                  </a:cubicBezTo>
                  <a:cubicBezTo>
                    <a:pt x="273" y="312"/>
                    <a:pt x="184" y="167"/>
                    <a:pt x="150" y="100"/>
                  </a:cubicBezTo>
                  <a:cubicBezTo>
                    <a:pt x="117" y="34"/>
                    <a:pt x="95" y="0"/>
                    <a:pt x="64" y="11"/>
                  </a:cubicBezTo>
                  <a:cubicBezTo>
                    <a:pt x="34" y="21"/>
                    <a:pt x="0" y="59"/>
                    <a:pt x="44" y="144"/>
                  </a:cubicBezTo>
                  <a:cubicBezTo>
                    <a:pt x="87" y="229"/>
                    <a:pt x="137" y="369"/>
                    <a:pt x="168" y="431"/>
                  </a:cubicBezTo>
                  <a:cubicBezTo>
                    <a:pt x="199" y="493"/>
                    <a:pt x="262" y="623"/>
                    <a:pt x="280" y="701"/>
                  </a:cubicBezTo>
                  <a:cubicBezTo>
                    <a:pt x="299" y="779"/>
                    <a:pt x="305" y="778"/>
                    <a:pt x="281" y="768"/>
                  </a:cubicBezTo>
                  <a:cubicBezTo>
                    <a:pt x="256" y="757"/>
                    <a:pt x="256" y="703"/>
                    <a:pt x="236" y="683"/>
                  </a:cubicBezTo>
                  <a:cubicBezTo>
                    <a:pt x="216" y="664"/>
                    <a:pt x="213" y="607"/>
                    <a:pt x="221" y="582"/>
                  </a:cubicBezTo>
                  <a:cubicBezTo>
                    <a:pt x="228" y="556"/>
                    <a:pt x="186" y="485"/>
                    <a:pt x="158" y="479"/>
                  </a:cubicBezTo>
                  <a:cubicBezTo>
                    <a:pt x="131" y="473"/>
                    <a:pt x="124" y="495"/>
                    <a:pt x="123" y="559"/>
                  </a:cubicBezTo>
                  <a:cubicBezTo>
                    <a:pt x="122" y="624"/>
                    <a:pt x="63" y="659"/>
                    <a:pt x="89" y="712"/>
                  </a:cubicBezTo>
                  <a:cubicBezTo>
                    <a:pt x="115" y="765"/>
                    <a:pt x="159" y="850"/>
                    <a:pt x="173" y="882"/>
                  </a:cubicBezTo>
                  <a:cubicBezTo>
                    <a:pt x="187" y="913"/>
                    <a:pt x="263" y="978"/>
                    <a:pt x="338" y="1010"/>
                  </a:cubicBezTo>
                  <a:cubicBezTo>
                    <a:pt x="413" y="1041"/>
                    <a:pt x="550" y="1103"/>
                    <a:pt x="601" y="1172"/>
                  </a:cubicBezTo>
                  <a:cubicBezTo>
                    <a:pt x="618" y="1197"/>
                    <a:pt x="654" y="1253"/>
                    <a:pt x="694" y="1317"/>
                  </a:cubicBezTo>
                  <a:cubicBezTo>
                    <a:pt x="854" y="1317"/>
                    <a:pt x="854" y="1317"/>
                    <a:pt x="854" y="1317"/>
                  </a:cubicBezTo>
                  <a:lnTo>
                    <a:pt x="1068" y="1174"/>
                  </a:lnTo>
                  <a:close/>
                </a:path>
              </a:pathLst>
            </a:custGeom>
            <a:solidFill>
              <a:srgbClr val="BD9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Freeform 48"/>
            <p:cNvSpPr/>
            <p:nvPr/>
          </p:nvSpPr>
          <p:spPr bwMode="auto">
            <a:xfrm>
              <a:off x="9649876" y="4918345"/>
              <a:ext cx="254167" cy="379622"/>
            </a:xfrm>
            <a:custGeom>
              <a:avLst/>
              <a:gdLst>
                <a:gd name="T0" fmla="*/ 0 w 132"/>
                <a:gd name="T1" fmla="*/ 0 h 197"/>
                <a:gd name="T2" fmla="*/ 83 w 132"/>
                <a:gd name="T3" fmla="*/ 162 h 197"/>
                <a:gd name="T4" fmla="*/ 110 w 132"/>
                <a:gd name="T5" fmla="*/ 178 h 197"/>
                <a:gd name="T6" fmla="*/ 0 w 132"/>
                <a:gd name="T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197">
                  <a:moveTo>
                    <a:pt x="0" y="0"/>
                  </a:moveTo>
                  <a:cubicBezTo>
                    <a:pt x="14" y="22"/>
                    <a:pt x="67" y="130"/>
                    <a:pt x="83" y="162"/>
                  </a:cubicBezTo>
                  <a:cubicBezTo>
                    <a:pt x="100" y="194"/>
                    <a:pt x="132" y="197"/>
                    <a:pt x="110" y="178"/>
                  </a:cubicBezTo>
                  <a:cubicBezTo>
                    <a:pt x="88" y="159"/>
                    <a:pt x="45" y="64"/>
                    <a:pt x="0" y="0"/>
                  </a:cubicBezTo>
                  <a:close/>
                </a:path>
              </a:pathLst>
            </a:custGeom>
            <a:solidFill>
              <a:srgbClr val="8C6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Freeform 49"/>
            <p:cNvSpPr/>
            <p:nvPr/>
          </p:nvSpPr>
          <p:spPr bwMode="auto">
            <a:xfrm>
              <a:off x="9921150" y="4945229"/>
              <a:ext cx="250094" cy="293270"/>
            </a:xfrm>
            <a:custGeom>
              <a:avLst/>
              <a:gdLst>
                <a:gd name="T0" fmla="*/ 0 w 130"/>
                <a:gd name="T1" fmla="*/ 0 h 152"/>
                <a:gd name="T2" fmla="*/ 96 w 130"/>
                <a:gd name="T3" fmla="*/ 134 h 152"/>
                <a:gd name="T4" fmla="*/ 82 w 130"/>
                <a:gd name="T5" fmla="*/ 97 h 152"/>
                <a:gd name="T6" fmla="*/ 0 w 130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52">
                  <a:moveTo>
                    <a:pt x="0" y="0"/>
                  </a:moveTo>
                  <a:cubicBezTo>
                    <a:pt x="16" y="31"/>
                    <a:pt x="62" y="115"/>
                    <a:pt x="96" y="134"/>
                  </a:cubicBezTo>
                  <a:cubicBezTo>
                    <a:pt x="130" y="152"/>
                    <a:pt x="113" y="129"/>
                    <a:pt x="82" y="97"/>
                  </a:cubicBezTo>
                  <a:cubicBezTo>
                    <a:pt x="50" y="65"/>
                    <a:pt x="38" y="47"/>
                    <a:pt x="0" y="0"/>
                  </a:cubicBezTo>
                  <a:close/>
                </a:path>
              </a:pathLst>
            </a:custGeom>
            <a:solidFill>
              <a:srgbClr val="8C6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Freeform 50"/>
            <p:cNvSpPr/>
            <p:nvPr/>
          </p:nvSpPr>
          <p:spPr bwMode="auto">
            <a:xfrm>
              <a:off x="10237230" y="4976185"/>
              <a:ext cx="282680" cy="221582"/>
            </a:xfrm>
            <a:custGeom>
              <a:avLst/>
              <a:gdLst>
                <a:gd name="T0" fmla="*/ 0 w 147"/>
                <a:gd name="T1" fmla="*/ 0 h 115"/>
                <a:gd name="T2" fmla="*/ 105 w 147"/>
                <a:gd name="T3" fmla="*/ 112 h 115"/>
                <a:gd name="T4" fmla="*/ 87 w 147"/>
                <a:gd name="T5" fmla="*/ 84 h 115"/>
                <a:gd name="T6" fmla="*/ 0 w 147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5">
                  <a:moveTo>
                    <a:pt x="0" y="0"/>
                  </a:moveTo>
                  <a:cubicBezTo>
                    <a:pt x="20" y="38"/>
                    <a:pt x="63" y="108"/>
                    <a:pt x="105" y="112"/>
                  </a:cubicBezTo>
                  <a:cubicBezTo>
                    <a:pt x="147" y="115"/>
                    <a:pt x="104" y="95"/>
                    <a:pt x="87" y="84"/>
                  </a:cubicBezTo>
                  <a:cubicBezTo>
                    <a:pt x="69" y="73"/>
                    <a:pt x="43" y="52"/>
                    <a:pt x="0" y="0"/>
                  </a:cubicBezTo>
                  <a:close/>
                </a:path>
              </a:pathLst>
            </a:custGeom>
            <a:solidFill>
              <a:srgbClr val="8C6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Freeform 51"/>
            <p:cNvSpPr/>
            <p:nvPr/>
          </p:nvSpPr>
          <p:spPr bwMode="auto">
            <a:xfrm>
              <a:off x="9170054" y="4321215"/>
              <a:ext cx="173518" cy="187367"/>
            </a:xfrm>
            <a:custGeom>
              <a:avLst/>
              <a:gdLst>
                <a:gd name="T0" fmla="*/ 33 w 90"/>
                <a:gd name="T1" fmla="*/ 9 h 97"/>
                <a:gd name="T2" fmla="*/ 11 w 90"/>
                <a:gd name="T3" fmla="*/ 50 h 97"/>
                <a:gd name="T4" fmla="*/ 66 w 90"/>
                <a:gd name="T5" fmla="*/ 89 h 97"/>
                <a:gd name="T6" fmla="*/ 76 w 90"/>
                <a:gd name="T7" fmla="*/ 32 h 97"/>
                <a:gd name="T8" fmla="*/ 33 w 90"/>
                <a:gd name="T9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7">
                  <a:moveTo>
                    <a:pt x="33" y="9"/>
                  </a:moveTo>
                  <a:cubicBezTo>
                    <a:pt x="18" y="16"/>
                    <a:pt x="0" y="29"/>
                    <a:pt x="11" y="50"/>
                  </a:cubicBezTo>
                  <a:cubicBezTo>
                    <a:pt x="21" y="71"/>
                    <a:pt x="44" y="97"/>
                    <a:pt x="66" y="89"/>
                  </a:cubicBezTo>
                  <a:cubicBezTo>
                    <a:pt x="87" y="81"/>
                    <a:pt x="90" y="58"/>
                    <a:pt x="76" y="32"/>
                  </a:cubicBezTo>
                  <a:cubicBezTo>
                    <a:pt x="61" y="7"/>
                    <a:pt x="51" y="0"/>
                    <a:pt x="33" y="9"/>
                  </a:cubicBezTo>
                  <a:close/>
                </a:path>
              </a:pathLst>
            </a:custGeom>
            <a:solidFill>
              <a:srgbClr val="DBB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Freeform 52"/>
            <p:cNvSpPr/>
            <p:nvPr/>
          </p:nvSpPr>
          <p:spPr bwMode="auto">
            <a:xfrm>
              <a:off x="9280030" y="4602266"/>
              <a:ext cx="294085" cy="327485"/>
            </a:xfrm>
            <a:custGeom>
              <a:avLst/>
              <a:gdLst>
                <a:gd name="T0" fmla="*/ 48 w 153"/>
                <a:gd name="T1" fmla="*/ 21 h 170"/>
                <a:gd name="T2" fmla="*/ 100 w 153"/>
                <a:gd name="T3" fmla="*/ 144 h 170"/>
                <a:gd name="T4" fmla="*/ 48 w 153"/>
                <a:gd name="T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3" h="170">
                  <a:moveTo>
                    <a:pt x="48" y="21"/>
                  </a:moveTo>
                  <a:cubicBezTo>
                    <a:pt x="0" y="46"/>
                    <a:pt x="46" y="170"/>
                    <a:pt x="100" y="144"/>
                  </a:cubicBezTo>
                  <a:cubicBezTo>
                    <a:pt x="153" y="117"/>
                    <a:pt x="89" y="0"/>
                    <a:pt x="48" y="21"/>
                  </a:cubicBezTo>
                  <a:close/>
                </a:path>
              </a:pathLst>
            </a:custGeom>
            <a:solidFill>
              <a:srgbClr val="C99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Freeform 53"/>
            <p:cNvSpPr/>
            <p:nvPr/>
          </p:nvSpPr>
          <p:spPr bwMode="auto">
            <a:xfrm>
              <a:off x="9362308" y="5245830"/>
              <a:ext cx="46434" cy="150708"/>
            </a:xfrm>
            <a:custGeom>
              <a:avLst/>
              <a:gdLst>
                <a:gd name="T0" fmla="*/ 14 w 24"/>
                <a:gd name="T1" fmla="*/ 0 h 78"/>
                <a:gd name="T2" fmla="*/ 0 w 24"/>
                <a:gd name="T3" fmla="*/ 77 h 78"/>
                <a:gd name="T4" fmla="*/ 0 w 24"/>
                <a:gd name="T5" fmla="*/ 78 h 78"/>
                <a:gd name="T6" fmla="*/ 22 w 24"/>
                <a:gd name="T7" fmla="*/ 34 h 78"/>
                <a:gd name="T8" fmla="*/ 14 w 24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8">
                  <a:moveTo>
                    <a:pt x="14" y="0"/>
                  </a:moveTo>
                  <a:cubicBezTo>
                    <a:pt x="3" y="9"/>
                    <a:pt x="0" y="33"/>
                    <a:pt x="0" y="77"/>
                  </a:cubicBezTo>
                  <a:cubicBezTo>
                    <a:pt x="0" y="77"/>
                    <a:pt x="0" y="78"/>
                    <a:pt x="0" y="78"/>
                  </a:cubicBezTo>
                  <a:cubicBezTo>
                    <a:pt x="17" y="70"/>
                    <a:pt x="20" y="50"/>
                    <a:pt x="22" y="34"/>
                  </a:cubicBezTo>
                  <a:cubicBezTo>
                    <a:pt x="24" y="18"/>
                    <a:pt x="22" y="7"/>
                    <a:pt x="14" y="0"/>
                  </a:cubicBezTo>
                  <a:close/>
                </a:path>
              </a:pathLst>
            </a:custGeom>
            <a:solidFill>
              <a:srgbClr val="DBB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Freeform 54"/>
            <p:cNvSpPr>
              <a:spLocks noEditPoints="1"/>
            </p:cNvSpPr>
            <p:nvPr/>
          </p:nvSpPr>
          <p:spPr bwMode="auto">
            <a:xfrm>
              <a:off x="9428294" y="4905311"/>
              <a:ext cx="175147" cy="153967"/>
            </a:xfrm>
            <a:custGeom>
              <a:avLst/>
              <a:gdLst>
                <a:gd name="T0" fmla="*/ 17 w 91"/>
                <a:gd name="T1" fmla="*/ 80 h 80"/>
                <a:gd name="T2" fmla="*/ 91 w 91"/>
                <a:gd name="T3" fmla="*/ 47 h 80"/>
                <a:gd name="T4" fmla="*/ 17 w 91"/>
                <a:gd name="T5" fmla="*/ 80 h 80"/>
                <a:gd name="T6" fmla="*/ 71 w 91"/>
                <a:gd name="T7" fmla="*/ 2 h 80"/>
                <a:gd name="T8" fmla="*/ 0 w 91"/>
                <a:gd name="T9" fmla="*/ 47 h 80"/>
                <a:gd name="T10" fmla="*/ 71 w 91"/>
                <a:gd name="T11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80">
                  <a:moveTo>
                    <a:pt x="17" y="80"/>
                  </a:moveTo>
                  <a:cubicBezTo>
                    <a:pt x="49" y="78"/>
                    <a:pt x="74" y="63"/>
                    <a:pt x="91" y="47"/>
                  </a:cubicBezTo>
                  <a:cubicBezTo>
                    <a:pt x="67" y="59"/>
                    <a:pt x="41" y="72"/>
                    <a:pt x="17" y="80"/>
                  </a:cubicBezTo>
                  <a:close/>
                  <a:moveTo>
                    <a:pt x="71" y="2"/>
                  </a:moveTo>
                  <a:cubicBezTo>
                    <a:pt x="53" y="0"/>
                    <a:pt x="13" y="21"/>
                    <a:pt x="0" y="47"/>
                  </a:cubicBezTo>
                  <a:cubicBezTo>
                    <a:pt x="19" y="30"/>
                    <a:pt x="57" y="6"/>
                    <a:pt x="71" y="2"/>
                  </a:cubicBezTo>
                  <a:close/>
                </a:path>
              </a:pathLst>
            </a:custGeom>
            <a:solidFill>
              <a:srgbClr val="8C6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Freeform 55"/>
            <p:cNvSpPr/>
            <p:nvPr/>
          </p:nvSpPr>
          <p:spPr bwMode="auto">
            <a:xfrm>
              <a:off x="9214044" y="4473553"/>
              <a:ext cx="232987" cy="177591"/>
            </a:xfrm>
            <a:custGeom>
              <a:avLst/>
              <a:gdLst>
                <a:gd name="T0" fmla="*/ 48 w 121"/>
                <a:gd name="T1" fmla="*/ 21 h 92"/>
                <a:gd name="T2" fmla="*/ 68 w 121"/>
                <a:gd name="T3" fmla="*/ 66 h 92"/>
                <a:gd name="T4" fmla="*/ 48 w 121"/>
                <a:gd name="T5" fmla="*/ 2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92">
                  <a:moveTo>
                    <a:pt x="48" y="21"/>
                  </a:moveTo>
                  <a:cubicBezTo>
                    <a:pt x="0" y="45"/>
                    <a:pt x="14" y="92"/>
                    <a:pt x="68" y="66"/>
                  </a:cubicBezTo>
                  <a:cubicBezTo>
                    <a:pt x="121" y="40"/>
                    <a:pt x="90" y="0"/>
                    <a:pt x="48" y="21"/>
                  </a:cubicBezTo>
                  <a:close/>
                </a:path>
              </a:pathLst>
            </a:custGeom>
            <a:solidFill>
              <a:srgbClr val="C99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Freeform 56"/>
            <p:cNvSpPr/>
            <p:nvPr/>
          </p:nvSpPr>
          <p:spPr bwMode="auto">
            <a:xfrm>
              <a:off x="9734598" y="4820589"/>
              <a:ext cx="487154" cy="531144"/>
            </a:xfrm>
            <a:custGeom>
              <a:avLst/>
              <a:gdLst>
                <a:gd name="T0" fmla="*/ 23 w 253"/>
                <a:gd name="T1" fmla="*/ 20 h 276"/>
                <a:gd name="T2" fmla="*/ 71 w 253"/>
                <a:gd name="T3" fmla="*/ 176 h 276"/>
                <a:gd name="T4" fmla="*/ 219 w 253"/>
                <a:gd name="T5" fmla="*/ 240 h 276"/>
                <a:gd name="T6" fmla="*/ 126 w 253"/>
                <a:gd name="T7" fmla="*/ 114 h 276"/>
                <a:gd name="T8" fmla="*/ 23 w 253"/>
                <a:gd name="T9" fmla="*/ 2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76">
                  <a:moveTo>
                    <a:pt x="23" y="20"/>
                  </a:moveTo>
                  <a:cubicBezTo>
                    <a:pt x="0" y="33"/>
                    <a:pt x="48" y="125"/>
                    <a:pt x="71" y="176"/>
                  </a:cubicBezTo>
                  <a:cubicBezTo>
                    <a:pt x="93" y="228"/>
                    <a:pt x="253" y="276"/>
                    <a:pt x="219" y="240"/>
                  </a:cubicBezTo>
                  <a:cubicBezTo>
                    <a:pt x="184" y="204"/>
                    <a:pt x="155" y="145"/>
                    <a:pt x="126" y="114"/>
                  </a:cubicBezTo>
                  <a:cubicBezTo>
                    <a:pt x="98" y="83"/>
                    <a:pt x="61" y="0"/>
                    <a:pt x="23" y="20"/>
                  </a:cubicBezTo>
                  <a:close/>
                </a:path>
              </a:pathLst>
            </a:custGeom>
            <a:solidFill>
              <a:srgbClr val="C99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Freeform 57"/>
            <p:cNvSpPr/>
            <p:nvPr/>
          </p:nvSpPr>
          <p:spPr bwMode="auto">
            <a:xfrm>
              <a:off x="9341128" y="4985960"/>
              <a:ext cx="1829678" cy="1868781"/>
            </a:xfrm>
            <a:custGeom>
              <a:avLst/>
              <a:gdLst>
                <a:gd name="T0" fmla="*/ 130 w 950"/>
                <a:gd name="T1" fmla="*/ 63 h 970"/>
                <a:gd name="T2" fmla="*/ 195 w 950"/>
                <a:gd name="T3" fmla="*/ 50 h 970"/>
                <a:gd name="T4" fmla="*/ 271 w 950"/>
                <a:gd name="T5" fmla="*/ 194 h 970"/>
                <a:gd name="T6" fmla="*/ 355 w 950"/>
                <a:gd name="T7" fmla="*/ 241 h 970"/>
                <a:gd name="T8" fmla="*/ 460 w 950"/>
                <a:gd name="T9" fmla="*/ 194 h 970"/>
                <a:gd name="T10" fmla="*/ 520 w 950"/>
                <a:gd name="T11" fmla="*/ 152 h 970"/>
                <a:gd name="T12" fmla="*/ 611 w 950"/>
                <a:gd name="T13" fmla="*/ 169 h 970"/>
                <a:gd name="T14" fmla="*/ 683 w 950"/>
                <a:gd name="T15" fmla="*/ 132 h 970"/>
                <a:gd name="T16" fmla="*/ 741 w 950"/>
                <a:gd name="T17" fmla="*/ 338 h 970"/>
                <a:gd name="T18" fmla="*/ 783 w 950"/>
                <a:gd name="T19" fmla="*/ 535 h 970"/>
                <a:gd name="T20" fmla="*/ 890 w 950"/>
                <a:gd name="T21" fmla="*/ 723 h 970"/>
                <a:gd name="T22" fmla="*/ 950 w 950"/>
                <a:gd name="T23" fmla="*/ 830 h 970"/>
                <a:gd name="T24" fmla="*/ 741 w 950"/>
                <a:gd name="T25" fmla="*/ 970 h 970"/>
                <a:gd name="T26" fmla="*/ 634 w 950"/>
                <a:gd name="T27" fmla="*/ 970 h 970"/>
                <a:gd name="T28" fmla="*/ 499 w 950"/>
                <a:gd name="T29" fmla="*/ 776 h 970"/>
                <a:gd name="T30" fmla="*/ 314 w 950"/>
                <a:gd name="T31" fmla="*/ 660 h 970"/>
                <a:gd name="T32" fmla="*/ 106 w 950"/>
                <a:gd name="T33" fmla="*/ 563 h 970"/>
                <a:gd name="T34" fmla="*/ 28 w 950"/>
                <a:gd name="T35" fmla="*/ 394 h 970"/>
                <a:gd name="T36" fmla="*/ 13 w 950"/>
                <a:gd name="T37" fmla="*/ 298 h 970"/>
                <a:gd name="T38" fmla="*/ 50 w 950"/>
                <a:gd name="T39" fmla="*/ 261 h 970"/>
                <a:gd name="T40" fmla="*/ 83 w 950"/>
                <a:gd name="T41" fmla="*/ 358 h 970"/>
                <a:gd name="T42" fmla="*/ 131 w 950"/>
                <a:gd name="T43" fmla="*/ 445 h 970"/>
                <a:gd name="T44" fmla="*/ 197 w 950"/>
                <a:gd name="T45" fmla="*/ 507 h 970"/>
                <a:gd name="T46" fmla="*/ 164 w 950"/>
                <a:gd name="T47" fmla="*/ 311 h 970"/>
                <a:gd name="T48" fmla="*/ 78 w 950"/>
                <a:gd name="T49" fmla="*/ 69 h 970"/>
                <a:gd name="T50" fmla="*/ 130 w 950"/>
                <a:gd name="T51" fmla="*/ 63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0" h="970">
                  <a:moveTo>
                    <a:pt x="130" y="63"/>
                  </a:moveTo>
                  <a:cubicBezTo>
                    <a:pt x="159" y="47"/>
                    <a:pt x="170" y="0"/>
                    <a:pt x="195" y="50"/>
                  </a:cubicBezTo>
                  <a:cubicBezTo>
                    <a:pt x="220" y="101"/>
                    <a:pt x="256" y="176"/>
                    <a:pt x="271" y="194"/>
                  </a:cubicBezTo>
                  <a:cubicBezTo>
                    <a:pt x="287" y="211"/>
                    <a:pt x="347" y="280"/>
                    <a:pt x="355" y="241"/>
                  </a:cubicBezTo>
                  <a:cubicBezTo>
                    <a:pt x="362" y="202"/>
                    <a:pt x="429" y="171"/>
                    <a:pt x="460" y="194"/>
                  </a:cubicBezTo>
                  <a:cubicBezTo>
                    <a:pt x="490" y="218"/>
                    <a:pt x="489" y="164"/>
                    <a:pt x="520" y="152"/>
                  </a:cubicBezTo>
                  <a:cubicBezTo>
                    <a:pt x="552" y="141"/>
                    <a:pt x="591" y="180"/>
                    <a:pt x="611" y="169"/>
                  </a:cubicBezTo>
                  <a:cubicBezTo>
                    <a:pt x="631" y="158"/>
                    <a:pt x="659" y="114"/>
                    <a:pt x="683" y="132"/>
                  </a:cubicBezTo>
                  <a:cubicBezTo>
                    <a:pt x="708" y="150"/>
                    <a:pt x="734" y="287"/>
                    <a:pt x="741" y="338"/>
                  </a:cubicBezTo>
                  <a:cubicBezTo>
                    <a:pt x="749" y="388"/>
                    <a:pt x="747" y="468"/>
                    <a:pt x="783" y="535"/>
                  </a:cubicBezTo>
                  <a:cubicBezTo>
                    <a:pt x="820" y="601"/>
                    <a:pt x="866" y="675"/>
                    <a:pt x="890" y="723"/>
                  </a:cubicBezTo>
                  <a:cubicBezTo>
                    <a:pt x="898" y="739"/>
                    <a:pt x="921" y="781"/>
                    <a:pt x="950" y="830"/>
                  </a:cubicBezTo>
                  <a:cubicBezTo>
                    <a:pt x="741" y="970"/>
                    <a:pt x="741" y="970"/>
                    <a:pt x="741" y="970"/>
                  </a:cubicBezTo>
                  <a:cubicBezTo>
                    <a:pt x="634" y="970"/>
                    <a:pt x="634" y="970"/>
                    <a:pt x="634" y="970"/>
                  </a:cubicBezTo>
                  <a:cubicBezTo>
                    <a:pt x="574" y="876"/>
                    <a:pt x="518" y="792"/>
                    <a:pt x="499" y="776"/>
                  </a:cubicBezTo>
                  <a:cubicBezTo>
                    <a:pt x="454" y="736"/>
                    <a:pt x="380" y="681"/>
                    <a:pt x="314" y="660"/>
                  </a:cubicBezTo>
                  <a:cubicBezTo>
                    <a:pt x="247" y="639"/>
                    <a:pt x="131" y="607"/>
                    <a:pt x="106" y="563"/>
                  </a:cubicBezTo>
                  <a:cubicBezTo>
                    <a:pt x="82" y="518"/>
                    <a:pt x="49" y="432"/>
                    <a:pt x="28" y="394"/>
                  </a:cubicBezTo>
                  <a:cubicBezTo>
                    <a:pt x="7" y="357"/>
                    <a:pt x="0" y="329"/>
                    <a:pt x="13" y="298"/>
                  </a:cubicBezTo>
                  <a:cubicBezTo>
                    <a:pt x="25" y="268"/>
                    <a:pt x="47" y="219"/>
                    <a:pt x="50" y="261"/>
                  </a:cubicBezTo>
                  <a:cubicBezTo>
                    <a:pt x="53" y="303"/>
                    <a:pt x="57" y="321"/>
                    <a:pt x="83" y="358"/>
                  </a:cubicBezTo>
                  <a:cubicBezTo>
                    <a:pt x="110" y="396"/>
                    <a:pt x="116" y="413"/>
                    <a:pt x="131" y="445"/>
                  </a:cubicBezTo>
                  <a:cubicBezTo>
                    <a:pt x="146" y="477"/>
                    <a:pt x="171" y="544"/>
                    <a:pt x="197" y="507"/>
                  </a:cubicBezTo>
                  <a:cubicBezTo>
                    <a:pt x="223" y="470"/>
                    <a:pt x="198" y="382"/>
                    <a:pt x="164" y="311"/>
                  </a:cubicBezTo>
                  <a:cubicBezTo>
                    <a:pt x="131" y="239"/>
                    <a:pt x="48" y="68"/>
                    <a:pt x="78" y="69"/>
                  </a:cubicBezTo>
                  <a:cubicBezTo>
                    <a:pt x="107" y="70"/>
                    <a:pt x="110" y="80"/>
                    <a:pt x="130" y="63"/>
                  </a:cubicBezTo>
                  <a:close/>
                </a:path>
              </a:pathLst>
            </a:custGeom>
            <a:solidFill>
              <a:srgbClr val="C99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Freeform 58"/>
            <p:cNvSpPr/>
            <p:nvPr/>
          </p:nvSpPr>
          <p:spPr bwMode="auto">
            <a:xfrm>
              <a:off x="9994468" y="4858877"/>
              <a:ext cx="457827" cy="410578"/>
            </a:xfrm>
            <a:custGeom>
              <a:avLst/>
              <a:gdLst>
                <a:gd name="T0" fmla="*/ 27 w 238"/>
                <a:gd name="T1" fmla="*/ 11 h 213"/>
                <a:gd name="T2" fmla="*/ 59 w 238"/>
                <a:gd name="T3" fmla="*/ 127 h 213"/>
                <a:gd name="T4" fmla="*/ 175 w 238"/>
                <a:gd name="T5" fmla="*/ 201 h 213"/>
                <a:gd name="T6" fmla="*/ 185 w 238"/>
                <a:gd name="T7" fmla="*/ 141 h 213"/>
                <a:gd name="T8" fmla="*/ 27 w 238"/>
                <a:gd name="T9" fmla="*/ 1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213">
                  <a:moveTo>
                    <a:pt x="27" y="11"/>
                  </a:moveTo>
                  <a:cubicBezTo>
                    <a:pt x="0" y="20"/>
                    <a:pt x="21" y="84"/>
                    <a:pt x="59" y="127"/>
                  </a:cubicBezTo>
                  <a:cubicBezTo>
                    <a:pt x="97" y="169"/>
                    <a:pt x="144" y="213"/>
                    <a:pt x="175" y="201"/>
                  </a:cubicBezTo>
                  <a:cubicBezTo>
                    <a:pt x="206" y="190"/>
                    <a:pt x="238" y="190"/>
                    <a:pt x="185" y="141"/>
                  </a:cubicBezTo>
                  <a:cubicBezTo>
                    <a:pt x="132" y="92"/>
                    <a:pt x="52" y="0"/>
                    <a:pt x="27" y="11"/>
                  </a:cubicBezTo>
                  <a:close/>
                </a:path>
              </a:pathLst>
            </a:custGeom>
            <a:solidFill>
              <a:srgbClr val="C99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Freeform 59"/>
            <p:cNvSpPr/>
            <p:nvPr/>
          </p:nvSpPr>
          <p:spPr bwMode="auto">
            <a:xfrm>
              <a:off x="10302401" y="4908570"/>
              <a:ext cx="342963" cy="306304"/>
            </a:xfrm>
            <a:custGeom>
              <a:avLst/>
              <a:gdLst>
                <a:gd name="T0" fmla="*/ 27 w 178"/>
                <a:gd name="T1" fmla="*/ 7 h 159"/>
                <a:gd name="T2" fmla="*/ 75 w 178"/>
                <a:gd name="T3" fmla="*/ 131 h 159"/>
                <a:gd name="T4" fmla="*/ 147 w 178"/>
                <a:gd name="T5" fmla="*/ 109 h 159"/>
                <a:gd name="T6" fmla="*/ 27 w 178"/>
                <a:gd name="T7" fmla="*/ 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59">
                  <a:moveTo>
                    <a:pt x="27" y="7"/>
                  </a:moveTo>
                  <a:cubicBezTo>
                    <a:pt x="0" y="27"/>
                    <a:pt x="30" y="103"/>
                    <a:pt x="75" y="131"/>
                  </a:cubicBezTo>
                  <a:cubicBezTo>
                    <a:pt x="119" y="159"/>
                    <a:pt x="178" y="150"/>
                    <a:pt x="147" y="109"/>
                  </a:cubicBezTo>
                  <a:cubicBezTo>
                    <a:pt x="115" y="68"/>
                    <a:pt x="43" y="0"/>
                    <a:pt x="27" y="7"/>
                  </a:cubicBezTo>
                  <a:close/>
                </a:path>
              </a:pathLst>
            </a:custGeom>
            <a:solidFill>
              <a:srgbClr val="C99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9462509" y="5521178"/>
              <a:ext cx="224026" cy="362514"/>
            </a:xfrm>
            <a:custGeom>
              <a:avLst/>
              <a:gdLst>
                <a:gd name="T0" fmla="*/ 0 w 116"/>
                <a:gd name="T1" fmla="*/ 16 h 188"/>
                <a:gd name="T2" fmla="*/ 46 w 116"/>
                <a:gd name="T3" fmla="*/ 30 h 188"/>
                <a:gd name="T4" fmla="*/ 0 w 116"/>
                <a:gd name="T5" fmla="*/ 16 h 188"/>
                <a:gd name="T6" fmla="*/ 97 w 116"/>
                <a:gd name="T7" fmla="*/ 188 h 188"/>
                <a:gd name="T8" fmla="*/ 113 w 116"/>
                <a:gd name="T9" fmla="*/ 146 h 188"/>
                <a:gd name="T10" fmla="*/ 97 w 116"/>
                <a:gd name="T11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88">
                  <a:moveTo>
                    <a:pt x="0" y="16"/>
                  </a:moveTo>
                  <a:cubicBezTo>
                    <a:pt x="23" y="0"/>
                    <a:pt x="36" y="12"/>
                    <a:pt x="46" y="30"/>
                  </a:cubicBezTo>
                  <a:cubicBezTo>
                    <a:pt x="33" y="21"/>
                    <a:pt x="22" y="8"/>
                    <a:pt x="0" y="16"/>
                  </a:cubicBezTo>
                  <a:close/>
                  <a:moveTo>
                    <a:pt x="97" y="188"/>
                  </a:moveTo>
                  <a:cubicBezTo>
                    <a:pt x="111" y="175"/>
                    <a:pt x="116" y="171"/>
                    <a:pt x="113" y="146"/>
                  </a:cubicBezTo>
                  <a:cubicBezTo>
                    <a:pt x="106" y="172"/>
                    <a:pt x="104" y="176"/>
                    <a:pt x="97" y="188"/>
                  </a:cubicBezTo>
                  <a:close/>
                </a:path>
              </a:pathLst>
            </a:custGeom>
            <a:solidFill>
              <a:srgbClr val="8C6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Freeform 61"/>
            <p:cNvSpPr/>
            <p:nvPr/>
          </p:nvSpPr>
          <p:spPr bwMode="auto">
            <a:xfrm>
              <a:off x="7020222" y="5034024"/>
              <a:ext cx="61913" cy="50508"/>
            </a:xfrm>
            <a:custGeom>
              <a:avLst/>
              <a:gdLst>
                <a:gd name="T0" fmla="*/ 0 w 32"/>
                <a:gd name="T1" fmla="*/ 26 h 26"/>
                <a:gd name="T2" fmla="*/ 3 w 32"/>
                <a:gd name="T3" fmla="*/ 10 h 26"/>
                <a:gd name="T4" fmla="*/ 17 w 32"/>
                <a:gd name="T5" fmla="*/ 0 h 26"/>
                <a:gd name="T6" fmla="*/ 32 w 32"/>
                <a:gd name="T7" fmla="*/ 4 h 26"/>
                <a:gd name="T8" fmla="*/ 0 w 32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6">
                  <a:moveTo>
                    <a:pt x="0" y="26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7" y="7"/>
                    <a:pt x="12" y="3"/>
                    <a:pt x="17" y="0"/>
                  </a:cubicBezTo>
                  <a:cubicBezTo>
                    <a:pt x="22" y="2"/>
                    <a:pt x="27" y="4"/>
                    <a:pt x="32" y="4"/>
                  </a:cubicBezTo>
                  <a:cubicBezTo>
                    <a:pt x="24" y="10"/>
                    <a:pt x="14" y="16"/>
                    <a:pt x="0" y="26"/>
                  </a:cubicBezTo>
                  <a:close/>
                </a:path>
              </a:pathLst>
            </a:custGeom>
            <a:noFill/>
            <a:ln w="7938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Freeform 62"/>
            <p:cNvSpPr/>
            <p:nvPr/>
          </p:nvSpPr>
          <p:spPr bwMode="auto">
            <a:xfrm>
              <a:off x="6030436" y="4908570"/>
              <a:ext cx="1410139" cy="1391403"/>
            </a:xfrm>
            <a:custGeom>
              <a:avLst/>
              <a:gdLst>
                <a:gd name="T0" fmla="*/ 181 w 732"/>
                <a:gd name="T1" fmla="*/ 718 h 722"/>
                <a:gd name="T2" fmla="*/ 199 w 732"/>
                <a:gd name="T3" fmla="*/ 701 h 722"/>
                <a:gd name="T4" fmla="*/ 294 w 732"/>
                <a:gd name="T5" fmla="*/ 602 h 722"/>
                <a:gd name="T6" fmla="*/ 316 w 732"/>
                <a:gd name="T7" fmla="*/ 577 h 722"/>
                <a:gd name="T8" fmla="*/ 332 w 732"/>
                <a:gd name="T9" fmla="*/ 554 h 722"/>
                <a:gd name="T10" fmla="*/ 348 w 732"/>
                <a:gd name="T11" fmla="*/ 521 h 722"/>
                <a:gd name="T12" fmla="*/ 349 w 732"/>
                <a:gd name="T13" fmla="*/ 517 h 722"/>
                <a:gd name="T14" fmla="*/ 364 w 732"/>
                <a:gd name="T15" fmla="*/ 473 h 722"/>
                <a:gd name="T16" fmla="*/ 371 w 732"/>
                <a:gd name="T17" fmla="*/ 448 h 722"/>
                <a:gd name="T18" fmla="*/ 373 w 732"/>
                <a:gd name="T19" fmla="*/ 454 h 722"/>
                <a:gd name="T20" fmla="*/ 429 w 732"/>
                <a:gd name="T21" fmla="*/ 380 h 722"/>
                <a:gd name="T22" fmla="*/ 551 w 732"/>
                <a:gd name="T23" fmla="*/ 277 h 722"/>
                <a:gd name="T24" fmla="*/ 551 w 732"/>
                <a:gd name="T25" fmla="*/ 276 h 722"/>
                <a:gd name="T26" fmla="*/ 642 w 732"/>
                <a:gd name="T27" fmla="*/ 198 h 722"/>
                <a:gd name="T28" fmla="*/ 697 w 732"/>
                <a:gd name="T29" fmla="*/ 135 h 722"/>
                <a:gd name="T30" fmla="*/ 704 w 732"/>
                <a:gd name="T31" fmla="*/ 134 h 722"/>
                <a:gd name="T32" fmla="*/ 729 w 732"/>
                <a:gd name="T33" fmla="*/ 58 h 722"/>
                <a:gd name="T34" fmla="*/ 680 w 732"/>
                <a:gd name="T35" fmla="*/ 15 h 722"/>
                <a:gd name="T36" fmla="*/ 322 w 732"/>
                <a:gd name="T37" fmla="*/ 240 h 722"/>
                <a:gd name="T38" fmla="*/ 181 w 732"/>
                <a:gd name="T39" fmla="*/ 718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2" h="722">
                  <a:moveTo>
                    <a:pt x="181" y="718"/>
                  </a:moveTo>
                  <a:cubicBezTo>
                    <a:pt x="187" y="713"/>
                    <a:pt x="193" y="707"/>
                    <a:pt x="199" y="701"/>
                  </a:cubicBezTo>
                  <a:cubicBezTo>
                    <a:pt x="223" y="666"/>
                    <a:pt x="261" y="636"/>
                    <a:pt x="294" y="602"/>
                  </a:cubicBezTo>
                  <a:cubicBezTo>
                    <a:pt x="301" y="594"/>
                    <a:pt x="309" y="586"/>
                    <a:pt x="316" y="577"/>
                  </a:cubicBezTo>
                  <a:cubicBezTo>
                    <a:pt x="322" y="570"/>
                    <a:pt x="327" y="562"/>
                    <a:pt x="332" y="554"/>
                  </a:cubicBezTo>
                  <a:cubicBezTo>
                    <a:pt x="338" y="544"/>
                    <a:pt x="343" y="533"/>
                    <a:pt x="348" y="521"/>
                  </a:cubicBezTo>
                  <a:cubicBezTo>
                    <a:pt x="348" y="519"/>
                    <a:pt x="348" y="518"/>
                    <a:pt x="349" y="517"/>
                  </a:cubicBezTo>
                  <a:cubicBezTo>
                    <a:pt x="354" y="500"/>
                    <a:pt x="359" y="485"/>
                    <a:pt x="364" y="473"/>
                  </a:cubicBezTo>
                  <a:cubicBezTo>
                    <a:pt x="369" y="458"/>
                    <a:pt x="371" y="448"/>
                    <a:pt x="371" y="448"/>
                  </a:cubicBezTo>
                  <a:cubicBezTo>
                    <a:pt x="371" y="448"/>
                    <a:pt x="372" y="450"/>
                    <a:pt x="373" y="454"/>
                  </a:cubicBezTo>
                  <a:cubicBezTo>
                    <a:pt x="392" y="419"/>
                    <a:pt x="411" y="402"/>
                    <a:pt x="429" y="380"/>
                  </a:cubicBezTo>
                  <a:cubicBezTo>
                    <a:pt x="442" y="364"/>
                    <a:pt x="495" y="323"/>
                    <a:pt x="551" y="277"/>
                  </a:cubicBezTo>
                  <a:cubicBezTo>
                    <a:pt x="551" y="276"/>
                    <a:pt x="551" y="276"/>
                    <a:pt x="551" y="276"/>
                  </a:cubicBezTo>
                  <a:cubicBezTo>
                    <a:pt x="551" y="276"/>
                    <a:pt x="601" y="237"/>
                    <a:pt x="642" y="198"/>
                  </a:cubicBezTo>
                  <a:cubicBezTo>
                    <a:pt x="683" y="160"/>
                    <a:pt x="697" y="135"/>
                    <a:pt x="697" y="135"/>
                  </a:cubicBezTo>
                  <a:cubicBezTo>
                    <a:pt x="697" y="135"/>
                    <a:pt x="700" y="135"/>
                    <a:pt x="704" y="134"/>
                  </a:cubicBezTo>
                  <a:cubicBezTo>
                    <a:pt x="728" y="100"/>
                    <a:pt x="732" y="76"/>
                    <a:pt x="729" y="58"/>
                  </a:cubicBezTo>
                  <a:cubicBezTo>
                    <a:pt x="714" y="43"/>
                    <a:pt x="694" y="28"/>
                    <a:pt x="680" y="15"/>
                  </a:cubicBezTo>
                  <a:cubicBezTo>
                    <a:pt x="570" y="0"/>
                    <a:pt x="391" y="166"/>
                    <a:pt x="322" y="240"/>
                  </a:cubicBezTo>
                  <a:cubicBezTo>
                    <a:pt x="0" y="401"/>
                    <a:pt x="128" y="722"/>
                    <a:pt x="181" y="718"/>
                  </a:cubicBezTo>
                  <a:close/>
                </a:path>
              </a:pathLst>
            </a:custGeom>
            <a:solidFill>
              <a:srgbClr val="BD9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Freeform 63"/>
            <p:cNvSpPr>
              <a:spLocks noEditPoints="1"/>
            </p:cNvSpPr>
            <p:nvPr/>
          </p:nvSpPr>
          <p:spPr bwMode="auto">
            <a:xfrm>
              <a:off x="6744875" y="5440529"/>
              <a:ext cx="347036" cy="342963"/>
            </a:xfrm>
            <a:custGeom>
              <a:avLst/>
              <a:gdLst>
                <a:gd name="T0" fmla="*/ 0 w 180"/>
                <a:gd name="T1" fmla="*/ 172 h 178"/>
                <a:gd name="T2" fmla="*/ 2 w 180"/>
                <a:gd name="T3" fmla="*/ 178 h 178"/>
                <a:gd name="T4" fmla="*/ 57 w 180"/>
                <a:gd name="T5" fmla="*/ 105 h 178"/>
                <a:gd name="T6" fmla="*/ 0 w 180"/>
                <a:gd name="T7" fmla="*/ 172 h 178"/>
                <a:gd name="T8" fmla="*/ 180 w 180"/>
                <a:gd name="T9" fmla="*/ 1 h 178"/>
                <a:gd name="T10" fmla="*/ 180 w 180"/>
                <a:gd name="T11" fmla="*/ 0 h 178"/>
                <a:gd name="T12" fmla="*/ 93 w 180"/>
                <a:gd name="T13" fmla="*/ 72 h 178"/>
                <a:gd name="T14" fmla="*/ 180 w 180"/>
                <a:gd name="T15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78">
                  <a:moveTo>
                    <a:pt x="0" y="172"/>
                  </a:moveTo>
                  <a:cubicBezTo>
                    <a:pt x="0" y="172"/>
                    <a:pt x="1" y="174"/>
                    <a:pt x="2" y="178"/>
                  </a:cubicBezTo>
                  <a:cubicBezTo>
                    <a:pt x="20" y="144"/>
                    <a:pt x="40" y="126"/>
                    <a:pt x="57" y="105"/>
                  </a:cubicBezTo>
                  <a:cubicBezTo>
                    <a:pt x="33" y="128"/>
                    <a:pt x="12" y="152"/>
                    <a:pt x="0" y="172"/>
                  </a:cubicBezTo>
                  <a:close/>
                  <a:moveTo>
                    <a:pt x="180" y="1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62" y="14"/>
                    <a:pt x="128" y="41"/>
                    <a:pt x="93" y="72"/>
                  </a:cubicBezTo>
                  <a:cubicBezTo>
                    <a:pt x="116" y="53"/>
                    <a:pt x="147" y="28"/>
                    <a:pt x="180" y="1"/>
                  </a:cubicBezTo>
                  <a:close/>
                </a:path>
              </a:pathLst>
            </a:custGeom>
            <a:solidFill>
              <a:srgbClr val="AB8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Freeform 64"/>
            <p:cNvSpPr>
              <a:spLocks noEditPoints="1"/>
            </p:cNvSpPr>
            <p:nvPr/>
          </p:nvSpPr>
          <p:spPr bwMode="auto">
            <a:xfrm>
              <a:off x="6475229" y="4936267"/>
              <a:ext cx="826858" cy="550696"/>
            </a:xfrm>
            <a:custGeom>
              <a:avLst/>
              <a:gdLst>
                <a:gd name="T0" fmla="*/ 0 w 429"/>
                <a:gd name="T1" fmla="*/ 286 h 286"/>
                <a:gd name="T2" fmla="*/ 1 w 429"/>
                <a:gd name="T3" fmla="*/ 284 h 286"/>
                <a:gd name="T4" fmla="*/ 74 w 429"/>
                <a:gd name="T5" fmla="*/ 235 h 286"/>
                <a:gd name="T6" fmla="*/ 0 w 429"/>
                <a:gd name="T7" fmla="*/ 286 h 286"/>
                <a:gd name="T8" fmla="*/ 429 w 429"/>
                <a:gd name="T9" fmla="*/ 0 h 286"/>
                <a:gd name="T10" fmla="*/ 241 w 429"/>
                <a:gd name="T11" fmla="*/ 107 h 286"/>
                <a:gd name="T12" fmla="*/ 124 w 429"/>
                <a:gd name="T13" fmla="*/ 203 h 286"/>
                <a:gd name="T14" fmla="*/ 94 w 429"/>
                <a:gd name="T15" fmla="*/ 223 h 286"/>
                <a:gd name="T16" fmla="*/ 429 w 429"/>
                <a:gd name="T1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9" h="286">
                  <a:moveTo>
                    <a:pt x="0" y="286"/>
                  </a:moveTo>
                  <a:cubicBezTo>
                    <a:pt x="0" y="285"/>
                    <a:pt x="0" y="285"/>
                    <a:pt x="1" y="284"/>
                  </a:cubicBezTo>
                  <a:cubicBezTo>
                    <a:pt x="22" y="266"/>
                    <a:pt x="46" y="250"/>
                    <a:pt x="74" y="235"/>
                  </a:cubicBezTo>
                  <a:cubicBezTo>
                    <a:pt x="48" y="250"/>
                    <a:pt x="25" y="263"/>
                    <a:pt x="0" y="286"/>
                  </a:cubicBezTo>
                  <a:close/>
                  <a:moveTo>
                    <a:pt x="429" y="0"/>
                  </a:moveTo>
                  <a:cubicBezTo>
                    <a:pt x="394" y="13"/>
                    <a:pt x="352" y="24"/>
                    <a:pt x="241" y="107"/>
                  </a:cubicBezTo>
                  <a:cubicBezTo>
                    <a:pt x="191" y="145"/>
                    <a:pt x="155" y="182"/>
                    <a:pt x="124" y="203"/>
                  </a:cubicBezTo>
                  <a:cubicBezTo>
                    <a:pt x="113" y="210"/>
                    <a:pt x="103" y="217"/>
                    <a:pt x="94" y="223"/>
                  </a:cubicBezTo>
                  <a:cubicBezTo>
                    <a:pt x="166" y="150"/>
                    <a:pt x="323" y="2"/>
                    <a:pt x="429" y="0"/>
                  </a:cubicBezTo>
                  <a:close/>
                </a:path>
              </a:pathLst>
            </a:custGeom>
            <a:solidFill>
              <a:srgbClr val="8C6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Freeform 65"/>
            <p:cNvSpPr/>
            <p:nvPr/>
          </p:nvSpPr>
          <p:spPr bwMode="auto">
            <a:xfrm>
              <a:off x="6165666" y="5262938"/>
              <a:ext cx="861073" cy="979196"/>
            </a:xfrm>
            <a:custGeom>
              <a:avLst/>
              <a:gdLst>
                <a:gd name="T0" fmla="*/ 79 w 447"/>
                <a:gd name="T1" fmla="*/ 508 h 508"/>
                <a:gd name="T2" fmla="*/ 181 w 447"/>
                <a:gd name="T3" fmla="*/ 362 h 508"/>
                <a:gd name="T4" fmla="*/ 366 w 447"/>
                <a:gd name="T5" fmla="*/ 124 h 508"/>
                <a:gd name="T6" fmla="*/ 414 w 447"/>
                <a:gd name="T7" fmla="*/ 46 h 508"/>
                <a:gd name="T8" fmla="*/ 310 w 447"/>
                <a:gd name="T9" fmla="*/ 51 h 508"/>
                <a:gd name="T10" fmla="*/ 148 w 447"/>
                <a:gd name="T11" fmla="*/ 126 h 508"/>
                <a:gd name="T12" fmla="*/ 79 w 447"/>
                <a:gd name="T13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508">
                  <a:moveTo>
                    <a:pt x="79" y="508"/>
                  </a:moveTo>
                  <a:cubicBezTo>
                    <a:pt x="118" y="462"/>
                    <a:pt x="155" y="412"/>
                    <a:pt x="181" y="362"/>
                  </a:cubicBezTo>
                  <a:cubicBezTo>
                    <a:pt x="247" y="232"/>
                    <a:pt x="285" y="175"/>
                    <a:pt x="366" y="124"/>
                  </a:cubicBezTo>
                  <a:cubicBezTo>
                    <a:pt x="447" y="73"/>
                    <a:pt x="434" y="68"/>
                    <a:pt x="414" y="46"/>
                  </a:cubicBezTo>
                  <a:cubicBezTo>
                    <a:pt x="394" y="23"/>
                    <a:pt x="366" y="0"/>
                    <a:pt x="310" y="51"/>
                  </a:cubicBezTo>
                  <a:cubicBezTo>
                    <a:pt x="256" y="100"/>
                    <a:pt x="178" y="145"/>
                    <a:pt x="148" y="126"/>
                  </a:cubicBezTo>
                  <a:cubicBezTo>
                    <a:pt x="0" y="261"/>
                    <a:pt x="35" y="441"/>
                    <a:pt x="79" y="508"/>
                  </a:cubicBezTo>
                  <a:close/>
                </a:path>
              </a:pathLst>
            </a:custGeom>
            <a:solidFill>
              <a:srgbClr val="C99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Freeform 66"/>
            <p:cNvSpPr/>
            <p:nvPr/>
          </p:nvSpPr>
          <p:spPr bwMode="auto">
            <a:xfrm>
              <a:off x="6841817" y="4854804"/>
              <a:ext cx="673706" cy="474120"/>
            </a:xfrm>
            <a:custGeom>
              <a:avLst/>
              <a:gdLst>
                <a:gd name="T0" fmla="*/ 0 w 350"/>
                <a:gd name="T1" fmla="*/ 189 h 246"/>
                <a:gd name="T2" fmla="*/ 291 w 350"/>
                <a:gd name="T3" fmla="*/ 57 h 246"/>
                <a:gd name="T4" fmla="*/ 199 w 350"/>
                <a:gd name="T5" fmla="*/ 246 h 246"/>
                <a:gd name="T6" fmla="*/ 175 w 350"/>
                <a:gd name="T7" fmla="*/ 227 h 246"/>
                <a:gd name="T8" fmla="*/ 0 w 350"/>
                <a:gd name="T9" fmla="*/ 18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246">
                  <a:moveTo>
                    <a:pt x="0" y="189"/>
                  </a:moveTo>
                  <a:cubicBezTo>
                    <a:pt x="87" y="116"/>
                    <a:pt x="232" y="0"/>
                    <a:pt x="291" y="57"/>
                  </a:cubicBezTo>
                  <a:cubicBezTo>
                    <a:pt x="350" y="114"/>
                    <a:pt x="260" y="188"/>
                    <a:pt x="199" y="246"/>
                  </a:cubicBezTo>
                  <a:cubicBezTo>
                    <a:pt x="192" y="239"/>
                    <a:pt x="183" y="231"/>
                    <a:pt x="175" y="227"/>
                  </a:cubicBezTo>
                  <a:cubicBezTo>
                    <a:pt x="126" y="200"/>
                    <a:pt x="67" y="169"/>
                    <a:pt x="0" y="189"/>
                  </a:cubicBezTo>
                  <a:close/>
                </a:path>
              </a:pathLst>
            </a:custGeom>
            <a:solidFill>
              <a:srgbClr val="BD9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Freeform 67"/>
            <p:cNvSpPr/>
            <p:nvPr/>
          </p:nvSpPr>
          <p:spPr bwMode="auto">
            <a:xfrm>
              <a:off x="7145677" y="4912643"/>
              <a:ext cx="313636" cy="302231"/>
            </a:xfrm>
            <a:custGeom>
              <a:avLst/>
              <a:gdLst>
                <a:gd name="T0" fmla="*/ 39 w 163"/>
                <a:gd name="T1" fmla="*/ 127 h 157"/>
                <a:gd name="T2" fmla="*/ 18 w 163"/>
                <a:gd name="T3" fmla="*/ 59 h 157"/>
                <a:gd name="T4" fmla="*/ 127 w 163"/>
                <a:gd name="T5" fmla="*/ 35 h 157"/>
                <a:gd name="T6" fmla="*/ 97 w 163"/>
                <a:gd name="T7" fmla="*/ 135 h 157"/>
                <a:gd name="T8" fmla="*/ 39 w 163"/>
                <a:gd name="T9" fmla="*/ 12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57">
                  <a:moveTo>
                    <a:pt x="39" y="127"/>
                  </a:moveTo>
                  <a:cubicBezTo>
                    <a:pt x="21" y="102"/>
                    <a:pt x="0" y="76"/>
                    <a:pt x="18" y="59"/>
                  </a:cubicBezTo>
                  <a:cubicBezTo>
                    <a:pt x="35" y="43"/>
                    <a:pt x="91" y="0"/>
                    <a:pt x="127" y="35"/>
                  </a:cubicBezTo>
                  <a:cubicBezTo>
                    <a:pt x="163" y="70"/>
                    <a:pt x="128" y="113"/>
                    <a:pt x="97" y="135"/>
                  </a:cubicBezTo>
                  <a:cubicBezTo>
                    <a:pt x="65" y="157"/>
                    <a:pt x="59" y="151"/>
                    <a:pt x="39" y="127"/>
                  </a:cubicBezTo>
                  <a:close/>
                </a:path>
              </a:pathLst>
            </a:custGeom>
            <a:solidFill>
              <a:srgbClr val="DBB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Freeform 68"/>
            <p:cNvSpPr>
              <a:spLocks noEditPoints="1"/>
            </p:cNvSpPr>
            <p:nvPr/>
          </p:nvSpPr>
          <p:spPr bwMode="auto">
            <a:xfrm>
              <a:off x="6945276" y="5163552"/>
              <a:ext cx="196328" cy="230543"/>
            </a:xfrm>
            <a:custGeom>
              <a:avLst/>
              <a:gdLst>
                <a:gd name="T0" fmla="*/ 46 w 102"/>
                <a:gd name="T1" fmla="*/ 109 h 120"/>
                <a:gd name="T2" fmla="*/ 61 w 102"/>
                <a:gd name="T3" fmla="*/ 120 h 120"/>
                <a:gd name="T4" fmla="*/ 46 w 102"/>
                <a:gd name="T5" fmla="*/ 102 h 120"/>
                <a:gd name="T6" fmla="*/ 46 w 102"/>
                <a:gd name="T7" fmla="*/ 109 h 120"/>
                <a:gd name="T8" fmla="*/ 46 w 102"/>
                <a:gd name="T9" fmla="*/ 15 h 120"/>
                <a:gd name="T10" fmla="*/ 46 w 102"/>
                <a:gd name="T11" fmla="*/ 9 h 120"/>
                <a:gd name="T12" fmla="*/ 102 w 102"/>
                <a:gd name="T13" fmla="*/ 88 h 120"/>
                <a:gd name="T14" fmla="*/ 46 w 102"/>
                <a:gd name="T15" fmla="*/ 15 h 120"/>
                <a:gd name="T16" fmla="*/ 0 w 102"/>
                <a:gd name="T17" fmla="*/ 37 h 120"/>
                <a:gd name="T18" fmla="*/ 46 w 102"/>
                <a:gd name="T19" fmla="*/ 109 h 120"/>
                <a:gd name="T20" fmla="*/ 46 w 102"/>
                <a:gd name="T21" fmla="*/ 102 h 120"/>
                <a:gd name="T22" fmla="*/ 0 w 102"/>
                <a:gd name="T23" fmla="*/ 37 h 120"/>
                <a:gd name="T24" fmla="*/ 46 w 102"/>
                <a:gd name="T25" fmla="*/ 9 h 120"/>
                <a:gd name="T26" fmla="*/ 46 w 102"/>
                <a:gd name="T27" fmla="*/ 15 h 120"/>
                <a:gd name="T28" fmla="*/ 32 w 102"/>
                <a:gd name="T29" fmla="*/ 0 h 120"/>
                <a:gd name="T30" fmla="*/ 46 w 102"/>
                <a:gd name="T31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20">
                  <a:moveTo>
                    <a:pt x="46" y="109"/>
                  </a:moveTo>
                  <a:cubicBezTo>
                    <a:pt x="51" y="113"/>
                    <a:pt x="56" y="117"/>
                    <a:pt x="61" y="120"/>
                  </a:cubicBezTo>
                  <a:cubicBezTo>
                    <a:pt x="57" y="115"/>
                    <a:pt x="52" y="109"/>
                    <a:pt x="46" y="102"/>
                  </a:cubicBezTo>
                  <a:cubicBezTo>
                    <a:pt x="46" y="109"/>
                    <a:pt x="46" y="109"/>
                    <a:pt x="46" y="109"/>
                  </a:cubicBezTo>
                  <a:close/>
                  <a:moveTo>
                    <a:pt x="46" y="15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70" y="26"/>
                    <a:pt x="93" y="58"/>
                    <a:pt x="102" y="88"/>
                  </a:cubicBezTo>
                  <a:cubicBezTo>
                    <a:pt x="85" y="63"/>
                    <a:pt x="63" y="34"/>
                    <a:pt x="46" y="15"/>
                  </a:cubicBezTo>
                  <a:close/>
                  <a:moveTo>
                    <a:pt x="0" y="37"/>
                  </a:moveTo>
                  <a:cubicBezTo>
                    <a:pt x="6" y="63"/>
                    <a:pt x="27" y="92"/>
                    <a:pt x="46" y="109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31" y="83"/>
                    <a:pt x="12" y="58"/>
                    <a:pt x="0" y="37"/>
                  </a:cubicBezTo>
                  <a:close/>
                  <a:moveTo>
                    <a:pt x="46" y="9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1" y="9"/>
                    <a:pt x="36" y="4"/>
                    <a:pt x="32" y="0"/>
                  </a:cubicBezTo>
                  <a:cubicBezTo>
                    <a:pt x="37" y="2"/>
                    <a:pt x="42" y="5"/>
                    <a:pt x="46" y="9"/>
                  </a:cubicBezTo>
                  <a:close/>
                </a:path>
              </a:pathLst>
            </a:custGeom>
            <a:solidFill>
              <a:srgbClr val="8C6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Freeform 69"/>
            <p:cNvSpPr>
              <a:spLocks noEditPoints="1"/>
            </p:cNvSpPr>
            <p:nvPr/>
          </p:nvSpPr>
          <p:spPr bwMode="auto">
            <a:xfrm>
              <a:off x="8801837" y="1212554"/>
              <a:ext cx="562915" cy="564545"/>
            </a:xfrm>
            <a:custGeom>
              <a:avLst/>
              <a:gdLst>
                <a:gd name="T0" fmla="*/ 146 w 292"/>
                <a:gd name="T1" fmla="*/ 0 h 293"/>
                <a:gd name="T2" fmla="*/ 249 w 292"/>
                <a:gd name="T3" fmla="*/ 43 h 293"/>
                <a:gd name="T4" fmla="*/ 292 w 292"/>
                <a:gd name="T5" fmla="*/ 146 h 293"/>
                <a:gd name="T6" fmla="*/ 249 w 292"/>
                <a:gd name="T7" fmla="*/ 250 h 293"/>
                <a:gd name="T8" fmla="*/ 146 w 292"/>
                <a:gd name="T9" fmla="*/ 293 h 293"/>
                <a:gd name="T10" fmla="*/ 146 w 292"/>
                <a:gd name="T11" fmla="*/ 269 h 293"/>
                <a:gd name="T12" fmla="*/ 232 w 292"/>
                <a:gd name="T13" fmla="*/ 233 h 293"/>
                <a:gd name="T14" fmla="*/ 268 w 292"/>
                <a:gd name="T15" fmla="*/ 146 h 293"/>
                <a:gd name="T16" fmla="*/ 232 w 292"/>
                <a:gd name="T17" fmla="*/ 60 h 293"/>
                <a:gd name="T18" fmla="*/ 146 w 292"/>
                <a:gd name="T19" fmla="*/ 24 h 293"/>
                <a:gd name="T20" fmla="*/ 146 w 292"/>
                <a:gd name="T21" fmla="*/ 0 h 293"/>
                <a:gd name="T22" fmla="*/ 146 w 292"/>
                <a:gd name="T23" fmla="*/ 293 h 293"/>
                <a:gd name="T24" fmla="*/ 43 w 292"/>
                <a:gd name="T25" fmla="*/ 250 h 293"/>
                <a:gd name="T26" fmla="*/ 0 w 292"/>
                <a:gd name="T27" fmla="*/ 146 h 293"/>
                <a:gd name="T28" fmla="*/ 43 w 292"/>
                <a:gd name="T29" fmla="*/ 43 h 293"/>
                <a:gd name="T30" fmla="*/ 146 w 292"/>
                <a:gd name="T31" fmla="*/ 0 h 293"/>
                <a:gd name="T32" fmla="*/ 146 w 292"/>
                <a:gd name="T33" fmla="*/ 24 h 293"/>
                <a:gd name="T34" fmla="*/ 60 w 292"/>
                <a:gd name="T35" fmla="*/ 60 h 293"/>
                <a:gd name="T36" fmla="*/ 24 w 292"/>
                <a:gd name="T37" fmla="*/ 146 h 293"/>
                <a:gd name="T38" fmla="*/ 60 w 292"/>
                <a:gd name="T39" fmla="*/ 233 h 293"/>
                <a:gd name="T40" fmla="*/ 146 w 292"/>
                <a:gd name="T41" fmla="*/ 269 h 293"/>
                <a:gd name="T42" fmla="*/ 146 w 292"/>
                <a:gd name="T43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2" h="293">
                  <a:moveTo>
                    <a:pt x="146" y="0"/>
                  </a:moveTo>
                  <a:cubicBezTo>
                    <a:pt x="186" y="0"/>
                    <a:pt x="223" y="17"/>
                    <a:pt x="249" y="43"/>
                  </a:cubicBezTo>
                  <a:cubicBezTo>
                    <a:pt x="276" y="70"/>
                    <a:pt x="292" y="106"/>
                    <a:pt x="292" y="146"/>
                  </a:cubicBezTo>
                  <a:cubicBezTo>
                    <a:pt x="292" y="187"/>
                    <a:pt x="276" y="223"/>
                    <a:pt x="249" y="250"/>
                  </a:cubicBezTo>
                  <a:cubicBezTo>
                    <a:pt x="223" y="276"/>
                    <a:pt x="186" y="293"/>
                    <a:pt x="146" y="293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80" y="269"/>
                    <a:pt x="210" y="255"/>
                    <a:pt x="232" y="233"/>
                  </a:cubicBezTo>
                  <a:cubicBezTo>
                    <a:pt x="254" y="211"/>
                    <a:pt x="268" y="180"/>
                    <a:pt x="268" y="146"/>
                  </a:cubicBezTo>
                  <a:cubicBezTo>
                    <a:pt x="268" y="113"/>
                    <a:pt x="254" y="82"/>
                    <a:pt x="232" y="60"/>
                  </a:cubicBezTo>
                  <a:cubicBezTo>
                    <a:pt x="210" y="38"/>
                    <a:pt x="180" y="24"/>
                    <a:pt x="146" y="24"/>
                  </a:cubicBezTo>
                  <a:lnTo>
                    <a:pt x="146" y="0"/>
                  </a:lnTo>
                  <a:close/>
                  <a:moveTo>
                    <a:pt x="146" y="293"/>
                  </a:moveTo>
                  <a:cubicBezTo>
                    <a:pt x="106" y="293"/>
                    <a:pt x="69" y="276"/>
                    <a:pt x="43" y="250"/>
                  </a:cubicBezTo>
                  <a:cubicBezTo>
                    <a:pt x="16" y="223"/>
                    <a:pt x="0" y="187"/>
                    <a:pt x="0" y="146"/>
                  </a:cubicBezTo>
                  <a:cubicBezTo>
                    <a:pt x="0" y="106"/>
                    <a:pt x="16" y="70"/>
                    <a:pt x="43" y="43"/>
                  </a:cubicBezTo>
                  <a:cubicBezTo>
                    <a:pt x="69" y="17"/>
                    <a:pt x="106" y="0"/>
                    <a:pt x="146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12" y="24"/>
                    <a:pt x="82" y="38"/>
                    <a:pt x="60" y="60"/>
                  </a:cubicBezTo>
                  <a:cubicBezTo>
                    <a:pt x="38" y="82"/>
                    <a:pt x="24" y="113"/>
                    <a:pt x="24" y="146"/>
                  </a:cubicBezTo>
                  <a:cubicBezTo>
                    <a:pt x="24" y="180"/>
                    <a:pt x="38" y="211"/>
                    <a:pt x="60" y="233"/>
                  </a:cubicBezTo>
                  <a:cubicBezTo>
                    <a:pt x="82" y="255"/>
                    <a:pt x="112" y="269"/>
                    <a:pt x="146" y="269"/>
                  </a:cubicBezTo>
                  <a:lnTo>
                    <a:pt x="146" y="293"/>
                  </a:lnTo>
                  <a:close/>
                </a:path>
              </a:pathLst>
            </a:cu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Oval 70"/>
            <p:cNvSpPr>
              <a:spLocks noChangeArrowheads="1"/>
            </p:cNvSpPr>
            <p:nvPr/>
          </p:nvSpPr>
          <p:spPr bwMode="auto">
            <a:xfrm>
              <a:off x="8825462" y="1235364"/>
              <a:ext cx="515666" cy="518110"/>
            </a:xfrm>
            <a:prstGeom prst="ellipse">
              <a:avLst/>
            </a:pr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Freeform 71"/>
            <p:cNvSpPr>
              <a:spLocks noEditPoints="1"/>
            </p:cNvSpPr>
            <p:nvPr/>
          </p:nvSpPr>
          <p:spPr bwMode="auto">
            <a:xfrm>
              <a:off x="8917516" y="1464277"/>
              <a:ext cx="331558" cy="152337"/>
            </a:xfrm>
            <a:custGeom>
              <a:avLst/>
              <a:gdLst>
                <a:gd name="T0" fmla="*/ 362 w 407"/>
                <a:gd name="T1" fmla="*/ 26 h 187"/>
                <a:gd name="T2" fmla="*/ 336 w 407"/>
                <a:gd name="T3" fmla="*/ 187 h 187"/>
                <a:gd name="T4" fmla="*/ 343 w 407"/>
                <a:gd name="T5" fmla="*/ 26 h 187"/>
                <a:gd name="T6" fmla="*/ 352 w 407"/>
                <a:gd name="T7" fmla="*/ 79 h 187"/>
                <a:gd name="T8" fmla="*/ 336 w 407"/>
                <a:gd name="T9" fmla="*/ 135 h 187"/>
                <a:gd name="T10" fmla="*/ 308 w 407"/>
                <a:gd name="T11" fmla="*/ 187 h 187"/>
                <a:gd name="T12" fmla="*/ 308 w 407"/>
                <a:gd name="T13" fmla="*/ 187 h 187"/>
                <a:gd name="T14" fmla="*/ 326 w 407"/>
                <a:gd name="T15" fmla="*/ 62 h 187"/>
                <a:gd name="T16" fmla="*/ 317 w 407"/>
                <a:gd name="T17" fmla="*/ 114 h 187"/>
                <a:gd name="T18" fmla="*/ 308 w 407"/>
                <a:gd name="T19" fmla="*/ 187 h 187"/>
                <a:gd name="T20" fmla="*/ 308 w 407"/>
                <a:gd name="T21" fmla="*/ 0 h 187"/>
                <a:gd name="T22" fmla="*/ 282 w 407"/>
                <a:gd name="T23" fmla="*/ 114 h 187"/>
                <a:gd name="T24" fmla="*/ 291 w 407"/>
                <a:gd name="T25" fmla="*/ 26 h 187"/>
                <a:gd name="T26" fmla="*/ 282 w 407"/>
                <a:gd name="T27" fmla="*/ 187 h 187"/>
                <a:gd name="T28" fmla="*/ 282 w 407"/>
                <a:gd name="T29" fmla="*/ 0 h 187"/>
                <a:gd name="T30" fmla="*/ 256 w 407"/>
                <a:gd name="T31" fmla="*/ 62 h 187"/>
                <a:gd name="T32" fmla="*/ 265 w 407"/>
                <a:gd name="T33" fmla="*/ 114 h 187"/>
                <a:gd name="T34" fmla="*/ 256 w 407"/>
                <a:gd name="T35" fmla="*/ 187 h 187"/>
                <a:gd name="T36" fmla="*/ 256 w 407"/>
                <a:gd name="T37" fmla="*/ 0 h 187"/>
                <a:gd name="T38" fmla="*/ 230 w 407"/>
                <a:gd name="T39" fmla="*/ 114 h 187"/>
                <a:gd name="T40" fmla="*/ 237 w 407"/>
                <a:gd name="T41" fmla="*/ 26 h 187"/>
                <a:gd name="T42" fmla="*/ 230 w 407"/>
                <a:gd name="T43" fmla="*/ 187 h 187"/>
                <a:gd name="T44" fmla="*/ 230 w 407"/>
                <a:gd name="T45" fmla="*/ 0 h 187"/>
                <a:gd name="T46" fmla="*/ 201 w 407"/>
                <a:gd name="T47" fmla="*/ 62 h 187"/>
                <a:gd name="T48" fmla="*/ 211 w 407"/>
                <a:gd name="T49" fmla="*/ 114 h 187"/>
                <a:gd name="T50" fmla="*/ 201 w 407"/>
                <a:gd name="T51" fmla="*/ 187 h 187"/>
                <a:gd name="T52" fmla="*/ 201 w 407"/>
                <a:gd name="T53" fmla="*/ 0 h 187"/>
                <a:gd name="T54" fmla="*/ 175 w 407"/>
                <a:gd name="T55" fmla="*/ 114 h 187"/>
                <a:gd name="T56" fmla="*/ 185 w 407"/>
                <a:gd name="T57" fmla="*/ 26 h 187"/>
                <a:gd name="T58" fmla="*/ 175 w 407"/>
                <a:gd name="T59" fmla="*/ 187 h 187"/>
                <a:gd name="T60" fmla="*/ 175 w 407"/>
                <a:gd name="T61" fmla="*/ 0 h 187"/>
                <a:gd name="T62" fmla="*/ 149 w 407"/>
                <a:gd name="T63" fmla="*/ 62 h 187"/>
                <a:gd name="T64" fmla="*/ 159 w 407"/>
                <a:gd name="T65" fmla="*/ 114 h 187"/>
                <a:gd name="T66" fmla="*/ 149 w 407"/>
                <a:gd name="T67" fmla="*/ 187 h 187"/>
                <a:gd name="T68" fmla="*/ 149 w 407"/>
                <a:gd name="T69" fmla="*/ 0 h 187"/>
                <a:gd name="T70" fmla="*/ 123 w 407"/>
                <a:gd name="T71" fmla="*/ 114 h 187"/>
                <a:gd name="T72" fmla="*/ 130 w 407"/>
                <a:gd name="T73" fmla="*/ 26 h 187"/>
                <a:gd name="T74" fmla="*/ 123 w 407"/>
                <a:gd name="T75" fmla="*/ 187 h 187"/>
                <a:gd name="T76" fmla="*/ 123 w 407"/>
                <a:gd name="T77" fmla="*/ 0 h 187"/>
                <a:gd name="T78" fmla="*/ 95 w 407"/>
                <a:gd name="T79" fmla="*/ 62 h 187"/>
                <a:gd name="T80" fmla="*/ 104 w 407"/>
                <a:gd name="T81" fmla="*/ 114 h 187"/>
                <a:gd name="T82" fmla="*/ 95 w 407"/>
                <a:gd name="T83" fmla="*/ 187 h 187"/>
                <a:gd name="T84" fmla="*/ 95 w 407"/>
                <a:gd name="T85" fmla="*/ 0 h 187"/>
                <a:gd name="T86" fmla="*/ 69 w 407"/>
                <a:gd name="T87" fmla="*/ 114 h 187"/>
                <a:gd name="T88" fmla="*/ 78 w 407"/>
                <a:gd name="T89" fmla="*/ 26 h 187"/>
                <a:gd name="T90" fmla="*/ 69 w 407"/>
                <a:gd name="T91" fmla="*/ 187 h 187"/>
                <a:gd name="T92" fmla="*/ 69 w 407"/>
                <a:gd name="T93" fmla="*/ 114 h 187"/>
                <a:gd name="T94" fmla="*/ 69 w 407"/>
                <a:gd name="T95" fmla="*/ 0 h 187"/>
                <a:gd name="T96" fmla="*/ 43 w 407"/>
                <a:gd name="T97" fmla="*/ 62 h 187"/>
                <a:gd name="T98" fmla="*/ 26 w 407"/>
                <a:gd name="T99" fmla="*/ 62 h 187"/>
                <a:gd name="T100" fmla="*/ 0 w 407"/>
                <a:gd name="T10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7" h="187">
                  <a:moveTo>
                    <a:pt x="362" y="187"/>
                  </a:moveTo>
                  <a:lnTo>
                    <a:pt x="407" y="187"/>
                  </a:lnTo>
                  <a:lnTo>
                    <a:pt x="407" y="0"/>
                  </a:lnTo>
                  <a:lnTo>
                    <a:pt x="362" y="0"/>
                  </a:lnTo>
                  <a:lnTo>
                    <a:pt x="362" y="26"/>
                  </a:lnTo>
                  <a:lnTo>
                    <a:pt x="378" y="26"/>
                  </a:lnTo>
                  <a:lnTo>
                    <a:pt x="378" y="62"/>
                  </a:lnTo>
                  <a:lnTo>
                    <a:pt x="362" y="62"/>
                  </a:lnTo>
                  <a:lnTo>
                    <a:pt x="362" y="187"/>
                  </a:lnTo>
                  <a:close/>
                  <a:moveTo>
                    <a:pt x="336" y="187"/>
                  </a:moveTo>
                  <a:lnTo>
                    <a:pt x="362" y="187"/>
                  </a:lnTo>
                  <a:lnTo>
                    <a:pt x="362" y="62"/>
                  </a:lnTo>
                  <a:lnTo>
                    <a:pt x="343" y="62"/>
                  </a:lnTo>
                  <a:lnTo>
                    <a:pt x="343" y="26"/>
                  </a:lnTo>
                  <a:lnTo>
                    <a:pt x="343" y="26"/>
                  </a:lnTo>
                  <a:lnTo>
                    <a:pt x="362" y="26"/>
                  </a:lnTo>
                  <a:lnTo>
                    <a:pt x="362" y="0"/>
                  </a:lnTo>
                  <a:lnTo>
                    <a:pt x="336" y="0"/>
                  </a:lnTo>
                  <a:lnTo>
                    <a:pt x="336" y="79"/>
                  </a:lnTo>
                  <a:lnTo>
                    <a:pt x="352" y="79"/>
                  </a:lnTo>
                  <a:lnTo>
                    <a:pt x="352" y="114"/>
                  </a:lnTo>
                  <a:lnTo>
                    <a:pt x="352" y="114"/>
                  </a:lnTo>
                  <a:lnTo>
                    <a:pt x="336" y="114"/>
                  </a:lnTo>
                  <a:lnTo>
                    <a:pt x="336" y="135"/>
                  </a:lnTo>
                  <a:lnTo>
                    <a:pt x="336" y="135"/>
                  </a:lnTo>
                  <a:lnTo>
                    <a:pt x="336" y="171"/>
                  </a:lnTo>
                  <a:lnTo>
                    <a:pt x="336" y="171"/>
                  </a:lnTo>
                  <a:lnTo>
                    <a:pt x="336" y="171"/>
                  </a:lnTo>
                  <a:lnTo>
                    <a:pt x="336" y="187"/>
                  </a:lnTo>
                  <a:close/>
                  <a:moveTo>
                    <a:pt x="308" y="187"/>
                  </a:moveTo>
                  <a:lnTo>
                    <a:pt x="336" y="187"/>
                  </a:lnTo>
                  <a:lnTo>
                    <a:pt x="336" y="171"/>
                  </a:lnTo>
                  <a:lnTo>
                    <a:pt x="308" y="171"/>
                  </a:lnTo>
                  <a:lnTo>
                    <a:pt x="308" y="187"/>
                  </a:lnTo>
                  <a:lnTo>
                    <a:pt x="308" y="187"/>
                  </a:lnTo>
                  <a:close/>
                  <a:moveTo>
                    <a:pt x="336" y="0"/>
                  </a:moveTo>
                  <a:lnTo>
                    <a:pt x="308" y="0"/>
                  </a:lnTo>
                  <a:lnTo>
                    <a:pt x="308" y="26"/>
                  </a:lnTo>
                  <a:lnTo>
                    <a:pt x="326" y="26"/>
                  </a:lnTo>
                  <a:lnTo>
                    <a:pt x="326" y="62"/>
                  </a:lnTo>
                  <a:lnTo>
                    <a:pt x="308" y="62"/>
                  </a:lnTo>
                  <a:lnTo>
                    <a:pt x="308" y="135"/>
                  </a:lnTo>
                  <a:lnTo>
                    <a:pt x="336" y="135"/>
                  </a:lnTo>
                  <a:lnTo>
                    <a:pt x="336" y="114"/>
                  </a:lnTo>
                  <a:lnTo>
                    <a:pt x="317" y="114"/>
                  </a:lnTo>
                  <a:lnTo>
                    <a:pt x="317" y="79"/>
                  </a:lnTo>
                  <a:lnTo>
                    <a:pt x="336" y="79"/>
                  </a:lnTo>
                  <a:lnTo>
                    <a:pt x="336" y="0"/>
                  </a:lnTo>
                  <a:close/>
                  <a:moveTo>
                    <a:pt x="282" y="187"/>
                  </a:moveTo>
                  <a:lnTo>
                    <a:pt x="308" y="187"/>
                  </a:lnTo>
                  <a:lnTo>
                    <a:pt x="308" y="171"/>
                  </a:lnTo>
                  <a:lnTo>
                    <a:pt x="282" y="171"/>
                  </a:lnTo>
                  <a:lnTo>
                    <a:pt x="282" y="187"/>
                  </a:lnTo>
                  <a:lnTo>
                    <a:pt x="282" y="187"/>
                  </a:lnTo>
                  <a:close/>
                  <a:moveTo>
                    <a:pt x="308" y="0"/>
                  </a:moveTo>
                  <a:lnTo>
                    <a:pt x="282" y="0"/>
                  </a:lnTo>
                  <a:lnTo>
                    <a:pt x="282" y="79"/>
                  </a:lnTo>
                  <a:lnTo>
                    <a:pt x="300" y="79"/>
                  </a:lnTo>
                  <a:lnTo>
                    <a:pt x="300" y="114"/>
                  </a:lnTo>
                  <a:lnTo>
                    <a:pt x="282" y="114"/>
                  </a:lnTo>
                  <a:lnTo>
                    <a:pt x="282" y="135"/>
                  </a:lnTo>
                  <a:lnTo>
                    <a:pt x="308" y="135"/>
                  </a:lnTo>
                  <a:lnTo>
                    <a:pt x="308" y="62"/>
                  </a:lnTo>
                  <a:lnTo>
                    <a:pt x="291" y="62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308" y="26"/>
                  </a:lnTo>
                  <a:lnTo>
                    <a:pt x="308" y="0"/>
                  </a:lnTo>
                  <a:close/>
                  <a:moveTo>
                    <a:pt x="256" y="187"/>
                  </a:moveTo>
                  <a:lnTo>
                    <a:pt x="282" y="187"/>
                  </a:lnTo>
                  <a:lnTo>
                    <a:pt x="282" y="171"/>
                  </a:lnTo>
                  <a:lnTo>
                    <a:pt x="256" y="171"/>
                  </a:lnTo>
                  <a:lnTo>
                    <a:pt x="256" y="187"/>
                  </a:lnTo>
                  <a:lnTo>
                    <a:pt x="256" y="187"/>
                  </a:lnTo>
                  <a:close/>
                  <a:moveTo>
                    <a:pt x="282" y="0"/>
                  </a:moveTo>
                  <a:lnTo>
                    <a:pt x="256" y="0"/>
                  </a:lnTo>
                  <a:lnTo>
                    <a:pt x="256" y="26"/>
                  </a:lnTo>
                  <a:lnTo>
                    <a:pt x="272" y="26"/>
                  </a:lnTo>
                  <a:lnTo>
                    <a:pt x="272" y="62"/>
                  </a:lnTo>
                  <a:lnTo>
                    <a:pt x="256" y="62"/>
                  </a:lnTo>
                  <a:lnTo>
                    <a:pt x="256" y="135"/>
                  </a:lnTo>
                  <a:lnTo>
                    <a:pt x="282" y="135"/>
                  </a:lnTo>
                  <a:lnTo>
                    <a:pt x="282" y="114"/>
                  </a:lnTo>
                  <a:lnTo>
                    <a:pt x="265" y="114"/>
                  </a:lnTo>
                  <a:lnTo>
                    <a:pt x="265" y="114"/>
                  </a:lnTo>
                  <a:lnTo>
                    <a:pt x="265" y="79"/>
                  </a:lnTo>
                  <a:lnTo>
                    <a:pt x="282" y="79"/>
                  </a:lnTo>
                  <a:lnTo>
                    <a:pt x="282" y="0"/>
                  </a:lnTo>
                  <a:close/>
                  <a:moveTo>
                    <a:pt x="230" y="187"/>
                  </a:moveTo>
                  <a:lnTo>
                    <a:pt x="256" y="187"/>
                  </a:lnTo>
                  <a:lnTo>
                    <a:pt x="256" y="171"/>
                  </a:lnTo>
                  <a:lnTo>
                    <a:pt x="230" y="171"/>
                  </a:lnTo>
                  <a:lnTo>
                    <a:pt x="230" y="187"/>
                  </a:lnTo>
                  <a:lnTo>
                    <a:pt x="230" y="187"/>
                  </a:lnTo>
                  <a:close/>
                  <a:moveTo>
                    <a:pt x="256" y="0"/>
                  </a:moveTo>
                  <a:lnTo>
                    <a:pt x="230" y="0"/>
                  </a:lnTo>
                  <a:lnTo>
                    <a:pt x="230" y="79"/>
                  </a:lnTo>
                  <a:lnTo>
                    <a:pt x="246" y="79"/>
                  </a:lnTo>
                  <a:lnTo>
                    <a:pt x="246" y="114"/>
                  </a:lnTo>
                  <a:lnTo>
                    <a:pt x="230" y="114"/>
                  </a:lnTo>
                  <a:lnTo>
                    <a:pt x="230" y="135"/>
                  </a:lnTo>
                  <a:lnTo>
                    <a:pt x="256" y="135"/>
                  </a:lnTo>
                  <a:lnTo>
                    <a:pt x="256" y="62"/>
                  </a:lnTo>
                  <a:lnTo>
                    <a:pt x="237" y="62"/>
                  </a:lnTo>
                  <a:lnTo>
                    <a:pt x="237" y="26"/>
                  </a:lnTo>
                  <a:lnTo>
                    <a:pt x="237" y="26"/>
                  </a:lnTo>
                  <a:lnTo>
                    <a:pt x="256" y="26"/>
                  </a:lnTo>
                  <a:lnTo>
                    <a:pt x="256" y="0"/>
                  </a:lnTo>
                  <a:close/>
                  <a:moveTo>
                    <a:pt x="201" y="187"/>
                  </a:moveTo>
                  <a:lnTo>
                    <a:pt x="230" y="187"/>
                  </a:lnTo>
                  <a:lnTo>
                    <a:pt x="230" y="171"/>
                  </a:lnTo>
                  <a:lnTo>
                    <a:pt x="201" y="171"/>
                  </a:lnTo>
                  <a:lnTo>
                    <a:pt x="201" y="187"/>
                  </a:lnTo>
                  <a:lnTo>
                    <a:pt x="201" y="187"/>
                  </a:lnTo>
                  <a:close/>
                  <a:moveTo>
                    <a:pt x="230" y="0"/>
                  </a:moveTo>
                  <a:lnTo>
                    <a:pt x="201" y="0"/>
                  </a:lnTo>
                  <a:lnTo>
                    <a:pt x="201" y="26"/>
                  </a:lnTo>
                  <a:lnTo>
                    <a:pt x="220" y="26"/>
                  </a:lnTo>
                  <a:lnTo>
                    <a:pt x="220" y="62"/>
                  </a:lnTo>
                  <a:lnTo>
                    <a:pt x="201" y="62"/>
                  </a:lnTo>
                  <a:lnTo>
                    <a:pt x="201" y="135"/>
                  </a:lnTo>
                  <a:lnTo>
                    <a:pt x="230" y="135"/>
                  </a:lnTo>
                  <a:lnTo>
                    <a:pt x="230" y="114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11" y="79"/>
                  </a:lnTo>
                  <a:lnTo>
                    <a:pt x="230" y="79"/>
                  </a:lnTo>
                  <a:lnTo>
                    <a:pt x="230" y="0"/>
                  </a:lnTo>
                  <a:close/>
                  <a:moveTo>
                    <a:pt x="175" y="187"/>
                  </a:moveTo>
                  <a:lnTo>
                    <a:pt x="201" y="187"/>
                  </a:lnTo>
                  <a:lnTo>
                    <a:pt x="201" y="171"/>
                  </a:lnTo>
                  <a:lnTo>
                    <a:pt x="175" y="171"/>
                  </a:lnTo>
                  <a:lnTo>
                    <a:pt x="175" y="187"/>
                  </a:lnTo>
                  <a:lnTo>
                    <a:pt x="175" y="187"/>
                  </a:lnTo>
                  <a:close/>
                  <a:moveTo>
                    <a:pt x="201" y="0"/>
                  </a:moveTo>
                  <a:lnTo>
                    <a:pt x="175" y="0"/>
                  </a:lnTo>
                  <a:lnTo>
                    <a:pt x="175" y="79"/>
                  </a:lnTo>
                  <a:lnTo>
                    <a:pt x="194" y="79"/>
                  </a:lnTo>
                  <a:lnTo>
                    <a:pt x="194" y="114"/>
                  </a:lnTo>
                  <a:lnTo>
                    <a:pt x="175" y="114"/>
                  </a:lnTo>
                  <a:lnTo>
                    <a:pt x="175" y="135"/>
                  </a:lnTo>
                  <a:lnTo>
                    <a:pt x="201" y="135"/>
                  </a:lnTo>
                  <a:lnTo>
                    <a:pt x="201" y="62"/>
                  </a:lnTo>
                  <a:lnTo>
                    <a:pt x="185" y="62"/>
                  </a:lnTo>
                  <a:lnTo>
                    <a:pt x="185" y="26"/>
                  </a:lnTo>
                  <a:lnTo>
                    <a:pt x="185" y="26"/>
                  </a:lnTo>
                  <a:lnTo>
                    <a:pt x="201" y="26"/>
                  </a:lnTo>
                  <a:lnTo>
                    <a:pt x="201" y="0"/>
                  </a:lnTo>
                  <a:close/>
                  <a:moveTo>
                    <a:pt x="149" y="187"/>
                  </a:moveTo>
                  <a:lnTo>
                    <a:pt x="175" y="187"/>
                  </a:lnTo>
                  <a:lnTo>
                    <a:pt x="175" y="171"/>
                  </a:lnTo>
                  <a:lnTo>
                    <a:pt x="149" y="171"/>
                  </a:lnTo>
                  <a:lnTo>
                    <a:pt x="149" y="187"/>
                  </a:lnTo>
                  <a:lnTo>
                    <a:pt x="149" y="187"/>
                  </a:lnTo>
                  <a:close/>
                  <a:moveTo>
                    <a:pt x="175" y="0"/>
                  </a:moveTo>
                  <a:lnTo>
                    <a:pt x="149" y="0"/>
                  </a:lnTo>
                  <a:lnTo>
                    <a:pt x="149" y="26"/>
                  </a:lnTo>
                  <a:lnTo>
                    <a:pt x="166" y="26"/>
                  </a:lnTo>
                  <a:lnTo>
                    <a:pt x="166" y="62"/>
                  </a:lnTo>
                  <a:lnTo>
                    <a:pt x="149" y="62"/>
                  </a:lnTo>
                  <a:lnTo>
                    <a:pt x="149" y="135"/>
                  </a:lnTo>
                  <a:lnTo>
                    <a:pt x="175" y="135"/>
                  </a:lnTo>
                  <a:lnTo>
                    <a:pt x="175" y="114"/>
                  </a:lnTo>
                  <a:lnTo>
                    <a:pt x="159" y="114"/>
                  </a:lnTo>
                  <a:lnTo>
                    <a:pt x="159" y="114"/>
                  </a:lnTo>
                  <a:lnTo>
                    <a:pt x="159" y="79"/>
                  </a:lnTo>
                  <a:lnTo>
                    <a:pt x="175" y="79"/>
                  </a:lnTo>
                  <a:lnTo>
                    <a:pt x="175" y="0"/>
                  </a:lnTo>
                  <a:close/>
                  <a:moveTo>
                    <a:pt x="123" y="187"/>
                  </a:moveTo>
                  <a:lnTo>
                    <a:pt x="149" y="187"/>
                  </a:lnTo>
                  <a:lnTo>
                    <a:pt x="149" y="171"/>
                  </a:lnTo>
                  <a:lnTo>
                    <a:pt x="123" y="171"/>
                  </a:lnTo>
                  <a:lnTo>
                    <a:pt x="123" y="187"/>
                  </a:lnTo>
                  <a:lnTo>
                    <a:pt x="123" y="187"/>
                  </a:lnTo>
                  <a:close/>
                  <a:moveTo>
                    <a:pt x="149" y="0"/>
                  </a:moveTo>
                  <a:lnTo>
                    <a:pt x="123" y="0"/>
                  </a:lnTo>
                  <a:lnTo>
                    <a:pt x="123" y="79"/>
                  </a:lnTo>
                  <a:lnTo>
                    <a:pt x="140" y="79"/>
                  </a:lnTo>
                  <a:lnTo>
                    <a:pt x="140" y="114"/>
                  </a:lnTo>
                  <a:lnTo>
                    <a:pt x="123" y="114"/>
                  </a:lnTo>
                  <a:lnTo>
                    <a:pt x="123" y="135"/>
                  </a:lnTo>
                  <a:lnTo>
                    <a:pt x="149" y="135"/>
                  </a:lnTo>
                  <a:lnTo>
                    <a:pt x="149" y="62"/>
                  </a:lnTo>
                  <a:lnTo>
                    <a:pt x="130" y="6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49" y="26"/>
                  </a:lnTo>
                  <a:lnTo>
                    <a:pt x="149" y="0"/>
                  </a:lnTo>
                  <a:close/>
                  <a:moveTo>
                    <a:pt x="95" y="187"/>
                  </a:moveTo>
                  <a:lnTo>
                    <a:pt x="123" y="187"/>
                  </a:lnTo>
                  <a:lnTo>
                    <a:pt x="123" y="171"/>
                  </a:lnTo>
                  <a:lnTo>
                    <a:pt x="95" y="171"/>
                  </a:lnTo>
                  <a:lnTo>
                    <a:pt x="95" y="187"/>
                  </a:lnTo>
                  <a:lnTo>
                    <a:pt x="95" y="187"/>
                  </a:lnTo>
                  <a:close/>
                  <a:moveTo>
                    <a:pt x="123" y="0"/>
                  </a:moveTo>
                  <a:lnTo>
                    <a:pt x="95" y="0"/>
                  </a:lnTo>
                  <a:lnTo>
                    <a:pt x="95" y="26"/>
                  </a:lnTo>
                  <a:lnTo>
                    <a:pt x="114" y="26"/>
                  </a:lnTo>
                  <a:lnTo>
                    <a:pt x="114" y="62"/>
                  </a:lnTo>
                  <a:lnTo>
                    <a:pt x="95" y="62"/>
                  </a:lnTo>
                  <a:lnTo>
                    <a:pt x="95" y="135"/>
                  </a:lnTo>
                  <a:lnTo>
                    <a:pt x="123" y="135"/>
                  </a:lnTo>
                  <a:lnTo>
                    <a:pt x="123" y="114"/>
                  </a:lnTo>
                  <a:lnTo>
                    <a:pt x="104" y="114"/>
                  </a:lnTo>
                  <a:lnTo>
                    <a:pt x="104" y="114"/>
                  </a:lnTo>
                  <a:lnTo>
                    <a:pt x="104" y="79"/>
                  </a:lnTo>
                  <a:lnTo>
                    <a:pt x="123" y="79"/>
                  </a:lnTo>
                  <a:lnTo>
                    <a:pt x="123" y="0"/>
                  </a:lnTo>
                  <a:close/>
                  <a:moveTo>
                    <a:pt x="69" y="187"/>
                  </a:moveTo>
                  <a:lnTo>
                    <a:pt x="95" y="187"/>
                  </a:lnTo>
                  <a:lnTo>
                    <a:pt x="95" y="171"/>
                  </a:lnTo>
                  <a:lnTo>
                    <a:pt x="69" y="171"/>
                  </a:lnTo>
                  <a:lnTo>
                    <a:pt x="69" y="187"/>
                  </a:lnTo>
                  <a:lnTo>
                    <a:pt x="69" y="187"/>
                  </a:lnTo>
                  <a:close/>
                  <a:moveTo>
                    <a:pt x="95" y="0"/>
                  </a:moveTo>
                  <a:lnTo>
                    <a:pt x="69" y="0"/>
                  </a:lnTo>
                  <a:lnTo>
                    <a:pt x="69" y="79"/>
                  </a:lnTo>
                  <a:lnTo>
                    <a:pt x="88" y="79"/>
                  </a:lnTo>
                  <a:lnTo>
                    <a:pt x="88" y="114"/>
                  </a:lnTo>
                  <a:lnTo>
                    <a:pt x="69" y="114"/>
                  </a:lnTo>
                  <a:lnTo>
                    <a:pt x="69" y="135"/>
                  </a:lnTo>
                  <a:lnTo>
                    <a:pt x="95" y="135"/>
                  </a:lnTo>
                  <a:lnTo>
                    <a:pt x="95" y="62"/>
                  </a:lnTo>
                  <a:lnTo>
                    <a:pt x="78" y="62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95" y="26"/>
                  </a:lnTo>
                  <a:lnTo>
                    <a:pt x="95" y="0"/>
                  </a:lnTo>
                  <a:close/>
                  <a:moveTo>
                    <a:pt x="43" y="187"/>
                  </a:moveTo>
                  <a:lnTo>
                    <a:pt x="69" y="187"/>
                  </a:lnTo>
                  <a:lnTo>
                    <a:pt x="69" y="171"/>
                  </a:lnTo>
                  <a:lnTo>
                    <a:pt x="69" y="171"/>
                  </a:lnTo>
                  <a:lnTo>
                    <a:pt x="69" y="135"/>
                  </a:lnTo>
                  <a:lnTo>
                    <a:pt x="69" y="135"/>
                  </a:lnTo>
                  <a:lnTo>
                    <a:pt x="69" y="114"/>
                  </a:lnTo>
                  <a:lnTo>
                    <a:pt x="52" y="114"/>
                  </a:lnTo>
                  <a:lnTo>
                    <a:pt x="52" y="114"/>
                  </a:lnTo>
                  <a:lnTo>
                    <a:pt x="52" y="79"/>
                  </a:lnTo>
                  <a:lnTo>
                    <a:pt x="69" y="79"/>
                  </a:lnTo>
                  <a:lnTo>
                    <a:pt x="69" y="0"/>
                  </a:lnTo>
                  <a:lnTo>
                    <a:pt x="43" y="0"/>
                  </a:lnTo>
                  <a:lnTo>
                    <a:pt x="43" y="26"/>
                  </a:lnTo>
                  <a:lnTo>
                    <a:pt x="59" y="26"/>
                  </a:lnTo>
                  <a:lnTo>
                    <a:pt x="59" y="62"/>
                  </a:lnTo>
                  <a:lnTo>
                    <a:pt x="43" y="62"/>
                  </a:lnTo>
                  <a:lnTo>
                    <a:pt x="43" y="187"/>
                  </a:lnTo>
                  <a:close/>
                  <a:moveTo>
                    <a:pt x="0" y="187"/>
                  </a:moveTo>
                  <a:lnTo>
                    <a:pt x="43" y="187"/>
                  </a:lnTo>
                  <a:lnTo>
                    <a:pt x="43" y="62"/>
                  </a:lnTo>
                  <a:lnTo>
                    <a:pt x="26" y="6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3" y="26"/>
                  </a:lnTo>
                  <a:lnTo>
                    <a:pt x="43" y="0"/>
                  </a:lnTo>
                  <a:lnTo>
                    <a:pt x="0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Freeform 72"/>
            <p:cNvSpPr/>
            <p:nvPr/>
          </p:nvSpPr>
          <p:spPr bwMode="auto">
            <a:xfrm>
              <a:off x="8979428" y="1393404"/>
              <a:ext cx="190625" cy="46434"/>
            </a:xfrm>
            <a:custGeom>
              <a:avLst/>
              <a:gdLst>
                <a:gd name="T0" fmla="*/ 0 w 99"/>
                <a:gd name="T1" fmla="*/ 12 h 24"/>
                <a:gd name="T2" fmla="*/ 7 w 99"/>
                <a:gd name="T3" fmla="*/ 24 h 24"/>
                <a:gd name="T4" fmla="*/ 50 w 99"/>
                <a:gd name="T5" fmla="*/ 14 h 24"/>
                <a:gd name="T6" fmla="*/ 92 w 99"/>
                <a:gd name="T7" fmla="*/ 24 h 24"/>
                <a:gd name="T8" fmla="*/ 99 w 99"/>
                <a:gd name="T9" fmla="*/ 12 h 24"/>
                <a:gd name="T10" fmla="*/ 50 w 99"/>
                <a:gd name="T11" fmla="*/ 0 h 24"/>
                <a:gd name="T12" fmla="*/ 0 w 99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4">
                  <a:moveTo>
                    <a:pt x="0" y="12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19" y="18"/>
                    <a:pt x="34" y="14"/>
                    <a:pt x="50" y="14"/>
                  </a:cubicBezTo>
                  <a:cubicBezTo>
                    <a:pt x="65" y="14"/>
                    <a:pt x="80" y="18"/>
                    <a:pt x="92" y="24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5" y="4"/>
                    <a:pt x="68" y="0"/>
                    <a:pt x="50" y="0"/>
                  </a:cubicBezTo>
                  <a:cubicBezTo>
                    <a:pt x="32" y="0"/>
                    <a:pt x="14" y="4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Freeform 73"/>
            <p:cNvSpPr/>
            <p:nvPr/>
          </p:nvSpPr>
          <p:spPr bwMode="auto">
            <a:xfrm>
              <a:off x="8948472" y="1341267"/>
              <a:ext cx="254167" cy="53766"/>
            </a:xfrm>
            <a:custGeom>
              <a:avLst/>
              <a:gdLst>
                <a:gd name="T0" fmla="*/ 132 w 132"/>
                <a:gd name="T1" fmla="*/ 16 h 28"/>
                <a:gd name="T2" fmla="*/ 66 w 132"/>
                <a:gd name="T3" fmla="*/ 0 h 28"/>
                <a:gd name="T4" fmla="*/ 0 w 132"/>
                <a:gd name="T5" fmla="*/ 16 h 28"/>
                <a:gd name="T6" fmla="*/ 6 w 132"/>
                <a:gd name="T7" fmla="*/ 28 h 28"/>
                <a:gd name="T8" fmla="*/ 66 w 132"/>
                <a:gd name="T9" fmla="*/ 14 h 28"/>
                <a:gd name="T10" fmla="*/ 125 w 132"/>
                <a:gd name="T11" fmla="*/ 28 h 28"/>
                <a:gd name="T12" fmla="*/ 132 w 132"/>
                <a:gd name="T1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28">
                  <a:moveTo>
                    <a:pt x="132" y="16"/>
                  </a:moveTo>
                  <a:cubicBezTo>
                    <a:pt x="113" y="6"/>
                    <a:pt x="90" y="0"/>
                    <a:pt x="66" y="0"/>
                  </a:cubicBezTo>
                  <a:cubicBezTo>
                    <a:pt x="42" y="0"/>
                    <a:pt x="18" y="6"/>
                    <a:pt x="0" y="1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3" y="19"/>
                    <a:pt x="44" y="14"/>
                    <a:pt x="66" y="14"/>
                  </a:cubicBezTo>
                  <a:cubicBezTo>
                    <a:pt x="87" y="14"/>
                    <a:pt x="108" y="19"/>
                    <a:pt x="125" y="28"/>
                  </a:cubicBezTo>
                  <a:lnTo>
                    <a:pt x="132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Freeform 74"/>
            <p:cNvSpPr>
              <a:spLocks noEditPoints="1"/>
            </p:cNvSpPr>
            <p:nvPr/>
          </p:nvSpPr>
          <p:spPr bwMode="auto">
            <a:xfrm>
              <a:off x="7247507" y="1223959"/>
              <a:ext cx="560471" cy="562101"/>
            </a:xfrm>
            <a:custGeom>
              <a:avLst/>
              <a:gdLst>
                <a:gd name="T0" fmla="*/ 146 w 291"/>
                <a:gd name="T1" fmla="*/ 0 h 292"/>
                <a:gd name="T2" fmla="*/ 249 w 291"/>
                <a:gd name="T3" fmla="*/ 43 h 292"/>
                <a:gd name="T4" fmla="*/ 291 w 291"/>
                <a:gd name="T5" fmla="*/ 146 h 292"/>
                <a:gd name="T6" fmla="*/ 249 w 291"/>
                <a:gd name="T7" fmla="*/ 249 h 292"/>
                <a:gd name="T8" fmla="*/ 146 w 291"/>
                <a:gd name="T9" fmla="*/ 292 h 292"/>
                <a:gd name="T10" fmla="*/ 146 w 291"/>
                <a:gd name="T11" fmla="*/ 268 h 292"/>
                <a:gd name="T12" fmla="*/ 232 w 291"/>
                <a:gd name="T13" fmla="*/ 232 h 292"/>
                <a:gd name="T14" fmla="*/ 267 w 291"/>
                <a:gd name="T15" fmla="*/ 146 h 292"/>
                <a:gd name="T16" fmla="*/ 232 w 291"/>
                <a:gd name="T17" fmla="*/ 60 h 292"/>
                <a:gd name="T18" fmla="*/ 146 w 291"/>
                <a:gd name="T19" fmla="*/ 24 h 292"/>
                <a:gd name="T20" fmla="*/ 146 w 291"/>
                <a:gd name="T21" fmla="*/ 0 h 292"/>
                <a:gd name="T22" fmla="*/ 146 w 291"/>
                <a:gd name="T23" fmla="*/ 292 h 292"/>
                <a:gd name="T24" fmla="*/ 43 w 291"/>
                <a:gd name="T25" fmla="*/ 249 h 292"/>
                <a:gd name="T26" fmla="*/ 0 w 291"/>
                <a:gd name="T27" fmla="*/ 146 h 292"/>
                <a:gd name="T28" fmla="*/ 43 w 291"/>
                <a:gd name="T29" fmla="*/ 43 h 292"/>
                <a:gd name="T30" fmla="*/ 146 w 291"/>
                <a:gd name="T31" fmla="*/ 0 h 292"/>
                <a:gd name="T32" fmla="*/ 146 w 291"/>
                <a:gd name="T33" fmla="*/ 24 h 292"/>
                <a:gd name="T34" fmla="*/ 60 w 291"/>
                <a:gd name="T35" fmla="*/ 60 h 292"/>
                <a:gd name="T36" fmla="*/ 24 w 291"/>
                <a:gd name="T37" fmla="*/ 146 h 292"/>
                <a:gd name="T38" fmla="*/ 60 w 291"/>
                <a:gd name="T39" fmla="*/ 232 h 292"/>
                <a:gd name="T40" fmla="*/ 146 w 291"/>
                <a:gd name="T41" fmla="*/ 268 h 292"/>
                <a:gd name="T42" fmla="*/ 146 w 291"/>
                <a:gd name="T4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1" h="292">
                  <a:moveTo>
                    <a:pt x="146" y="0"/>
                  </a:moveTo>
                  <a:cubicBezTo>
                    <a:pt x="186" y="0"/>
                    <a:pt x="222" y="17"/>
                    <a:pt x="249" y="43"/>
                  </a:cubicBezTo>
                  <a:cubicBezTo>
                    <a:pt x="275" y="69"/>
                    <a:pt x="291" y="106"/>
                    <a:pt x="291" y="146"/>
                  </a:cubicBezTo>
                  <a:cubicBezTo>
                    <a:pt x="291" y="186"/>
                    <a:pt x="275" y="223"/>
                    <a:pt x="249" y="249"/>
                  </a:cubicBezTo>
                  <a:cubicBezTo>
                    <a:pt x="222" y="276"/>
                    <a:pt x="186" y="292"/>
                    <a:pt x="146" y="292"/>
                  </a:cubicBezTo>
                  <a:cubicBezTo>
                    <a:pt x="146" y="268"/>
                    <a:pt x="146" y="268"/>
                    <a:pt x="146" y="268"/>
                  </a:cubicBezTo>
                  <a:cubicBezTo>
                    <a:pt x="179" y="268"/>
                    <a:pt x="210" y="254"/>
                    <a:pt x="232" y="232"/>
                  </a:cubicBezTo>
                  <a:cubicBezTo>
                    <a:pt x="254" y="210"/>
                    <a:pt x="267" y="180"/>
                    <a:pt x="267" y="146"/>
                  </a:cubicBezTo>
                  <a:cubicBezTo>
                    <a:pt x="267" y="113"/>
                    <a:pt x="254" y="82"/>
                    <a:pt x="232" y="60"/>
                  </a:cubicBezTo>
                  <a:cubicBezTo>
                    <a:pt x="210" y="38"/>
                    <a:pt x="179" y="24"/>
                    <a:pt x="146" y="24"/>
                  </a:cubicBezTo>
                  <a:lnTo>
                    <a:pt x="146" y="0"/>
                  </a:lnTo>
                  <a:close/>
                  <a:moveTo>
                    <a:pt x="146" y="292"/>
                  </a:moveTo>
                  <a:cubicBezTo>
                    <a:pt x="105" y="292"/>
                    <a:pt x="69" y="276"/>
                    <a:pt x="43" y="249"/>
                  </a:cubicBezTo>
                  <a:cubicBezTo>
                    <a:pt x="16" y="223"/>
                    <a:pt x="0" y="186"/>
                    <a:pt x="0" y="146"/>
                  </a:cubicBezTo>
                  <a:cubicBezTo>
                    <a:pt x="0" y="106"/>
                    <a:pt x="16" y="69"/>
                    <a:pt x="43" y="43"/>
                  </a:cubicBezTo>
                  <a:cubicBezTo>
                    <a:pt x="69" y="17"/>
                    <a:pt x="105" y="0"/>
                    <a:pt x="146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12" y="24"/>
                    <a:pt x="82" y="38"/>
                    <a:pt x="60" y="60"/>
                  </a:cubicBezTo>
                  <a:cubicBezTo>
                    <a:pt x="37" y="82"/>
                    <a:pt x="24" y="113"/>
                    <a:pt x="24" y="146"/>
                  </a:cubicBezTo>
                  <a:cubicBezTo>
                    <a:pt x="24" y="180"/>
                    <a:pt x="37" y="210"/>
                    <a:pt x="60" y="232"/>
                  </a:cubicBezTo>
                  <a:cubicBezTo>
                    <a:pt x="82" y="254"/>
                    <a:pt x="112" y="268"/>
                    <a:pt x="146" y="268"/>
                  </a:cubicBezTo>
                  <a:lnTo>
                    <a:pt x="146" y="2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Oval 75"/>
            <p:cNvSpPr>
              <a:spLocks noChangeArrowheads="1"/>
            </p:cNvSpPr>
            <p:nvPr/>
          </p:nvSpPr>
          <p:spPr bwMode="auto">
            <a:xfrm>
              <a:off x="7271131" y="1246769"/>
              <a:ext cx="514037" cy="516481"/>
            </a:xfrm>
            <a:prstGeom prst="ellipse">
              <a:avLst/>
            </a:pr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Freeform 76"/>
            <p:cNvSpPr>
              <a:spLocks noEditPoints="1"/>
            </p:cNvSpPr>
            <p:nvPr/>
          </p:nvSpPr>
          <p:spPr bwMode="auto">
            <a:xfrm>
              <a:off x="7423468" y="1337194"/>
              <a:ext cx="209362" cy="337260"/>
            </a:xfrm>
            <a:custGeom>
              <a:avLst/>
              <a:gdLst>
                <a:gd name="T0" fmla="*/ 257 w 257"/>
                <a:gd name="T1" fmla="*/ 414 h 414"/>
                <a:gd name="T2" fmla="*/ 229 w 257"/>
                <a:gd name="T3" fmla="*/ 8 h 414"/>
                <a:gd name="T4" fmla="*/ 205 w 257"/>
                <a:gd name="T5" fmla="*/ 0 h 414"/>
                <a:gd name="T6" fmla="*/ 229 w 257"/>
                <a:gd name="T7" fmla="*/ 34 h 414"/>
                <a:gd name="T8" fmla="*/ 229 w 257"/>
                <a:gd name="T9" fmla="*/ 268 h 414"/>
                <a:gd name="T10" fmla="*/ 205 w 257"/>
                <a:gd name="T11" fmla="*/ 296 h 414"/>
                <a:gd name="T12" fmla="*/ 229 w 257"/>
                <a:gd name="T13" fmla="*/ 329 h 414"/>
                <a:gd name="T14" fmla="*/ 205 w 257"/>
                <a:gd name="T15" fmla="*/ 329 h 414"/>
                <a:gd name="T16" fmla="*/ 229 w 257"/>
                <a:gd name="T17" fmla="*/ 353 h 414"/>
                <a:gd name="T18" fmla="*/ 229 w 257"/>
                <a:gd name="T19" fmla="*/ 386 h 414"/>
                <a:gd name="T20" fmla="*/ 205 w 257"/>
                <a:gd name="T21" fmla="*/ 414 h 414"/>
                <a:gd name="T22" fmla="*/ 179 w 257"/>
                <a:gd name="T23" fmla="*/ 8 h 414"/>
                <a:gd name="T24" fmla="*/ 130 w 257"/>
                <a:gd name="T25" fmla="*/ 34 h 414"/>
                <a:gd name="T26" fmla="*/ 205 w 257"/>
                <a:gd name="T27" fmla="*/ 0 h 414"/>
                <a:gd name="T28" fmla="*/ 179 w 257"/>
                <a:gd name="T29" fmla="*/ 0 h 414"/>
                <a:gd name="T30" fmla="*/ 205 w 257"/>
                <a:gd name="T31" fmla="*/ 414 h 414"/>
                <a:gd name="T32" fmla="*/ 179 w 257"/>
                <a:gd name="T33" fmla="*/ 386 h 414"/>
                <a:gd name="T34" fmla="*/ 205 w 257"/>
                <a:gd name="T35" fmla="*/ 353 h 414"/>
                <a:gd name="T36" fmla="*/ 179 w 257"/>
                <a:gd name="T37" fmla="*/ 329 h 414"/>
                <a:gd name="T38" fmla="*/ 205 w 257"/>
                <a:gd name="T39" fmla="*/ 296 h 414"/>
                <a:gd name="T40" fmla="*/ 130 w 257"/>
                <a:gd name="T41" fmla="*/ 268 h 414"/>
                <a:gd name="T42" fmla="*/ 153 w 257"/>
                <a:gd name="T43" fmla="*/ 296 h 414"/>
                <a:gd name="T44" fmla="*/ 153 w 257"/>
                <a:gd name="T45" fmla="*/ 329 h 414"/>
                <a:gd name="T46" fmla="*/ 130 w 257"/>
                <a:gd name="T47" fmla="*/ 353 h 414"/>
                <a:gd name="T48" fmla="*/ 153 w 257"/>
                <a:gd name="T49" fmla="*/ 386 h 414"/>
                <a:gd name="T50" fmla="*/ 130 w 257"/>
                <a:gd name="T51" fmla="*/ 386 h 414"/>
                <a:gd name="T52" fmla="*/ 130 w 257"/>
                <a:gd name="T53" fmla="*/ 8 h 414"/>
                <a:gd name="T54" fmla="*/ 52 w 257"/>
                <a:gd name="T55" fmla="*/ 34 h 414"/>
                <a:gd name="T56" fmla="*/ 130 w 257"/>
                <a:gd name="T57" fmla="*/ 8 h 414"/>
                <a:gd name="T58" fmla="*/ 52 w 257"/>
                <a:gd name="T59" fmla="*/ 414 h 414"/>
                <a:gd name="T60" fmla="*/ 130 w 257"/>
                <a:gd name="T61" fmla="*/ 386 h 414"/>
                <a:gd name="T62" fmla="*/ 104 w 257"/>
                <a:gd name="T63" fmla="*/ 353 h 414"/>
                <a:gd name="T64" fmla="*/ 130 w 257"/>
                <a:gd name="T65" fmla="*/ 329 h 414"/>
                <a:gd name="T66" fmla="*/ 104 w 257"/>
                <a:gd name="T67" fmla="*/ 296 h 414"/>
                <a:gd name="T68" fmla="*/ 130 w 257"/>
                <a:gd name="T69" fmla="*/ 268 h 414"/>
                <a:gd name="T70" fmla="*/ 52 w 257"/>
                <a:gd name="T71" fmla="*/ 296 h 414"/>
                <a:gd name="T72" fmla="*/ 78 w 257"/>
                <a:gd name="T73" fmla="*/ 329 h 414"/>
                <a:gd name="T74" fmla="*/ 52 w 257"/>
                <a:gd name="T75" fmla="*/ 329 h 414"/>
                <a:gd name="T76" fmla="*/ 78 w 257"/>
                <a:gd name="T77" fmla="*/ 353 h 414"/>
                <a:gd name="T78" fmla="*/ 78 w 257"/>
                <a:gd name="T79" fmla="*/ 386 h 414"/>
                <a:gd name="T80" fmla="*/ 52 w 257"/>
                <a:gd name="T81" fmla="*/ 414 h 414"/>
                <a:gd name="T82" fmla="*/ 0 w 257"/>
                <a:gd name="T83" fmla="*/ 8 h 414"/>
                <a:gd name="T84" fmla="*/ 52 w 257"/>
                <a:gd name="T85" fmla="*/ 414 h 414"/>
                <a:gd name="T86" fmla="*/ 28 w 257"/>
                <a:gd name="T87" fmla="*/ 386 h 414"/>
                <a:gd name="T88" fmla="*/ 52 w 257"/>
                <a:gd name="T89" fmla="*/ 353 h 414"/>
                <a:gd name="T90" fmla="*/ 28 w 257"/>
                <a:gd name="T91" fmla="*/ 329 h 414"/>
                <a:gd name="T92" fmla="*/ 52 w 257"/>
                <a:gd name="T93" fmla="*/ 296 h 414"/>
                <a:gd name="T94" fmla="*/ 28 w 257"/>
                <a:gd name="T95" fmla="*/ 268 h 414"/>
                <a:gd name="T96" fmla="*/ 52 w 257"/>
                <a:gd name="T97" fmla="*/ 3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7" h="414">
                  <a:moveTo>
                    <a:pt x="205" y="414"/>
                  </a:moveTo>
                  <a:lnTo>
                    <a:pt x="257" y="414"/>
                  </a:lnTo>
                  <a:lnTo>
                    <a:pt x="257" y="8"/>
                  </a:lnTo>
                  <a:lnTo>
                    <a:pt x="229" y="8"/>
                  </a:lnTo>
                  <a:lnTo>
                    <a:pt x="229" y="0"/>
                  </a:lnTo>
                  <a:lnTo>
                    <a:pt x="205" y="0"/>
                  </a:lnTo>
                  <a:lnTo>
                    <a:pt x="205" y="34"/>
                  </a:lnTo>
                  <a:lnTo>
                    <a:pt x="229" y="34"/>
                  </a:lnTo>
                  <a:lnTo>
                    <a:pt x="229" y="268"/>
                  </a:lnTo>
                  <a:lnTo>
                    <a:pt x="229" y="268"/>
                  </a:lnTo>
                  <a:lnTo>
                    <a:pt x="205" y="268"/>
                  </a:lnTo>
                  <a:lnTo>
                    <a:pt x="205" y="296"/>
                  </a:lnTo>
                  <a:lnTo>
                    <a:pt x="229" y="296"/>
                  </a:lnTo>
                  <a:lnTo>
                    <a:pt x="229" y="329"/>
                  </a:lnTo>
                  <a:lnTo>
                    <a:pt x="229" y="329"/>
                  </a:lnTo>
                  <a:lnTo>
                    <a:pt x="205" y="329"/>
                  </a:lnTo>
                  <a:lnTo>
                    <a:pt x="205" y="353"/>
                  </a:lnTo>
                  <a:lnTo>
                    <a:pt x="229" y="353"/>
                  </a:lnTo>
                  <a:lnTo>
                    <a:pt x="229" y="386"/>
                  </a:lnTo>
                  <a:lnTo>
                    <a:pt x="229" y="386"/>
                  </a:lnTo>
                  <a:lnTo>
                    <a:pt x="205" y="386"/>
                  </a:lnTo>
                  <a:lnTo>
                    <a:pt x="205" y="414"/>
                  </a:lnTo>
                  <a:close/>
                  <a:moveTo>
                    <a:pt x="179" y="0"/>
                  </a:moveTo>
                  <a:lnTo>
                    <a:pt x="179" y="8"/>
                  </a:lnTo>
                  <a:lnTo>
                    <a:pt x="130" y="8"/>
                  </a:lnTo>
                  <a:lnTo>
                    <a:pt x="130" y="34"/>
                  </a:lnTo>
                  <a:lnTo>
                    <a:pt x="205" y="34"/>
                  </a:lnTo>
                  <a:lnTo>
                    <a:pt x="205" y="0"/>
                  </a:lnTo>
                  <a:lnTo>
                    <a:pt x="179" y="0"/>
                  </a:lnTo>
                  <a:lnTo>
                    <a:pt x="179" y="0"/>
                  </a:lnTo>
                  <a:close/>
                  <a:moveTo>
                    <a:pt x="130" y="414"/>
                  </a:moveTo>
                  <a:lnTo>
                    <a:pt x="205" y="414"/>
                  </a:lnTo>
                  <a:lnTo>
                    <a:pt x="205" y="386"/>
                  </a:lnTo>
                  <a:lnTo>
                    <a:pt x="179" y="386"/>
                  </a:lnTo>
                  <a:lnTo>
                    <a:pt x="179" y="353"/>
                  </a:lnTo>
                  <a:lnTo>
                    <a:pt x="205" y="353"/>
                  </a:lnTo>
                  <a:lnTo>
                    <a:pt x="205" y="329"/>
                  </a:lnTo>
                  <a:lnTo>
                    <a:pt x="179" y="329"/>
                  </a:lnTo>
                  <a:lnTo>
                    <a:pt x="179" y="296"/>
                  </a:lnTo>
                  <a:lnTo>
                    <a:pt x="205" y="296"/>
                  </a:lnTo>
                  <a:lnTo>
                    <a:pt x="205" y="268"/>
                  </a:lnTo>
                  <a:lnTo>
                    <a:pt x="130" y="268"/>
                  </a:lnTo>
                  <a:lnTo>
                    <a:pt x="130" y="296"/>
                  </a:lnTo>
                  <a:lnTo>
                    <a:pt x="153" y="296"/>
                  </a:lnTo>
                  <a:lnTo>
                    <a:pt x="153" y="329"/>
                  </a:lnTo>
                  <a:lnTo>
                    <a:pt x="153" y="329"/>
                  </a:lnTo>
                  <a:lnTo>
                    <a:pt x="130" y="329"/>
                  </a:lnTo>
                  <a:lnTo>
                    <a:pt x="130" y="353"/>
                  </a:lnTo>
                  <a:lnTo>
                    <a:pt x="153" y="353"/>
                  </a:lnTo>
                  <a:lnTo>
                    <a:pt x="153" y="386"/>
                  </a:lnTo>
                  <a:lnTo>
                    <a:pt x="153" y="386"/>
                  </a:lnTo>
                  <a:lnTo>
                    <a:pt x="130" y="386"/>
                  </a:lnTo>
                  <a:lnTo>
                    <a:pt x="130" y="414"/>
                  </a:lnTo>
                  <a:close/>
                  <a:moveTo>
                    <a:pt x="130" y="8"/>
                  </a:moveTo>
                  <a:lnTo>
                    <a:pt x="52" y="8"/>
                  </a:lnTo>
                  <a:lnTo>
                    <a:pt x="52" y="34"/>
                  </a:lnTo>
                  <a:lnTo>
                    <a:pt x="130" y="34"/>
                  </a:lnTo>
                  <a:lnTo>
                    <a:pt x="130" y="8"/>
                  </a:lnTo>
                  <a:lnTo>
                    <a:pt x="130" y="8"/>
                  </a:lnTo>
                  <a:close/>
                  <a:moveTo>
                    <a:pt x="52" y="414"/>
                  </a:moveTo>
                  <a:lnTo>
                    <a:pt x="130" y="414"/>
                  </a:lnTo>
                  <a:lnTo>
                    <a:pt x="130" y="386"/>
                  </a:lnTo>
                  <a:lnTo>
                    <a:pt x="104" y="386"/>
                  </a:lnTo>
                  <a:lnTo>
                    <a:pt x="104" y="353"/>
                  </a:lnTo>
                  <a:lnTo>
                    <a:pt x="130" y="353"/>
                  </a:lnTo>
                  <a:lnTo>
                    <a:pt x="130" y="329"/>
                  </a:lnTo>
                  <a:lnTo>
                    <a:pt x="104" y="329"/>
                  </a:lnTo>
                  <a:lnTo>
                    <a:pt x="104" y="296"/>
                  </a:lnTo>
                  <a:lnTo>
                    <a:pt x="130" y="296"/>
                  </a:lnTo>
                  <a:lnTo>
                    <a:pt x="130" y="268"/>
                  </a:lnTo>
                  <a:lnTo>
                    <a:pt x="52" y="268"/>
                  </a:lnTo>
                  <a:lnTo>
                    <a:pt x="52" y="296"/>
                  </a:lnTo>
                  <a:lnTo>
                    <a:pt x="78" y="296"/>
                  </a:lnTo>
                  <a:lnTo>
                    <a:pt x="78" y="329"/>
                  </a:lnTo>
                  <a:lnTo>
                    <a:pt x="78" y="329"/>
                  </a:lnTo>
                  <a:lnTo>
                    <a:pt x="52" y="329"/>
                  </a:lnTo>
                  <a:lnTo>
                    <a:pt x="52" y="353"/>
                  </a:lnTo>
                  <a:lnTo>
                    <a:pt x="78" y="353"/>
                  </a:lnTo>
                  <a:lnTo>
                    <a:pt x="78" y="386"/>
                  </a:lnTo>
                  <a:lnTo>
                    <a:pt x="78" y="386"/>
                  </a:lnTo>
                  <a:lnTo>
                    <a:pt x="52" y="386"/>
                  </a:lnTo>
                  <a:lnTo>
                    <a:pt x="52" y="414"/>
                  </a:lnTo>
                  <a:close/>
                  <a:moveTo>
                    <a:pt x="52" y="8"/>
                  </a:moveTo>
                  <a:lnTo>
                    <a:pt x="0" y="8"/>
                  </a:lnTo>
                  <a:lnTo>
                    <a:pt x="0" y="414"/>
                  </a:lnTo>
                  <a:lnTo>
                    <a:pt x="52" y="414"/>
                  </a:lnTo>
                  <a:lnTo>
                    <a:pt x="52" y="386"/>
                  </a:lnTo>
                  <a:lnTo>
                    <a:pt x="28" y="386"/>
                  </a:lnTo>
                  <a:lnTo>
                    <a:pt x="28" y="353"/>
                  </a:lnTo>
                  <a:lnTo>
                    <a:pt x="52" y="353"/>
                  </a:lnTo>
                  <a:lnTo>
                    <a:pt x="52" y="329"/>
                  </a:lnTo>
                  <a:lnTo>
                    <a:pt x="28" y="329"/>
                  </a:lnTo>
                  <a:lnTo>
                    <a:pt x="28" y="296"/>
                  </a:lnTo>
                  <a:lnTo>
                    <a:pt x="52" y="296"/>
                  </a:lnTo>
                  <a:lnTo>
                    <a:pt x="52" y="268"/>
                  </a:lnTo>
                  <a:lnTo>
                    <a:pt x="28" y="268"/>
                  </a:lnTo>
                  <a:lnTo>
                    <a:pt x="28" y="34"/>
                  </a:lnTo>
                  <a:lnTo>
                    <a:pt x="52" y="34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Freeform 77"/>
            <p:cNvSpPr>
              <a:spLocks noEditPoints="1"/>
            </p:cNvSpPr>
            <p:nvPr/>
          </p:nvSpPr>
          <p:spPr bwMode="auto">
            <a:xfrm>
              <a:off x="9235225" y="2063851"/>
              <a:ext cx="666374" cy="666374"/>
            </a:xfrm>
            <a:custGeom>
              <a:avLst/>
              <a:gdLst>
                <a:gd name="T0" fmla="*/ 173 w 346"/>
                <a:gd name="T1" fmla="*/ 0 h 346"/>
                <a:gd name="T2" fmla="*/ 296 w 346"/>
                <a:gd name="T3" fmla="*/ 50 h 346"/>
                <a:gd name="T4" fmla="*/ 346 w 346"/>
                <a:gd name="T5" fmla="*/ 173 h 346"/>
                <a:gd name="T6" fmla="*/ 296 w 346"/>
                <a:gd name="T7" fmla="*/ 295 h 346"/>
                <a:gd name="T8" fmla="*/ 173 w 346"/>
                <a:gd name="T9" fmla="*/ 346 h 346"/>
                <a:gd name="T10" fmla="*/ 173 w 346"/>
                <a:gd name="T11" fmla="*/ 322 h 346"/>
                <a:gd name="T12" fmla="*/ 279 w 346"/>
                <a:gd name="T13" fmla="*/ 278 h 346"/>
                <a:gd name="T14" fmla="*/ 322 w 346"/>
                <a:gd name="T15" fmla="*/ 173 h 346"/>
                <a:gd name="T16" fmla="*/ 279 w 346"/>
                <a:gd name="T17" fmla="*/ 67 h 346"/>
                <a:gd name="T18" fmla="*/ 173 w 346"/>
                <a:gd name="T19" fmla="*/ 24 h 346"/>
                <a:gd name="T20" fmla="*/ 173 w 346"/>
                <a:gd name="T21" fmla="*/ 0 h 346"/>
                <a:gd name="T22" fmla="*/ 173 w 346"/>
                <a:gd name="T23" fmla="*/ 346 h 346"/>
                <a:gd name="T24" fmla="*/ 51 w 346"/>
                <a:gd name="T25" fmla="*/ 295 h 346"/>
                <a:gd name="T26" fmla="*/ 0 w 346"/>
                <a:gd name="T27" fmla="*/ 173 h 346"/>
                <a:gd name="T28" fmla="*/ 51 w 346"/>
                <a:gd name="T29" fmla="*/ 50 h 346"/>
                <a:gd name="T30" fmla="*/ 173 w 346"/>
                <a:gd name="T31" fmla="*/ 0 h 346"/>
                <a:gd name="T32" fmla="*/ 173 w 346"/>
                <a:gd name="T33" fmla="*/ 24 h 346"/>
                <a:gd name="T34" fmla="*/ 68 w 346"/>
                <a:gd name="T35" fmla="*/ 67 h 346"/>
                <a:gd name="T36" fmla="*/ 24 w 346"/>
                <a:gd name="T37" fmla="*/ 173 h 346"/>
                <a:gd name="T38" fmla="*/ 68 w 346"/>
                <a:gd name="T39" fmla="*/ 278 h 346"/>
                <a:gd name="T40" fmla="*/ 173 w 346"/>
                <a:gd name="T41" fmla="*/ 322 h 346"/>
                <a:gd name="T42" fmla="*/ 173 w 346"/>
                <a:gd name="T43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221" y="0"/>
                    <a:pt x="264" y="19"/>
                    <a:pt x="296" y="50"/>
                  </a:cubicBezTo>
                  <a:cubicBezTo>
                    <a:pt x="327" y="82"/>
                    <a:pt x="346" y="125"/>
                    <a:pt x="346" y="173"/>
                  </a:cubicBezTo>
                  <a:cubicBezTo>
                    <a:pt x="346" y="221"/>
                    <a:pt x="327" y="264"/>
                    <a:pt x="296" y="295"/>
                  </a:cubicBezTo>
                  <a:cubicBezTo>
                    <a:pt x="264" y="327"/>
                    <a:pt x="221" y="346"/>
                    <a:pt x="173" y="346"/>
                  </a:cubicBezTo>
                  <a:cubicBezTo>
                    <a:pt x="173" y="322"/>
                    <a:pt x="173" y="322"/>
                    <a:pt x="173" y="322"/>
                  </a:cubicBezTo>
                  <a:cubicBezTo>
                    <a:pt x="214" y="322"/>
                    <a:pt x="252" y="305"/>
                    <a:pt x="279" y="278"/>
                  </a:cubicBezTo>
                  <a:cubicBezTo>
                    <a:pt x="306" y="251"/>
                    <a:pt x="322" y="214"/>
                    <a:pt x="322" y="173"/>
                  </a:cubicBezTo>
                  <a:cubicBezTo>
                    <a:pt x="322" y="132"/>
                    <a:pt x="306" y="94"/>
                    <a:pt x="279" y="67"/>
                  </a:cubicBezTo>
                  <a:cubicBezTo>
                    <a:pt x="252" y="40"/>
                    <a:pt x="214" y="24"/>
                    <a:pt x="173" y="24"/>
                  </a:cubicBezTo>
                  <a:lnTo>
                    <a:pt x="173" y="0"/>
                  </a:lnTo>
                  <a:close/>
                  <a:moveTo>
                    <a:pt x="173" y="346"/>
                  </a:moveTo>
                  <a:cubicBezTo>
                    <a:pt x="125" y="346"/>
                    <a:pt x="82" y="327"/>
                    <a:pt x="51" y="295"/>
                  </a:cubicBezTo>
                  <a:cubicBezTo>
                    <a:pt x="19" y="264"/>
                    <a:pt x="0" y="221"/>
                    <a:pt x="0" y="173"/>
                  </a:cubicBezTo>
                  <a:cubicBezTo>
                    <a:pt x="0" y="125"/>
                    <a:pt x="19" y="82"/>
                    <a:pt x="51" y="50"/>
                  </a:cubicBezTo>
                  <a:cubicBezTo>
                    <a:pt x="82" y="19"/>
                    <a:pt x="125" y="0"/>
                    <a:pt x="173" y="0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32" y="24"/>
                    <a:pt x="95" y="40"/>
                    <a:pt x="68" y="67"/>
                  </a:cubicBezTo>
                  <a:cubicBezTo>
                    <a:pt x="41" y="94"/>
                    <a:pt x="24" y="132"/>
                    <a:pt x="24" y="173"/>
                  </a:cubicBezTo>
                  <a:cubicBezTo>
                    <a:pt x="24" y="214"/>
                    <a:pt x="41" y="251"/>
                    <a:pt x="68" y="278"/>
                  </a:cubicBezTo>
                  <a:cubicBezTo>
                    <a:pt x="95" y="305"/>
                    <a:pt x="132" y="322"/>
                    <a:pt x="173" y="322"/>
                  </a:cubicBezTo>
                  <a:lnTo>
                    <a:pt x="173" y="3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Oval 78"/>
            <p:cNvSpPr>
              <a:spLocks noChangeArrowheads="1"/>
            </p:cNvSpPr>
            <p:nvPr/>
          </p:nvSpPr>
          <p:spPr bwMode="auto">
            <a:xfrm>
              <a:off x="9258849" y="2086661"/>
              <a:ext cx="619940" cy="620755"/>
            </a:xfrm>
            <a:prstGeom prst="ellipse">
              <a:avLst/>
            </a:pr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Freeform 79"/>
            <p:cNvSpPr/>
            <p:nvPr/>
          </p:nvSpPr>
          <p:spPr bwMode="auto">
            <a:xfrm>
              <a:off x="9376157" y="2432068"/>
              <a:ext cx="386953" cy="99386"/>
            </a:xfrm>
            <a:custGeom>
              <a:avLst/>
              <a:gdLst>
                <a:gd name="T0" fmla="*/ 310 w 475"/>
                <a:gd name="T1" fmla="*/ 63 h 122"/>
                <a:gd name="T2" fmla="*/ 165 w 475"/>
                <a:gd name="T3" fmla="*/ 63 h 122"/>
                <a:gd name="T4" fmla="*/ 165 w 475"/>
                <a:gd name="T5" fmla="*/ 0 h 122"/>
                <a:gd name="T6" fmla="*/ 0 w 475"/>
                <a:gd name="T7" fmla="*/ 0 h 122"/>
                <a:gd name="T8" fmla="*/ 0 w 475"/>
                <a:gd name="T9" fmla="*/ 122 h 122"/>
                <a:gd name="T10" fmla="*/ 475 w 475"/>
                <a:gd name="T11" fmla="*/ 122 h 122"/>
                <a:gd name="T12" fmla="*/ 475 w 475"/>
                <a:gd name="T13" fmla="*/ 0 h 122"/>
                <a:gd name="T14" fmla="*/ 310 w 475"/>
                <a:gd name="T15" fmla="*/ 0 h 122"/>
                <a:gd name="T16" fmla="*/ 310 w 475"/>
                <a:gd name="T17" fmla="*/ 6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122">
                  <a:moveTo>
                    <a:pt x="310" y="63"/>
                  </a:moveTo>
                  <a:lnTo>
                    <a:pt x="165" y="63"/>
                  </a:lnTo>
                  <a:lnTo>
                    <a:pt x="165" y="0"/>
                  </a:lnTo>
                  <a:lnTo>
                    <a:pt x="0" y="0"/>
                  </a:lnTo>
                  <a:lnTo>
                    <a:pt x="0" y="122"/>
                  </a:lnTo>
                  <a:lnTo>
                    <a:pt x="475" y="122"/>
                  </a:lnTo>
                  <a:lnTo>
                    <a:pt x="475" y="0"/>
                  </a:lnTo>
                  <a:lnTo>
                    <a:pt x="310" y="0"/>
                  </a:lnTo>
                  <a:lnTo>
                    <a:pt x="31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Rectangle 80"/>
            <p:cNvSpPr>
              <a:spLocks noChangeArrowheads="1"/>
            </p:cNvSpPr>
            <p:nvPr/>
          </p:nvSpPr>
          <p:spPr bwMode="auto">
            <a:xfrm>
              <a:off x="9531753" y="2432068"/>
              <a:ext cx="73317" cy="285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Freeform 81"/>
            <p:cNvSpPr>
              <a:spLocks noEditPoints="1"/>
            </p:cNvSpPr>
            <p:nvPr/>
          </p:nvSpPr>
          <p:spPr bwMode="auto">
            <a:xfrm>
              <a:off x="9376157" y="2206413"/>
              <a:ext cx="386953" cy="202030"/>
            </a:xfrm>
            <a:custGeom>
              <a:avLst/>
              <a:gdLst>
                <a:gd name="T0" fmla="*/ 352 w 475"/>
                <a:gd name="T1" fmla="*/ 0 h 248"/>
                <a:gd name="T2" fmla="*/ 236 w 475"/>
                <a:gd name="T3" fmla="*/ 0 h 248"/>
                <a:gd name="T4" fmla="*/ 236 w 475"/>
                <a:gd name="T5" fmla="*/ 42 h 248"/>
                <a:gd name="T6" fmla="*/ 312 w 475"/>
                <a:gd name="T7" fmla="*/ 42 h 248"/>
                <a:gd name="T8" fmla="*/ 312 w 475"/>
                <a:gd name="T9" fmla="*/ 92 h 248"/>
                <a:gd name="T10" fmla="*/ 236 w 475"/>
                <a:gd name="T11" fmla="*/ 92 h 248"/>
                <a:gd name="T12" fmla="*/ 236 w 475"/>
                <a:gd name="T13" fmla="*/ 248 h 248"/>
                <a:gd name="T14" fmla="*/ 310 w 475"/>
                <a:gd name="T15" fmla="*/ 248 h 248"/>
                <a:gd name="T16" fmla="*/ 475 w 475"/>
                <a:gd name="T17" fmla="*/ 248 h 248"/>
                <a:gd name="T18" fmla="*/ 475 w 475"/>
                <a:gd name="T19" fmla="*/ 92 h 248"/>
                <a:gd name="T20" fmla="*/ 352 w 475"/>
                <a:gd name="T21" fmla="*/ 92 h 248"/>
                <a:gd name="T22" fmla="*/ 352 w 475"/>
                <a:gd name="T23" fmla="*/ 0 h 248"/>
                <a:gd name="T24" fmla="*/ 236 w 475"/>
                <a:gd name="T25" fmla="*/ 0 h 248"/>
                <a:gd name="T26" fmla="*/ 120 w 475"/>
                <a:gd name="T27" fmla="*/ 0 h 248"/>
                <a:gd name="T28" fmla="*/ 120 w 475"/>
                <a:gd name="T29" fmla="*/ 92 h 248"/>
                <a:gd name="T30" fmla="*/ 0 w 475"/>
                <a:gd name="T31" fmla="*/ 92 h 248"/>
                <a:gd name="T32" fmla="*/ 0 w 475"/>
                <a:gd name="T33" fmla="*/ 248 h 248"/>
                <a:gd name="T34" fmla="*/ 165 w 475"/>
                <a:gd name="T35" fmla="*/ 248 h 248"/>
                <a:gd name="T36" fmla="*/ 236 w 475"/>
                <a:gd name="T37" fmla="*/ 248 h 248"/>
                <a:gd name="T38" fmla="*/ 236 w 475"/>
                <a:gd name="T39" fmla="*/ 92 h 248"/>
                <a:gd name="T40" fmla="*/ 161 w 475"/>
                <a:gd name="T41" fmla="*/ 92 h 248"/>
                <a:gd name="T42" fmla="*/ 161 w 475"/>
                <a:gd name="T43" fmla="*/ 92 h 248"/>
                <a:gd name="T44" fmla="*/ 161 w 475"/>
                <a:gd name="T45" fmla="*/ 42 h 248"/>
                <a:gd name="T46" fmla="*/ 236 w 475"/>
                <a:gd name="T47" fmla="*/ 42 h 248"/>
                <a:gd name="T48" fmla="*/ 236 w 475"/>
                <a:gd name="T4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5" h="248">
                  <a:moveTo>
                    <a:pt x="352" y="0"/>
                  </a:moveTo>
                  <a:lnTo>
                    <a:pt x="236" y="0"/>
                  </a:lnTo>
                  <a:lnTo>
                    <a:pt x="236" y="42"/>
                  </a:lnTo>
                  <a:lnTo>
                    <a:pt x="312" y="42"/>
                  </a:lnTo>
                  <a:lnTo>
                    <a:pt x="312" y="92"/>
                  </a:lnTo>
                  <a:lnTo>
                    <a:pt x="236" y="92"/>
                  </a:lnTo>
                  <a:lnTo>
                    <a:pt x="236" y="248"/>
                  </a:lnTo>
                  <a:lnTo>
                    <a:pt x="310" y="248"/>
                  </a:lnTo>
                  <a:lnTo>
                    <a:pt x="475" y="248"/>
                  </a:lnTo>
                  <a:lnTo>
                    <a:pt x="475" y="92"/>
                  </a:lnTo>
                  <a:lnTo>
                    <a:pt x="352" y="92"/>
                  </a:lnTo>
                  <a:lnTo>
                    <a:pt x="352" y="0"/>
                  </a:lnTo>
                  <a:close/>
                  <a:moveTo>
                    <a:pt x="236" y="0"/>
                  </a:moveTo>
                  <a:lnTo>
                    <a:pt x="120" y="0"/>
                  </a:lnTo>
                  <a:lnTo>
                    <a:pt x="120" y="92"/>
                  </a:lnTo>
                  <a:lnTo>
                    <a:pt x="0" y="92"/>
                  </a:lnTo>
                  <a:lnTo>
                    <a:pt x="0" y="248"/>
                  </a:lnTo>
                  <a:lnTo>
                    <a:pt x="165" y="248"/>
                  </a:lnTo>
                  <a:lnTo>
                    <a:pt x="236" y="248"/>
                  </a:lnTo>
                  <a:lnTo>
                    <a:pt x="236" y="92"/>
                  </a:lnTo>
                  <a:lnTo>
                    <a:pt x="161" y="92"/>
                  </a:lnTo>
                  <a:lnTo>
                    <a:pt x="161" y="92"/>
                  </a:lnTo>
                  <a:lnTo>
                    <a:pt x="161" y="42"/>
                  </a:lnTo>
                  <a:lnTo>
                    <a:pt x="236" y="42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Freeform 82"/>
            <p:cNvSpPr>
              <a:spLocks noEditPoints="1"/>
            </p:cNvSpPr>
            <p:nvPr/>
          </p:nvSpPr>
          <p:spPr bwMode="auto">
            <a:xfrm>
              <a:off x="5999480" y="1004006"/>
              <a:ext cx="373919" cy="372290"/>
            </a:xfrm>
            <a:custGeom>
              <a:avLst/>
              <a:gdLst>
                <a:gd name="T0" fmla="*/ 97 w 194"/>
                <a:gd name="T1" fmla="*/ 0 h 193"/>
                <a:gd name="T2" fmla="*/ 166 w 194"/>
                <a:gd name="T3" fmla="*/ 28 h 193"/>
                <a:gd name="T4" fmla="*/ 194 w 194"/>
                <a:gd name="T5" fmla="*/ 96 h 193"/>
                <a:gd name="T6" fmla="*/ 166 w 194"/>
                <a:gd name="T7" fmla="*/ 165 h 193"/>
                <a:gd name="T8" fmla="*/ 97 w 194"/>
                <a:gd name="T9" fmla="*/ 193 h 193"/>
                <a:gd name="T10" fmla="*/ 97 w 194"/>
                <a:gd name="T11" fmla="*/ 169 h 193"/>
                <a:gd name="T12" fmla="*/ 149 w 194"/>
                <a:gd name="T13" fmla="*/ 148 h 193"/>
                <a:gd name="T14" fmla="*/ 170 w 194"/>
                <a:gd name="T15" fmla="*/ 96 h 193"/>
                <a:gd name="T16" fmla="*/ 149 w 194"/>
                <a:gd name="T17" fmla="*/ 45 h 193"/>
                <a:gd name="T18" fmla="*/ 97 w 194"/>
                <a:gd name="T19" fmla="*/ 24 h 193"/>
                <a:gd name="T20" fmla="*/ 97 w 194"/>
                <a:gd name="T21" fmla="*/ 0 h 193"/>
                <a:gd name="T22" fmla="*/ 97 w 194"/>
                <a:gd name="T23" fmla="*/ 193 h 193"/>
                <a:gd name="T24" fmla="*/ 29 w 194"/>
                <a:gd name="T25" fmla="*/ 165 h 193"/>
                <a:gd name="T26" fmla="*/ 0 w 194"/>
                <a:gd name="T27" fmla="*/ 96 h 193"/>
                <a:gd name="T28" fmla="*/ 29 w 194"/>
                <a:gd name="T29" fmla="*/ 28 h 193"/>
                <a:gd name="T30" fmla="*/ 97 w 194"/>
                <a:gd name="T31" fmla="*/ 0 h 193"/>
                <a:gd name="T32" fmla="*/ 97 w 194"/>
                <a:gd name="T33" fmla="*/ 24 h 193"/>
                <a:gd name="T34" fmla="*/ 46 w 194"/>
                <a:gd name="T35" fmla="*/ 45 h 193"/>
                <a:gd name="T36" fmla="*/ 24 w 194"/>
                <a:gd name="T37" fmla="*/ 96 h 193"/>
                <a:gd name="T38" fmla="*/ 46 w 194"/>
                <a:gd name="T39" fmla="*/ 148 h 193"/>
                <a:gd name="T40" fmla="*/ 97 w 194"/>
                <a:gd name="T41" fmla="*/ 169 h 193"/>
                <a:gd name="T42" fmla="*/ 97 w 194"/>
                <a:gd name="T4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4" h="193">
                  <a:moveTo>
                    <a:pt x="97" y="0"/>
                  </a:moveTo>
                  <a:cubicBezTo>
                    <a:pt x="124" y="0"/>
                    <a:pt x="148" y="11"/>
                    <a:pt x="166" y="28"/>
                  </a:cubicBezTo>
                  <a:cubicBezTo>
                    <a:pt x="183" y="46"/>
                    <a:pt x="194" y="70"/>
                    <a:pt x="194" y="96"/>
                  </a:cubicBezTo>
                  <a:cubicBezTo>
                    <a:pt x="194" y="123"/>
                    <a:pt x="183" y="147"/>
                    <a:pt x="166" y="165"/>
                  </a:cubicBezTo>
                  <a:cubicBezTo>
                    <a:pt x="148" y="182"/>
                    <a:pt x="124" y="193"/>
                    <a:pt x="97" y="193"/>
                  </a:cubicBezTo>
                  <a:cubicBezTo>
                    <a:pt x="97" y="169"/>
                    <a:pt x="97" y="169"/>
                    <a:pt x="97" y="169"/>
                  </a:cubicBezTo>
                  <a:cubicBezTo>
                    <a:pt x="117" y="169"/>
                    <a:pt x="135" y="161"/>
                    <a:pt x="149" y="148"/>
                  </a:cubicBezTo>
                  <a:cubicBezTo>
                    <a:pt x="162" y="135"/>
                    <a:pt x="170" y="117"/>
                    <a:pt x="170" y="96"/>
                  </a:cubicBezTo>
                  <a:cubicBezTo>
                    <a:pt x="170" y="76"/>
                    <a:pt x="162" y="58"/>
                    <a:pt x="149" y="45"/>
                  </a:cubicBezTo>
                  <a:cubicBezTo>
                    <a:pt x="135" y="32"/>
                    <a:pt x="117" y="24"/>
                    <a:pt x="97" y="24"/>
                  </a:cubicBezTo>
                  <a:lnTo>
                    <a:pt x="97" y="0"/>
                  </a:lnTo>
                  <a:close/>
                  <a:moveTo>
                    <a:pt x="97" y="193"/>
                  </a:moveTo>
                  <a:cubicBezTo>
                    <a:pt x="70" y="193"/>
                    <a:pt x="46" y="182"/>
                    <a:pt x="29" y="165"/>
                  </a:cubicBezTo>
                  <a:cubicBezTo>
                    <a:pt x="11" y="147"/>
                    <a:pt x="0" y="123"/>
                    <a:pt x="0" y="96"/>
                  </a:cubicBezTo>
                  <a:cubicBezTo>
                    <a:pt x="0" y="70"/>
                    <a:pt x="11" y="46"/>
                    <a:pt x="29" y="28"/>
                  </a:cubicBezTo>
                  <a:cubicBezTo>
                    <a:pt x="46" y="11"/>
                    <a:pt x="70" y="0"/>
                    <a:pt x="97" y="0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77" y="24"/>
                    <a:pt x="59" y="32"/>
                    <a:pt x="46" y="45"/>
                  </a:cubicBezTo>
                  <a:cubicBezTo>
                    <a:pt x="32" y="58"/>
                    <a:pt x="24" y="76"/>
                    <a:pt x="24" y="96"/>
                  </a:cubicBezTo>
                  <a:cubicBezTo>
                    <a:pt x="24" y="117"/>
                    <a:pt x="32" y="135"/>
                    <a:pt x="46" y="148"/>
                  </a:cubicBezTo>
                  <a:cubicBezTo>
                    <a:pt x="59" y="161"/>
                    <a:pt x="77" y="169"/>
                    <a:pt x="97" y="169"/>
                  </a:cubicBezTo>
                  <a:lnTo>
                    <a:pt x="97" y="193"/>
                  </a:lnTo>
                  <a:close/>
                </a:path>
              </a:pathLst>
            </a:cu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Oval 83"/>
            <p:cNvSpPr>
              <a:spLocks noChangeArrowheads="1"/>
            </p:cNvSpPr>
            <p:nvPr/>
          </p:nvSpPr>
          <p:spPr bwMode="auto">
            <a:xfrm>
              <a:off x="6023105" y="1027631"/>
              <a:ext cx="327485" cy="325041"/>
            </a:xfrm>
            <a:prstGeom prst="ellipse">
              <a:avLst/>
            </a:pr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Freeform 84"/>
            <p:cNvSpPr/>
            <p:nvPr/>
          </p:nvSpPr>
          <p:spPr bwMode="auto">
            <a:xfrm>
              <a:off x="6080944" y="1071621"/>
              <a:ext cx="211806" cy="217509"/>
            </a:xfrm>
            <a:custGeom>
              <a:avLst/>
              <a:gdLst>
                <a:gd name="T0" fmla="*/ 55 w 110"/>
                <a:gd name="T1" fmla="*/ 0 h 113"/>
                <a:gd name="T2" fmla="*/ 43 w 110"/>
                <a:gd name="T3" fmla="*/ 24 h 113"/>
                <a:gd name="T4" fmla="*/ 43 w 110"/>
                <a:gd name="T5" fmla="*/ 41 h 113"/>
                <a:gd name="T6" fmla="*/ 0 w 110"/>
                <a:gd name="T7" fmla="*/ 60 h 113"/>
                <a:gd name="T8" fmla="*/ 0 w 110"/>
                <a:gd name="T9" fmla="*/ 72 h 113"/>
                <a:gd name="T10" fmla="*/ 43 w 110"/>
                <a:gd name="T11" fmla="*/ 63 h 113"/>
                <a:gd name="T12" fmla="*/ 43 w 110"/>
                <a:gd name="T13" fmla="*/ 87 h 113"/>
                <a:gd name="T14" fmla="*/ 25 w 110"/>
                <a:gd name="T15" fmla="*/ 101 h 113"/>
                <a:gd name="T16" fmla="*/ 25 w 110"/>
                <a:gd name="T17" fmla="*/ 113 h 113"/>
                <a:gd name="T18" fmla="*/ 55 w 110"/>
                <a:gd name="T19" fmla="*/ 102 h 113"/>
                <a:gd name="T20" fmla="*/ 85 w 110"/>
                <a:gd name="T21" fmla="*/ 113 h 113"/>
                <a:gd name="T22" fmla="*/ 85 w 110"/>
                <a:gd name="T23" fmla="*/ 101 h 113"/>
                <a:gd name="T24" fmla="*/ 68 w 110"/>
                <a:gd name="T25" fmla="*/ 87 h 113"/>
                <a:gd name="T26" fmla="*/ 68 w 110"/>
                <a:gd name="T27" fmla="*/ 63 h 113"/>
                <a:gd name="T28" fmla="*/ 110 w 110"/>
                <a:gd name="T29" fmla="*/ 72 h 113"/>
                <a:gd name="T30" fmla="*/ 110 w 110"/>
                <a:gd name="T31" fmla="*/ 60 h 113"/>
                <a:gd name="T32" fmla="*/ 68 w 110"/>
                <a:gd name="T33" fmla="*/ 41 h 113"/>
                <a:gd name="T34" fmla="*/ 68 w 110"/>
                <a:gd name="T35" fmla="*/ 24 h 113"/>
                <a:gd name="T36" fmla="*/ 55 w 110"/>
                <a:gd name="T3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13">
                  <a:moveTo>
                    <a:pt x="55" y="0"/>
                  </a:moveTo>
                  <a:cubicBezTo>
                    <a:pt x="49" y="0"/>
                    <a:pt x="43" y="17"/>
                    <a:pt x="43" y="24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110" y="72"/>
                    <a:pt x="110" y="72"/>
                    <a:pt x="110" y="72"/>
                  </a:cubicBezTo>
                  <a:cubicBezTo>
                    <a:pt x="110" y="60"/>
                    <a:pt x="110" y="60"/>
                    <a:pt x="110" y="60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17"/>
                    <a:pt x="62" y="0"/>
                    <a:pt x="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Freeform 85"/>
            <p:cNvSpPr>
              <a:spLocks noEditPoints="1"/>
            </p:cNvSpPr>
            <p:nvPr/>
          </p:nvSpPr>
          <p:spPr bwMode="auto">
            <a:xfrm>
              <a:off x="10552495" y="2487463"/>
              <a:ext cx="441534" cy="441534"/>
            </a:xfrm>
            <a:custGeom>
              <a:avLst/>
              <a:gdLst>
                <a:gd name="T0" fmla="*/ 114 w 229"/>
                <a:gd name="T1" fmla="*/ 0 h 229"/>
                <a:gd name="T2" fmla="*/ 195 w 229"/>
                <a:gd name="T3" fmla="*/ 34 h 229"/>
                <a:gd name="T4" fmla="*/ 229 w 229"/>
                <a:gd name="T5" fmla="*/ 115 h 229"/>
                <a:gd name="T6" fmla="*/ 195 w 229"/>
                <a:gd name="T7" fmla="*/ 196 h 229"/>
                <a:gd name="T8" fmla="*/ 114 w 229"/>
                <a:gd name="T9" fmla="*/ 229 h 229"/>
                <a:gd name="T10" fmla="*/ 114 w 229"/>
                <a:gd name="T11" fmla="*/ 205 h 229"/>
                <a:gd name="T12" fmla="*/ 178 w 229"/>
                <a:gd name="T13" fmla="*/ 179 h 229"/>
                <a:gd name="T14" fmla="*/ 205 w 229"/>
                <a:gd name="T15" fmla="*/ 115 h 229"/>
                <a:gd name="T16" fmla="*/ 178 w 229"/>
                <a:gd name="T17" fmla="*/ 51 h 229"/>
                <a:gd name="T18" fmla="*/ 114 w 229"/>
                <a:gd name="T19" fmla="*/ 24 h 229"/>
                <a:gd name="T20" fmla="*/ 114 w 229"/>
                <a:gd name="T21" fmla="*/ 0 h 229"/>
                <a:gd name="T22" fmla="*/ 114 w 229"/>
                <a:gd name="T23" fmla="*/ 229 h 229"/>
                <a:gd name="T24" fmla="*/ 33 w 229"/>
                <a:gd name="T25" fmla="*/ 196 h 229"/>
                <a:gd name="T26" fmla="*/ 0 w 229"/>
                <a:gd name="T27" fmla="*/ 115 h 229"/>
                <a:gd name="T28" fmla="*/ 33 w 229"/>
                <a:gd name="T29" fmla="*/ 34 h 229"/>
                <a:gd name="T30" fmla="*/ 114 w 229"/>
                <a:gd name="T31" fmla="*/ 0 h 229"/>
                <a:gd name="T32" fmla="*/ 114 w 229"/>
                <a:gd name="T33" fmla="*/ 24 h 229"/>
                <a:gd name="T34" fmla="*/ 50 w 229"/>
                <a:gd name="T35" fmla="*/ 51 h 229"/>
                <a:gd name="T36" fmla="*/ 24 w 229"/>
                <a:gd name="T37" fmla="*/ 115 h 229"/>
                <a:gd name="T38" fmla="*/ 50 w 229"/>
                <a:gd name="T39" fmla="*/ 179 h 229"/>
                <a:gd name="T40" fmla="*/ 114 w 229"/>
                <a:gd name="T41" fmla="*/ 205 h 229"/>
                <a:gd name="T42" fmla="*/ 114 w 229"/>
                <a:gd name="T43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9" h="229">
                  <a:moveTo>
                    <a:pt x="114" y="0"/>
                  </a:moveTo>
                  <a:cubicBezTo>
                    <a:pt x="146" y="0"/>
                    <a:pt x="174" y="13"/>
                    <a:pt x="195" y="34"/>
                  </a:cubicBezTo>
                  <a:cubicBezTo>
                    <a:pt x="216" y="55"/>
                    <a:pt x="229" y="83"/>
                    <a:pt x="229" y="115"/>
                  </a:cubicBezTo>
                  <a:cubicBezTo>
                    <a:pt x="229" y="146"/>
                    <a:pt x="216" y="175"/>
                    <a:pt x="195" y="196"/>
                  </a:cubicBezTo>
                  <a:cubicBezTo>
                    <a:pt x="174" y="216"/>
                    <a:pt x="146" y="229"/>
                    <a:pt x="114" y="229"/>
                  </a:cubicBezTo>
                  <a:cubicBezTo>
                    <a:pt x="114" y="205"/>
                    <a:pt x="114" y="205"/>
                    <a:pt x="114" y="205"/>
                  </a:cubicBezTo>
                  <a:cubicBezTo>
                    <a:pt x="139" y="205"/>
                    <a:pt x="162" y="195"/>
                    <a:pt x="178" y="179"/>
                  </a:cubicBezTo>
                  <a:cubicBezTo>
                    <a:pt x="195" y="162"/>
                    <a:pt x="205" y="140"/>
                    <a:pt x="205" y="115"/>
                  </a:cubicBezTo>
                  <a:cubicBezTo>
                    <a:pt x="205" y="90"/>
                    <a:pt x="195" y="67"/>
                    <a:pt x="178" y="51"/>
                  </a:cubicBezTo>
                  <a:cubicBezTo>
                    <a:pt x="162" y="35"/>
                    <a:pt x="139" y="24"/>
                    <a:pt x="114" y="24"/>
                  </a:cubicBezTo>
                  <a:lnTo>
                    <a:pt x="114" y="0"/>
                  </a:lnTo>
                  <a:close/>
                  <a:moveTo>
                    <a:pt x="114" y="229"/>
                  </a:moveTo>
                  <a:cubicBezTo>
                    <a:pt x="83" y="229"/>
                    <a:pt x="54" y="216"/>
                    <a:pt x="33" y="196"/>
                  </a:cubicBezTo>
                  <a:cubicBezTo>
                    <a:pt x="13" y="175"/>
                    <a:pt x="0" y="146"/>
                    <a:pt x="0" y="115"/>
                  </a:cubicBezTo>
                  <a:cubicBezTo>
                    <a:pt x="0" y="83"/>
                    <a:pt x="13" y="55"/>
                    <a:pt x="33" y="34"/>
                  </a:cubicBezTo>
                  <a:cubicBezTo>
                    <a:pt x="54" y="13"/>
                    <a:pt x="83" y="0"/>
                    <a:pt x="114" y="0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89" y="24"/>
                    <a:pt x="67" y="35"/>
                    <a:pt x="50" y="51"/>
                  </a:cubicBezTo>
                  <a:cubicBezTo>
                    <a:pt x="34" y="67"/>
                    <a:pt x="24" y="90"/>
                    <a:pt x="24" y="115"/>
                  </a:cubicBezTo>
                  <a:cubicBezTo>
                    <a:pt x="24" y="140"/>
                    <a:pt x="34" y="162"/>
                    <a:pt x="50" y="179"/>
                  </a:cubicBezTo>
                  <a:cubicBezTo>
                    <a:pt x="67" y="195"/>
                    <a:pt x="89" y="205"/>
                    <a:pt x="114" y="205"/>
                  </a:cubicBezTo>
                  <a:lnTo>
                    <a:pt x="114" y="229"/>
                  </a:lnTo>
                  <a:close/>
                </a:path>
              </a:pathLst>
            </a:cu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Oval 86"/>
            <p:cNvSpPr>
              <a:spLocks noChangeArrowheads="1"/>
            </p:cNvSpPr>
            <p:nvPr/>
          </p:nvSpPr>
          <p:spPr bwMode="auto">
            <a:xfrm>
              <a:off x="10576120" y="2510273"/>
              <a:ext cx="394285" cy="395100"/>
            </a:xfrm>
            <a:prstGeom prst="ellipse">
              <a:avLst/>
            </a:pr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Freeform 87"/>
            <p:cNvSpPr>
              <a:spLocks noEditPoints="1"/>
            </p:cNvSpPr>
            <p:nvPr/>
          </p:nvSpPr>
          <p:spPr bwMode="auto">
            <a:xfrm>
              <a:off x="10132957" y="1079768"/>
              <a:ext cx="564545" cy="563730"/>
            </a:xfrm>
            <a:custGeom>
              <a:avLst/>
              <a:gdLst>
                <a:gd name="T0" fmla="*/ 146 w 293"/>
                <a:gd name="T1" fmla="*/ 0 h 293"/>
                <a:gd name="T2" fmla="*/ 250 w 293"/>
                <a:gd name="T3" fmla="*/ 43 h 293"/>
                <a:gd name="T4" fmla="*/ 293 w 293"/>
                <a:gd name="T5" fmla="*/ 146 h 293"/>
                <a:gd name="T6" fmla="*/ 250 w 293"/>
                <a:gd name="T7" fmla="*/ 250 h 293"/>
                <a:gd name="T8" fmla="*/ 146 w 293"/>
                <a:gd name="T9" fmla="*/ 293 h 293"/>
                <a:gd name="T10" fmla="*/ 146 w 293"/>
                <a:gd name="T11" fmla="*/ 269 h 293"/>
                <a:gd name="T12" fmla="*/ 233 w 293"/>
                <a:gd name="T13" fmla="*/ 233 h 293"/>
                <a:gd name="T14" fmla="*/ 269 w 293"/>
                <a:gd name="T15" fmla="*/ 146 h 293"/>
                <a:gd name="T16" fmla="*/ 233 w 293"/>
                <a:gd name="T17" fmla="*/ 60 h 293"/>
                <a:gd name="T18" fmla="*/ 146 w 293"/>
                <a:gd name="T19" fmla="*/ 24 h 293"/>
                <a:gd name="T20" fmla="*/ 146 w 293"/>
                <a:gd name="T21" fmla="*/ 0 h 293"/>
                <a:gd name="T22" fmla="*/ 146 w 293"/>
                <a:gd name="T23" fmla="*/ 293 h 293"/>
                <a:gd name="T24" fmla="*/ 43 w 293"/>
                <a:gd name="T25" fmla="*/ 250 h 293"/>
                <a:gd name="T26" fmla="*/ 0 w 293"/>
                <a:gd name="T27" fmla="*/ 146 h 293"/>
                <a:gd name="T28" fmla="*/ 43 w 293"/>
                <a:gd name="T29" fmla="*/ 43 h 293"/>
                <a:gd name="T30" fmla="*/ 146 w 293"/>
                <a:gd name="T31" fmla="*/ 0 h 293"/>
                <a:gd name="T32" fmla="*/ 146 w 293"/>
                <a:gd name="T33" fmla="*/ 24 h 293"/>
                <a:gd name="T34" fmla="*/ 60 w 293"/>
                <a:gd name="T35" fmla="*/ 60 h 293"/>
                <a:gd name="T36" fmla="*/ 24 w 293"/>
                <a:gd name="T37" fmla="*/ 146 h 293"/>
                <a:gd name="T38" fmla="*/ 60 w 293"/>
                <a:gd name="T39" fmla="*/ 233 h 293"/>
                <a:gd name="T40" fmla="*/ 146 w 293"/>
                <a:gd name="T41" fmla="*/ 269 h 293"/>
                <a:gd name="T42" fmla="*/ 146 w 293"/>
                <a:gd name="T43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3" h="293">
                  <a:moveTo>
                    <a:pt x="146" y="0"/>
                  </a:moveTo>
                  <a:cubicBezTo>
                    <a:pt x="187" y="0"/>
                    <a:pt x="223" y="16"/>
                    <a:pt x="250" y="43"/>
                  </a:cubicBezTo>
                  <a:cubicBezTo>
                    <a:pt x="277" y="69"/>
                    <a:pt x="293" y="106"/>
                    <a:pt x="293" y="146"/>
                  </a:cubicBezTo>
                  <a:cubicBezTo>
                    <a:pt x="293" y="187"/>
                    <a:pt x="277" y="224"/>
                    <a:pt x="250" y="250"/>
                  </a:cubicBezTo>
                  <a:cubicBezTo>
                    <a:pt x="223" y="277"/>
                    <a:pt x="187" y="293"/>
                    <a:pt x="146" y="293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80" y="269"/>
                    <a:pt x="211" y="255"/>
                    <a:pt x="233" y="233"/>
                  </a:cubicBezTo>
                  <a:cubicBezTo>
                    <a:pt x="255" y="211"/>
                    <a:pt x="269" y="180"/>
                    <a:pt x="269" y="146"/>
                  </a:cubicBezTo>
                  <a:cubicBezTo>
                    <a:pt x="269" y="113"/>
                    <a:pt x="255" y="82"/>
                    <a:pt x="233" y="60"/>
                  </a:cubicBezTo>
                  <a:cubicBezTo>
                    <a:pt x="211" y="37"/>
                    <a:pt x="180" y="24"/>
                    <a:pt x="146" y="24"/>
                  </a:cubicBezTo>
                  <a:lnTo>
                    <a:pt x="146" y="0"/>
                  </a:lnTo>
                  <a:close/>
                  <a:moveTo>
                    <a:pt x="146" y="293"/>
                  </a:moveTo>
                  <a:cubicBezTo>
                    <a:pt x="106" y="293"/>
                    <a:pt x="69" y="277"/>
                    <a:pt x="43" y="250"/>
                  </a:cubicBezTo>
                  <a:cubicBezTo>
                    <a:pt x="16" y="224"/>
                    <a:pt x="0" y="187"/>
                    <a:pt x="0" y="146"/>
                  </a:cubicBezTo>
                  <a:cubicBezTo>
                    <a:pt x="0" y="106"/>
                    <a:pt x="16" y="69"/>
                    <a:pt x="43" y="43"/>
                  </a:cubicBezTo>
                  <a:cubicBezTo>
                    <a:pt x="69" y="16"/>
                    <a:pt x="106" y="0"/>
                    <a:pt x="146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12" y="24"/>
                    <a:pt x="82" y="37"/>
                    <a:pt x="60" y="60"/>
                  </a:cubicBezTo>
                  <a:cubicBezTo>
                    <a:pt x="37" y="82"/>
                    <a:pt x="24" y="113"/>
                    <a:pt x="24" y="146"/>
                  </a:cubicBezTo>
                  <a:cubicBezTo>
                    <a:pt x="24" y="180"/>
                    <a:pt x="37" y="211"/>
                    <a:pt x="60" y="233"/>
                  </a:cubicBezTo>
                  <a:cubicBezTo>
                    <a:pt x="82" y="255"/>
                    <a:pt x="112" y="269"/>
                    <a:pt x="146" y="269"/>
                  </a:cubicBezTo>
                  <a:lnTo>
                    <a:pt x="146" y="293"/>
                  </a:lnTo>
                  <a:close/>
                </a:path>
              </a:pathLst>
            </a:cu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Oval 88"/>
            <p:cNvSpPr>
              <a:spLocks noChangeArrowheads="1"/>
            </p:cNvSpPr>
            <p:nvPr/>
          </p:nvSpPr>
          <p:spPr bwMode="auto">
            <a:xfrm>
              <a:off x="10155766" y="1102578"/>
              <a:ext cx="518110" cy="518110"/>
            </a:xfrm>
            <a:prstGeom prst="ellipse">
              <a:avLst/>
            </a:prstGeom>
            <a:solidFill>
              <a:srgbClr val="69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Rectangle 89"/>
            <p:cNvSpPr>
              <a:spLocks noChangeArrowheads="1"/>
            </p:cNvSpPr>
            <p:nvPr/>
          </p:nvSpPr>
          <p:spPr bwMode="auto">
            <a:xfrm>
              <a:off x="10237230" y="1246769"/>
              <a:ext cx="354368" cy="4236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Freeform 90"/>
            <p:cNvSpPr>
              <a:spLocks noEditPoints="1"/>
            </p:cNvSpPr>
            <p:nvPr/>
          </p:nvSpPr>
          <p:spPr bwMode="auto">
            <a:xfrm>
              <a:off x="10237230" y="1331491"/>
              <a:ext cx="354368" cy="145006"/>
            </a:xfrm>
            <a:custGeom>
              <a:avLst/>
              <a:gdLst>
                <a:gd name="T0" fmla="*/ 371 w 435"/>
                <a:gd name="T1" fmla="*/ 178 h 178"/>
                <a:gd name="T2" fmla="*/ 435 w 435"/>
                <a:gd name="T3" fmla="*/ 178 h 178"/>
                <a:gd name="T4" fmla="*/ 435 w 435"/>
                <a:gd name="T5" fmla="*/ 0 h 178"/>
                <a:gd name="T6" fmla="*/ 371 w 435"/>
                <a:gd name="T7" fmla="*/ 0 h 178"/>
                <a:gd name="T8" fmla="*/ 371 w 435"/>
                <a:gd name="T9" fmla="*/ 85 h 178"/>
                <a:gd name="T10" fmla="*/ 371 w 435"/>
                <a:gd name="T11" fmla="*/ 85 h 178"/>
                <a:gd name="T12" fmla="*/ 402 w 435"/>
                <a:gd name="T13" fmla="*/ 119 h 178"/>
                <a:gd name="T14" fmla="*/ 371 w 435"/>
                <a:gd name="T15" fmla="*/ 152 h 178"/>
                <a:gd name="T16" fmla="*/ 371 w 435"/>
                <a:gd name="T17" fmla="*/ 178 h 178"/>
                <a:gd name="T18" fmla="*/ 0 w 435"/>
                <a:gd name="T19" fmla="*/ 178 h 178"/>
                <a:gd name="T20" fmla="*/ 371 w 435"/>
                <a:gd name="T21" fmla="*/ 178 h 178"/>
                <a:gd name="T22" fmla="*/ 371 w 435"/>
                <a:gd name="T23" fmla="*/ 152 h 178"/>
                <a:gd name="T24" fmla="*/ 338 w 435"/>
                <a:gd name="T25" fmla="*/ 119 h 178"/>
                <a:gd name="T26" fmla="*/ 371 w 435"/>
                <a:gd name="T27" fmla="*/ 85 h 178"/>
                <a:gd name="T28" fmla="*/ 371 w 435"/>
                <a:gd name="T29" fmla="*/ 0 h 178"/>
                <a:gd name="T30" fmla="*/ 0 w 435"/>
                <a:gd name="T31" fmla="*/ 0 h 178"/>
                <a:gd name="T32" fmla="*/ 0 w 435"/>
                <a:gd name="T33" fmla="*/ 178 h 178"/>
                <a:gd name="T34" fmla="*/ 0 w 435"/>
                <a:gd name="T35" fmla="*/ 178 h 178"/>
                <a:gd name="T36" fmla="*/ 371 w 435"/>
                <a:gd name="T37" fmla="*/ 85 h 178"/>
                <a:gd name="T38" fmla="*/ 371 w 435"/>
                <a:gd name="T39" fmla="*/ 8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5" h="178">
                  <a:moveTo>
                    <a:pt x="371" y="178"/>
                  </a:moveTo>
                  <a:lnTo>
                    <a:pt x="435" y="178"/>
                  </a:lnTo>
                  <a:lnTo>
                    <a:pt x="435" y="0"/>
                  </a:lnTo>
                  <a:lnTo>
                    <a:pt x="371" y="0"/>
                  </a:lnTo>
                  <a:lnTo>
                    <a:pt x="371" y="85"/>
                  </a:lnTo>
                  <a:lnTo>
                    <a:pt x="371" y="85"/>
                  </a:lnTo>
                  <a:lnTo>
                    <a:pt x="402" y="119"/>
                  </a:lnTo>
                  <a:lnTo>
                    <a:pt x="371" y="152"/>
                  </a:lnTo>
                  <a:lnTo>
                    <a:pt x="371" y="178"/>
                  </a:lnTo>
                  <a:close/>
                  <a:moveTo>
                    <a:pt x="0" y="178"/>
                  </a:moveTo>
                  <a:lnTo>
                    <a:pt x="371" y="178"/>
                  </a:lnTo>
                  <a:lnTo>
                    <a:pt x="371" y="152"/>
                  </a:lnTo>
                  <a:lnTo>
                    <a:pt x="338" y="119"/>
                  </a:lnTo>
                  <a:lnTo>
                    <a:pt x="371" y="85"/>
                  </a:lnTo>
                  <a:lnTo>
                    <a:pt x="371" y="0"/>
                  </a:lnTo>
                  <a:lnTo>
                    <a:pt x="0" y="0"/>
                  </a:lnTo>
                  <a:lnTo>
                    <a:pt x="0" y="178"/>
                  </a:lnTo>
                  <a:lnTo>
                    <a:pt x="0" y="178"/>
                  </a:lnTo>
                  <a:close/>
                  <a:moveTo>
                    <a:pt x="371" y="85"/>
                  </a:moveTo>
                  <a:lnTo>
                    <a:pt x="371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Freeform 91"/>
            <p:cNvSpPr>
              <a:spLocks noEditPoints="1"/>
            </p:cNvSpPr>
            <p:nvPr/>
          </p:nvSpPr>
          <p:spPr bwMode="auto">
            <a:xfrm>
              <a:off x="10237230" y="1331491"/>
              <a:ext cx="354368" cy="145006"/>
            </a:xfrm>
            <a:custGeom>
              <a:avLst/>
              <a:gdLst>
                <a:gd name="T0" fmla="*/ 371 w 435"/>
                <a:gd name="T1" fmla="*/ 178 h 178"/>
                <a:gd name="T2" fmla="*/ 435 w 435"/>
                <a:gd name="T3" fmla="*/ 178 h 178"/>
                <a:gd name="T4" fmla="*/ 435 w 435"/>
                <a:gd name="T5" fmla="*/ 0 h 178"/>
                <a:gd name="T6" fmla="*/ 371 w 435"/>
                <a:gd name="T7" fmla="*/ 0 h 178"/>
                <a:gd name="T8" fmla="*/ 371 w 435"/>
                <a:gd name="T9" fmla="*/ 85 h 178"/>
                <a:gd name="T10" fmla="*/ 371 w 435"/>
                <a:gd name="T11" fmla="*/ 85 h 178"/>
                <a:gd name="T12" fmla="*/ 402 w 435"/>
                <a:gd name="T13" fmla="*/ 119 h 178"/>
                <a:gd name="T14" fmla="*/ 371 w 435"/>
                <a:gd name="T15" fmla="*/ 152 h 178"/>
                <a:gd name="T16" fmla="*/ 371 w 435"/>
                <a:gd name="T17" fmla="*/ 178 h 178"/>
                <a:gd name="T18" fmla="*/ 0 w 435"/>
                <a:gd name="T19" fmla="*/ 178 h 178"/>
                <a:gd name="T20" fmla="*/ 371 w 435"/>
                <a:gd name="T21" fmla="*/ 178 h 178"/>
                <a:gd name="T22" fmla="*/ 371 w 435"/>
                <a:gd name="T23" fmla="*/ 152 h 178"/>
                <a:gd name="T24" fmla="*/ 338 w 435"/>
                <a:gd name="T25" fmla="*/ 119 h 178"/>
                <a:gd name="T26" fmla="*/ 371 w 435"/>
                <a:gd name="T27" fmla="*/ 85 h 178"/>
                <a:gd name="T28" fmla="*/ 371 w 435"/>
                <a:gd name="T29" fmla="*/ 0 h 178"/>
                <a:gd name="T30" fmla="*/ 0 w 435"/>
                <a:gd name="T31" fmla="*/ 0 h 178"/>
                <a:gd name="T32" fmla="*/ 0 w 435"/>
                <a:gd name="T33" fmla="*/ 178 h 178"/>
                <a:gd name="T34" fmla="*/ 0 w 435"/>
                <a:gd name="T35" fmla="*/ 178 h 178"/>
                <a:gd name="T36" fmla="*/ 371 w 435"/>
                <a:gd name="T37" fmla="*/ 85 h 178"/>
                <a:gd name="T38" fmla="*/ 371 w 435"/>
                <a:gd name="T39" fmla="*/ 8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5" h="178">
                  <a:moveTo>
                    <a:pt x="371" y="178"/>
                  </a:moveTo>
                  <a:lnTo>
                    <a:pt x="435" y="178"/>
                  </a:lnTo>
                  <a:lnTo>
                    <a:pt x="435" y="0"/>
                  </a:lnTo>
                  <a:lnTo>
                    <a:pt x="371" y="0"/>
                  </a:lnTo>
                  <a:lnTo>
                    <a:pt x="371" y="85"/>
                  </a:lnTo>
                  <a:lnTo>
                    <a:pt x="371" y="85"/>
                  </a:lnTo>
                  <a:lnTo>
                    <a:pt x="402" y="119"/>
                  </a:lnTo>
                  <a:lnTo>
                    <a:pt x="371" y="152"/>
                  </a:lnTo>
                  <a:lnTo>
                    <a:pt x="371" y="178"/>
                  </a:lnTo>
                  <a:moveTo>
                    <a:pt x="0" y="178"/>
                  </a:moveTo>
                  <a:lnTo>
                    <a:pt x="371" y="178"/>
                  </a:lnTo>
                  <a:lnTo>
                    <a:pt x="371" y="152"/>
                  </a:lnTo>
                  <a:lnTo>
                    <a:pt x="338" y="119"/>
                  </a:lnTo>
                  <a:lnTo>
                    <a:pt x="371" y="85"/>
                  </a:lnTo>
                  <a:lnTo>
                    <a:pt x="371" y="0"/>
                  </a:lnTo>
                  <a:lnTo>
                    <a:pt x="0" y="0"/>
                  </a:lnTo>
                  <a:lnTo>
                    <a:pt x="0" y="178"/>
                  </a:lnTo>
                  <a:lnTo>
                    <a:pt x="0" y="178"/>
                  </a:lnTo>
                  <a:moveTo>
                    <a:pt x="371" y="85"/>
                  </a:moveTo>
                  <a:lnTo>
                    <a:pt x="371" y="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7979867" y="2150203"/>
              <a:ext cx="748653" cy="749468"/>
            </a:xfrm>
            <a:custGeom>
              <a:avLst/>
              <a:gdLst>
                <a:gd name="T0" fmla="*/ 194 w 389"/>
                <a:gd name="T1" fmla="*/ 0 h 389"/>
                <a:gd name="T2" fmla="*/ 332 w 389"/>
                <a:gd name="T3" fmla="*/ 57 h 389"/>
                <a:gd name="T4" fmla="*/ 389 w 389"/>
                <a:gd name="T5" fmla="*/ 195 h 389"/>
                <a:gd name="T6" fmla="*/ 332 w 389"/>
                <a:gd name="T7" fmla="*/ 332 h 389"/>
                <a:gd name="T8" fmla="*/ 194 w 389"/>
                <a:gd name="T9" fmla="*/ 389 h 389"/>
                <a:gd name="T10" fmla="*/ 194 w 389"/>
                <a:gd name="T11" fmla="*/ 365 h 389"/>
                <a:gd name="T12" fmla="*/ 315 w 389"/>
                <a:gd name="T13" fmla="*/ 315 h 389"/>
                <a:gd name="T14" fmla="*/ 365 w 389"/>
                <a:gd name="T15" fmla="*/ 195 h 389"/>
                <a:gd name="T16" fmla="*/ 315 w 389"/>
                <a:gd name="T17" fmla="*/ 74 h 389"/>
                <a:gd name="T18" fmla="*/ 194 w 389"/>
                <a:gd name="T19" fmla="*/ 24 h 389"/>
                <a:gd name="T20" fmla="*/ 194 w 389"/>
                <a:gd name="T21" fmla="*/ 0 h 389"/>
                <a:gd name="T22" fmla="*/ 194 w 389"/>
                <a:gd name="T23" fmla="*/ 389 h 389"/>
                <a:gd name="T24" fmla="*/ 57 w 389"/>
                <a:gd name="T25" fmla="*/ 332 h 389"/>
                <a:gd name="T26" fmla="*/ 0 w 389"/>
                <a:gd name="T27" fmla="*/ 195 h 389"/>
                <a:gd name="T28" fmla="*/ 57 w 389"/>
                <a:gd name="T29" fmla="*/ 57 h 389"/>
                <a:gd name="T30" fmla="*/ 194 w 389"/>
                <a:gd name="T31" fmla="*/ 0 h 389"/>
                <a:gd name="T32" fmla="*/ 194 w 389"/>
                <a:gd name="T33" fmla="*/ 24 h 389"/>
                <a:gd name="T34" fmla="*/ 74 w 389"/>
                <a:gd name="T35" fmla="*/ 74 h 389"/>
                <a:gd name="T36" fmla="*/ 24 w 389"/>
                <a:gd name="T37" fmla="*/ 195 h 389"/>
                <a:gd name="T38" fmla="*/ 74 w 389"/>
                <a:gd name="T39" fmla="*/ 315 h 389"/>
                <a:gd name="T40" fmla="*/ 194 w 389"/>
                <a:gd name="T41" fmla="*/ 365 h 389"/>
                <a:gd name="T42" fmla="*/ 194 w 389"/>
                <a:gd name="T43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9" h="389">
                  <a:moveTo>
                    <a:pt x="194" y="0"/>
                  </a:moveTo>
                  <a:cubicBezTo>
                    <a:pt x="248" y="0"/>
                    <a:pt x="297" y="22"/>
                    <a:pt x="332" y="57"/>
                  </a:cubicBezTo>
                  <a:cubicBezTo>
                    <a:pt x="367" y="92"/>
                    <a:pt x="389" y="141"/>
                    <a:pt x="389" y="195"/>
                  </a:cubicBezTo>
                  <a:cubicBezTo>
                    <a:pt x="389" y="249"/>
                    <a:pt x="367" y="297"/>
                    <a:pt x="332" y="332"/>
                  </a:cubicBezTo>
                  <a:cubicBezTo>
                    <a:pt x="297" y="368"/>
                    <a:pt x="248" y="389"/>
                    <a:pt x="194" y="389"/>
                  </a:cubicBezTo>
                  <a:cubicBezTo>
                    <a:pt x="194" y="365"/>
                    <a:pt x="194" y="365"/>
                    <a:pt x="194" y="365"/>
                  </a:cubicBezTo>
                  <a:cubicBezTo>
                    <a:pt x="241" y="365"/>
                    <a:pt x="284" y="346"/>
                    <a:pt x="315" y="315"/>
                  </a:cubicBezTo>
                  <a:cubicBezTo>
                    <a:pt x="346" y="285"/>
                    <a:pt x="365" y="242"/>
                    <a:pt x="365" y="195"/>
                  </a:cubicBezTo>
                  <a:cubicBezTo>
                    <a:pt x="365" y="148"/>
                    <a:pt x="346" y="105"/>
                    <a:pt x="315" y="74"/>
                  </a:cubicBezTo>
                  <a:cubicBezTo>
                    <a:pt x="284" y="43"/>
                    <a:pt x="241" y="24"/>
                    <a:pt x="194" y="24"/>
                  </a:cubicBezTo>
                  <a:lnTo>
                    <a:pt x="194" y="0"/>
                  </a:lnTo>
                  <a:close/>
                  <a:moveTo>
                    <a:pt x="194" y="389"/>
                  </a:moveTo>
                  <a:cubicBezTo>
                    <a:pt x="140" y="389"/>
                    <a:pt x="92" y="368"/>
                    <a:pt x="57" y="332"/>
                  </a:cubicBezTo>
                  <a:cubicBezTo>
                    <a:pt x="21" y="297"/>
                    <a:pt x="0" y="249"/>
                    <a:pt x="0" y="195"/>
                  </a:cubicBezTo>
                  <a:cubicBezTo>
                    <a:pt x="0" y="141"/>
                    <a:pt x="21" y="92"/>
                    <a:pt x="57" y="57"/>
                  </a:cubicBezTo>
                  <a:cubicBezTo>
                    <a:pt x="92" y="22"/>
                    <a:pt x="140" y="0"/>
                    <a:pt x="194" y="0"/>
                  </a:cubicBezTo>
                  <a:cubicBezTo>
                    <a:pt x="194" y="24"/>
                    <a:pt x="194" y="24"/>
                    <a:pt x="194" y="24"/>
                  </a:cubicBezTo>
                  <a:cubicBezTo>
                    <a:pt x="147" y="24"/>
                    <a:pt x="104" y="43"/>
                    <a:pt x="74" y="74"/>
                  </a:cubicBezTo>
                  <a:cubicBezTo>
                    <a:pt x="43" y="105"/>
                    <a:pt x="24" y="148"/>
                    <a:pt x="24" y="195"/>
                  </a:cubicBezTo>
                  <a:cubicBezTo>
                    <a:pt x="24" y="242"/>
                    <a:pt x="43" y="285"/>
                    <a:pt x="74" y="315"/>
                  </a:cubicBezTo>
                  <a:cubicBezTo>
                    <a:pt x="104" y="346"/>
                    <a:pt x="147" y="365"/>
                    <a:pt x="194" y="365"/>
                  </a:cubicBezTo>
                  <a:lnTo>
                    <a:pt x="194" y="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Oval 93"/>
            <p:cNvSpPr>
              <a:spLocks noChangeArrowheads="1"/>
            </p:cNvSpPr>
            <p:nvPr/>
          </p:nvSpPr>
          <p:spPr bwMode="auto">
            <a:xfrm>
              <a:off x="8002677" y="2173828"/>
              <a:ext cx="703033" cy="703033"/>
            </a:xfrm>
            <a:prstGeom prst="ellipse">
              <a:avLst/>
            </a:prstGeom>
            <a:solidFill>
              <a:srgbClr val="C03B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Freeform 94"/>
            <p:cNvSpPr/>
            <p:nvPr/>
          </p:nvSpPr>
          <p:spPr bwMode="auto">
            <a:xfrm>
              <a:off x="8278024" y="2635728"/>
              <a:ext cx="150708" cy="50508"/>
            </a:xfrm>
            <a:custGeom>
              <a:avLst/>
              <a:gdLst>
                <a:gd name="T0" fmla="*/ 3 w 185"/>
                <a:gd name="T1" fmla="*/ 0 h 62"/>
                <a:gd name="T2" fmla="*/ 0 w 185"/>
                <a:gd name="T3" fmla="*/ 62 h 62"/>
                <a:gd name="T4" fmla="*/ 185 w 185"/>
                <a:gd name="T5" fmla="*/ 62 h 62"/>
                <a:gd name="T6" fmla="*/ 182 w 185"/>
                <a:gd name="T7" fmla="*/ 0 h 62"/>
                <a:gd name="T8" fmla="*/ 3 w 185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62">
                  <a:moveTo>
                    <a:pt x="3" y="0"/>
                  </a:moveTo>
                  <a:lnTo>
                    <a:pt x="0" y="62"/>
                  </a:lnTo>
                  <a:lnTo>
                    <a:pt x="185" y="62"/>
                  </a:lnTo>
                  <a:lnTo>
                    <a:pt x="18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Freeform 95"/>
            <p:cNvSpPr>
              <a:spLocks noEditPoints="1"/>
            </p:cNvSpPr>
            <p:nvPr/>
          </p:nvSpPr>
          <p:spPr bwMode="auto">
            <a:xfrm>
              <a:off x="8141165" y="2356307"/>
              <a:ext cx="426056" cy="266387"/>
            </a:xfrm>
            <a:custGeom>
              <a:avLst/>
              <a:gdLst>
                <a:gd name="T0" fmla="*/ 350 w 523"/>
                <a:gd name="T1" fmla="*/ 327 h 327"/>
                <a:gd name="T2" fmla="*/ 523 w 523"/>
                <a:gd name="T3" fmla="*/ 327 h 327"/>
                <a:gd name="T4" fmla="*/ 523 w 523"/>
                <a:gd name="T5" fmla="*/ 0 h 327"/>
                <a:gd name="T6" fmla="*/ 260 w 523"/>
                <a:gd name="T7" fmla="*/ 0 h 327"/>
                <a:gd name="T8" fmla="*/ 260 w 523"/>
                <a:gd name="T9" fmla="*/ 40 h 327"/>
                <a:gd name="T10" fmla="*/ 476 w 523"/>
                <a:gd name="T11" fmla="*/ 40 h 327"/>
                <a:gd name="T12" fmla="*/ 476 w 523"/>
                <a:gd name="T13" fmla="*/ 286 h 327"/>
                <a:gd name="T14" fmla="*/ 348 w 523"/>
                <a:gd name="T15" fmla="*/ 286 h 327"/>
                <a:gd name="T16" fmla="*/ 260 w 523"/>
                <a:gd name="T17" fmla="*/ 286 h 327"/>
                <a:gd name="T18" fmla="*/ 260 w 523"/>
                <a:gd name="T19" fmla="*/ 327 h 327"/>
                <a:gd name="T20" fmla="*/ 350 w 523"/>
                <a:gd name="T21" fmla="*/ 327 h 327"/>
                <a:gd name="T22" fmla="*/ 260 w 523"/>
                <a:gd name="T23" fmla="*/ 0 h 327"/>
                <a:gd name="T24" fmla="*/ 0 w 523"/>
                <a:gd name="T25" fmla="*/ 0 h 327"/>
                <a:gd name="T26" fmla="*/ 0 w 523"/>
                <a:gd name="T27" fmla="*/ 327 h 327"/>
                <a:gd name="T28" fmla="*/ 173 w 523"/>
                <a:gd name="T29" fmla="*/ 327 h 327"/>
                <a:gd name="T30" fmla="*/ 260 w 523"/>
                <a:gd name="T31" fmla="*/ 327 h 327"/>
                <a:gd name="T32" fmla="*/ 260 w 523"/>
                <a:gd name="T33" fmla="*/ 286 h 327"/>
                <a:gd name="T34" fmla="*/ 173 w 523"/>
                <a:gd name="T35" fmla="*/ 286 h 327"/>
                <a:gd name="T36" fmla="*/ 48 w 523"/>
                <a:gd name="T37" fmla="*/ 286 h 327"/>
                <a:gd name="T38" fmla="*/ 48 w 523"/>
                <a:gd name="T39" fmla="*/ 286 h 327"/>
                <a:gd name="T40" fmla="*/ 48 w 523"/>
                <a:gd name="T41" fmla="*/ 40 h 327"/>
                <a:gd name="T42" fmla="*/ 260 w 523"/>
                <a:gd name="T43" fmla="*/ 40 h 327"/>
                <a:gd name="T44" fmla="*/ 260 w 523"/>
                <a:gd name="T4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3" h="327">
                  <a:moveTo>
                    <a:pt x="350" y="327"/>
                  </a:moveTo>
                  <a:lnTo>
                    <a:pt x="523" y="327"/>
                  </a:lnTo>
                  <a:lnTo>
                    <a:pt x="523" y="0"/>
                  </a:lnTo>
                  <a:lnTo>
                    <a:pt x="260" y="0"/>
                  </a:lnTo>
                  <a:lnTo>
                    <a:pt x="260" y="40"/>
                  </a:lnTo>
                  <a:lnTo>
                    <a:pt x="476" y="40"/>
                  </a:lnTo>
                  <a:lnTo>
                    <a:pt x="476" y="286"/>
                  </a:lnTo>
                  <a:lnTo>
                    <a:pt x="348" y="286"/>
                  </a:lnTo>
                  <a:lnTo>
                    <a:pt x="260" y="286"/>
                  </a:lnTo>
                  <a:lnTo>
                    <a:pt x="260" y="327"/>
                  </a:lnTo>
                  <a:lnTo>
                    <a:pt x="350" y="327"/>
                  </a:lnTo>
                  <a:close/>
                  <a:moveTo>
                    <a:pt x="260" y="0"/>
                  </a:moveTo>
                  <a:lnTo>
                    <a:pt x="0" y="0"/>
                  </a:lnTo>
                  <a:lnTo>
                    <a:pt x="0" y="327"/>
                  </a:lnTo>
                  <a:lnTo>
                    <a:pt x="173" y="327"/>
                  </a:lnTo>
                  <a:lnTo>
                    <a:pt x="260" y="327"/>
                  </a:lnTo>
                  <a:lnTo>
                    <a:pt x="260" y="286"/>
                  </a:lnTo>
                  <a:lnTo>
                    <a:pt x="173" y="286"/>
                  </a:lnTo>
                  <a:lnTo>
                    <a:pt x="48" y="286"/>
                  </a:lnTo>
                  <a:lnTo>
                    <a:pt x="48" y="286"/>
                  </a:lnTo>
                  <a:lnTo>
                    <a:pt x="48" y="40"/>
                  </a:lnTo>
                  <a:lnTo>
                    <a:pt x="260" y="40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Freeform 96"/>
            <p:cNvSpPr/>
            <p:nvPr/>
          </p:nvSpPr>
          <p:spPr bwMode="auto">
            <a:xfrm>
              <a:off x="8249512" y="2699269"/>
              <a:ext cx="210177" cy="21181"/>
            </a:xfrm>
            <a:custGeom>
              <a:avLst/>
              <a:gdLst>
                <a:gd name="T0" fmla="*/ 0 w 258"/>
                <a:gd name="T1" fmla="*/ 0 h 26"/>
                <a:gd name="T2" fmla="*/ 0 w 258"/>
                <a:gd name="T3" fmla="*/ 26 h 26"/>
                <a:gd name="T4" fmla="*/ 258 w 258"/>
                <a:gd name="T5" fmla="*/ 26 h 26"/>
                <a:gd name="T6" fmla="*/ 258 w 258"/>
                <a:gd name="T7" fmla="*/ 0 h 26"/>
                <a:gd name="T8" fmla="*/ 222 w 258"/>
                <a:gd name="T9" fmla="*/ 0 h 26"/>
                <a:gd name="T10" fmla="*/ 35 w 258"/>
                <a:gd name="T11" fmla="*/ 0 h 26"/>
                <a:gd name="T12" fmla="*/ 0 w 258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6">
                  <a:moveTo>
                    <a:pt x="0" y="0"/>
                  </a:moveTo>
                  <a:lnTo>
                    <a:pt x="0" y="26"/>
                  </a:lnTo>
                  <a:lnTo>
                    <a:pt x="258" y="26"/>
                  </a:lnTo>
                  <a:lnTo>
                    <a:pt x="258" y="0"/>
                  </a:lnTo>
                  <a:lnTo>
                    <a:pt x="222" y="0"/>
                  </a:lnTo>
                  <a:lnTo>
                    <a:pt x="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6253647" y="2377487"/>
              <a:ext cx="558842" cy="558842"/>
            </a:xfrm>
            <a:custGeom>
              <a:avLst/>
              <a:gdLst>
                <a:gd name="T0" fmla="*/ 145 w 290"/>
                <a:gd name="T1" fmla="*/ 0 h 290"/>
                <a:gd name="T2" fmla="*/ 248 w 290"/>
                <a:gd name="T3" fmla="*/ 42 h 290"/>
                <a:gd name="T4" fmla="*/ 290 w 290"/>
                <a:gd name="T5" fmla="*/ 145 h 290"/>
                <a:gd name="T6" fmla="*/ 248 w 290"/>
                <a:gd name="T7" fmla="*/ 248 h 290"/>
                <a:gd name="T8" fmla="*/ 145 w 290"/>
                <a:gd name="T9" fmla="*/ 290 h 290"/>
                <a:gd name="T10" fmla="*/ 145 w 290"/>
                <a:gd name="T11" fmla="*/ 266 h 290"/>
                <a:gd name="T12" fmla="*/ 231 w 290"/>
                <a:gd name="T13" fmla="*/ 231 h 290"/>
                <a:gd name="T14" fmla="*/ 266 w 290"/>
                <a:gd name="T15" fmla="*/ 145 h 290"/>
                <a:gd name="T16" fmla="*/ 231 w 290"/>
                <a:gd name="T17" fmla="*/ 59 h 290"/>
                <a:gd name="T18" fmla="*/ 145 w 290"/>
                <a:gd name="T19" fmla="*/ 24 h 290"/>
                <a:gd name="T20" fmla="*/ 145 w 290"/>
                <a:gd name="T21" fmla="*/ 0 h 290"/>
                <a:gd name="T22" fmla="*/ 145 w 290"/>
                <a:gd name="T23" fmla="*/ 290 h 290"/>
                <a:gd name="T24" fmla="*/ 42 w 290"/>
                <a:gd name="T25" fmla="*/ 248 h 290"/>
                <a:gd name="T26" fmla="*/ 0 w 290"/>
                <a:gd name="T27" fmla="*/ 145 h 290"/>
                <a:gd name="T28" fmla="*/ 42 w 290"/>
                <a:gd name="T29" fmla="*/ 42 h 290"/>
                <a:gd name="T30" fmla="*/ 145 w 290"/>
                <a:gd name="T31" fmla="*/ 0 h 290"/>
                <a:gd name="T32" fmla="*/ 145 w 290"/>
                <a:gd name="T33" fmla="*/ 24 h 290"/>
                <a:gd name="T34" fmla="*/ 59 w 290"/>
                <a:gd name="T35" fmla="*/ 59 h 290"/>
                <a:gd name="T36" fmla="*/ 24 w 290"/>
                <a:gd name="T37" fmla="*/ 145 h 290"/>
                <a:gd name="T38" fmla="*/ 59 w 290"/>
                <a:gd name="T39" fmla="*/ 231 h 290"/>
                <a:gd name="T40" fmla="*/ 145 w 290"/>
                <a:gd name="T41" fmla="*/ 266 h 290"/>
                <a:gd name="T42" fmla="*/ 145 w 290"/>
                <a:gd name="T4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0" h="290">
                  <a:moveTo>
                    <a:pt x="145" y="0"/>
                  </a:moveTo>
                  <a:cubicBezTo>
                    <a:pt x="185" y="0"/>
                    <a:pt x="222" y="16"/>
                    <a:pt x="248" y="42"/>
                  </a:cubicBezTo>
                  <a:cubicBezTo>
                    <a:pt x="274" y="68"/>
                    <a:pt x="290" y="105"/>
                    <a:pt x="290" y="145"/>
                  </a:cubicBezTo>
                  <a:cubicBezTo>
                    <a:pt x="290" y="185"/>
                    <a:pt x="274" y="221"/>
                    <a:pt x="248" y="248"/>
                  </a:cubicBezTo>
                  <a:cubicBezTo>
                    <a:pt x="222" y="274"/>
                    <a:pt x="185" y="290"/>
                    <a:pt x="145" y="290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79" y="266"/>
                    <a:pt x="209" y="252"/>
                    <a:pt x="231" y="231"/>
                  </a:cubicBezTo>
                  <a:cubicBezTo>
                    <a:pt x="253" y="209"/>
                    <a:pt x="266" y="178"/>
                    <a:pt x="266" y="145"/>
                  </a:cubicBezTo>
                  <a:cubicBezTo>
                    <a:pt x="266" y="111"/>
                    <a:pt x="253" y="81"/>
                    <a:pt x="231" y="59"/>
                  </a:cubicBezTo>
                  <a:cubicBezTo>
                    <a:pt x="209" y="37"/>
                    <a:pt x="179" y="24"/>
                    <a:pt x="145" y="24"/>
                  </a:cubicBezTo>
                  <a:lnTo>
                    <a:pt x="145" y="0"/>
                  </a:lnTo>
                  <a:close/>
                  <a:moveTo>
                    <a:pt x="145" y="290"/>
                  </a:moveTo>
                  <a:cubicBezTo>
                    <a:pt x="105" y="290"/>
                    <a:pt x="69" y="274"/>
                    <a:pt x="42" y="248"/>
                  </a:cubicBezTo>
                  <a:cubicBezTo>
                    <a:pt x="16" y="221"/>
                    <a:pt x="0" y="185"/>
                    <a:pt x="0" y="145"/>
                  </a:cubicBezTo>
                  <a:cubicBezTo>
                    <a:pt x="0" y="105"/>
                    <a:pt x="16" y="68"/>
                    <a:pt x="42" y="42"/>
                  </a:cubicBezTo>
                  <a:cubicBezTo>
                    <a:pt x="69" y="16"/>
                    <a:pt x="105" y="0"/>
                    <a:pt x="145" y="0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12" y="24"/>
                    <a:pt x="81" y="37"/>
                    <a:pt x="59" y="59"/>
                  </a:cubicBezTo>
                  <a:cubicBezTo>
                    <a:pt x="38" y="81"/>
                    <a:pt x="24" y="111"/>
                    <a:pt x="24" y="145"/>
                  </a:cubicBezTo>
                  <a:cubicBezTo>
                    <a:pt x="24" y="178"/>
                    <a:pt x="38" y="209"/>
                    <a:pt x="59" y="231"/>
                  </a:cubicBezTo>
                  <a:cubicBezTo>
                    <a:pt x="81" y="252"/>
                    <a:pt x="112" y="266"/>
                    <a:pt x="145" y="266"/>
                  </a:cubicBezTo>
                  <a:lnTo>
                    <a:pt x="145" y="2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Oval 98"/>
            <p:cNvSpPr>
              <a:spLocks noChangeArrowheads="1"/>
            </p:cNvSpPr>
            <p:nvPr/>
          </p:nvSpPr>
          <p:spPr bwMode="auto">
            <a:xfrm>
              <a:off x="6277272" y="2401112"/>
              <a:ext cx="512408" cy="512408"/>
            </a:xfrm>
            <a:prstGeom prst="ellipse">
              <a:avLst/>
            </a:pr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Freeform 99"/>
            <p:cNvSpPr>
              <a:spLocks noEditPoints="1"/>
            </p:cNvSpPr>
            <p:nvPr/>
          </p:nvSpPr>
          <p:spPr bwMode="auto">
            <a:xfrm>
              <a:off x="6375029" y="2483390"/>
              <a:ext cx="317709" cy="297343"/>
            </a:xfrm>
            <a:custGeom>
              <a:avLst/>
              <a:gdLst>
                <a:gd name="T0" fmla="*/ 148 w 165"/>
                <a:gd name="T1" fmla="*/ 25 h 154"/>
                <a:gd name="T2" fmla="*/ 123 w 165"/>
                <a:gd name="T3" fmla="*/ 0 h 154"/>
                <a:gd name="T4" fmla="*/ 82 w 165"/>
                <a:gd name="T5" fmla="*/ 0 h 154"/>
                <a:gd name="T6" fmla="*/ 82 w 165"/>
                <a:gd name="T7" fmla="*/ 20 h 154"/>
                <a:gd name="T8" fmla="*/ 123 w 165"/>
                <a:gd name="T9" fmla="*/ 20 h 154"/>
                <a:gd name="T10" fmla="*/ 128 w 165"/>
                <a:gd name="T11" fmla="*/ 25 h 154"/>
                <a:gd name="T12" fmla="*/ 128 w 165"/>
                <a:gd name="T13" fmla="*/ 66 h 154"/>
                <a:gd name="T14" fmla="*/ 82 w 165"/>
                <a:gd name="T15" fmla="*/ 66 h 154"/>
                <a:gd name="T16" fmla="*/ 82 w 165"/>
                <a:gd name="T17" fmla="*/ 85 h 154"/>
                <a:gd name="T18" fmla="*/ 82 w 165"/>
                <a:gd name="T19" fmla="*/ 85 h 154"/>
                <a:gd name="T20" fmla="*/ 97 w 165"/>
                <a:gd name="T21" fmla="*/ 100 h 154"/>
                <a:gd name="T22" fmla="*/ 91 w 165"/>
                <a:gd name="T23" fmla="*/ 112 h 154"/>
                <a:gd name="T24" fmla="*/ 89 w 165"/>
                <a:gd name="T25" fmla="*/ 114 h 154"/>
                <a:gd name="T26" fmla="*/ 89 w 165"/>
                <a:gd name="T27" fmla="*/ 132 h 154"/>
                <a:gd name="T28" fmla="*/ 89 w 165"/>
                <a:gd name="T29" fmla="*/ 136 h 154"/>
                <a:gd name="T30" fmla="*/ 89 w 165"/>
                <a:gd name="T31" fmla="*/ 136 h 154"/>
                <a:gd name="T32" fmla="*/ 82 w 165"/>
                <a:gd name="T33" fmla="*/ 136 h 154"/>
                <a:gd name="T34" fmla="*/ 82 w 165"/>
                <a:gd name="T35" fmla="*/ 154 h 154"/>
                <a:gd name="T36" fmla="*/ 165 w 165"/>
                <a:gd name="T37" fmla="*/ 154 h 154"/>
                <a:gd name="T38" fmla="*/ 165 w 165"/>
                <a:gd name="T39" fmla="*/ 66 h 154"/>
                <a:gd name="T40" fmla="*/ 148 w 165"/>
                <a:gd name="T41" fmla="*/ 66 h 154"/>
                <a:gd name="T42" fmla="*/ 148 w 165"/>
                <a:gd name="T43" fmla="*/ 25 h 154"/>
                <a:gd name="T44" fmla="*/ 82 w 165"/>
                <a:gd name="T45" fmla="*/ 0 h 154"/>
                <a:gd name="T46" fmla="*/ 41 w 165"/>
                <a:gd name="T47" fmla="*/ 0 h 154"/>
                <a:gd name="T48" fmla="*/ 16 w 165"/>
                <a:gd name="T49" fmla="*/ 25 h 154"/>
                <a:gd name="T50" fmla="*/ 16 w 165"/>
                <a:gd name="T51" fmla="*/ 66 h 154"/>
                <a:gd name="T52" fmla="*/ 0 w 165"/>
                <a:gd name="T53" fmla="*/ 66 h 154"/>
                <a:gd name="T54" fmla="*/ 0 w 165"/>
                <a:gd name="T55" fmla="*/ 154 h 154"/>
                <a:gd name="T56" fmla="*/ 82 w 165"/>
                <a:gd name="T57" fmla="*/ 154 h 154"/>
                <a:gd name="T58" fmla="*/ 82 w 165"/>
                <a:gd name="T59" fmla="*/ 136 h 154"/>
                <a:gd name="T60" fmla="*/ 76 w 165"/>
                <a:gd name="T61" fmla="*/ 136 h 154"/>
                <a:gd name="T62" fmla="*/ 76 w 165"/>
                <a:gd name="T63" fmla="*/ 132 h 154"/>
                <a:gd name="T64" fmla="*/ 76 w 165"/>
                <a:gd name="T65" fmla="*/ 114 h 154"/>
                <a:gd name="T66" fmla="*/ 73 w 165"/>
                <a:gd name="T67" fmla="*/ 112 h 154"/>
                <a:gd name="T68" fmla="*/ 67 w 165"/>
                <a:gd name="T69" fmla="*/ 100 h 154"/>
                <a:gd name="T70" fmla="*/ 82 w 165"/>
                <a:gd name="T71" fmla="*/ 85 h 154"/>
                <a:gd name="T72" fmla="*/ 82 w 165"/>
                <a:gd name="T73" fmla="*/ 66 h 154"/>
                <a:gd name="T74" fmla="*/ 36 w 165"/>
                <a:gd name="T75" fmla="*/ 66 h 154"/>
                <a:gd name="T76" fmla="*/ 36 w 165"/>
                <a:gd name="T77" fmla="*/ 66 h 154"/>
                <a:gd name="T78" fmla="*/ 36 w 165"/>
                <a:gd name="T79" fmla="*/ 25 h 154"/>
                <a:gd name="T80" fmla="*/ 41 w 165"/>
                <a:gd name="T81" fmla="*/ 20 h 154"/>
                <a:gd name="T82" fmla="*/ 82 w 165"/>
                <a:gd name="T83" fmla="*/ 20 h 154"/>
                <a:gd name="T84" fmla="*/ 82 w 165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5" h="154">
                  <a:moveTo>
                    <a:pt x="148" y="25"/>
                  </a:moveTo>
                  <a:cubicBezTo>
                    <a:pt x="148" y="11"/>
                    <a:pt x="137" y="0"/>
                    <a:pt x="123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0"/>
                    <a:pt x="128" y="22"/>
                    <a:pt x="128" y="25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90" y="85"/>
                    <a:pt x="97" y="92"/>
                    <a:pt x="97" y="100"/>
                  </a:cubicBezTo>
                  <a:cubicBezTo>
                    <a:pt x="97" y="105"/>
                    <a:pt x="95" y="110"/>
                    <a:pt x="91" y="112"/>
                  </a:cubicBezTo>
                  <a:cubicBezTo>
                    <a:pt x="90" y="113"/>
                    <a:pt x="89" y="113"/>
                    <a:pt x="89" y="114"/>
                  </a:cubicBezTo>
                  <a:cubicBezTo>
                    <a:pt x="89" y="132"/>
                    <a:pt x="89" y="132"/>
                    <a:pt x="89" y="132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48" y="66"/>
                    <a:pt x="148" y="66"/>
                    <a:pt x="148" y="66"/>
                  </a:cubicBezTo>
                  <a:lnTo>
                    <a:pt x="148" y="25"/>
                  </a:lnTo>
                  <a:close/>
                  <a:moveTo>
                    <a:pt x="82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27" y="0"/>
                    <a:pt x="16" y="11"/>
                    <a:pt x="16" y="2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3"/>
                    <a:pt x="74" y="113"/>
                    <a:pt x="73" y="112"/>
                  </a:cubicBezTo>
                  <a:cubicBezTo>
                    <a:pt x="70" y="110"/>
                    <a:pt x="67" y="105"/>
                    <a:pt x="67" y="100"/>
                  </a:cubicBezTo>
                  <a:cubicBezTo>
                    <a:pt x="67" y="92"/>
                    <a:pt x="74" y="85"/>
                    <a:pt x="82" y="85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2"/>
                    <a:pt x="38" y="20"/>
                    <a:pt x="41" y="20"/>
                  </a:cubicBezTo>
                  <a:cubicBezTo>
                    <a:pt x="82" y="20"/>
                    <a:pt x="82" y="20"/>
                    <a:pt x="82" y="20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5514770" y="1703781"/>
              <a:ext cx="552325" cy="550696"/>
            </a:xfrm>
            <a:custGeom>
              <a:avLst/>
              <a:gdLst>
                <a:gd name="T0" fmla="*/ 143 w 287"/>
                <a:gd name="T1" fmla="*/ 0 h 286"/>
                <a:gd name="T2" fmla="*/ 245 w 287"/>
                <a:gd name="T3" fmla="*/ 42 h 286"/>
                <a:gd name="T4" fmla="*/ 287 w 287"/>
                <a:gd name="T5" fmla="*/ 143 h 286"/>
                <a:gd name="T6" fmla="*/ 245 w 287"/>
                <a:gd name="T7" fmla="*/ 244 h 286"/>
                <a:gd name="T8" fmla="*/ 143 w 287"/>
                <a:gd name="T9" fmla="*/ 286 h 286"/>
                <a:gd name="T10" fmla="*/ 143 w 287"/>
                <a:gd name="T11" fmla="*/ 262 h 286"/>
                <a:gd name="T12" fmla="*/ 228 w 287"/>
                <a:gd name="T13" fmla="*/ 227 h 286"/>
                <a:gd name="T14" fmla="*/ 263 w 287"/>
                <a:gd name="T15" fmla="*/ 143 h 286"/>
                <a:gd name="T16" fmla="*/ 228 w 287"/>
                <a:gd name="T17" fmla="*/ 59 h 286"/>
                <a:gd name="T18" fmla="*/ 143 w 287"/>
                <a:gd name="T19" fmla="*/ 24 h 286"/>
                <a:gd name="T20" fmla="*/ 143 w 287"/>
                <a:gd name="T21" fmla="*/ 0 h 286"/>
                <a:gd name="T22" fmla="*/ 143 w 287"/>
                <a:gd name="T23" fmla="*/ 286 h 286"/>
                <a:gd name="T24" fmla="*/ 42 w 287"/>
                <a:gd name="T25" fmla="*/ 244 h 286"/>
                <a:gd name="T26" fmla="*/ 0 w 287"/>
                <a:gd name="T27" fmla="*/ 143 h 286"/>
                <a:gd name="T28" fmla="*/ 42 w 287"/>
                <a:gd name="T29" fmla="*/ 42 h 286"/>
                <a:gd name="T30" fmla="*/ 143 w 287"/>
                <a:gd name="T31" fmla="*/ 0 h 286"/>
                <a:gd name="T32" fmla="*/ 143 w 287"/>
                <a:gd name="T33" fmla="*/ 24 h 286"/>
                <a:gd name="T34" fmla="*/ 59 w 287"/>
                <a:gd name="T35" fmla="*/ 59 h 286"/>
                <a:gd name="T36" fmla="*/ 24 w 287"/>
                <a:gd name="T37" fmla="*/ 143 h 286"/>
                <a:gd name="T38" fmla="*/ 59 w 287"/>
                <a:gd name="T39" fmla="*/ 227 h 286"/>
                <a:gd name="T40" fmla="*/ 143 w 287"/>
                <a:gd name="T41" fmla="*/ 262 h 286"/>
                <a:gd name="T42" fmla="*/ 143 w 287"/>
                <a:gd name="T43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7" h="286">
                  <a:moveTo>
                    <a:pt x="143" y="0"/>
                  </a:moveTo>
                  <a:cubicBezTo>
                    <a:pt x="183" y="0"/>
                    <a:pt x="219" y="16"/>
                    <a:pt x="245" y="42"/>
                  </a:cubicBezTo>
                  <a:cubicBezTo>
                    <a:pt x="271" y="68"/>
                    <a:pt x="287" y="103"/>
                    <a:pt x="287" y="143"/>
                  </a:cubicBezTo>
                  <a:cubicBezTo>
                    <a:pt x="287" y="183"/>
                    <a:pt x="271" y="218"/>
                    <a:pt x="245" y="244"/>
                  </a:cubicBezTo>
                  <a:cubicBezTo>
                    <a:pt x="219" y="270"/>
                    <a:pt x="183" y="286"/>
                    <a:pt x="143" y="286"/>
                  </a:cubicBezTo>
                  <a:cubicBezTo>
                    <a:pt x="143" y="262"/>
                    <a:pt x="143" y="262"/>
                    <a:pt x="143" y="262"/>
                  </a:cubicBezTo>
                  <a:cubicBezTo>
                    <a:pt x="176" y="262"/>
                    <a:pt x="206" y="249"/>
                    <a:pt x="228" y="227"/>
                  </a:cubicBezTo>
                  <a:cubicBezTo>
                    <a:pt x="249" y="206"/>
                    <a:pt x="263" y="176"/>
                    <a:pt x="263" y="143"/>
                  </a:cubicBezTo>
                  <a:cubicBezTo>
                    <a:pt x="263" y="110"/>
                    <a:pt x="249" y="80"/>
                    <a:pt x="228" y="59"/>
                  </a:cubicBezTo>
                  <a:cubicBezTo>
                    <a:pt x="206" y="37"/>
                    <a:pt x="176" y="24"/>
                    <a:pt x="143" y="24"/>
                  </a:cubicBezTo>
                  <a:lnTo>
                    <a:pt x="143" y="0"/>
                  </a:lnTo>
                  <a:close/>
                  <a:moveTo>
                    <a:pt x="143" y="286"/>
                  </a:moveTo>
                  <a:cubicBezTo>
                    <a:pt x="104" y="286"/>
                    <a:pt x="68" y="270"/>
                    <a:pt x="42" y="244"/>
                  </a:cubicBezTo>
                  <a:cubicBezTo>
                    <a:pt x="16" y="218"/>
                    <a:pt x="0" y="183"/>
                    <a:pt x="0" y="143"/>
                  </a:cubicBezTo>
                  <a:cubicBezTo>
                    <a:pt x="0" y="103"/>
                    <a:pt x="16" y="68"/>
                    <a:pt x="42" y="42"/>
                  </a:cubicBezTo>
                  <a:cubicBezTo>
                    <a:pt x="68" y="16"/>
                    <a:pt x="104" y="0"/>
                    <a:pt x="143" y="0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10" y="24"/>
                    <a:pt x="80" y="37"/>
                    <a:pt x="59" y="59"/>
                  </a:cubicBezTo>
                  <a:cubicBezTo>
                    <a:pt x="37" y="80"/>
                    <a:pt x="24" y="110"/>
                    <a:pt x="24" y="143"/>
                  </a:cubicBezTo>
                  <a:cubicBezTo>
                    <a:pt x="24" y="176"/>
                    <a:pt x="37" y="206"/>
                    <a:pt x="59" y="227"/>
                  </a:cubicBezTo>
                  <a:cubicBezTo>
                    <a:pt x="80" y="249"/>
                    <a:pt x="110" y="262"/>
                    <a:pt x="143" y="262"/>
                  </a:cubicBezTo>
                  <a:lnTo>
                    <a:pt x="143" y="2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Oval 101"/>
            <p:cNvSpPr>
              <a:spLocks noChangeArrowheads="1"/>
            </p:cNvSpPr>
            <p:nvPr/>
          </p:nvSpPr>
          <p:spPr bwMode="auto">
            <a:xfrm>
              <a:off x="5537580" y="1726591"/>
              <a:ext cx="506705" cy="505076"/>
            </a:xfrm>
            <a:prstGeom prst="ellipse">
              <a:avLst/>
            </a:prstGeom>
            <a:solidFill>
              <a:srgbClr val="C16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6" name="Freeform 102"/>
            <p:cNvSpPr>
              <a:spLocks noEditPoints="1"/>
            </p:cNvSpPr>
            <p:nvPr/>
          </p:nvSpPr>
          <p:spPr bwMode="auto">
            <a:xfrm>
              <a:off x="5626376" y="1815386"/>
              <a:ext cx="327485" cy="327485"/>
            </a:xfrm>
            <a:custGeom>
              <a:avLst/>
              <a:gdLst>
                <a:gd name="T0" fmla="*/ 128 w 170"/>
                <a:gd name="T1" fmla="*/ 159 h 170"/>
                <a:gd name="T2" fmla="*/ 159 w 170"/>
                <a:gd name="T3" fmla="*/ 127 h 170"/>
                <a:gd name="T4" fmla="*/ 169 w 170"/>
                <a:gd name="T5" fmla="*/ 102 h 170"/>
                <a:gd name="T6" fmla="*/ 169 w 170"/>
                <a:gd name="T7" fmla="*/ 68 h 170"/>
                <a:gd name="T8" fmla="*/ 159 w 170"/>
                <a:gd name="T9" fmla="*/ 43 h 170"/>
                <a:gd name="T10" fmla="*/ 128 w 170"/>
                <a:gd name="T11" fmla="*/ 11 h 170"/>
                <a:gd name="T12" fmla="*/ 116 w 170"/>
                <a:gd name="T13" fmla="*/ 6 h 170"/>
                <a:gd name="T14" fmla="*/ 91 w 170"/>
                <a:gd name="T15" fmla="*/ 0 h 170"/>
                <a:gd name="T16" fmla="*/ 95 w 170"/>
                <a:gd name="T17" fmla="*/ 8 h 170"/>
                <a:gd name="T18" fmla="*/ 105 w 170"/>
                <a:gd name="T19" fmla="*/ 8 h 170"/>
                <a:gd name="T20" fmla="*/ 115 w 170"/>
                <a:gd name="T21" fmla="*/ 11 h 170"/>
                <a:gd name="T22" fmla="*/ 112 w 170"/>
                <a:gd name="T23" fmla="*/ 13 h 170"/>
                <a:gd name="T24" fmla="*/ 99 w 170"/>
                <a:gd name="T25" fmla="*/ 18 h 170"/>
                <a:gd name="T26" fmla="*/ 101 w 170"/>
                <a:gd name="T27" fmla="*/ 27 h 170"/>
                <a:gd name="T28" fmla="*/ 109 w 170"/>
                <a:gd name="T29" fmla="*/ 32 h 170"/>
                <a:gd name="T30" fmla="*/ 121 w 170"/>
                <a:gd name="T31" fmla="*/ 17 h 170"/>
                <a:gd name="T32" fmla="*/ 129 w 170"/>
                <a:gd name="T33" fmla="*/ 20 h 170"/>
                <a:gd name="T34" fmla="*/ 137 w 170"/>
                <a:gd name="T35" fmla="*/ 23 h 170"/>
                <a:gd name="T36" fmla="*/ 140 w 170"/>
                <a:gd name="T37" fmla="*/ 35 h 170"/>
                <a:gd name="T38" fmla="*/ 138 w 170"/>
                <a:gd name="T39" fmla="*/ 41 h 170"/>
                <a:gd name="T40" fmla="*/ 133 w 170"/>
                <a:gd name="T41" fmla="*/ 36 h 170"/>
                <a:gd name="T42" fmla="*/ 123 w 170"/>
                <a:gd name="T43" fmla="*/ 38 h 170"/>
                <a:gd name="T44" fmla="*/ 130 w 170"/>
                <a:gd name="T45" fmla="*/ 42 h 170"/>
                <a:gd name="T46" fmla="*/ 112 w 170"/>
                <a:gd name="T47" fmla="*/ 49 h 170"/>
                <a:gd name="T48" fmla="*/ 103 w 170"/>
                <a:gd name="T49" fmla="*/ 55 h 170"/>
                <a:gd name="T50" fmla="*/ 92 w 170"/>
                <a:gd name="T51" fmla="*/ 65 h 170"/>
                <a:gd name="T52" fmla="*/ 98 w 170"/>
                <a:gd name="T53" fmla="*/ 101 h 170"/>
                <a:gd name="T54" fmla="*/ 108 w 170"/>
                <a:gd name="T55" fmla="*/ 103 h 170"/>
                <a:gd name="T56" fmla="*/ 117 w 170"/>
                <a:gd name="T57" fmla="*/ 106 h 170"/>
                <a:gd name="T58" fmla="*/ 133 w 170"/>
                <a:gd name="T59" fmla="*/ 115 h 170"/>
                <a:gd name="T60" fmla="*/ 142 w 170"/>
                <a:gd name="T61" fmla="*/ 123 h 170"/>
                <a:gd name="T62" fmla="*/ 154 w 170"/>
                <a:gd name="T63" fmla="*/ 127 h 170"/>
                <a:gd name="T64" fmla="*/ 97 w 170"/>
                <a:gd name="T65" fmla="*/ 149 h 170"/>
                <a:gd name="T66" fmla="*/ 1 w 170"/>
                <a:gd name="T67" fmla="*/ 72 h 170"/>
                <a:gd name="T68" fmla="*/ 3 w 170"/>
                <a:gd name="T69" fmla="*/ 106 h 170"/>
                <a:gd name="T70" fmla="*/ 18 w 170"/>
                <a:gd name="T71" fmla="*/ 138 h 170"/>
                <a:gd name="T72" fmla="*/ 54 w 170"/>
                <a:gd name="T73" fmla="*/ 164 h 170"/>
                <a:gd name="T74" fmla="*/ 87 w 170"/>
                <a:gd name="T75" fmla="*/ 135 h 170"/>
                <a:gd name="T76" fmla="*/ 84 w 170"/>
                <a:gd name="T77" fmla="*/ 121 h 170"/>
                <a:gd name="T78" fmla="*/ 88 w 170"/>
                <a:gd name="T79" fmla="*/ 108 h 170"/>
                <a:gd name="T80" fmla="*/ 78 w 170"/>
                <a:gd name="T81" fmla="*/ 105 h 170"/>
                <a:gd name="T82" fmla="*/ 67 w 170"/>
                <a:gd name="T83" fmla="*/ 97 h 170"/>
                <a:gd name="T84" fmla="*/ 49 w 170"/>
                <a:gd name="T85" fmla="*/ 90 h 170"/>
                <a:gd name="T86" fmla="*/ 41 w 170"/>
                <a:gd name="T87" fmla="*/ 76 h 170"/>
                <a:gd name="T88" fmla="*/ 37 w 170"/>
                <a:gd name="T89" fmla="*/ 74 h 170"/>
                <a:gd name="T90" fmla="*/ 37 w 170"/>
                <a:gd name="T91" fmla="*/ 77 h 170"/>
                <a:gd name="T92" fmla="*/ 31 w 170"/>
                <a:gd name="T93" fmla="*/ 63 h 170"/>
                <a:gd name="T94" fmla="*/ 31 w 170"/>
                <a:gd name="T95" fmla="*/ 49 h 170"/>
                <a:gd name="T96" fmla="*/ 37 w 170"/>
                <a:gd name="T97" fmla="*/ 33 h 170"/>
                <a:gd name="T98" fmla="*/ 36 w 170"/>
                <a:gd name="T99" fmla="*/ 24 h 170"/>
                <a:gd name="T100" fmla="*/ 76 w 170"/>
                <a:gd name="T101" fmla="*/ 6 h 170"/>
                <a:gd name="T102" fmla="*/ 91 w 170"/>
                <a:gd name="T103" fmla="*/ 0 h 170"/>
                <a:gd name="T104" fmla="*/ 53 w 170"/>
                <a:gd name="T105" fmla="*/ 6 h 170"/>
                <a:gd name="T106" fmla="*/ 25 w 170"/>
                <a:gd name="T107" fmla="*/ 25 h 170"/>
                <a:gd name="T108" fmla="*/ 6 w 170"/>
                <a:gd name="T109" fmla="*/ 54 h 170"/>
                <a:gd name="T110" fmla="*/ 90 w 170"/>
                <a:gd name="T111" fmla="*/ 107 h 170"/>
                <a:gd name="T112" fmla="*/ 78 w 170"/>
                <a:gd name="T113" fmla="*/ 94 h 170"/>
                <a:gd name="T114" fmla="*/ 76 w 170"/>
                <a:gd name="T115" fmla="*/ 86 h 170"/>
                <a:gd name="T116" fmla="*/ 61 w 170"/>
                <a:gd name="T117" fmla="*/ 89 h 170"/>
                <a:gd name="T118" fmla="*/ 69 w 170"/>
                <a:gd name="T119" fmla="*/ 71 h 170"/>
                <a:gd name="T120" fmla="*/ 84 w 170"/>
                <a:gd name="T121" fmla="*/ 70 h 170"/>
                <a:gd name="T122" fmla="*/ 89 w 170"/>
                <a:gd name="T123" fmla="*/ 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" h="170">
                  <a:moveTo>
                    <a:pt x="91" y="170"/>
                  </a:moveTo>
                  <a:cubicBezTo>
                    <a:pt x="96" y="170"/>
                    <a:pt x="100" y="169"/>
                    <a:pt x="104" y="168"/>
                  </a:cubicBezTo>
                  <a:cubicBezTo>
                    <a:pt x="107" y="167"/>
                    <a:pt x="110" y="167"/>
                    <a:pt x="112" y="166"/>
                  </a:cubicBezTo>
                  <a:cubicBezTo>
                    <a:pt x="114" y="165"/>
                    <a:pt x="115" y="165"/>
                    <a:pt x="116" y="164"/>
                  </a:cubicBezTo>
                  <a:cubicBezTo>
                    <a:pt x="119" y="163"/>
                    <a:pt x="121" y="162"/>
                    <a:pt x="124" y="161"/>
                  </a:cubicBezTo>
                  <a:cubicBezTo>
                    <a:pt x="125" y="160"/>
                    <a:pt x="126" y="160"/>
                    <a:pt x="128" y="159"/>
                  </a:cubicBezTo>
                  <a:cubicBezTo>
                    <a:pt x="133" y="156"/>
                    <a:pt x="138" y="152"/>
                    <a:pt x="142" y="148"/>
                  </a:cubicBezTo>
                  <a:cubicBezTo>
                    <a:pt x="143" y="147"/>
                    <a:pt x="144" y="146"/>
                    <a:pt x="145" y="145"/>
                  </a:cubicBezTo>
                  <a:cubicBezTo>
                    <a:pt x="146" y="144"/>
                    <a:pt x="147" y="143"/>
                    <a:pt x="148" y="142"/>
                  </a:cubicBezTo>
                  <a:cubicBezTo>
                    <a:pt x="150" y="141"/>
                    <a:pt x="151" y="139"/>
                    <a:pt x="152" y="138"/>
                  </a:cubicBezTo>
                  <a:cubicBezTo>
                    <a:pt x="154" y="135"/>
                    <a:pt x="156" y="132"/>
                    <a:pt x="158" y="130"/>
                  </a:cubicBezTo>
                  <a:cubicBezTo>
                    <a:pt x="158" y="129"/>
                    <a:pt x="159" y="128"/>
                    <a:pt x="159" y="127"/>
                  </a:cubicBezTo>
                  <a:cubicBezTo>
                    <a:pt x="160" y="126"/>
                    <a:pt x="160" y="125"/>
                    <a:pt x="161" y="124"/>
                  </a:cubicBezTo>
                  <a:cubicBezTo>
                    <a:pt x="161" y="123"/>
                    <a:pt x="162" y="123"/>
                    <a:pt x="162" y="122"/>
                  </a:cubicBezTo>
                  <a:cubicBezTo>
                    <a:pt x="163" y="121"/>
                    <a:pt x="163" y="119"/>
                    <a:pt x="164" y="118"/>
                  </a:cubicBezTo>
                  <a:cubicBezTo>
                    <a:pt x="164" y="117"/>
                    <a:pt x="165" y="116"/>
                    <a:pt x="165" y="114"/>
                  </a:cubicBezTo>
                  <a:cubicBezTo>
                    <a:pt x="166" y="112"/>
                    <a:pt x="167" y="109"/>
                    <a:pt x="168" y="106"/>
                  </a:cubicBezTo>
                  <a:cubicBezTo>
                    <a:pt x="168" y="105"/>
                    <a:pt x="168" y="104"/>
                    <a:pt x="169" y="102"/>
                  </a:cubicBezTo>
                  <a:cubicBezTo>
                    <a:pt x="169" y="101"/>
                    <a:pt x="169" y="99"/>
                    <a:pt x="169" y="98"/>
                  </a:cubicBezTo>
                  <a:cubicBezTo>
                    <a:pt x="170" y="97"/>
                    <a:pt x="170" y="95"/>
                    <a:pt x="170" y="94"/>
                  </a:cubicBezTo>
                  <a:cubicBezTo>
                    <a:pt x="170" y="91"/>
                    <a:pt x="170" y="88"/>
                    <a:pt x="170" y="85"/>
                  </a:cubicBezTo>
                  <a:cubicBezTo>
                    <a:pt x="170" y="82"/>
                    <a:pt x="170" y="79"/>
                    <a:pt x="170" y="76"/>
                  </a:cubicBezTo>
                  <a:cubicBezTo>
                    <a:pt x="170" y="75"/>
                    <a:pt x="170" y="73"/>
                    <a:pt x="169" y="72"/>
                  </a:cubicBezTo>
                  <a:cubicBezTo>
                    <a:pt x="169" y="71"/>
                    <a:pt x="169" y="69"/>
                    <a:pt x="169" y="68"/>
                  </a:cubicBezTo>
                  <a:cubicBezTo>
                    <a:pt x="168" y="66"/>
                    <a:pt x="168" y="65"/>
                    <a:pt x="168" y="64"/>
                  </a:cubicBezTo>
                  <a:cubicBezTo>
                    <a:pt x="167" y="61"/>
                    <a:pt x="166" y="58"/>
                    <a:pt x="165" y="56"/>
                  </a:cubicBezTo>
                  <a:cubicBezTo>
                    <a:pt x="165" y="55"/>
                    <a:pt x="165" y="54"/>
                    <a:pt x="164" y="54"/>
                  </a:cubicBezTo>
                  <a:cubicBezTo>
                    <a:pt x="164" y="52"/>
                    <a:pt x="163" y="50"/>
                    <a:pt x="162" y="48"/>
                  </a:cubicBezTo>
                  <a:cubicBezTo>
                    <a:pt x="162" y="47"/>
                    <a:pt x="161" y="47"/>
                    <a:pt x="161" y="46"/>
                  </a:cubicBezTo>
                  <a:cubicBezTo>
                    <a:pt x="160" y="45"/>
                    <a:pt x="160" y="44"/>
                    <a:pt x="159" y="43"/>
                  </a:cubicBezTo>
                  <a:cubicBezTo>
                    <a:pt x="157" y="39"/>
                    <a:pt x="155" y="36"/>
                    <a:pt x="152" y="32"/>
                  </a:cubicBezTo>
                  <a:cubicBezTo>
                    <a:pt x="151" y="31"/>
                    <a:pt x="150" y="29"/>
                    <a:pt x="148" y="28"/>
                  </a:cubicBezTo>
                  <a:cubicBezTo>
                    <a:pt x="147" y="27"/>
                    <a:pt x="146" y="26"/>
                    <a:pt x="145" y="25"/>
                  </a:cubicBezTo>
                  <a:cubicBezTo>
                    <a:pt x="144" y="24"/>
                    <a:pt x="143" y="23"/>
                    <a:pt x="142" y="22"/>
                  </a:cubicBezTo>
                  <a:cubicBezTo>
                    <a:pt x="140" y="20"/>
                    <a:pt x="138" y="18"/>
                    <a:pt x="136" y="17"/>
                  </a:cubicBezTo>
                  <a:cubicBezTo>
                    <a:pt x="134" y="15"/>
                    <a:pt x="131" y="13"/>
                    <a:pt x="128" y="11"/>
                  </a:cubicBezTo>
                  <a:cubicBezTo>
                    <a:pt x="126" y="10"/>
                    <a:pt x="125" y="10"/>
                    <a:pt x="124" y="9"/>
                  </a:cubicBezTo>
                  <a:cubicBezTo>
                    <a:pt x="123" y="9"/>
                    <a:pt x="123" y="9"/>
                    <a:pt x="122" y="8"/>
                  </a:cubicBezTo>
                  <a:cubicBezTo>
                    <a:pt x="122" y="8"/>
                    <a:pt x="121" y="8"/>
                    <a:pt x="120" y="7"/>
                  </a:cubicBezTo>
                  <a:cubicBezTo>
                    <a:pt x="120" y="7"/>
                    <a:pt x="120" y="7"/>
                    <a:pt x="119" y="7"/>
                  </a:cubicBezTo>
                  <a:cubicBezTo>
                    <a:pt x="118" y="6"/>
                    <a:pt x="117" y="6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5" y="5"/>
                    <a:pt x="114" y="5"/>
                    <a:pt x="113" y="4"/>
                  </a:cubicBezTo>
                  <a:cubicBezTo>
                    <a:pt x="113" y="4"/>
                    <a:pt x="113" y="4"/>
                    <a:pt x="112" y="4"/>
                  </a:cubicBezTo>
                  <a:cubicBezTo>
                    <a:pt x="110" y="3"/>
                    <a:pt x="107" y="3"/>
                    <a:pt x="105" y="2"/>
                  </a:cubicBezTo>
                  <a:cubicBezTo>
                    <a:pt x="104" y="2"/>
                    <a:pt x="103" y="2"/>
                    <a:pt x="102" y="2"/>
                  </a:cubicBezTo>
                  <a:cubicBezTo>
                    <a:pt x="102" y="1"/>
                    <a:pt x="101" y="1"/>
                    <a:pt x="100" y="1"/>
                  </a:cubicBezTo>
                  <a:cubicBezTo>
                    <a:pt x="97" y="1"/>
                    <a:pt x="94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5" y="5"/>
                    <a:pt x="98" y="5"/>
                    <a:pt x="101" y="6"/>
                  </a:cubicBezTo>
                  <a:cubicBezTo>
                    <a:pt x="101" y="7"/>
                    <a:pt x="100" y="6"/>
                    <a:pt x="100" y="7"/>
                  </a:cubicBezTo>
                  <a:cubicBezTo>
                    <a:pt x="99" y="7"/>
                    <a:pt x="99" y="7"/>
                    <a:pt x="98" y="7"/>
                  </a:cubicBezTo>
                  <a:cubicBezTo>
                    <a:pt x="97" y="8"/>
                    <a:pt x="95" y="7"/>
                    <a:pt x="94" y="7"/>
                  </a:cubicBezTo>
                  <a:cubicBezTo>
                    <a:pt x="94" y="8"/>
                    <a:pt x="95" y="8"/>
                    <a:pt x="95" y="8"/>
                  </a:cubicBezTo>
                  <a:cubicBezTo>
                    <a:pt x="96" y="9"/>
                    <a:pt x="97" y="9"/>
                    <a:pt x="99" y="9"/>
                  </a:cubicBezTo>
                  <a:cubicBezTo>
                    <a:pt x="100" y="9"/>
                    <a:pt x="101" y="9"/>
                    <a:pt x="102" y="9"/>
                  </a:cubicBezTo>
                  <a:cubicBezTo>
                    <a:pt x="103" y="8"/>
                    <a:pt x="102" y="7"/>
                    <a:pt x="103" y="7"/>
                  </a:cubicBezTo>
                  <a:cubicBezTo>
                    <a:pt x="103" y="7"/>
                    <a:pt x="103" y="7"/>
                    <a:pt x="104" y="6"/>
                  </a:cubicBezTo>
                  <a:cubicBezTo>
                    <a:pt x="105" y="7"/>
                    <a:pt x="105" y="7"/>
                    <a:pt x="106" y="7"/>
                  </a:cubicBezTo>
                  <a:cubicBezTo>
                    <a:pt x="106" y="8"/>
                    <a:pt x="105" y="8"/>
                    <a:pt x="105" y="8"/>
                  </a:cubicBezTo>
                  <a:cubicBezTo>
                    <a:pt x="106" y="9"/>
                    <a:pt x="107" y="8"/>
                    <a:pt x="108" y="8"/>
                  </a:cubicBezTo>
                  <a:cubicBezTo>
                    <a:pt x="108" y="8"/>
                    <a:pt x="108" y="8"/>
                    <a:pt x="109" y="8"/>
                  </a:cubicBezTo>
                  <a:cubicBezTo>
                    <a:pt x="110" y="8"/>
                    <a:pt x="111" y="9"/>
                    <a:pt x="112" y="9"/>
                  </a:cubicBezTo>
                  <a:cubicBezTo>
                    <a:pt x="114" y="10"/>
                    <a:pt x="116" y="10"/>
                    <a:pt x="118" y="11"/>
                  </a:cubicBezTo>
                  <a:cubicBezTo>
                    <a:pt x="117" y="11"/>
                    <a:pt x="117" y="12"/>
                    <a:pt x="117" y="12"/>
                  </a:cubicBezTo>
                  <a:cubicBezTo>
                    <a:pt x="116" y="12"/>
                    <a:pt x="116" y="11"/>
                    <a:pt x="115" y="11"/>
                  </a:cubicBezTo>
                  <a:cubicBezTo>
                    <a:pt x="115" y="12"/>
                    <a:pt x="116" y="12"/>
                    <a:pt x="117" y="13"/>
                  </a:cubicBezTo>
                  <a:cubicBezTo>
                    <a:pt x="117" y="13"/>
                    <a:pt x="118" y="14"/>
                    <a:pt x="118" y="15"/>
                  </a:cubicBezTo>
                  <a:cubicBezTo>
                    <a:pt x="118" y="16"/>
                    <a:pt x="116" y="15"/>
                    <a:pt x="115" y="15"/>
                  </a:cubicBezTo>
                  <a:cubicBezTo>
                    <a:pt x="114" y="15"/>
                    <a:pt x="112" y="17"/>
                    <a:pt x="111" y="15"/>
                  </a:cubicBezTo>
                  <a:cubicBezTo>
                    <a:pt x="111" y="14"/>
                    <a:pt x="112" y="14"/>
                    <a:pt x="113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1" y="13"/>
                    <a:pt x="111" y="14"/>
                  </a:cubicBezTo>
                  <a:cubicBezTo>
                    <a:pt x="110" y="14"/>
                    <a:pt x="109" y="14"/>
                    <a:pt x="109" y="14"/>
                  </a:cubicBezTo>
                  <a:cubicBezTo>
                    <a:pt x="108" y="15"/>
                    <a:pt x="108" y="15"/>
                    <a:pt x="107" y="15"/>
                  </a:cubicBezTo>
                  <a:cubicBezTo>
                    <a:pt x="106" y="15"/>
                    <a:pt x="105" y="16"/>
                    <a:pt x="104" y="16"/>
                  </a:cubicBezTo>
                  <a:cubicBezTo>
                    <a:pt x="103" y="16"/>
                    <a:pt x="103" y="16"/>
                    <a:pt x="102" y="16"/>
                  </a:cubicBezTo>
                  <a:cubicBezTo>
                    <a:pt x="101" y="17"/>
                    <a:pt x="100" y="18"/>
                    <a:pt x="99" y="18"/>
                  </a:cubicBezTo>
                  <a:cubicBezTo>
                    <a:pt x="98" y="19"/>
                    <a:pt x="96" y="19"/>
                    <a:pt x="96" y="20"/>
                  </a:cubicBezTo>
                  <a:cubicBezTo>
                    <a:pt x="95" y="20"/>
                    <a:pt x="94" y="22"/>
                    <a:pt x="94" y="22"/>
                  </a:cubicBezTo>
                  <a:cubicBezTo>
                    <a:pt x="94" y="23"/>
                    <a:pt x="95" y="23"/>
                    <a:pt x="95" y="23"/>
                  </a:cubicBezTo>
                  <a:cubicBezTo>
                    <a:pt x="95" y="24"/>
                    <a:pt x="95" y="24"/>
                    <a:pt x="95" y="25"/>
                  </a:cubicBezTo>
                  <a:cubicBezTo>
                    <a:pt x="96" y="25"/>
                    <a:pt x="96" y="25"/>
                    <a:pt x="97" y="25"/>
                  </a:cubicBezTo>
                  <a:cubicBezTo>
                    <a:pt x="99" y="25"/>
                    <a:pt x="99" y="26"/>
                    <a:pt x="101" y="27"/>
                  </a:cubicBezTo>
                  <a:cubicBezTo>
                    <a:pt x="101" y="27"/>
                    <a:pt x="103" y="28"/>
                    <a:pt x="103" y="28"/>
                  </a:cubicBezTo>
                  <a:cubicBezTo>
                    <a:pt x="105" y="28"/>
                    <a:pt x="106" y="28"/>
                    <a:pt x="106" y="29"/>
                  </a:cubicBezTo>
                  <a:cubicBezTo>
                    <a:pt x="106" y="30"/>
                    <a:pt x="105" y="30"/>
                    <a:pt x="105" y="31"/>
                  </a:cubicBezTo>
                  <a:cubicBezTo>
                    <a:pt x="106" y="31"/>
                    <a:pt x="105" y="32"/>
                    <a:pt x="105" y="33"/>
                  </a:cubicBezTo>
                  <a:cubicBezTo>
                    <a:pt x="105" y="33"/>
                    <a:pt x="105" y="34"/>
                    <a:pt x="106" y="34"/>
                  </a:cubicBezTo>
                  <a:cubicBezTo>
                    <a:pt x="107" y="34"/>
                    <a:pt x="108" y="33"/>
                    <a:pt x="109" y="32"/>
                  </a:cubicBezTo>
                  <a:cubicBezTo>
                    <a:pt x="109" y="31"/>
                    <a:pt x="109" y="30"/>
                    <a:pt x="110" y="29"/>
                  </a:cubicBezTo>
                  <a:cubicBezTo>
                    <a:pt x="114" y="29"/>
                    <a:pt x="118" y="27"/>
                    <a:pt x="117" y="23"/>
                  </a:cubicBezTo>
                  <a:cubicBezTo>
                    <a:pt x="117" y="22"/>
                    <a:pt x="117" y="22"/>
                    <a:pt x="117" y="21"/>
                  </a:cubicBezTo>
                  <a:cubicBezTo>
                    <a:pt x="117" y="21"/>
                    <a:pt x="119" y="20"/>
                    <a:pt x="118" y="19"/>
                  </a:cubicBezTo>
                  <a:cubicBezTo>
                    <a:pt x="119" y="19"/>
                    <a:pt x="119" y="19"/>
                    <a:pt x="119" y="18"/>
                  </a:cubicBezTo>
                  <a:cubicBezTo>
                    <a:pt x="120" y="18"/>
                    <a:pt x="120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2" y="17"/>
                    <a:pt x="122" y="17"/>
                  </a:cubicBezTo>
                  <a:cubicBezTo>
                    <a:pt x="123" y="17"/>
                    <a:pt x="123" y="17"/>
                    <a:pt x="124" y="17"/>
                  </a:cubicBezTo>
                  <a:cubicBezTo>
                    <a:pt x="125" y="17"/>
                    <a:pt x="125" y="17"/>
                    <a:pt x="126" y="17"/>
                  </a:cubicBezTo>
                  <a:cubicBezTo>
                    <a:pt x="127" y="17"/>
                    <a:pt x="127" y="18"/>
                    <a:pt x="128" y="19"/>
                  </a:cubicBezTo>
                  <a:cubicBezTo>
                    <a:pt x="129" y="19"/>
                    <a:pt x="129" y="19"/>
                    <a:pt x="129" y="20"/>
                  </a:cubicBezTo>
                  <a:cubicBezTo>
                    <a:pt x="129" y="21"/>
                    <a:pt x="128" y="21"/>
                    <a:pt x="128" y="21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9" y="22"/>
                    <a:pt x="129" y="23"/>
                    <a:pt x="130" y="23"/>
                  </a:cubicBezTo>
                  <a:cubicBezTo>
                    <a:pt x="130" y="23"/>
                    <a:pt x="131" y="23"/>
                    <a:pt x="132" y="23"/>
                  </a:cubicBezTo>
                  <a:cubicBezTo>
                    <a:pt x="133" y="22"/>
                    <a:pt x="133" y="21"/>
                    <a:pt x="134" y="21"/>
                  </a:cubicBezTo>
                  <a:cubicBezTo>
                    <a:pt x="135" y="22"/>
                    <a:pt x="136" y="22"/>
                    <a:pt x="137" y="23"/>
                  </a:cubicBezTo>
                  <a:cubicBezTo>
                    <a:pt x="137" y="23"/>
                    <a:pt x="137" y="24"/>
                    <a:pt x="137" y="24"/>
                  </a:cubicBezTo>
                  <a:cubicBezTo>
                    <a:pt x="137" y="25"/>
                    <a:pt x="137" y="26"/>
                    <a:pt x="137" y="27"/>
                  </a:cubicBezTo>
                  <a:cubicBezTo>
                    <a:pt x="137" y="28"/>
                    <a:pt x="139" y="28"/>
                    <a:pt x="140" y="29"/>
                  </a:cubicBezTo>
                  <a:cubicBezTo>
                    <a:pt x="140" y="29"/>
                    <a:pt x="140" y="30"/>
                    <a:pt x="141" y="30"/>
                  </a:cubicBezTo>
                  <a:cubicBezTo>
                    <a:pt x="141" y="31"/>
                    <a:pt x="142" y="31"/>
                    <a:pt x="142" y="31"/>
                  </a:cubicBezTo>
                  <a:cubicBezTo>
                    <a:pt x="142" y="33"/>
                    <a:pt x="140" y="33"/>
                    <a:pt x="140" y="35"/>
                  </a:cubicBezTo>
                  <a:cubicBezTo>
                    <a:pt x="140" y="36"/>
                    <a:pt x="139" y="36"/>
                    <a:pt x="139" y="36"/>
                  </a:cubicBezTo>
                  <a:cubicBezTo>
                    <a:pt x="139" y="38"/>
                    <a:pt x="141" y="37"/>
                    <a:pt x="142" y="38"/>
                  </a:cubicBezTo>
                  <a:cubicBezTo>
                    <a:pt x="142" y="38"/>
                    <a:pt x="142" y="39"/>
                    <a:pt x="142" y="40"/>
                  </a:cubicBezTo>
                  <a:cubicBezTo>
                    <a:pt x="142" y="41"/>
                    <a:pt x="142" y="42"/>
                    <a:pt x="141" y="42"/>
                  </a:cubicBezTo>
                  <a:cubicBezTo>
                    <a:pt x="140" y="42"/>
                    <a:pt x="140" y="41"/>
                    <a:pt x="139" y="41"/>
                  </a:cubicBezTo>
                  <a:cubicBezTo>
                    <a:pt x="139" y="41"/>
                    <a:pt x="138" y="41"/>
                    <a:pt x="138" y="41"/>
                  </a:cubicBezTo>
                  <a:cubicBezTo>
                    <a:pt x="137" y="41"/>
                    <a:pt x="137" y="41"/>
                    <a:pt x="136" y="41"/>
                  </a:cubicBezTo>
                  <a:cubicBezTo>
                    <a:pt x="135" y="40"/>
                    <a:pt x="134" y="41"/>
                    <a:pt x="133" y="40"/>
                  </a:cubicBezTo>
                  <a:cubicBezTo>
                    <a:pt x="134" y="39"/>
                    <a:pt x="136" y="37"/>
                    <a:pt x="137" y="36"/>
                  </a:cubicBezTo>
                  <a:cubicBezTo>
                    <a:pt x="138" y="36"/>
                    <a:pt x="139" y="35"/>
                    <a:pt x="138" y="35"/>
                  </a:cubicBezTo>
                  <a:cubicBezTo>
                    <a:pt x="138" y="34"/>
                    <a:pt x="137" y="35"/>
                    <a:pt x="136" y="35"/>
                  </a:cubicBezTo>
                  <a:cubicBezTo>
                    <a:pt x="135" y="35"/>
                    <a:pt x="134" y="36"/>
                    <a:pt x="133" y="36"/>
                  </a:cubicBezTo>
                  <a:cubicBezTo>
                    <a:pt x="132" y="36"/>
                    <a:pt x="130" y="36"/>
                    <a:pt x="129" y="37"/>
                  </a:cubicBezTo>
                  <a:cubicBezTo>
                    <a:pt x="128" y="37"/>
                    <a:pt x="130" y="37"/>
                    <a:pt x="130" y="38"/>
                  </a:cubicBezTo>
                  <a:cubicBezTo>
                    <a:pt x="129" y="38"/>
                    <a:pt x="129" y="38"/>
                    <a:pt x="128" y="38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27" y="36"/>
                    <a:pt x="125" y="36"/>
                    <a:pt x="125" y="36"/>
                  </a:cubicBezTo>
                  <a:cubicBezTo>
                    <a:pt x="124" y="36"/>
                    <a:pt x="123" y="37"/>
                    <a:pt x="123" y="38"/>
                  </a:cubicBezTo>
                  <a:cubicBezTo>
                    <a:pt x="124" y="38"/>
                    <a:pt x="126" y="37"/>
                    <a:pt x="126" y="39"/>
                  </a:cubicBezTo>
                  <a:cubicBezTo>
                    <a:pt x="126" y="40"/>
                    <a:pt x="124" y="40"/>
                    <a:pt x="124" y="42"/>
                  </a:cubicBezTo>
                  <a:cubicBezTo>
                    <a:pt x="124" y="42"/>
                    <a:pt x="125" y="43"/>
                    <a:pt x="126" y="43"/>
                  </a:cubicBezTo>
                  <a:cubicBezTo>
                    <a:pt x="126" y="43"/>
                    <a:pt x="126" y="43"/>
                    <a:pt x="127" y="43"/>
                  </a:cubicBezTo>
                  <a:cubicBezTo>
                    <a:pt x="127" y="43"/>
                    <a:pt x="127" y="44"/>
                    <a:pt x="128" y="44"/>
                  </a:cubicBezTo>
                  <a:cubicBezTo>
                    <a:pt x="129" y="43"/>
                    <a:pt x="129" y="42"/>
                    <a:pt x="130" y="42"/>
                  </a:cubicBezTo>
                  <a:cubicBezTo>
                    <a:pt x="132" y="43"/>
                    <a:pt x="129" y="44"/>
                    <a:pt x="128" y="45"/>
                  </a:cubicBezTo>
                  <a:cubicBezTo>
                    <a:pt x="126" y="45"/>
                    <a:pt x="125" y="45"/>
                    <a:pt x="123" y="46"/>
                  </a:cubicBezTo>
                  <a:cubicBezTo>
                    <a:pt x="123" y="46"/>
                    <a:pt x="121" y="48"/>
                    <a:pt x="120" y="47"/>
                  </a:cubicBezTo>
                  <a:cubicBezTo>
                    <a:pt x="120" y="45"/>
                    <a:pt x="121" y="46"/>
                    <a:pt x="122" y="45"/>
                  </a:cubicBezTo>
                  <a:cubicBezTo>
                    <a:pt x="120" y="45"/>
                    <a:pt x="119" y="45"/>
                    <a:pt x="118" y="46"/>
                  </a:cubicBezTo>
                  <a:cubicBezTo>
                    <a:pt x="116" y="47"/>
                    <a:pt x="113" y="47"/>
                    <a:pt x="112" y="49"/>
                  </a:cubicBezTo>
                  <a:cubicBezTo>
                    <a:pt x="112" y="50"/>
                    <a:pt x="112" y="50"/>
                    <a:pt x="112" y="51"/>
                  </a:cubicBezTo>
                  <a:cubicBezTo>
                    <a:pt x="112" y="51"/>
                    <a:pt x="111" y="51"/>
                    <a:pt x="110" y="51"/>
                  </a:cubicBezTo>
                  <a:cubicBezTo>
                    <a:pt x="109" y="51"/>
                    <a:pt x="108" y="52"/>
                    <a:pt x="108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3"/>
                    <a:pt x="106" y="54"/>
                    <a:pt x="105" y="54"/>
                  </a:cubicBezTo>
                  <a:cubicBezTo>
                    <a:pt x="104" y="54"/>
                    <a:pt x="104" y="55"/>
                    <a:pt x="103" y="55"/>
                  </a:cubicBezTo>
                  <a:cubicBezTo>
                    <a:pt x="103" y="55"/>
                    <a:pt x="103" y="57"/>
                    <a:pt x="102" y="57"/>
                  </a:cubicBezTo>
                  <a:cubicBezTo>
                    <a:pt x="101" y="57"/>
                    <a:pt x="101" y="56"/>
                    <a:pt x="101" y="57"/>
                  </a:cubicBezTo>
                  <a:cubicBezTo>
                    <a:pt x="100" y="58"/>
                    <a:pt x="101" y="59"/>
                    <a:pt x="100" y="61"/>
                  </a:cubicBezTo>
                  <a:cubicBezTo>
                    <a:pt x="99" y="62"/>
                    <a:pt x="98" y="62"/>
                    <a:pt x="97" y="63"/>
                  </a:cubicBezTo>
                  <a:cubicBezTo>
                    <a:pt x="96" y="63"/>
                    <a:pt x="95" y="63"/>
                    <a:pt x="94" y="64"/>
                  </a:cubicBezTo>
                  <a:cubicBezTo>
                    <a:pt x="94" y="64"/>
                    <a:pt x="93" y="65"/>
                    <a:pt x="92" y="65"/>
                  </a:cubicBezTo>
                  <a:cubicBezTo>
                    <a:pt x="92" y="66"/>
                    <a:pt x="92" y="66"/>
                    <a:pt x="91" y="66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2" y="106"/>
                    <a:pt x="92" y="105"/>
                    <a:pt x="92" y="105"/>
                  </a:cubicBezTo>
                  <a:cubicBezTo>
                    <a:pt x="93" y="104"/>
                    <a:pt x="93" y="103"/>
                    <a:pt x="94" y="102"/>
                  </a:cubicBezTo>
                  <a:cubicBezTo>
                    <a:pt x="95" y="102"/>
                    <a:pt x="95" y="102"/>
                    <a:pt x="97" y="102"/>
                  </a:cubicBezTo>
                  <a:cubicBezTo>
                    <a:pt x="97" y="102"/>
                    <a:pt x="98" y="101"/>
                    <a:pt x="98" y="101"/>
                  </a:cubicBezTo>
                  <a:cubicBezTo>
                    <a:pt x="99" y="101"/>
                    <a:pt x="99" y="100"/>
                    <a:pt x="100" y="100"/>
                  </a:cubicBezTo>
                  <a:cubicBezTo>
                    <a:pt x="100" y="101"/>
                    <a:pt x="99" y="101"/>
                    <a:pt x="99" y="102"/>
                  </a:cubicBezTo>
                  <a:cubicBezTo>
                    <a:pt x="101" y="103"/>
                    <a:pt x="101" y="101"/>
                    <a:pt x="102" y="101"/>
                  </a:cubicBezTo>
                  <a:cubicBezTo>
                    <a:pt x="103" y="101"/>
                    <a:pt x="104" y="101"/>
                    <a:pt x="104" y="102"/>
                  </a:cubicBezTo>
                  <a:cubicBezTo>
                    <a:pt x="105" y="102"/>
                    <a:pt x="105" y="103"/>
                    <a:pt x="106" y="103"/>
                  </a:cubicBezTo>
                  <a:cubicBezTo>
                    <a:pt x="106" y="103"/>
                    <a:pt x="107" y="103"/>
                    <a:pt x="108" y="103"/>
                  </a:cubicBezTo>
                  <a:cubicBezTo>
                    <a:pt x="109" y="103"/>
                    <a:pt x="109" y="104"/>
                    <a:pt x="110" y="104"/>
                  </a:cubicBezTo>
                  <a:cubicBezTo>
                    <a:pt x="111" y="104"/>
                    <a:pt x="111" y="103"/>
                    <a:pt x="112" y="103"/>
                  </a:cubicBezTo>
                  <a:cubicBezTo>
                    <a:pt x="114" y="103"/>
                    <a:pt x="114" y="103"/>
                    <a:pt x="115" y="104"/>
                  </a:cubicBezTo>
                  <a:cubicBezTo>
                    <a:pt x="116" y="104"/>
                    <a:pt x="116" y="103"/>
                    <a:pt x="117" y="103"/>
                  </a:cubicBezTo>
                  <a:cubicBezTo>
                    <a:pt x="116" y="104"/>
                    <a:pt x="117" y="105"/>
                    <a:pt x="117" y="105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8" y="107"/>
                    <a:pt x="119" y="107"/>
                    <a:pt x="119" y="107"/>
                  </a:cubicBezTo>
                  <a:cubicBezTo>
                    <a:pt x="120" y="107"/>
                    <a:pt x="120" y="108"/>
                    <a:pt x="121" y="109"/>
                  </a:cubicBezTo>
                  <a:cubicBezTo>
                    <a:pt x="122" y="110"/>
                    <a:pt x="123" y="111"/>
                    <a:pt x="124" y="111"/>
                  </a:cubicBezTo>
                  <a:cubicBezTo>
                    <a:pt x="125" y="111"/>
                    <a:pt x="126" y="111"/>
                    <a:pt x="127" y="111"/>
                  </a:cubicBezTo>
                  <a:cubicBezTo>
                    <a:pt x="129" y="111"/>
                    <a:pt x="130" y="112"/>
                    <a:pt x="131" y="113"/>
                  </a:cubicBezTo>
                  <a:cubicBezTo>
                    <a:pt x="132" y="114"/>
                    <a:pt x="133" y="114"/>
                    <a:pt x="133" y="115"/>
                  </a:cubicBezTo>
                  <a:cubicBezTo>
                    <a:pt x="133" y="115"/>
                    <a:pt x="133" y="116"/>
                    <a:pt x="133" y="116"/>
                  </a:cubicBezTo>
                  <a:cubicBezTo>
                    <a:pt x="134" y="117"/>
                    <a:pt x="135" y="118"/>
                    <a:pt x="135" y="120"/>
                  </a:cubicBezTo>
                  <a:cubicBezTo>
                    <a:pt x="135" y="121"/>
                    <a:pt x="136" y="121"/>
                    <a:pt x="136" y="121"/>
                  </a:cubicBezTo>
                  <a:cubicBezTo>
                    <a:pt x="137" y="122"/>
                    <a:pt x="137" y="122"/>
                    <a:pt x="138" y="122"/>
                  </a:cubicBezTo>
                  <a:cubicBezTo>
                    <a:pt x="138" y="122"/>
                    <a:pt x="139" y="122"/>
                    <a:pt x="139" y="122"/>
                  </a:cubicBezTo>
                  <a:cubicBezTo>
                    <a:pt x="140" y="122"/>
                    <a:pt x="141" y="123"/>
                    <a:pt x="142" y="123"/>
                  </a:cubicBezTo>
                  <a:cubicBezTo>
                    <a:pt x="142" y="123"/>
                    <a:pt x="143" y="123"/>
                    <a:pt x="143" y="124"/>
                  </a:cubicBezTo>
                  <a:cubicBezTo>
                    <a:pt x="144" y="124"/>
                    <a:pt x="144" y="125"/>
                    <a:pt x="144" y="125"/>
                  </a:cubicBezTo>
                  <a:cubicBezTo>
                    <a:pt x="145" y="125"/>
                    <a:pt x="146" y="125"/>
                    <a:pt x="146" y="125"/>
                  </a:cubicBezTo>
                  <a:cubicBezTo>
                    <a:pt x="147" y="125"/>
                    <a:pt x="149" y="126"/>
                    <a:pt x="149" y="126"/>
                  </a:cubicBezTo>
                  <a:cubicBezTo>
                    <a:pt x="150" y="126"/>
                    <a:pt x="150" y="126"/>
                    <a:pt x="151" y="126"/>
                  </a:cubicBezTo>
                  <a:cubicBezTo>
                    <a:pt x="152" y="126"/>
                    <a:pt x="153" y="127"/>
                    <a:pt x="154" y="127"/>
                  </a:cubicBezTo>
                  <a:cubicBezTo>
                    <a:pt x="143" y="145"/>
                    <a:pt x="125" y="158"/>
                    <a:pt x="104" y="163"/>
                  </a:cubicBezTo>
                  <a:cubicBezTo>
                    <a:pt x="104" y="163"/>
                    <a:pt x="104" y="162"/>
                    <a:pt x="104" y="161"/>
                  </a:cubicBezTo>
                  <a:cubicBezTo>
                    <a:pt x="104" y="159"/>
                    <a:pt x="104" y="158"/>
                    <a:pt x="104" y="156"/>
                  </a:cubicBezTo>
                  <a:cubicBezTo>
                    <a:pt x="103" y="155"/>
                    <a:pt x="103" y="153"/>
                    <a:pt x="103" y="153"/>
                  </a:cubicBezTo>
                  <a:cubicBezTo>
                    <a:pt x="102" y="152"/>
                    <a:pt x="100" y="150"/>
                    <a:pt x="99" y="150"/>
                  </a:cubicBezTo>
                  <a:cubicBezTo>
                    <a:pt x="99" y="149"/>
                    <a:pt x="98" y="149"/>
                    <a:pt x="97" y="149"/>
                  </a:cubicBezTo>
                  <a:cubicBezTo>
                    <a:pt x="96" y="148"/>
                    <a:pt x="93" y="147"/>
                    <a:pt x="92" y="145"/>
                  </a:cubicBezTo>
                  <a:cubicBezTo>
                    <a:pt x="92" y="145"/>
                    <a:pt x="92" y="144"/>
                    <a:pt x="92" y="144"/>
                  </a:cubicBezTo>
                  <a:cubicBezTo>
                    <a:pt x="92" y="143"/>
                    <a:pt x="91" y="143"/>
                    <a:pt x="91" y="142"/>
                  </a:cubicBezTo>
                  <a:lnTo>
                    <a:pt x="91" y="170"/>
                  </a:lnTo>
                  <a:close/>
                  <a:moveTo>
                    <a:pt x="2" y="68"/>
                  </a:moveTo>
                  <a:cubicBezTo>
                    <a:pt x="1" y="69"/>
                    <a:pt x="1" y="71"/>
                    <a:pt x="1" y="72"/>
                  </a:cubicBezTo>
                  <a:cubicBezTo>
                    <a:pt x="1" y="73"/>
                    <a:pt x="1" y="75"/>
                    <a:pt x="0" y="76"/>
                  </a:cubicBezTo>
                  <a:cubicBezTo>
                    <a:pt x="0" y="79"/>
                    <a:pt x="0" y="82"/>
                    <a:pt x="0" y="85"/>
                  </a:cubicBezTo>
                  <a:cubicBezTo>
                    <a:pt x="0" y="88"/>
                    <a:pt x="0" y="91"/>
                    <a:pt x="0" y="94"/>
                  </a:cubicBezTo>
                  <a:cubicBezTo>
                    <a:pt x="1" y="95"/>
                    <a:pt x="1" y="97"/>
                    <a:pt x="1" y="98"/>
                  </a:cubicBezTo>
                  <a:cubicBezTo>
                    <a:pt x="1" y="99"/>
                    <a:pt x="1" y="101"/>
                    <a:pt x="2" y="102"/>
                  </a:cubicBezTo>
                  <a:cubicBezTo>
                    <a:pt x="2" y="104"/>
                    <a:pt x="2" y="105"/>
                    <a:pt x="3" y="106"/>
                  </a:cubicBezTo>
                  <a:cubicBezTo>
                    <a:pt x="3" y="109"/>
                    <a:pt x="4" y="112"/>
                    <a:pt x="5" y="114"/>
                  </a:cubicBezTo>
                  <a:cubicBezTo>
                    <a:pt x="6" y="116"/>
                    <a:pt x="6" y="117"/>
                    <a:pt x="7" y="118"/>
                  </a:cubicBezTo>
                  <a:cubicBezTo>
                    <a:pt x="7" y="119"/>
                    <a:pt x="8" y="121"/>
                    <a:pt x="8" y="122"/>
                  </a:cubicBezTo>
                  <a:cubicBezTo>
                    <a:pt x="9" y="123"/>
                    <a:pt x="9" y="123"/>
                    <a:pt x="9" y="124"/>
                  </a:cubicBezTo>
                  <a:cubicBezTo>
                    <a:pt x="10" y="125"/>
                    <a:pt x="11" y="126"/>
                    <a:pt x="11" y="127"/>
                  </a:cubicBezTo>
                  <a:cubicBezTo>
                    <a:pt x="13" y="131"/>
                    <a:pt x="16" y="134"/>
                    <a:pt x="18" y="138"/>
                  </a:cubicBezTo>
                  <a:cubicBezTo>
                    <a:pt x="19" y="139"/>
                    <a:pt x="21" y="141"/>
                    <a:pt x="22" y="142"/>
                  </a:cubicBezTo>
                  <a:cubicBezTo>
                    <a:pt x="23" y="143"/>
                    <a:pt x="24" y="144"/>
                    <a:pt x="25" y="145"/>
                  </a:cubicBezTo>
                  <a:cubicBezTo>
                    <a:pt x="26" y="146"/>
                    <a:pt x="27" y="147"/>
                    <a:pt x="28" y="148"/>
                  </a:cubicBezTo>
                  <a:cubicBezTo>
                    <a:pt x="32" y="152"/>
                    <a:pt x="37" y="156"/>
                    <a:pt x="43" y="159"/>
                  </a:cubicBezTo>
                  <a:cubicBezTo>
                    <a:pt x="44" y="160"/>
                    <a:pt x="45" y="160"/>
                    <a:pt x="46" y="161"/>
                  </a:cubicBezTo>
                  <a:cubicBezTo>
                    <a:pt x="49" y="162"/>
                    <a:pt x="51" y="163"/>
                    <a:pt x="54" y="164"/>
                  </a:cubicBezTo>
                  <a:cubicBezTo>
                    <a:pt x="55" y="165"/>
                    <a:pt x="57" y="165"/>
                    <a:pt x="58" y="166"/>
                  </a:cubicBezTo>
                  <a:cubicBezTo>
                    <a:pt x="66" y="169"/>
                    <a:pt x="76" y="170"/>
                    <a:pt x="85" y="170"/>
                  </a:cubicBezTo>
                  <a:cubicBezTo>
                    <a:pt x="87" y="170"/>
                    <a:pt x="89" y="170"/>
                    <a:pt x="91" y="170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1" y="142"/>
                    <a:pt x="90" y="141"/>
                    <a:pt x="90" y="141"/>
                  </a:cubicBezTo>
                  <a:cubicBezTo>
                    <a:pt x="89" y="139"/>
                    <a:pt x="88" y="137"/>
                    <a:pt x="87" y="135"/>
                  </a:cubicBezTo>
                  <a:cubicBezTo>
                    <a:pt x="86" y="134"/>
                    <a:pt x="86" y="133"/>
                    <a:pt x="85" y="133"/>
                  </a:cubicBezTo>
                  <a:cubicBezTo>
                    <a:pt x="85" y="132"/>
                    <a:pt x="83" y="132"/>
                    <a:pt x="83" y="131"/>
                  </a:cubicBezTo>
                  <a:cubicBezTo>
                    <a:pt x="83" y="130"/>
                    <a:pt x="83" y="129"/>
                    <a:pt x="83" y="129"/>
                  </a:cubicBezTo>
                  <a:cubicBezTo>
                    <a:pt x="83" y="128"/>
                    <a:pt x="84" y="127"/>
                    <a:pt x="84" y="126"/>
                  </a:cubicBezTo>
                  <a:cubicBezTo>
                    <a:pt x="84" y="126"/>
                    <a:pt x="84" y="125"/>
                    <a:pt x="83" y="125"/>
                  </a:cubicBezTo>
                  <a:cubicBezTo>
                    <a:pt x="83" y="123"/>
                    <a:pt x="84" y="122"/>
                    <a:pt x="84" y="121"/>
                  </a:cubicBezTo>
                  <a:cubicBezTo>
                    <a:pt x="84" y="121"/>
                    <a:pt x="85" y="120"/>
                    <a:pt x="85" y="120"/>
                  </a:cubicBezTo>
                  <a:cubicBezTo>
                    <a:pt x="85" y="119"/>
                    <a:pt x="86" y="119"/>
                    <a:pt x="86" y="119"/>
                  </a:cubicBezTo>
                  <a:cubicBezTo>
                    <a:pt x="86" y="118"/>
                    <a:pt x="87" y="118"/>
                    <a:pt x="87" y="117"/>
                  </a:cubicBezTo>
                  <a:cubicBezTo>
                    <a:pt x="88" y="116"/>
                    <a:pt x="89" y="116"/>
                    <a:pt x="89" y="115"/>
                  </a:cubicBezTo>
                  <a:cubicBezTo>
                    <a:pt x="89" y="115"/>
                    <a:pt x="89" y="111"/>
                    <a:pt x="89" y="110"/>
                  </a:cubicBezTo>
                  <a:cubicBezTo>
                    <a:pt x="89" y="109"/>
                    <a:pt x="88" y="109"/>
                    <a:pt x="88" y="108"/>
                  </a:cubicBezTo>
                  <a:cubicBezTo>
                    <a:pt x="88" y="107"/>
                    <a:pt x="88" y="106"/>
                    <a:pt x="86" y="106"/>
                  </a:cubicBezTo>
                  <a:cubicBezTo>
                    <a:pt x="86" y="106"/>
                    <a:pt x="85" y="107"/>
                    <a:pt x="85" y="107"/>
                  </a:cubicBezTo>
                  <a:cubicBezTo>
                    <a:pt x="85" y="108"/>
                    <a:pt x="85" y="109"/>
                    <a:pt x="84" y="109"/>
                  </a:cubicBezTo>
                  <a:cubicBezTo>
                    <a:pt x="83" y="109"/>
                    <a:pt x="83" y="108"/>
                    <a:pt x="81" y="107"/>
                  </a:cubicBezTo>
                  <a:cubicBezTo>
                    <a:pt x="81" y="107"/>
                    <a:pt x="80" y="107"/>
                    <a:pt x="80" y="107"/>
                  </a:cubicBezTo>
                  <a:cubicBezTo>
                    <a:pt x="79" y="107"/>
                    <a:pt x="79" y="105"/>
                    <a:pt x="78" y="105"/>
                  </a:cubicBezTo>
                  <a:cubicBezTo>
                    <a:pt x="77" y="104"/>
                    <a:pt x="76" y="105"/>
                    <a:pt x="76" y="104"/>
                  </a:cubicBezTo>
                  <a:cubicBezTo>
                    <a:pt x="76" y="103"/>
                    <a:pt x="76" y="103"/>
                    <a:pt x="76" y="102"/>
                  </a:cubicBezTo>
                  <a:cubicBezTo>
                    <a:pt x="75" y="102"/>
                    <a:pt x="74" y="99"/>
                    <a:pt x="73" y="99"/>
                  </a:cubicBezTo>
                  <a:cubicBezTo>
                    <a:pt x="72" y="98"/>
                    <a:pt x="71" y="98"/>
                    <a:pt x="70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8" y="98"/>
                    <a:pt x="67" y="98"/>
                    <a:pt x="67" y="97"/>
                  </a:cubicBezTo>
                  <a:cubicBezTo>
                    <a:pt x="65" y="96"/>
                    <a:pt x="64" y="94"/>
                    <a:pt x="62" y="94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8" y="95"/>
                    <a:pt x="57" y="94"/>
                    <a:pt x="56" y="93"/>
                  </a:cubicBezTo>
                  <a:cubicBezTo>
                    <a:pt x="55" y="93"/>
                    <a:pt x="53" y="93"/>
                    <a:pt x="52" y="92"/>
                  </a:cubicBezTo>
                  <a:cubicBezTo>
                    <a:pt x="52" y="92"/>
                    <a:pt x="51" y="91"/>
                    <a:pt x="50" y="91"/>
                  </a:cubicBezTo>
                  <a:cubicBezTo>
                    <a:pt x="50" y="90"/>
                    <a:pt x="49" y="90"/>
                    <a:pt x="49" y="90"/>
                  </a:cubicBezTo>
                  <a:cubicBezTo>
                    <a:pt x="48" y="90"/>
                    <a:pt x="48" y="89"/>
                    <a:pt x="47" y="89"/>
                  </a:cubicBezTo>
                  <a:cubicBezTo>
                    <a:pt x="46" y="88"/>
                    <a:pt x="45" y="88"/>
                    <a:pt x="45" y="87"/>
                  </a:cubicBezTo>
                  <a:cubicBezTo>
                    <a:pt x="45" y="86"/>
                    <a:pt x="46" y="86"/>
                    <a:pt x="46" y="85"/>
                  </a:cubicBezTo>
                  <a:cubicBezTo>
                    <a:pt x="46" y="83"/>
                    <a:pt x="45" y="81"/>
                    <a:pt x="44" y="80"/>
                  </a:cubicBezTo>
                  <a:cubicBezTo>
                    <a:pt x="43" y="79"/>
                    <a:pt x="42" y="78"/>
                    <a:pt x="41" y="77"/>
                  </a:cubicBezTo>
                  <a:cubicBezTo>
                    <a:pt x="41" y="77"/>
                    <a:pt x="41" y="77"/>
                    <a:pt x="41" y="76"/>
                  </a:cubicBezTo>
                  <a:cubicBezTo>
                    <a:pt x="41" y="76"/>
                    <a:pt x="40" y="75"/>
                    <a:pt x="40" y="74"/>
                  </a:cubicBezTo>
                  <a:cubicBezTo>
                    <a:pt x="39" y="73"/>
                    <a:pt x="38" y="72"/>
                    <a:pt x="38" y="71"/>
                  </a:cubicBezTo>
                  <a:cubicBezTo>
                    <a:pt x="38" y="70"/>
                    <a:pt x="38" y="70"/>
                    <a:pt x="38" y="69"/>
                  </a:cubicBezTo>
                  <a:cubicBezTo>
                    <a:pt x="37" y="67"/>
                    <a:pt x="35" y="68"/>
                    <a:pt x="35" y="70"/>
                  </a:cubicBezTo>
                  <a:cubicBezTo>
                    <a:pt x="35" y="70"/>
                    <a:pt x="36" y="71"/>
                    <a:pt x="37" y="72"/>
                  </a:cubicBezTo>
                  <a:cubicBezTo>
                    <a:pt x="37" y="72"/>
                    <a:pt x="37" y="73"/>
                    <a:pt x="37" y="74"/>
                  </a:cubicBezTo>
                  <a:cubicBezTo>
                    <a:pt x="37" y="75"/>
                    <a:pt x="38" y="75"/>
                    <a:pt x="38" y="76"/>
                  </a:cubicBezTo>
                  <a:cubicBezTo>
                    <a:pt x="39" y="77"/>
                    <a:pt x="39" y="79"/>
                    <a:pt x="39" y="79"/>
                  </a:cubicBezTo>
                  <a:cubicBezTo>
                    <a:pt x="39" y="80"/>
                    <a:pt x="40" y="81"/>
                    <a:pt x="40" y="82"/>
                  </a:cubicBezTo>
                  <a:cubicBezTo>
                    <a:pt x="39" y="82"/>
                    <a:pt x="39" y="81"/>
                    <a:pt x="38" y="80"/>
                  </a:cubicBezTo>
                  <a:cubicBezTo>
                    <a:pt x="38" y="80"/>
                    <a:pt x="37" y="80"/>
                    <a:pt x="36" y="79"/>
                  </a:cubicBezTo>
                  <a:cubicBezTo>
                    <a:pt x="36" y="78"/>
                    <a:pt x="37" y="78"/>
                    <a:pt x="37" y="77"/>
                  </a:cubicBezTo>
                  <a:cubicBezTo>
                    <a:pt x="36" y="76"/>
                    <a:pt x="34" y="76"/>
                    <a:pt x="34" y="74"/>
                  </a:cubicBezTo>
                  <a:cubicBezTo>
                    <a:pt x="34" y="74"/>
                    <a:pt x="35" y="73"/>
                    <a:pt x="35" y="73"/>
                  </a:cubicBezTo>
                  <a:cubicBezTo>
                    <a:pt x="35" y="72"/>
                    <a:pt x="34" y="71"/>
                    <a:pt x="33" y="70"/>
                  </a:cubicBezTo>
                  <a:cubicBezTo>
                    <a:pt x="33" y="70"/>
                    <a:pt x="33" y="69"/>
                    <a:pt x="33" y="68"/>
                  </a:cubicBezTo>
                  <a:cubicBezTo>
                    <a:pt x="33" y="67"/>
                    <a:pt x="33" y="66"/>
                    <a:pt x="33" y="65"/>
                  </a:cubicBezTo>
                  <a:cubicBezTo>
                    <a:pt x="33" y="64"/>
                    <a:pt x="32" y="63"/>
                    <a:pt x="31" y="63"/>
                  </a:cubicBezTo>
                  <a:cubicBezTo>
                    <a:pt x="30" y="63"/>
                    <a:pt x="30" y="63"/>
                    <a:pt x="29" y="62"/>
                  </a:cubicBezTo>
                  <a:cubicBezTo>
                    <a:pt x="29" y="62"/>
                    <a:pt x="29" y="60"/>
                    <a:pt x="29" y="60"/>
                  </a:cubicBezTo>
                  <a:cubicBezTo>
                    <a:pt x="28" y="59"/>
                    <a:pt x="29" y="58"/>
                    <a:pt x="29" y="56"/>
                  </a:cubicBezTo>
                  <a:cubicBezTo>
                    <a:pt x="28" y="55"/>
                    <a:pt x="28" y="54"/>
                    <a:pt x="29" y="53"/>
                  </a:cubicBezTo>
                  <a:cubicBezTo>
                    <a:pt x="29" y="52"/>
                    <a:pt x="30" y="51"/>
                    <a:pt x="30" y="51"/>
                  </a:cubicBezTo>
                  <a:cubicBezTo>
                    <a:pt x="31" y="50"/>
                    <a:pt x="31" y="49"/>
                    <a:pt x="31" y="49"/>
                  </a:cubicBezTo>
                  <a:cubicBezTo>
                    <a:pt x="32" y="47"/>
                    <a:pt x="33" y="46"/>
                    <a:pt x="34" y="45"/>
                  </a:cubicBezTo>
                  <a:cubicBezTo>
                    <a:pt x="35" y="44"/>
                    <a:pt x="36" y="43"/>
                    <a:pt x="37" y="41"/>
                  </a:cubicBezTo>
                  <a:cubicBezTo>
                    <a:pt x="37" y="41"/>
                    <a:pt x="38" y="40"/>
                    <a:pt x="37" y="39"/>
                  </a:cubicBezTo>
                  <a:cubicBezTo>
                    <a:pt x="37" y="38"/>
                    <a:pt x="36" y="37"/>
                    <a:pt x="36" y="36"/>
                  </a:cubicBezTo>
                  <a:cubicBezTo>
                    <a:pt x="36" y="36"/>
                    <a:pt x="37" y="36"/>
                    <a:pt x="37" y="35"/>
                  </a:cubicBezTo>
                  <a:cubicBezTo>
                    <a:pt x="37" y="35"/>
                    <a:pt x="37" y="34"/>
                    <a:pt x="37" y="33"/>
                  </a:cubicBezTo>
                  <a:cubicBezTo>
                    <a:pt x="37" y="32"/>
                    <a:pt x="37" y="32"/>
                    <a:pt x="37" y="31"/>
                  </a:cubicBezTo>
                  <a:cubicBezTo>
                    <a:pt x="37" y="30"/>
                    <a:pt x="38" y="29"/>
                    <a:pt x="38" y="29"/>
                  </a:cubicBezTo>
                  <a:cubicBezTo>
                    <a:pt x="37" y="28"/>
                    <a:pt x="36" y="29"/>
                    <a:pt x="35" y="28"/>
                  </a:cubicBezTo>
                  <a:cubicBezTo>
                    <a:pt x="35" y="28"/>
                    <a:pt x="36" y="27"/>
                    <a:pt x="36" y="26"/>
                  </a:cubicBezTo>
                  <a:cubicBezTo>
                    <a:pt x="36" y="26"/>
                    <a:pt x="35" y="26"/>
                    <a:pt x="35" y="25"/>
                  </a:cubicBezTo>
                  <a:cubicBezTo>
                    <a:pt x="36" y="25"/>
                    <a:pt x="36" y="24"/>
                    <a:pt x="36" y="24"/>
                  </a:cubicBezTo>
                  <a:cubicBezTo>
                    <a:pt x="36" y="23"/>
                    <a:pt x="35" y="23"/>
                    <a:pt x="35" y="22"/>
                  </a:cubicBezTo>
                  <a:cubicBezTo>
                    <a:pt x="45" y="14"/>
                    <a:pt x="57" y="8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4" y="6"/>
                  </a:cubicBezTo>
                  <a:cubicBezTo>
                    <a:pt x="75" y="6"/>
                    <a:pt x="76" y="6"/>
                    <a:pt x="76" y="6"/>
                  </a:cubicBezTo>
                  <a:cubicBezTo>
                    <a:pt x="78" y="6"/>
                    <a:pt x="80" y="8"/>
                    <a:pt x="82" y="7"/>
                  </a:cubicBezTo>
                  <a:cubicBezTo>
                    <a:pt x="82" y="7"/>
                    <a:pt x="82" y="6"/>
                    <a:pt x="82" y="6"/>
                  </a:cubicBezTo>
                  <a:cubicBezTo>
                    <a:pt x="83" y="5"/>
                    <a:pt x="83" y="5"/>
                    <a:pt x="83" y="4"/>
                  </a:cubicBezTo>
                  <a:cubicBezTo>
                    <a:pt x="84" y="4"/>
                    <a:pt x="84" y="4"/>
                    <a:pt x="85" y="4"/>
                  </a:cubicBezTo>
                  <a:cubicBezTo>
                    <a:pt x="87" y="4"/>
                    <a:pt x="89" y="4"/>
                    <a:pt x="91" y="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88" y="0"/>
                    <a:pt x="87" y="0"/>
                  </a:cubicBezTo>
                  <a:cubicBezTo>
                    <a:pt x="86" y="0"/>
                    <a:pt x="86" y="0"/>
                    <a:pt x="85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74" y="0"/>
                    <a:pt x="66" y="2"/>
                    <a:pt x="58" y="4"/>
                  </a:cubicBezTo>
                  <a:cubicBezTo>
                    <a:pt x="57" y="5"/>
                    <a:pt x="55" y="5"/>
                    <a:pt x="54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7"/>
                    <a:pt x="51" y="7"/>
                    <a:pt x="50" y="7"/>
                  </a:cubicBezTo>
                  <a:cubicBezTo>
                    <a:pt x="49" y="8"/>
                    <a:pt x="48" y="8"/>
                    <a:pt x="46" y="9"/>
                  </a:cubicBezTo>
                  <a:cubicBezTo>
                    <a:pt x="45" y="10"/>
                    <a:pt x="44" y="10"/>
                    <a:pt x="43" y="11"/>
                  </a:cubicBezTo>
                  <a:cubicBezTo>
                    <a:pt x="38" y="14"/>
                    <a:pt x="33" y="17"/>
                    <a:pt x="29" y="21"/>
                  </a:cubicBezTo>
                  <a:cubicBezTo>
                    <a:pt x="29" y="21"/>
                    <a:pt x="28" y="21"/>
                    <a:pt x="28" y="22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6"/>
                    <a:pt x="23" y="27"/>
                    <a:pt x="22" y="28"/>
                  </a:cubicBezTo>
                  <a:cubicBezTo>
                    <a:pt x="21" y="29"/>
                    <a:pt x="19" y="31"/>
                    <a:pt x="18" y="32"/>
                  </a:cubicBezTo>
                  <a:cubicBezTo>
                    <a:pt x="16" y="36"/>
                    <a:pt x="13" y="39"/>
                    <a:pt x="11" y="43"/>
                  </a:cubicBezTo>
                  <a:cubicBezTo>
                    <a:pt x="11" y="44"/>
                    <a:pt x="10" y="45"/>
                    <a:pt x="9" y="46"/>
                  </a:cubicBezTo>
                  <a:cubicBezTo>
                    <a:pt x="9" y="47"/>
                    <a:pt x="9" y="47"/>
                    <a:pt x="8" y="48"/>
                  </a:cubicBezTo>
                  <a:cubicBezTo>
                    <a:pt x="7" y="50"/>
                    <a:pt x="7" y="52"/>
                    <a:pt x="6" y="54"/>
                  </a:cubicBezTo>
                  <a:cubicBezTo>
                    <a:pt x="6" y="54"/>
                    <a:pt x="5" y="55"/>
                    <a:pt x="5" y="56"/>
                  </a:cubicBezTo>
                  <a:cubicBezTo>
                    <a:pt x="4" y="58"/>
                    <a:pt x="3" y="61"/>
                    <a:pt x="3" y="64"/>
                  </a:cubicBezTo>
                  <a:cubicBezTo>
                    <a:pt x="2" y="65"/>
                    <a:pt x="2" y="66"/>
                    <a:pt x="2" y="68"/>
                  </a:cubicBezTo>
                  <a:close/>
                  <a:moveTo>
                    <a:pt x="91" y="66"/>
                  </a:moveTo>
                  <a:cubicBezTo>
                    <a:pt x="91" y="106"/>
                    <a:pt x="91" y="106"/>
                    <a:pt x="91" y="106"/>
                  </a:cubicBezTo>
                  <a:cubicBezTo>
                    <a:pt x="91" y="106"/>
                    <a:pt x="90" y="107"/>
                    <a:pt x="90" y="107"/>
                  </a:cubicBezTo>
                  <a:cubicBezTo>
                    <a:pt x="89" y="107"/>
                    <a:pt x="89" y="106"/>
                    <a:pt x="88" y="105"/>
                  </a:cubicBezTo>
                  <a:cubicBezTo>
                    <a:pt x="86" y="104"/>
                    <a:pt x="85" y="106"/>
                    <a:pt x="83" y="106"/>
                  </a:cubicBezTo>
                  <a:cubicBezTo>
                    <a:pt x="82" y="106"/>
                    <a:pt x="79" y="103"/>
                    <a:pt x="79" y="102"/>
                  </a:cubicBezTo>
                  <a:cubicBezTo>
                    <a:pt x="79" y="101"/>
                    <a:pt x="80" y="100"/>
                    <a:pt x="80" y="98"/>
                  </a:cubicBezTo>
                  <a:cubicBezTo>
                    <a:pt x="80" y="98"/>
                    <a:pt x="81" y="97"/>
                    <a:pt x="81" y="96"/>
                  </a:cubicBezTo>
                  <a:cubicBezTo>
                    <a:pt x="81" y="95"/>
                    <a:pt x="79" y="94"/>
                    <a:pt x="78" y="94"/>
                  </a:cubicBezTo>
                  <a:cubicBezTo>
                    <a:pt x="77" y="94"/>
                    <a:pt x="74" y="95"/>
                    <a:pt x="72" y="94"/>
                  </a:cubicBezTo>
                  <a:cubicBezTo>
                    <a:pt x="72" y="93"/>
                    <a:pt x="73" y="93"/>
                    <a:pt x="73" y="92"/>
                  </a:cubicBezTo>
                  <a:cubicBezTo>
                    <a:pt x="73" y="92"/>
                    <a:pt x="73" y="92"/>
                    <a:pt x="73" y="91"/>
                  </a:cubicBezTo>
                  <a:cubicBezTo>
                    <a:pt x="73" y="91"/>
                    <a:pt x="74" y="90"/>
                    <a:pt x="74" y="89"/>
                  </a:cubicBezTo>
                  <a:cubicBezTo>
                    <a:pt x="75" y="89"/>
                    <a:pt x="75" y="88"/>
                    <a:pt x="75" y="88"/>
                  </a:cubicBezTo>
                  <a:cubicBezTo>
                    <a:pt x="75" y="87"/>
                    <a:pt x="76" y="87"/>
                    <a:pt x="76" y="86"/>
                  </a:cubicBezTo>
                  <a:cubicBezTo>
                    <a:pt x="76" y="86"/>
                    <a:pt x="75" y="85"/>
                    <a:pt x="75" y="84"/>
                  </a:cubicBezTo>
                  <a:cubicBezTo>
                    <a:pt x="73" y="85"/>
                    <a:pt x="72" y="85"/>
                    <a:pt x="72" y="85"/>
                  </a:cubicBezTo>
                  <a:cubicBezTo>
                    <a:pt x="70" y="86"/>
                    <a:pt x="70" y="89"/>
                    <a:pt x="68" y="89"/>
                  </a:cubicBezTo>
                  <a:cubicBezTo>
                    <a:pt x="67" y="89"/>
                    <a:pt x="66" y="89"/>
                    <a:pt x="66" y="90"/>
                  </a:cubicBezTo>
                  <a:cubicBezTo>
                    <a:pt x="65" y="90"/>
                    <a:pt x="64" y="90"/>
                    <a:pt x="63" y="90"/>
                  </a:cubicBezTo>
                  <a:cubicBezTo>
                    <a:pt x="63" y="90"/>
                    <a:pt x="61" y="89"/>
                    <a:pt x="61" y="89"/>
                  </a:cubicBezTo>
                  <a:cubicBezTo>
                    <a:pt x="60" y="88"/>
                    <a:pt x="59" y="86"/>
                    <a:pt x="59" y="86"/>
                  </a:cubicBezTo>
                  <a:cubicBezTo>
                    <a:pt x="58" y="83"/>
                    <a:pt x="59" y="80"/>
                    <a:pt x="60" y="79"/>
                  </a:cubicBezTo>
                  <a:cubicBezTo>
                    <a:pt x="61" y="78"/>
                    <a:pt x="61" y="78"/>
                    <a:pt x="61" y="77"/>
                  </a:cubicBezTo>
                  <a:cubicBezTo>
                    <a:pt x="61" y="77"/>
                    <a:pt x="61" y="76"/>
                    <a:pt x="61" y="75"/>
                  </a:cubicBezTo>
                  <a:cubicBezTo>
                    <a:pt x="62" y="74"/>
                    <a:pt x="63" y="73"/>
                    <a:pt x="65" y="72"/>
                  </a:cubicBezTo>
                  <a:cubicBezTo>
                    <a:pt x="66" y="72"/>
                    <a:pt x="67" y="71"/>
                    <a:pt x="69" y="71"/>
                  </a:cubicBezTo>
                  <a:cubicBezTo>
                    <a:pt x="69" y="71"/>
                    <a:pt x="71" y="71"/>
                    <a:pt x="71" y="71"/>
                  </a:cubicBezTo>
                  <a:cubicBezTo>
                    <a:pt x="72" y="71"/>
                    <a:pt x="72" y="72"/>
                    <a:pt x="73" y="72"/>
                  </a:cubicBezTo>
                  <a:cubicBezTo>
                    <a:pt x="75" y="72"/>
                    <a:pt x="75" y="70"/>
                    <a:pt x="77" y="70"/>
                  </a:cubicBezTo>
                  <a:cubicBezTo>
                    <a:pt x="78" y="70"/>
                    <a:pt x="79" y="69"/>
                    <a:pt x="80" y="70"/>
                  </a:cubicBezTo>
                  <a:cubicBezTo>
                    <a:pt x="81" y="70"/>
                    <a:pt x="82" y="71"/>
                    <a:pt x="82" y="71"/>
                  </a:cubicBezTo>
                  <a:cubicBezTo>
                    <a:pt x="83" y="71"/>
                    <a:pt x="84" y="70"/>
                    <a:pt x="84" y="70"/>
                  </a:cubicBezTo>
                  <a:cubicBezTo>
                    <a:pt x="85" y="70"/>
                    <a:pt x="86" y="71"/>
                    <a:pt x="86" y="72"/>
                  </a:cubicBezTo>
                  <a:cubicBezTo>
                    <a:pt x="86" y="73"/>
                    <a:pt x="85" y="74"/>
                    <a:pt x="85" y="75"/>
                  </a:cubicBezTo>
                  <a:cubicBezTo>
                    <a:pt x="86" y="75"/>
                    <a:pt x="88" y="76"/>
                    <a:pt x="89" y="76"/>
                  </a:cubicBezTo>
                  <a:cubicBezTo>
                    <a:pt x="90" y="75"/>
                    <a:pt x="89" y="74"/>
                    <a:pt x="89" y="73"/>
                  </a:cubicBezTo>
                  <a:cubicBezTo>
                    <a:pt x="89" y="73"/>
                    <a:pt x="89" y="73"/>
                    <a:pt x="89" y="72"/>
                  </a:cubicBezTo>
                  <a:cubicBezTo>
                    <a:pt x="89" y="71"/>
                    <a:pt x="89" y="71"/>
                    <a:pt x="89" y="70"/>
                  </a:cubicBezTo>
                  <a:cubicBezTo>
                    <a:pt x="89" y="68"/>
                    <a:pt x="90" y="67"/>
                    <a:pt x="91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7" name="Freeform 103"/>
            <p:cNvSpPr>
              <a:spLocks noEditPoints="1"/>
            </p:cNvSpPr>
            <p:nvPr/>
          </p:nvSpPr>
          <p:spPr bwMode="auto">
            <a:xfrm>
              <a:off x="9943960" y="1898480"/>
              <a:ext cx="420354" cy="419539"/>
            </a:xfrm>
            <a:custGeom>
              <a:avLst/>
              <a:gdLst>
                <a:gd name="T0" fmla="*/ 109 w 218"/>
                <a:gd name="T1" fmla="*/ 0 h 218"/>
                <a:gd name="T2" fmla="*/ 186 w 218"/>
                <a:gd name="T3" fmla="*/ 32 h 218"/>
                <a:gd name="T4" fmla="*/ 218 w 218"/>
                <a:gd name="T5" fmla="*/ 109 h 218"/>
                <a:gd name="T6" fmla="*/ 186 w 218"/>
                <a:gd name="T7" fmla="*/ 186 h 218"/>
                <a:gd name="T8" fmla="*/ 109 w 218"/>
                <a:gd name="T9" fmla="*/ 218 h 218"/>
                <a:gd name="T10" fmla="*/ 109 w 218"/>
                <a:gd name="T11" fmla="*/ 218 h 218"/>
                <a:gd name="T12" fmla="*/ 109 w 218"/>
                <a:gd name="T13" fmla="*/ 194 h 218"/>
                <a:gd name="T14" fmla="*/ 109 w 218"/>
                <a:gd name="T15" fmla="*/ 194 h 218"/>
                <a:gd name="T16" fmla="*/ 169 w 218"/>
                <a:gd name="T17" fmla="*/ 169 h 218"/>
                <a:gd name="T18" fmla="*/ 194 w 218"/>
                <a:gd name="T19" fmla="*/ 109 h 218"/>
                <a:gd name="T20" fmla="*/ 169 w 218"/>
                <a:gd name="T21" fmla="*/ 49 h 218"/>
                <a:gd name="T22" fmla="*/ 109 w 218"/>
                <a:gd name="T23" fmla="*/ 24 h 218"/>
                <a:gd name="T24" fmla="*/ 109 w 218"/>
                <a:gd name="T25" fmla="*/ 24 h 218"/>
                <a:gd name="T26" fmla="*/ 109 w 218"/>
                <a:gd name="T27" fmla="*/ 0 h 218"/>
                <a:gd name="T28" fmla="*/ 109 w 218"/>
                <a:gd name="T29" fmla="*/ 218 h 218"/>
                <a:gd name="T30" fmla="*/ 32 w 218"/>
                <a:gd name="T31" fmla="*/ 186 h 218"/>
                <a:gd name="T32" fmla="*/ 0 w 218"/>
                <a:gd name="T33" fmla="*/ 109 h 218"/>
                <a:gd name="T34" fmla="*/ 32 w 218"/>
                <a:gd name="T35" fmla="*/ 32 h 218"/>
                <a:gd name="T36" fmla="*/ 109 w 218"/>
                <a:gd name="T37" fmla="*/ 0 h 218"/>
                <a:gd name="T38" fmla="*/ 109 w 218"/>
                <a:gd name="T39" fmla="*/ 24 h 218"/>
                <a:gd name="T40" fmla="*/ 49 w 218"/>
                <a:gd name="T41" fmla="*/ 49 h 218"/>
                <a:gd name="T42" fmla="*/ 24 w 218"/>
                <a:gd name="T43" fmla="*/ 109 h 218"/>
                <a:gd name="T44" fmla="*/ 49 w 218"/>
                <a:gd name="T45" fmla="*/ 169 h 218"/>
                <a:gd name="T46" fmla="*/ 109 w 218"/>
                <a:gd name="T47" fmla="*/ 194 h 218"/>
                <a:gd name="T48" fmla="*/ 109 w 218"/>
                <a:gd name="T4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218">
                  <a:moveTo>
                    <a:pt x="109" y="0"/>
                  </a:moveTo>
                  <a:cubicBezTo>
                    <a:pt x="139" y="0"/>
                    <a:pt x="166" y="12"/>
                    <a:pt x="186" y="32"/>
                  </a:cubicBezTo>
                  <a:cubicBezTo>
                    <a:pt x="205" y="52"/>
                    <a:pt x="218" y="79"/>
                    <a:pt x="218" y="109"/>
                  </a:cubicBezTo>
                  <a:cubicBezTo>
                    <a:pt x="218" y="139"/>
                    <a:pt x="205" y="166"/>
                    <a:pt x="186" y="186"/>
                  </a:cubicBezTo>
                  <a:cubicBezTo>
                    <a:pt x="166" y="206"/>
                    <a:pt x="139" y="218"/>
                    <a:pt x="109" y="218"/>
                  </a:cubicBezTo>
                  <a:cubicBezTo>
                    <a:pt x="109" y="218"/>
                    <a:pt x="109" y="218"/>
                    <a:pt x="109" y="218"/>
                  </a:cubicBezTo>
                  <a:cubicBezTo>
                    <a:pt x="109" y="194"/>
                    <a:pt x="109" y="194"/>
                    <a:pt x="109" y="194"/>
                  </a:cubicBezTo>
                  <a:cubicBezTo>
                    <a:pt x="109" y="194"/>
                    <a:pt x="109" y="194"/>
                    <a:pt x="109" y="194"/>
                  </a:cubicBezTo>
                  <a:cubicBezTo>
                    <a:pt x="132" y="194"/>
                    <a:pt x="153" y="184"/>
                    <a:pt x="169" y="169"/>
                  </a:cubicBezTo>
                  <a:cubicBezTo>
                    <a:pt x="184" y="154"/>
                    <a:pt x="194" y="132"/>
                    <a:pt x="194" y="109"/>
                  </a:cubicBezTo>
                  <a:cubicBezTo>
                    <a:pt x="194" y="86"/>
                    <a:pt x="184" y="64"/>
                    <a:pt x="169" y="49"/>
                  </a:cubicBezTo>
                  <a:cubicBezTo>
                    <a:pt x="153" y="34"/>
                    <a:pt x="132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109" y="218"/>
                  </a:moveTo>
                  <a:cubicBezTo>
                    <a:pt x="79" y="218"/>
                    <a:pt x="51" y="206"/>
                    <a:pt x="32" y="186"/>
                  </a:cubicBezTo>
                  <a:cubicBezTo>
                    <a:pt x="12" y="166"/>
                    <a:pt x="0" y="139"/>
                    <a:pt x="0" y="109"/>
                  </a:cubicBezTo>
                  <a:cubicBezTo>
                    <a:pt x="0" y="79"/>
                    <a:pt x="12" y="52"/>
                    <a:pt x="32" y="32"/>
                  </a:cubicBezTo>
                  <a:cubicBezTo>
                    <a:pt x="51" y="12"/>
                    <a:pt x="79" y="0"/>
                    <a:pt x="109" y="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85" y="24"/>
                    <a:pt x="64" y="34"/>
                    <a:pt x="49" y="49"/>
                  </a:cubicBezTo>
                  <a:cubicBezTo>
                    <a:pt x="33" y="64"/>
                    <a:pt x="24" y="86"/>
                    <a:pt x="24" y="109"/>
                  </a:cubicBezTo>
                  <a:cubicBezTo>
                    <a:pt x="24" y="132"/>
                    <a:pt x="33" y="154"/>
                    <a:pt x="49" y="169"/>
                  </a:cubicBezTo>
                  <a:cubicBezTo>
                    <a:pt x="64" y="184"/>
                    <a:pt x="85" y="194"/>
                    <a:pt x="109" y="194"/>
                  </a:cubicBezTo>
                  <a:lnTo>
                    <a:pt x="109" y="2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Oval 104"/>
            <p:cNvSpPr>
              <a:spLocks noChangeArrowheads="1"/>
            </p:cNvSpPr>
            <p:nvPr/>
          </p:nvSpPr>
          <p:spPr bwMode="auto">
            <a:xfrm>
              <a:off x="9967585" y="1921290"/>
              <a:ext cx="373104" cy="373919"/>
            </a:xfrm>
            <a:prstGeom prst="ellipse">
              <a:avLst/>
            </a:prstGeom>
            <a:solidFill>
              <a:srgbClr val="C03B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9" name="Oval 105"/>
            <p:cNvSpPr>
              <a:spLocks noChangeArrowheads="1"/>
            </p:cNvSpPr>
            <p:nvPr/>
          </p:nvSpPr>
          <p:spPr bwMode="auto">
            <a:xfrm>
              <a:off x="10190796" y="2052446"/>
              <a:ext cx="61913" cy="635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0" name="Freeform 106"/>
            <p:cNvSpPr>
              <a:spLocks noEditPoints="1"/>
            </p:cNvSpPr>
            <p:nvPr/>
          </p:nvSpPr>
          <p:spPr bwMode="auto">
            <a:xfrm>
              <a:off x="10161469" y="2023119"/>
              <a:ext cx="119752" cy="173518"/>
            </a:xfrm>
            <a:custGeom>
              <a:avLst/>
              <a:gdLst>
                <a:gd name="T0" fmla="*/ 62 w 62"/>
                <a:gd name="T1" fmla="*/ 0 h 90"/>
                <a:gd name="T2" fmla="*/ 31 w 62"/>
                <a:gd name="T3" fmla="*/ 0 h 90"/>
                <a:gd name="T4" fmla="*/ 31 w 62"/>
                <a:gd name="T5" fmla="*/ 7 h 90"/>
                <a:gd name="T6" fmla="*/ 31 w 62"/>
                <a:gd name="T7" fmla="*/ 7 h 90"/>
                <a:gd name="T8" fmla="*/ 55 w 62"/>
                <a:gd name="T9" fmla="*/ 31 h 90"/>
                <a:gd name="T10" fmla="*/ 31 w 62"/>
                <a:gd name="T11" fmla="*/ 55 h 90"/>
                <a:gd name="T12" fmla="*/ 31 w 62"/>
                <a:gd name="T13" fmla="*/ 55 h 90"/>
                <a:gd name="T14" fmla="*/ 31 w 62"/>
                <a:gd name="T15" fmla="*/ 55 h 90"/>
                <a:gd name="T16" fmla="*/ 31 w 62"/>
                <a:gd name="T17" fmla="*/ 66 h 90"/>
                <a:gd name="T18" fmla="*/ 31 w 62"/>
                <a:gd name="T19" fmla="*/ 66 h 90"/>
                <a:gd name="T20" fmla="*/ 39 w 62"/>
                <a:gd name="T21" fmla="*/ 74 h 90"/>
                <a:gd name="T22" fmla="*/ 31 w 62"/>
                <a:gd name="T23" fmla="*/ 82 h 90"/>
                <a:gd name="T24" fmla="*/ 31 w 62"/>
                <a:gd name="T25" fmla="*/ 82 h 90"/>
                <a:gd name="T26" fmla="*/ 31 w 62"/>
                <a:gd name="T27" fmla="*/ 82 h 90"/>
                <a:gd name="T28" fmla="*/ 31 w 62"/>
                <a:gd name="T29" fmla="*/ 90 h 90"/>
                <a:gd name="T30" fmla="*/ 62 w 62"/>
                <a:gd name="T31" fmla="*/ 90 h 90"/>
                <a:gd name="T32" fmla="*/ 62 w 62"/>
                <a:gd name="T33" fmla="*/ 0 h 90"/>
                <a:gd name="T34" fmla="*/ 31 w 62"/>
                <a:gd name="T35" fmla="*/ 0 h 90"/>
                <a:gd name="T36" fmla="*/ 0 w 62"/>
                <a:gd name="T37" fmla="*/ 0 h 90"/>
                <a:gd name="T38" fmla="*/ 0 w 62"/>
                <a:gd name="T39" fmla="*/ 90 h 90"/>
                <a:gd name="T40" fmla="*/ 31 w 62"/>
                <a:gd name="T41" fmla="*/ 90 h 90"/>
                <a:gd name="T42" fmla="*/ 31 w 62"/>
                <a:gd name="T43" fmla="*/ 82 h 90"/>
                <a:gd name="T44" fmla="*/ 23 w 62"/>
                <a:gd name="T45" fmla="*/ 74 h 90"/>
                <a:gd name="T46" fmla="*/ 31 w 62"/>
                <a:gd name="T47" fmla="*/ 66 h 90"/>
                <a:gd name="T48" fmla="*/ 31 w 62"/>
                <a:gd name="T49" fmla="*/ 55 h 90"/>
                <a:gd name="T50" fmla="*/ 7 w 62"/>
                <a:gd name="T51" fmla="*/ 31 h 90"/>
                <a:gd name="T52" fmla="*/ 31 w 62"/>
                <a:gd name="T53" fmla="*/ 7 h 90"/>
                <a:gd name="T54" fmla="*/ 31 w 62"/>
                <a:gd name="T5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90">
                  <a:moveTo>
                    <a:pt x="6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4" y="7"/>
                    <a:pt x="55" y="18"/>
                    <a:pt x="55" y="31"/>
                  </a:cubicBezTo>
                  <a:cubicBezTo>
                    <a:pt x="55" y="44"/>
                    <a:pt x="44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5" y="66"/>
                    <a:pt x="39" y="69"/>
                    <a:pt x="39" y="74"/>
                  </a:cubicBezTo>
                  <a:cubicBezTo>
                    <a:pt x="39" y="78"/>
                    <a:pt x="35" y="82"/>
                    <a:pt x="31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62" y="90"/>
                    <a:pt x="62" y="90"/>
                    <a:pt x="62" y="90"/>
                  </a:cubicBezTo>
                  <a:lnTo>
                    <a:pt x="62" y="0"/>
                  </a:lnTo>
                  <a:close/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6" y="82"/>
                    <a:pt x="23" y="78"/>
                    <a:pt x="23" y="74"/>
                  </a:cubicBezTo>
                  <a:cubicBezTo>
                    <a:pt x="23" y="69"/>
                    <a:pt x="26" y="66"/>
                    <a:pt x="31" y="6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18" y="55"/>
                    <a:pt x="7" y="44"/>
                    <a:pt x="7" y="31"/>
                  </a:cubicBezTo>
                  <a:cubicBezTo>
                    <a:pt x="7" y="18"/>
                    <a:pt x="18" y="7"/>
                    <a:pt x="31" y="7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1" name="Freeform 107"/>
            <p:cNvSpPr/>
            <p:nvPr/>
          </p:nvSpPr>
          <p:spPr bwMode="auto">
            <a:xfrm>
              <a:off x="10040902" y="2004383"/>
              <a:ext cx="22810" cy="11405"/>
            </a:xfrm>
            <a:custGeom>
              <a:avLst/>
              <a:gdLst>
                <a:gd name="T0" fmla="*/ 12 w 12"/>
                <a:gd name="T1" fmla="*/ 5 h 6"/>
                <a:gd name="T2" fmla="*/ 7 w 12"/>
                <a:gd name="T3" fmla="*/ 0 h 6"/>
                <a:gd name="T4" fmla="*/ 5 w 12"/>
                <a:gd name="T5" fmla="*/ 0 h 6"/>
                <a:gd name="T6" fmla="*/ 0 w 12"/>
                <a:gd name="T7" fmla="*/ 5 h 6"/>
                <a:gd name="T8" fmla="*/ 0 w 12"/>
                <a:gd name="T9" fmla="*/ 6 h 6"/>
                <a:gd name="T10" fmla="*/ 12 w 12"/>
                <a:gd name="T11" fmla="*/ 6 h 6"/>
                <a:gd name="T12" fmla="*/ 12 w 1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12" y="5"/>
                  </a:moveTo>
                  <a:cubicBezTo>
                    <a:pt x="12" y="2"/>
                    <a:pt x="10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2" name="Freeform 108"/>
            <p:cNvSpPr>
              <a:spLocks noEditPoints="1"/>
            </p:cNvSpPr>
            <p:nvPr/>
          </p:nvSpPr>
          <p:spPr bwMode="auto">
            <a:xfrm>
              <a:off x="10025424" y="2023119"/>
              <a:ext cx="118937" cy="173518"/>
            </a:xfrm>
            <a:custGeom>
              <a:avLst/>
              <a:gdLst>
                <a:gd name="T0" fmla="*/ 31 w 62"/>
                <a:gd name="T1" fmla="*/ 90 h 90"/>
                <a:gd name="T2" fmla="*/ 62 w 62"/>
                <a:gd name="T3" fmla="*/ 90 h 90"/>
                <a:gd name="T4" fmla="*/ 62 w 62"/>
                <a:gd name="T5" fmla="*/ 0 h 90"/>
                <a:gd name="T6" fmla="*/ 31 w 62"/>
                <a:gd name="T7" fmla="*/ 0 h 90"/>
                <a:gd name="T8" fmla="*/ 31 w 62"/>
                <a:gd name="T9" fmla="*/ 7 h 90"/>
                <a:gd name="T10" fmla="*/ 31 w 62"/>
                <a:gd name="T11" fmla="*/ 7 h 90"/>
                <a:gd name="T12" fmla="*/ 31 w 62"/>
                <a:gd name="T13" fmla="*/ 7 h 90"/>
                <a:gd name="T14" fmla="*/ 55 w 62"/>
                <a:gd name="T15" fmla="*/ 31 h 90"/>
                <a:gd name="T16" fmla="*/ 31 w 62"/>
                <a:gd name="T17" fmla="*/ 55 h 90"/>
                <a:gd name="T18" fmla="*/ 31 w 62"/>
                <a:gd name="T19" fmla="*/ 55 h 90"/>
                <a:gd name="T20" fmla="*/ 31 w 62"/>
                <a:gd name="T21" fmla="*/ 66 h 90"/>
                <a:gd name="T22" fmla="*/ 31 w 62"/>
                <a:gd name="T23" fmla="*/ 66 h 90"/>
                <a:gd name="T24" fmla="*/ 39 w 62"/>
                <a:gd name="T25" fmla="*/ 74 h 90"/>
                <a:gd name="T26" fmla="*/ 31 w 62"/>
                <a:gd name="T27" fmla="*/ 82 h 90"/>
                <a:gd name="T28" fmla="*/ 31 w 62"/>
                <a:gd name="T29" fmla="*/ 82 h 90"/>
                <a:gd name="T30" fmla="*/ 31 w 62"/>
                <a:gd name="T31" fmla="*/ 82 h 90"/>
                <a:gd name="T32" fmla="*/ 31 w 62"/>
                <a:gd name="T33" fmla="*/ 90 h 90"/>
                <a:gd name="T34" fmla="*/ 0 w 62"/>
                <a:gd name="T35" fmla="*/ 90 h 90"/>
                <a:gd name="T36" fmla="*/ 31 w 62"/>
                <a:gd name="T37" fmla="*/ 90 h 90"/>
                <a:gd name="T38" fmla="*/ 31 w 62"/>
                <a:gd name="T39" fmla="*/ 82 h 90"/>
                <a:gd name="T40" fmla="*/ 23 w 62"/>
                <a:gd name="T41" fmla="*/ 74 h 90"/>
                <a:gd name="T42" fmla="*/ 31 w 62"/>
                <a:gd name="T43" fmla="*/ 66 h 90"/>
                <a:gd name="T44" fmla="*/ 31 w 62"/>
                <a:gd name="T45" fmla="*/ 55 h 90"/>
                <a:gd name="T46" fmla="*/ 7 w 62"/>
                <a:gd name="T47" fmla="*/ 31 h 90"/>
                <a:gd name="T48" fmla="*/ 31 w 62"/>
                <a:gd name="T49" fmla="*/ 7 h 90"/>
                <a:gd name="T50" fmla="*/ 31 w 62"/>
                <a:gd name="T51" fmla="*/ 0 h 90"/>
                <a:gd name="T52" fmla="*/ 16 w 62"/>
                <a:gd name="T53" fmla="*/ 0 h 90"/>
                <a:gd name="T54" fmla="*/ 12 w 62"/>
                <a:gd name="T55" fmla="*/ 0 h 90"/>
                <a:gd name="T56" fmla="*/ 0 w 62"/>
                <a:gd name="T57" fmla="*/ 0 h 90"/>
                <a:gd name="T58" fmla="*/ 0 w 62"/>
                <a:gd name="T5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90">
                  <a:moveTo>
                    <a:pt x="31" y="90"/>
                  </a:moveTo>
                  <a:cubicBezTo>
                    <a:pt x="62" y="90"/>
                    <a:pt x="62" y="90"/>
                    <a:pt x="62" y="9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5" y="7"/>
                    <a:pt x="55" y="18"/>
                    <a:pt x="55" y="31"/>
                  </a:cubicBezTo>
                  <a:cubicBezTo>
                    <a:pt x="55" y="44"/>
                    <a:pt x="45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6" y="66"/>
                    <a:pt x="39" y="69"/>
                    <a:pt x="39" y="74"/>
                  </a:cubicBezTo>
                  <a:cubicBezTo>
                    <a:pt x="39" y="78"/>
                    <a:pt x="36" y="82"/>
                    <a:pt x="31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2"/>
                  </a:cubicBezTo>
                  <a:lnTo>
                    <a:pt x="31" y="90"/>
                  </a:lnTo>
                  <a:close/>
                  <a:moveTo>
                    <a:pt x="0" y="90"/>
                  </a:moveTo>
                  <a:cubicBezTo>
                    <a:pt x="31" y="90"/>
                    <a:pt x="31" y="90"/>
                    <a:pt x="31" y="90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7" y="82"/>
                    <a:pt x="23" y="78"/>
                    <a:pt x="23" y="74"/>
                  </a:cubicBezTo>
                  <a:cubicBezTo>
                    <a:pt x="23" y="69"/>
                    <a:pt x="27" y="66"/>
                    <a:pt x="31" y="6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18" y="55"/>
                    <a:pt x="7" y="44"/>
                    <a:pt x="7" y="31"/>
                  </a:cubicBezTo>
                  <a:cubicBezTo>
                    <a:pt x="7" y="18"/>
                    <a:pt x="18" y="7"/>
                    <a:pt x="31" y="7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3" name="Oval 109"/>
            <p:cNvSpPr>
              <a:spLocks noChangeArrowheads="1"/>
            </p:cNvSpPr>
            <p:nvPr/>
          </p:nvSpPr>
          <p:spPr bwMode="auto">
            <a:xfrm>
              <a:off x="10053937" y="2052446"/>
              <a:ext cx="63542" cy="635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6585205" y="1734737"/>
              <a:ext cx="666374" cy="668004"/>
            </a:xfrm>
            <a:custGeom>
              <a:avLst/>
              <a:gdLst>
                <a:gd name="T0" fmla="*/ 173 w 346"/>
                <a:gd name="T1" fmla="*/ 0 h 347"/>
                <a:gd name="T2" fmla="*/ 295 w 346"/>
                <a:gd name="T3" fmla="*/ 51 h 347"/>
                <a:gd name="T4" fmla="*/ 346 w 346"/>
                <a:gd name="T5" fmla="*/ 174 h 347"/>
                <a:gd name="T6" fmla="*/ 295 w 346"/>
                <a:gd name="T7" fmla="*/ 296 h 347"/>
                <a:gd name="T8" fmla="*/ 173 w 346"/>
                <a:gd name="T9" fmla="*/ 347 h 347"/>
                <a:gd name="T10" fmla="*/ 173 w 346"/>
                <a:gd name="T11" fmla="*/ 323 h 347"/>
                <a:gd name="T12" fmla="*/ 278 w 346"/>
                <a:gd name="T13" fmla="*/ 279 h 347"/>
                <a:gd name="T14" fmla="*/ 322 w 346"/>
                <a:gd name="T15" fmla="*/ 174 h 347"/>
                <a:gd name="T16" fmla="*/ 278 w 346"/>
                <a:gd name="T17" fmla="*/ 68 h 347"/>
                <a:gd name="T18" fmla="*/ 173 w 346"/>
                <a:gd name="T19" fmla="*/ 24 h 347"/>
                <a:gd name="T20" fmla="*/ 173 w 346"/>
                <a:gd name="T21" fmla="*/ 0 h 347"/>
                <a:gd name="T22" fmla="*/ 173 w 346"/>
                <a:gd name="T23" fmla="*/ 0 h 347"/>
                <a:gd name="T24" fmla="*/ 173 w 346"/>
                <a:gd name="T25" fmla="*/ 0 h 347"/>
                <a:gd name="T26" fmla="*/ 173 w 346"/>
                <a:gd name="T27" fmla="*/ 24 h 347"/>
                <a:gd name="T28" fmla="*/ 173 w 346"/>
                <a:gd name="T29" fmla="*/ 24 h 347"/>
                <a:gd name="T30" fmla="*/ 67 w 346"/>
                <a:gd name="T31" fmla="*/ 68 h 347"/>
                <a:gd name="T32" fmla="*/ 24 w 346"/>
                <a:gd name="T33" fmla="*/ 174 h 347"/>
                <a:gd name="T34" fmla="*/ 67 w 346"/>
                <a:gd name="T35" fmla="*/ 279 h 347"/>
                <a:gd name="T36" fmla="*/ 173 w 346"/>
                <a:gd name="T37" fmla="*/ 323 h 347"/>
                <a:gd name="T38" fmla="*/ 173 w 346"/>
                <a:gd name="T39" fmla="*/ 323 h 347"/>
                <a:gd name="T40" fmla="*/ 173 w 346"/>
                <a:gd name="T41" fmla="*/ 347 h 347"/>
                <a:gd name="T42" fmla="*/ 173 w 346"/>
                <a:gd name="T43" fmla="*/ 347 h 347"/>
                <a:gd name="T44" fmla="*/ 51 w 346"/>
                <a:gd name="T45" fmla="*/ 296 h 347"/>
                <a:gd name="T46" fmla="*/ 0 w 346"/>
                <a:gd name="T47" fmla="*/ 174 h 347"/>
                <a:gd name="T48" fmla="*/ 51 w 346"/>
                <a:gd name="T49" fmla="*/ 51 h 347"/>
                <a:gd name="T50" fmla="*/ 173 w 346"/>
                <a:gd name="T5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6" h="347">
                  <a:moveTo>
                    <a:pt x="173" y="0"/>
                  </a:moveTo>
                  <a:cubicBezTo>
                    <a:pt x="221" y="0"/>
                    <a:pt x="264" y="20"/>
                    <a:pt x="295" y="51"/>
                  </a:cubicBezTo>
                  <a:cubicBezTo>
                    <a:pt x="327" y="82"/>
                    <a:pt x="346" y="126"/>
                    <a:pt x="346" y="174"/>
                  </a:cubicBezTo>
                  <a:cubicBezTo>
                    <a:pt x="346" y="221"/>
                    <a:pt x="327" y="265"/>
                    <a:pt x="295" y="296"/>
                  </a:cubicBezTo>
                  <a:cubicBezTo>
                    <a:pt x="264" y="327"/>
                    <a:pt x="221" y="347"/>
                    <a:pt x="173" y="347"/>
                  </a:cubicBezTo>
                  <a:cubicBezTo>
                    <a:pt x="173" y="323"/>
                    <a:pt x="173" y="323"/>
                    <a:pt x="173" y="323"/>
                  </a:cubicBezTo>
                  <a:cubicBezTo>
                    <a:pt x="214" y="323"/>
                    <a:pt x="251" y="306"/>
                    <a:pt x="278" y="279"/>
                  </a:cubicBezTo>
                  <a:cubicBezTo>
                    <a:pt x="305" y="252"/>
                    <a:pt x="322" y="215"/>
                    <a:pt x="322" y="174"/>
                  </a:cubicBezTo>
                  <a:cubicBezTo>
                    <a:pt x="322" y="132"/>
                    <a:pt x="305" y="95"/>
                    <a:pt x="278" y="68"/>
                  </a:cubicBezTo>
                  <a:cubicBezTo>
                    <a:pt x="251" y="41"/>
                    <a:pt x="214" y="24"/>
                    <a:pt x="173" y="24"/>
                  </a:cubicBezTo>
                  <a:lnTo>
                    <a:pt x="173" y="0"/>
                  </a:lnTo>
                  <a:close/>
                  <a:moveTo>
                    <a:pt x="173" y="0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32" y="24"/>
                    <a:pt x="94" y="41"/>
                    <a:pt x="67" y="68"/>
                  </a:cubicBezTo>
                  <a:cubicBezTo>
                    <a:pt x="41" y="95"/>
                    <a:pt x="24" y="132"/>
                    <a:pt x="24" y="174"/>
                  </a:cubicBezTo>
                  <a:cubicBezTo>
                    <a:pt x="24" y="215"/>
                    <a:pt x="41" y="252"/>
                    <a:pt x="67" y="279"/>
                  </a:cubicBezTo>
                  <a:cubicBezTo>
                    <a:pt x="94" y="306"/>
                    <a:pt x="132" y="323"/>
                    <a:pt x="173" y="323"/>
                  </a:cubicBezTo>
                  <a:cubicBezTo>
                    <a:pt x="173" y="323"/>
                    <a:pt x="173" y="323"/>
                    <a:pt x="173" y="323"/>
                  </a:cubicBezTo>
                  <a:cubicBezTo>
                    <a:pt x="173" y="347"/>
                    <a:pt x="173" y="347"/>
                    <a:pt x="173" y="347"/>
                  </a:cubicBezTo>
                  <a:cubicBezTo>
                    <a:pt x="173" y="347"/>
                    <a:pt x="173" y="347"/>
                    <a:pt x="173" y="347"/>
                  </a:cubicBezTo>
                  <a:cubicBezTo>
                    <a:pt x="125" y="347"/>
                    <a:pt x="82" y="327"/>
                    <a:pt x="51" y="296"/>
                  </a:cubicBezTo>
                  <a:cubicBezTo>
                    <a:pt x="19" y="265"/>
                    <a:pt x="0" y="221"/>
                    <a:pt x="0" y="174"/>
                  </a:cubicBezTo>
                  <a:cubicBezTo>
                    <a:pt x="0" y="126"/>
                    <a:pt x="19" y="82"/>
                    <a:pt x="51" y="51"/>
                  </a:cubicBezTo>
                  <a:cubicBezTo>
                    <a:pt x="82" y="20"/>
                    <a:pt x="125" y="0"/>
                    <a:pt x="1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5" name="Oval 111"/>
            <p:cNvSpPr>
              <a:spLocks noChangeArrowheads="1"/>
            </p:cNvSpPr>
            <p:nvPr/>
          </p:nvSpPr>
          <p:spPr bwMode="auto">
            <a:xfrm>
              <a:off x="6608015" y="1757547"/>
              <a:ext cx="620755" cy="622384"/>
            </a:xfrm>
            <a:prstGeom prst="ellipse">
              <a:avLst/>
            </a:pr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6692738" y="1855304"/>
              <a:ext cx="451310" cy="356812"/>
            </a:xfrm>
            <a:custGeom>
              <a:avLst/>
              <a:gdLst>
                <a:gd name="T0" fmla="*/ 210 w 234"/>
                <a:gd name="T1" fmla="*/ 42 h 185"/>
                <a:gd name="T2" fmla="*/ 189 w 234"/>
                <a:gd name="T3" fmla="*/ 42 h 185"/>
                <a:gd name="T4" fmla="*/ 189 w 234"/>
                <a:gd name="T5" fmla="*/ 53 h 185"/>
                <a:gd name="T6" fmla="*/ 213 w 234"/>
                <a:gd name="T7" fmla="*/ 105 h 185"/>
                <a:gd name="T8" fmla="*/ 213 w 234"/>
                <a:gd name="T9" fmla="*/ 129 h 185"/>
                <a:gd name="T10" fmla="*/ 189 w 234"/>
                <a:gd name="T11" fmla="*/ 185 h 185"/>
                <a:gd name="T12" fmla="*/ 234 w 234"/>
                <a:gd name="T13" fmla="*/ 175 h 185"/>
                <a:gd name="T14" fmla="*/ 234 w 234"/>
                <a:gd name="T15" fmla="*/ 67 h 185"/>
                <a:gd name="T16" fmla="*/ 188 w 234"/>
                <a:gd name="T17" fmla="*/ 0 h 185"/>
                <a:gd name="T18" fmla="*/ 117 w 234"/>
                <a:gd name="T19" fmla="*/ 15 h 185"/>
                <a:gd name="T20" fmla="*/ 189 w 234"/>
                <a:gd name="T21" fmla="*/ 42 h 185"/>
                <a:gd name="T22" fmla="*/ 117 w 234"/>
                <a:gd name="T23" fmla="*/ 148 h 185"/>
                <a:gd name="T24" fmla="*/ 178 w 234"/>
                <a:gd name="T25" fmla="*/ 175 h 185"/>
                <a:gd name="T26" fmla="*/ 189 w 234"/>
                <a:gd name="T27" fmla="*/ 185 h 185"/>
                <a:gd name="T28" fmla="*/ 166 w 234"/>
                <a:gd name="T29" fmla="*/ 129 h 185"/>
                <a:gd name="T30" fmla="*/ 189 w 234"/>
                <a:gd name="T31" fmla="*/ 105 h 185"/>
                <a:gd name="T32" fmla="*/ 117 w 234"/>
                <a:gd name="T33" fmla="*/ 53 h 185"/>
                <a:gd name="T34" fmla="*/ 117 w 234"/>
                <a:gd name="T35" fmla="*/ 0 h 185"/>
                <a:gd name="T36" fmla="*/ 44 w 234"/>
                <a:gd name="T37" fmla="*/ 2 h 185"/>
                <a:gd name="T38" fmla="*/ 58 w 234"/>
                <a:gd name="T39" fmla="*/ 15 h 185"/>
                <a:gd name="T40" fmla="*/ 117 w 234"/>
                <a:gd name="T41" fmla="*/ 15 h 185"/>
                <a:gd name="T42" fmla="*/ 44 w 234"/>
                <a:gd name="T43" fmla="*/ 185 h 185"/>
                <a:gd name="T44" fmla="*/ 56 w 234"/>
                <a:gd name="T45" fmla="*/ 175 h 185"/>
                <a:gd name="T46" fmla="*/ 117 w 234"/>
                <a:gd name="T47" fmla="*/ 148 h 185"/>
                <a:gd name="T48" fmla="*/ 44 w 234"/>
                <a:gd name="T49" fmla="*/ 53 h 185"/>
                <a:gd name="T50" fmla="*/ 68 w 234"/>
                <a:gd name="T51" fmla="*/ 105 h 185"/>
                <a:gd name="T52" fmla="*/ 68 w 234"/>
                <a:gd name="T53" fmla="*/ 129 h 185"/>
                <a:gd name="T54" fmla="*/ 44 w 234"/>
                <a:gd name="T55" fmla="*/ 185 h 185"/>
                <a:gd name="T56" fmla="*/ 24 w 234"/>
                <a:gd name="T57" fmla="*/ 42 h 185"/>
                <a:gd name="T58" fmla="*/ 0 w 234"/>
                <a:gd name="T59" fmla="*/ 142 h 185"/>
                <a:gd name="T60" fmla="*/ 0 w 234"/>
                <a:gd name="T61" fmla="*/ 175 h 185"/>
                <a:gd name="T62" fmla="*/ 44 w 234"/>
                <a:gd name="T63" fmla="*/ 185 h 185"/>
                <a:gd name="T64" fmla="*/ 21 w 234"/>
                <a:gd name="T65" fmla="*/ 129 h 185"/>
                <a:gd name="T66" fmla="*/ 44 w 234"/>
                <a:gd name="T67" fmla="*/ 105 h 185"/>
                <a:gd name="T68" fmla="*/ 39 w 234"/>
                <a:gd name="T69" fmla="*/ 53 h 185"/>
                <a:gd name="T70" fmla="*/ 44 w 234"/>
                <a:gd name="T71" fmla="*/ 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4" h="185">
                  <a:moveTo>
                    <a:pt x="234" y="67"/>
                  </a:moveTo>
                  <a:cubicBezTo>
                    <a:pt x="210" y="42"/>
                    <a:pt x="210" y="42"/>
                    <a:pt x="210" y="42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95" y="53"/>
                    <a:pt x="195" y="53"/>
                    <a:pt x="195" y="53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213" y="105"/>
                    <a:pt x="213" y="105"/>
                    <a:pt x="213" y="105"/>
                  </a:cubicBezTo>
                  <a:cubicBezTo>
                    <a:pt x="213" y="129"/>
                    <a:pt x="213" y="129"/>
                    <a:pt x="213" y="129"/>
                  </a:cubicBezTo>
                  <a:cubicBezTo>
                    <a:pt x="213" y="129"/>
                    <a:pt x="213" y="129"/>
                    <a:pt x="213" y="129"/>
                  </a:cubicBezTo>
                  <a:cubicBezTo>
                    <a:pt x="189" y="129"/>
                    <a:pt x="189" y="129"/>
                    <a:pt x="189" y="129"/>
                  </a:cubicBezTo>
                  <a:cubicBezTo>
                    <a:pt x="189" y="185"/>
                    <a:pt x="189" y="185"/>
                    <a:pt x="189" y="185"/>
                  </a:cubicBezTo>
                  <a:cubicBezTo>
                    <a:pt x="223" y="185"/>
                    <a:pt x="223" y="185"/>
                    <a:pt x="223" y="185"/>
                  </a:cubicBezTo>
                  <a:cubicBezTo>
                    <a:pt x="229" y="185"/>
                    <a:pt x="234" y="180"/>
                    <a:pt x="234" y="175"/>
                  </a:cubicBezTo>
                  <a:cubicBezTo>
                    <a:pt x="234" y="148"/>
                    <a:pt x="234" y="148"/>
                    <a:pt x="234" y="148"/>
                  </a:cubicBezTo>
                  <a:lnTo>
                    <a:pt x="234" y="67"/>
                  </a:lnTo>
                  <a:close/>
                  <a:moveTo>
                    <a:pt x="189" y="2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9" y="2"/>
                    <a:pt x="189" y="2"/>
                    <a:pt x="189" y="2"/>
                  </a:cubicBezTo>
                  <a:close/>
                  <a:moveTo>
                    <a:pt x="117" y="148"/>
                  </a:moveTo>
                  <a:cubicBezTo>
                    <a:pt x="178" y="148"/>
                    <a:pt x="178" y="148"/>
                    <a:pt x="178" y="148"/>
                  </a:cubicBezTo>
                  <a:cubicBezTo>
                    <a:pt x="178" y="175"/>
                    <a:pt x="178" y="175"/>
                    <a:pt x="178" y="175"/>
                  </a:cubicBezTo>
                  <a:cubicBezTo>
                    <a:pt x="178" y="180"/>
                    <a:pt x="183" y="185"/>
                    <a:pt x="189" y="185"/>
                  </a:cubicBezTo>
                  <a:cubicBezTo>
                    <a:pt x="189" y="185"/>
                    <a:pt x="189" y="185"/>
                    <a:pt x="189" y="185"/>
                  </a:cubicBezTo>
                  <a:cubicBezTo>
                    <a:pt x="189" y="129"/>
                    <a:pt x="189" y="129"/>
                    <a:pt x="189" y="129"/>
                  </a:cubicBezTo>
                  <a:cubicBezTo>
                    <a:pt x="166" y="129"/>
                    <a:pt x="166" y="129"/>
                    <a:pt x="166" y="129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17" y="53"/>
                    <a:pt x="117" y="53"/>
                    <a:pt x="117" y="53"/>
                  </a:cubicBezTo>
                  <a:lnTo>
                    <a:pt x="117" y="148"/>
                  </a:lnTo>
                  <a:close/>
                  <a:moveTo>
                    <a:pt x="117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0"/>
                    <a:pt x="117" y="0"/>
                    <a:pt x="117" y="0"/>
                  </a:cubicBezTo>
                  <a:close/>
                  <a:moveTo>
                    <a:pt x="44" y="185"/>
                  </a:moveTo>
                  <a:cubicBezTo>
                    <a:pt x="45" y="185"/>
                    <a:pt x="45" y="185"/>
                    <a:pt x="45" y="185"/>
                  </a:cubicBezTo>
                  <a:cubicBezTo>
                    <a:pt x="51" y="185"/>
                    <a:pt x="56" y="180"/>
                    <a:pt x="56" y="175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117" y="148"/>
                    <a:pt x="117" y="148"/>
                    <a:pt x="117" y="148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44" y="129"/>
                    <a:pt x="44" y="129"/>
                    <a:pt x="44" y="129"/>
                  </a:cubicBezTo>
                  <a:lnTo>
                    <a:pt x="44" y="185"/>
                  </a:lnTo>
                  <a:close/>
                  <a:moveTo>
                    <a:pt x="44" y="2"/>
                  </a:moveTo>
                  <a:cubicBezTo>
                    <a:pt x="24" y="42"/>
                    <a:pt x="24" y="42"/>
                    <a:pt x="24" y="4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0"/>
                    <a:pt x="5" y="185"/>
                    <a:pt x="11" y="185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4" y="42"/>
                    <a:pt x="44" y="42"/>
                    <a:pt x="44" y="42"/>
                  </a:cubicBezTo>
                  <a:lnTo>
                    <a:pt x="4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7" name="Freeform 113"/>
            <p:cNvSpPr/>
            <p:nvPr/>
          </p:nvSpPr>
          <p:spPr bwMode="auto">
            <a:xfrm>
              <a:off x="10059639" y="3793329"/>
              <a:ext cx="660672" cy="372290"/>
            </a:xfrm>
            <a:custGeom>
              <a:avLst/>
              <a:gdLst>
                <a:gd name="T0" fmla="*/ 56 w 343"/>
                <a:gd name="T1" fmla="*/ 193 h 193"/>
                <a:gd name="T2" fmla="*/ 0 w 343"/>
                <a:gd name="T3" fmla="*/ 148 h 193"/>
                <a:gd name="T4" fmla="*/ 22 w 343"/>
                <a:gd name="T5" fmla="*/ 113 h 193"/>
                <a:gd name="T6" fmla="*/ 21 w 343"/>
                <a:gd name="T7" fmla="*/ 104 h 193"/>
                <a:gd name="T8" fmla="*/ 88 w 343"/>
                <a:gd name="T9" fmla="*/ 51 h 193"/>
                <a:gd name="T10" fmla="*/ 106 w 343"/>
                <a:gd name="T11" fmla="*/ 53 h 193"/>
                <a:gd name="T12" fmla="*/ 106 w 343"/>
                <a:gd name="T13" fmla="*/ 49 h 193"/>
                <a:gd name="T14" fmla="*/ 145 w 343"/>
                <a:gd name="T15" fmla="*/ 1 h 193"/>
                <a:gd name="T16" fmla="*/ 145 w 343"/>
                <a:gd name="T17" fmla="*/ 89 h 193"/>
                <a:gd name="T18" fmla="*/ 109 w 343"/>
                <a:gd name="T19" fmla="*/ 89 h 193"/>
                <a:gd name="T20" fmla="*/ 171 w 343"/>
                <a:gd name="T21" fmla="*/ 167 h 193"/>
                <a:gd name="T22" fmla="*/ 234 w 343"/>
                <a:gd name="T23" fmla="*/ 89 h 193"/>
                <a:gd name="T24" fmla="*/ 198 w 343"/>
                <a:gd name="T25" fmla="*/ 89 h 193"/>
                <a:gd name="T26" fmla="*/ 198 w 343"/>
                <a:gd name="T27" fmla="*/ 0 h 193"/>
                <a:gd name="T28" fmla="*/ 240 w 343"/>
                <a:gd name="T29" fmla="*/ 49 h 193"/>
                <a:gd name="T30" fmla="*/ 240 w 343"/>
                <a:gd name="T31" fmla="*/ 52 h 193"/>
                <a:gd name="T32" fmla="*/ 254 w 343"/>
                <a:gd name="T33" fmla="*/ 51 h 193"/>
                <a:gd name="T34" fmla="*/ 321 w 343"/>
                <a:gd name="T35" fmla="*/ 104 h 193"/>
                <a:gd name="T36" fmla="*/ 320 w 343"/>
                <a:gd name="T37" fmla="*/ 113 h 193"/>
                <a:gd name="T38" fmla="*/ 343 w 343"/>
                <a:gd name="T39" fmla="*/ 148 h 193"/>
                <a:gd name="T40" fmla="*/ 286 w 343"/>
                <a:gd name="T41" fmla="*/ 193 h 193"/>
                <a:gd name="T42" fmla="*/ 56 w 343"/>
                <a:gd name="T4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3" h="193">
                  <a:moveTo>
                    <a:pt x="56" y="193"/>
                  </a:moveTo>
                  <a:cubicBezTo>
                    <a:pt x="25" y="193"/>
                    <a:pt x="0" y="168"/>
                    <a:pt x="0" y="148"/>
                  </a:cubicBezTo>
                  <a:cubicBezTo>
                    <a:pt x="0" y="129"/>
                    <a:pt x="9" y="121"/>
                    <a:pt x="22" y="113"/>
                  </a:cubicBezTo>
                  <a:cubicBezTo>
                    <a:pt x="22" y="110"/>
                    <a:pt x="21" y="107"/>
                    <a:pt x="21" y="104"/>
                  </a:cubicBezTo>
                  <a:cubicBezTo>
                    <a:pt x="21" y="74"/>
                    <a:pt x="51" y="51"/>
                    <a:pt x="88" y="51"/>
                  </a:cubicBezTo>
                  <a:cubicBezTo>
                    <a:pt x="94" y="51"/>
                    <a:pt x="101" y="52"/>
                    <a:pt x="106" y="53"/>
                  </a:cubicBezTo>
                  <a:cubicBezTo>
                    <a:pt x="106" y="51"/>
                    <a:pt x="106" y="50"/>
                    <a:pt x="106" y="49"/>
                  </a:cubicBezTo>
                  <a:cubicBezTo>
                    <a:pt x="106" y="28"/>
                    <a:pt x="122" y="9"/>
                    <a:pt x="145" y="1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71" y="167"/>
                    <a:pt x="171" y="167"/>
                    <a:pt x="171" y="167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198" y="89"/>
                    <a:pt x="198" y="89"/>
                    <a:pt x="198" y="8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23" y="8"/>
                    <a:pt x="240" y="26"/>
                    <a:pt x="240" y="49"/>
                  </a:cubicBezTo>
                  <a:cubicBezTo>
                    <a:pt x="240" y="50"/>
                    <a:pt x="240" y="51"/>
                    <a:pt x="240" y="52"/>
                  </a:cubicBezTo>
                  <a:cubicBezTo>
                    <a:pt x="244" y="51"/>
                    <a:pt x="249" y="51"/>
                    <a:pt x="254" y="51"/>
                  </a:cubicBezTo>
                  <a:cubicBezTo>
                    <a:pt x="291" y="51"/>
                    <a:pt x="321" y="74"/>
                    <a:pt x="321" y="104"/>
                  </a:cubicBezTo>
                  <a:cubicBezTo>
                    <a:pt x="321" y="107"/>
                    <a:pt x="321" y="110"/>
                    <a:pt x="320" y="113"/>
                  </a:cubicBezTo>
                  <a:cubicBezTo>
                    <a:pt x="334" y="121"/>
                    <a:pt x="343" y="129"/>
                    <a:pt x="343" y="148"/>
                  </a:cubicBezTo>
                  <a:cubicBezTo>
                    <a:pt x="343" y="168"/>
                    <a:pt x="318" y="193"/>
                    <a:pt x="286" y="193"/>
                  </a:cubicBezTo>
                  <a:lnTo>
                    <a:pt x="56" y="193"/>
                  </a:lnTo>
                  <a:close/>
                </a:path>
              </a:pathLst>
            </a:cu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8" name="Freeform 114"/>
            <p:cNvSpPr/>
            <p:nvPr/>
          </p:nvSpPr>
          <p:spPr bwMode="auto">
            <a:xfrm>
              <a:off x="5832479" y="3785998"/>
              <a:ext cx="658228" cy="379622"/>
            </a:xfrm>
            <a:custGeom>
              <a:avLst/>
              <a:gdLst>
                <a:gd name="T0" fmla="*/ 56 w 342"/>
                <a:gd name="T1" fmla="*/ 197 h 197"/>
                <a:gd name="T2" fmla="*/ 0 w 342"/>
                <a:gd name="T3" fmla="*/ 152 h 197"/>
                <a:gd name="T4" fmla="*/ 22 w 342"/>
                <a:gd name="T5" fmla="*/ 117 h 197"/>
                <a:gd name="T6" fmla="*/ 21 w 342"/>
                <a:gd name="T7" fmla="*/ 108 h 197"/>
                <a:gd name="T8" fmla="*/ 88 w 342"/>
                <a:gd name="T9" fmla="*/ 55 h 197"/>
                <a:gd name="T10" fmla="*/ 106 w 342"/>
                <a:gd name="T11" fmla="*/ 57 h 197"/>
                <a:gd name="T12" fmla="*/ 106 w 342"/>
                <a:gd name="T13" fmla="*/ 53 h 197"/>
                <a:gd name="T14" fmla="*/ 173 w 342"/>
                <a:gd name="T15" fmla="*/ 0 h 197"/>
                <a:gd name="T16" fmla="*/ 240 w 342"/>
                <a:gd name="T17" fmla="*/ 53 h 197"/>
                <a:gd name="T18" fmla="*/ 239 w 342"/>
                <a:gd name="T19" fmla="*/ 56 h 197"/>
                <a:gd name="T20" fmla="*/ 254 w 342"/>
                <a:gd name="T21" fmla="*/ 55 h 197"/>
                <a:gd name="T22" fmla="*/ 321 w 342"/>
                <a:gd name="T23" fmla="*/ 108 h 197"/>
                <a:gd name="T24" fmla="*/ 320 w 342"/>
                <a:gd name="T25" fmla="*/ 117 h 197"/>
                <a:gd name="T26" fmla="*/ 342 w 342"/>
                <a:gd name="T27" fmla="*/ 152 h 197"/>
                <a:gd name="T28" fmla="*/ 286 w 342"/>
                <a:gd name="T29" fmla="*/ 197 h 197"/>
                <a:gd name="T30" fmla="*/ 198 w 342"/>
                <a:gd name="T31" fmla="*/ 197 h 197"/>
                <a:gd name="T32" fmla="*/ 198 w 342"/>
                <a:gd name="T33" fmla="*/ 120 h 197"/>
                <a:gd name="T34" fmla="*/ 234 w 342"/>
                <a:gd name="T35" fmla="*/ 120 h 197"/>
                <a:gd name="T36" fmla="*/ 171 w 342"/>
                <a:gd name="T37" fmla="*/ 42 h 197"/>
                <a:gd name="T38" fmla="*/ 109 w 342"/>
                <a:gd name="T39" fmla="*/ 120 h 197"/>
                <a:gd name="T40" fmla="*/ 144 w 342"/>
                <a:gd name="T41" fmla="*/ 120 h 197"/>
                <a:gd name="T42" fmla="*/ 144 w 342"/>
                <a:gd name="T43" fmla="*/ 197 h 197"/>
                <a:gd name="T44" fmla="*/ 56 w 342"/>
                <a:gd name="T45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2" h="197">
                  <a:moveTo>
                    <a:pt x="56" y="197"/>
                  </a:moveTo>
                  <a:cubicBezTo>
                    <a:pt x="25" y="197"/>
                    <a:pt x="0" y="172"/>
                    <a:pt x="0" y="152"/>
                  </a:cubicBezTo>
                  <a:cubicBezTo>
                    <a:pt x="0" y="133"/>
                    <a:pt x="9" y="125"/>
                    <a:pt x="22" y="117"/>
                  </a:cubicBezTo>
                  <a:cubicBezTo>
                    <a:pt x="21" y="114"/>
                    <a:pt x="21" y="111"/>
                    <a:pt x="21" y="108"/>
                  </a:cubicBezTo>
                  <a:cubicBezTo>
                    <a:pt x="21" y="78"/>
                    <a:pt x="51" y="55"/>
                    <a:pt x="88" y="55"/>
                  </a:cubicBezTo>
                  <a:cubicBezTo>
                    <a:pt x="94" y="55"/>
                    <a:pt x="100" y="56"/>
                    <a:pt x="106" y="57"/>
                  </a:cubicBezTo>
                  <a:cubicBezTo>
                    <a:pt x="106" y="55"/>
                    <a:pt x="106" y="54"/>
                    <a:pt x="106" y="53"/>
                  </a:cubicBezTo>
                  <a:cubicBezTo>
                    <a:pt x="106" y="24"/>
                    <a:pt x="136" y="0"/>
                    <a:pt x="173" y="0"/>
                  </a:cubicBezTo>
                  <a:cubicBezTo>
                    <a:pt x="210" y="0"/>
                    <a:pt x="240" y="24"/>
                    <a:pt x="240" y="53"/>
                  </a:cubicBezTo>
                  <a:cubicBezTo>
                    <a:pt x="240" y="54"/>
                    <a:pt x="240" y="55"/>
                    <a:pt x="239" y="56"/>
                  </a:cubicBezTo>
                  <a:cubicBezTo>
                    <a:pt x="244" y="55"/>
                    <a:pt x="249" y="55"/>
                    <a:pt x="254" y="55"/>
                  </a:cubicBezTo>
                  <a:cubicBezTo>
                    <a:pt x="291" y="55"/>
                    <a:pt x="321" y="78"/>
                    <a:pt x="321" y="108"/>
                  </a:cubicBezTo>
                  <a:cubicBezTo>
                    <a:pt x="321" y="111"/>
                    <a:pt x="321" y="114"/>
                    <a:pt x="320" y="117"/>
                  </a:cubicBezTo>
                  <a:cubicBezTo>
                    <a:pt x="334" y="125"/>
                    <a:pt x="342" y="133"/>
                    <a:pt x="342" y="152"/>
                  </a:cubicBezTo>
                  <a:cubicBezTo>
                    <a:pt x="342" y="172"/>
                    <a:pt x="317" y="197"/>
                    <a:pt x="286" y="197"/>
                  </a:cubicBezTo>
                  <a:cubicBezTo>
                    <a:pt x="198" y="197"/>
                    <a:pt x="198" y="197"/>
                    <a:pt x="198" y="197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234" y="120"/>
                    <a:pt x="234" y="120"/>
                    <a:pt x="234" y="120"/>
                  </a:cubicBezTo>
                  <a:cubicBezTo>
                    <a:pt x="171" y="42"/>
                    <a:pt x="171" y="42"/>
                    <a:pt x="171" y="4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4" y="197"/>
                    <a:pt x="144" y="197"/>
                    <a:pt x="144" y="197"/>
                  </a:cubicBezTo>
                  <a:lnTo>
                    <a:pt x="56" y="197"/>
                  </a:lnTo>
                  <a:close/>
                </a:path>
              </a:pathLst>
            </a:custGeom>
            <a:solidFill>
              <a:srgbClr val="2580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9" name="Oval 115"/>
            <p:cNvSpPr>
              <a:spLocks noChangeArrowheads="1"/>
            </p:cNvSpPr>
            <p:nvPr/>
          </p:nvSpPr>
          <p:spPr bwMode="auto">
            <a:xfrm>
              <a:off x="10809107" y="2586035"/>
              <a:ext cx="42361" cy="4399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0" name="Freeform 116"/>
            <p:cNvSpPr>
              <a:spLocks noEditPoints="1"/>
            </p:cNvSpPr>
            <p:nvPr/>
          </p:nvSpPr>
          <p:spPr bwMode="auto">
            <a:xfrm>
              <a:off x="10637218" y="2714748"/>
              <a:ext cx="96942" cy="96127"/>
            </a:xfrm>
            <a:custGeom>
              <a:avLst/>
              <a:gdLst>
                <a:gd name="T0" fmla="*/ 25 w 50"/>
                <a:gd name="T1" fmla="*/ 50 h 50"/>
                <a:gd name="T2" fmla="*/ 50 w 50"/>
                <a:gd name="T3" fmla="*/ 25 h 50"/>
                <a:gd name="T4" fmla="*/ 25 w 50"/>
                <a:gd name="T5" fmla="*/ 0 h 50"/>
                <a:gd name="T6" fmla="*/ 25 w 50"/>
                <a:gd name="T7" fmla="*/ 12 h 50"/>
                <a:gd name="T8" fmla="*/ 39 w 50"/>
                <a:gd name="T9" fmla="*/ 25 h 50"/>
                <a:gd name="T10" fmla="*/ 25 w 50"/>
                <a:gd name="T11" fmla="*/ 39 h 50"/>
                <a:gd name="T12" fmla="*/ 25 w 50"/>
                <a:gd name="T13" fmla="*/ 50 h 50"/>
                <a:gd name="T14" fmla="*/ 25 w 50"/>
                <a:gd name="T15" fmla="*/ 39 h 50"/>
                <a:gd name="T16" fmla="*/ 25 w 50"/>
                <a:gd name="T17" fmla="*/ 39 h 50"/>
                <a:gd name="T18" fmla="*/ 25 w 50"/>
                <a:gd name="T19" fmla="*/ 0 h 50"/>
                <a:gd name="T20" fmla="*/ 0 w 50"/>
                <a:gd name="T21" fmla="*/ 25 h 50"/>
                <a:gd name="T22" fmla="*/ 25 w 50"/>
                <a:gd name="T23" fmla="*/ 50 h 50"/>
                <a:gd name="T24" fmla="*/ 25 w 50"/>
                <a:gd name="T25" fmla="*/ 39 h 50"/>
                <a:gd name="T26" fmla="*/ 25 w 50"/>
                <a:gd name="T27" fmla="*/ 39 h 50"/>
                <a:gd name="T28" fmla="*/ 12 w 50"/>
                <a:gd name="T29" fmla="*/ 25 h 50"/>
                <a:gd name="T30" fmla="*/ 25 w 50"/>
                <a:gd name="T31" fmla="*/ 12 h 50"/>
                <a:gd name="T32" fmla="*/ 25 w 5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39" y="50"/>
                    <a:pt x="50" y="39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3" y="12"/>
                    <a:pt x="39" y="18"/>
                    <a:pt x="39" y="25"/>
                  </a:cubicBezTo>
                  <a:cubicBezTo>
                    <a:pt x="39" y="33"/>
                    <a:pt x="33" y="39"/>
                    <a:pt x="25" y="39"/>
                  </a:cubicBezTo>
                  <a:cubicBezTo>
                    <a:pt x="25" y="50"/>
                    <a:pt x="25" y="50"/>
                    <a:pt x="25" y="50"/>
                  </a:cubicBezTo>
                  <a:close/>
                  <a:moveTo>
                    <a:pt x="25" y="39"/>
                  </a:moveTo>
                  <a:cubicBezTo>
                    <a:pt x="25" y="39"/>
                    <a:pt x="25" y="39"/>
                    <a:pt x="25" y="39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8" y="39"/>
                    <a:pt x="12" y="33"/>
                    <a:pt x="12" y="25"/>
                  </a:cubicBezTo>
                  <a:cubicBezTo>
                    <a:pt x="12" y="18"/>
                    <a:pt x="18" y="12"/>
                    <a:pt x="25" y="12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1" name="Freeform 117"/>
            <p:cNvSpPr/>
            <p:nvPr/>
          </p:nvSpPr>
          <p:spPr bwMode="auto">
            <a:xfrm>
              <a:off x="10629886" y="2693567"/>
              <a:ext cx="113235" cy="40732"/>
            </a:xfrm>
            <a:custGeom>
              <a:avLst/>
              <a:gdLst>
                <a:gd name="T0" fmla="*/ 4 w 59"/>
                <a:gd name="T1" fmla="*/ 21 h 21"/>
                <a:gd name="T2" fmla="*/ 7 w 59"/>
                <a:gd name="T3" fmla="*/ 19 h 21"/>
                <a:gd name="T4" fmla="*/ 29 w 59"/>
                <a:gd name="T5" fmla="*/ 7 h 21"/>
                <a:gd name="T6" fmla="*/ 51 w 59"/>
                <a:gd name="T7" fmla="*/ 19 h 21"/>
                <a:gd name="T8" fmla="*/ 57 w 59"/>
                <a:gd name="T9" fmla="*/ 20 h 21"/>
                <a:gd name="T10" fmla="*/ 58 w 59"/>
                <a:gd name="T11" fmla="*/ 15 h 21"/>
                <a:gd name="T12" fmla="*/ 29 w 59"/>
                <a:gd name="T13" fmla="*/ 0 h 21"/>
                <a:gd name="T14" fmla="*/ 1 w 59"/>
                <a:gd name="T15" fmla="*/ 15 h 21"/>
                <a:gd name="T16" fmla="*/ 2 w 59"/>
                <a:gd name="T17" fmla="*/ 20 h 21"/>
                <a:gd name="T18" fmla="*/ 4 w 59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21">
                  <a:moveTo>
                    <a:pt x="4" y="21"/>
                  </a:moveTo>
                  <a:cubicBezTo>
                    <a:pt x="5" y="21"/>
                    <a:pt x="6" y="20"/>
                    <a:pt x="7" y="19"/>
                  </a:cubicBezTo>
                  <a:cubicBezTo>
                    <a:pt x="12" y="12"/>
                    <a:pt x="20" y="7"/>
                    <a:pt x="29" y="7"/>
                  </a:cubicBezTo>
                  <a:cubicBezTo>
                    <a:pt x="38" y="7"/>
                    <a:pt x="46" y="12"/>
                    <a:pt x="51" y="19"/>
                  </a:cubicBezTo>
                  <a:cubicBezTo>
                    <a:pt x="52" y="21"/>
                    <a:pt x="55" y="21"/>
                    <a:pt x="57" y="20"/>
                  </a:cubicBezTo>
                  <a:cubicBezTo>
                    <a:pt x="58" y="19"/>
                    <a:pt x="59" y="16"/>
                    <a:pt x="58" y="15"/>
                  </a:cubicBezTo>
                  <a:cubicBezTo>
                    <a:pt x="51" y="5"/>
                    <a:pt x="41" y="0"/>
                    <a:pt x="29" y="0"/>
                  </a:cubicBezTo>
                  <a:cubicBezTo>
                    <a:pt x="18" y="0"/>
                    <a:pt x="7" y="5"/>
                    <a:pt x="1" y="15"/>
                  </a:cubicBezTo>
                  <a:cubicBezTo>
                    <a:pt x="0" y="16"/>
                    <a:pt x="0" y="19"/>
                    <a:pt x="2" y="20"/>
                  </a:cubicBezTo>
                  <a:cubicBezTo>
                    <a:pt x="2" y="21"/>
                    <a:pt x="3" y="21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2" name="Freeform 118"/>
            <p:cNvSpPr>
              <a:spLocks noEditPoints="1"/>
            </p:cNvSpPr>
            <p:nvPr/>
          </p:nvSpPr>
          <p:spPr bwMode="auto">
            <a:xfrm>
              <a:off x="10810736" y="2714748"/>
              <a:ext cx="96127" cy="96127"/>
            </a:xfrm>
            <a:custGeom>
              <a:avLst/>
              <a:gdLst>
                <a:gd name="T0" fmla="*/ 25 w 50"/>
                <a:gd name="T1" fmla="*/ 0 h 50"/>
                <a:gd name="T2" fmla="*/ 25 w 50"/>
                <a:gd name="T3" fmla="*/ 0 h 50"/>
                <a:gd name="T4" fmla="*/ 25 w 50"/>
                <a:gd name="T5" fmla="*/ 12 h 50"/>
                <a:gd name="T6" fmla="*/ 25 w 50"/>
                <a:gd name="T7" fmla="*/ 12 h 50"/>
                <a:gd name="T8" fmla="*/ 39 w 50"/>
                <a:gd name="T9" fmla="*/ 25 h 50"/>
                <a:gd name="T10" fmla="*/ 25 w 50"/>
                <a:gd name="T11" fmla="*/ 39 h 50"/>
                <a:gd name="T12" fmla="*/ 25 w 50"/>
                <a:gd name="T13" fmla="*/ 39 h 50"/>
                <a:gd name="T14" fmla="*/ 25 w 50"/>
                <a:gd name="T15" fmla="*/ 39 h 50"/>
                <a:gd name="T16" fmla="*/ 25 w 50"/>
                <a:gd name="T17" fmla="*/ 50 h 50"/>
                <a:gd name="T18" fmla="*/ 25 w 50"/>
                <a:gd name="T19" fmla="*/ 50 h 50"/>
                <a:gd name="T20" fmla="*/ 50 w 50"/>
                <a:gd name="T21" fmla="*/ 25 h 50"/>
                <a:gd name="T22" fmla="*/ 25 w 50"/>
                <a:gd name="T23" fmla="*/ 0 h 50"/>
                <a:gd name="T24" fmla="*/ 25 w 50"/>
                <a:gd name="T25" fmla="*/ 0 h 50"/>
                <a:gd name="T26" fmla="*/ 0 w 50"/>
                <a:gd name="T27" fmla="*/ 25 h 50"/>
                <a:gd name="T28" fmla="*/ 25 w 50"/>
                <a:gd name="T29" fmla="*/ 50 h 50"/>
                <a:gd name="T30" fmla="*/ 25 w 50"/>
                <a:gd name="T31" fmla="*/ 39 h 50"/>
                <a:gd name="T32" fmla="*/ 12 w 50"/>
                <a:gd name="T33" fmla="*/ 25 h 50"/>
                <a:gd name="T34" fmla="*/ 25 w 50"/>
                <a:gd name="T35" fmla="*/ 12 h 50"/>
                <a:gd name="T36" fmla="*/ 25 w 50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3" y="12"/>
                    <a:pt x="39" y="18"/>
                    <a:pt x="39" y="25"/>
                  </a:cubicBezTo>
                  <a:cubicBezTo>
                    <a:pt x="39" y="33"/>
                    <a:pt x="33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0"/>
                  </a:moveTo>
                  <a:cubicBezTo>
                    <a:pt x="12" y="0"/>
                    <a:pt x="0" y="11"/>
                    <a:pt x="0" y="25"/>
                  </a:cubicBezTo>
                  <a:cubicBezTo>
                    <a:pt x="0" y="39"/>
                    <a:pt x="12" y="50"/>
                    <a:pt x="25" y="50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8" y="39"/>
                    <a:pt x="12" y="33"/>
                    <a:pt x="12" y="25"/>
                  </a:cubicBezTo>
                  <a:cubicBezTo>
                    <a:pt x="12" y="18"/>
                    <a:pt x="18" y="12"/>
                    <a:pt x="25" y="12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3" name="Freeform 119"/>
            <p:cNvSpPr/>
            <p:nvPr/>
          </p:nvSpPr>
          <p:spPr bwMode="auto">
            <a:xfrm>
              <a:off x="10803404" y="2693567"/>
              <a:ext cx="113235" cy="40732"/>
            </a:xfrm>
            <a:custGeom>
              <a:avLst/>
              <a:gdLst>
                <a:gd name="T0" fmla="*/ 29 w 59"/>
                <a:gd name="T1" fmla="*/ 0 h 21"/>
                <a:gd name="T2" fmla="*/ 1 w 59"/>
                <a:gd name="T3" fmla="*/ 15 h 21"/>
                <a:gd name="T4" fmla="*/ 2 w 59"/>
                <a:gd name="T5" fmla="*/ 20 h 21"/>
                <a:gd name="T6" fmla="*/ 4 w 59"/>
                <a:gd name="T7" fmla="*/ 21 h 21"/>
                <a:gd name="T8" fmla="*/ 7 w 59"/>
                <a:gd name="T9" fmla="*/ 19 h 21"/>
                <a:gd name="T10" fmla="*/ 29 w 59"/>
                <a:gd name="T11" fmla="*/ 7 h 21"/>
                <a:gd name="T12" fmla="*/ 51 w 59"/>
                <a:gd name="T13" fmla="*/ 19 h 21"/>
                <a:gd name="T14" fmla="*/ 57 w 59"/>
                <a:gd name="T15" fmla="*/ 20 h 21"/>
                <a:gd name="T16" fmla="*/ 58 w 59"/>
                <a:gd name="T17" fmla="*/ 15 h 21"/>
                <a:gd name="T18" fmla="*/ 29 w 59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21">
                  <a:moveTo>
                    <a:pt x="29" y="0"/>
                  </a:moveTo>
                  <a:cubicBezTo>
                    <a:pt x="18" y="0"/>
                    <a:pt x="7" y="5"/>
                    <a:pt x="1" y="15"/>
                  </a:cubicBezTo>
                  <a:cubicBezTo>
                    <a:pt x="0" y="16"/>
                    <a:pt x="0" y="19"/>
                    <a:pt x="2" y="20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5" y="21"/>
                    <a:pt x="7" y="20"/>
                    <a:pt x="7" y="19"/>
                  </a:cubicBezTo>
                  <a:cubicBezTo>
                    <a:pt x="12" y="12"/>
                    <a:pt x="20" y="7"/>
                    <a:pt x="29" y="7"/>
                  </a:cubicBezTo>
                  <a:cubicBezTo>
                    <a:pt x="38" y="7"/>
                    <a:pt x="46" y="12"/>
                    <a:pt x="51" y="19"/>
                  </a:cubicBezTo>
                  <a:cubicBezTo>
                    <a:pt x="53" y="21"/>
                    <a:pt x="55" y="21"/>
                    <a:pt x="57" y="20"/>
                  </a:cubicBezTo>
                  <a:cubicBezTo>
                    <a:pt x="58" y="19"/>
                    <a:pt x="59" y="16"/>
                    <a:pt x="58" y="15"/>
                  </a:cubicBezTo>
                  <a:cubicBezTo>
                    <a:pt x="51" y="5"/>
                    <a:pt x="41" y="0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4" name="Freeform 120"/>
            <p:cNvSpPr/>
            <p:nvPr/>
          </p:nvSpPr>
          <p:spPr bwMode="auto">
            <a:xfrm>
              <a:off x="10718682" y="2610474"/>
              <a:ext cx="167001" cy="197143"/>
            </a:xfrm>
            <a:custGeom>
              <a:avLst/>
              <a:gdLst>
                <a:gd name="T0" fmla="*/ 58 w 87"/>
                <a:gd name="T1" fmla="*/ 37 h 102"/>
                <a:gd name="T2" fmla="*/ 61 w 87"/>
                <a:gd name="T3" fmla="*/ 38 h 102"/>
                <a:gd name="T4" fmla="*/ 83 w 87"/>
                <a:gd name="T5" fmla="*/ 28 h 102"/>
                <a:gd name="T6" fmla="*/ 86 w 87"/>
                <a:gd name="T7" fmla="*/ 21 h 102"/>
                <a:gd name="T8" fmla="*/ 79 w 87"/>
                <a:gd name="T9" fmla="*/ 18 h 102"/>
                <a:gd name="T10" fmla="*/ 64 w 87"/>
                <a:gd name="T11" fmla="*/ 25 h 102"/>
                <a:gd name="T12" fmla="*/ 61 w 87"/>
                <a:gd name="T13" fmla="*/ 25 h 102"/>
                <a:gd name="T14" fmla="*/ 37 w 87"/>
                <a:gd name="T15" fmla="*/ 1 h 102"/>
                <a:gd name="T16" fmla="*/ 34 w 87"/>
                <a:gd name="T17" fmla="*/ 1 h 102"/>
                <a:gd name="T18" fmla="*/ 0 w 87"/>
                <a:gd name="T19" fmla="*/ 35 h 102"/>
                <a:gd name="T20" fmla="*/ 0 w 87"/>
                <a:gd name="T21" fmla="*/ 37 h 102"/>
                <a:gd name="T22" fmla="*/ 24 w 87"/>
                <a:gd name="T23" fmla="*/ 57 h 102"/>
                <a:gd name="T24" fmla="*/ 24 w 87"/>
                <a:gd name="T25" fmla="*/ 60 h 102"/>
                <a:gd name="T26" fmla="*/ 12 w 87"/>
                <a:gd name="T27" fmla="*/ 86 h 102"/>
                <a:gd name="T28" fmla="*/ 13 w 87"/>
                <a:gd name="T29" fmla="*/ 89 h 102"/>
                <a:gd name="T30" fmla="*/ 20 w 87"/>
                <a:gd name="T31" fmla="*/ 99 h 102"/>
                <a:gd name="T32" fmla="*/ 26 w 87"/>
                <a:gd name="T33" fmla="*/ 102 h 102"/>
                <a:gd name="T34" fmla="*/ 31 w 87"/>
                <a:gd name="T35" fmla="*/ 101 h 102"/>
                <a:gd name="T36" fmla="*/ 32 w 87"/>
                <a:gd name="T37" fmla="*/ 91 h 102"/>
                <a:gd name="T38" fmla="*/ 30 w 87"/>
                <a:gd name="T39" fmla="*/ 87 h 102"/>
                <a:gd name="T40" fmla="*/ 29 w 87"/>
                <a:gd name="T41" fmla="*/ 84 h 102"/>
                <a:gd name="T42" fmla="*/ 41 w 87"/>
                <a:gd name="T43" fmla="*/ 56 h 102"/>
                <a:gd name="T44" fmla="*/ 41 w 87"/>
                <a:gd name="T45" fmla="*/ 53 h 102"/>
                <a:gd name="T46" fmla="*/ 28 w 87"/>
                <a:gd name="T47" fmla="*/ 41 h 102"/>
                <a:gd name="T48" fmla="*/ 27 w 87"/>
                <a:gd name="T49" fmla="*/ 39 h 102"/>
                <a:gd name="T50" fmla="*/ 42 w 87"/>
                <a:gd name="T51" fmla="*/ 24 h 102"/>
                <a:gd name="T52" fmla="*/ 45 w 87"/>
                <a:gd name="T53" fmla="*/ 24 h 102"/>
                <a:gd name="T54" fmla="*/ 58 w 87"/>
                <a:gd name="T55" fmla="*/ 3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102">
                  <a:moveTo>
                    <a:pt x="58" y="37"/>
                  </a:moveTo>
                  <a:cubicBezTo>
                    <a:pt x="59" y="38"/>
                    <a:pt x="60" y="38"/>
                    <a:pt x="61" y="38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6" y="27"/>
                    <a:pt x="87" y="24"/>
                    <a:pt x="86" y="21"/>
                  </a:cubicBezTo>
                  <a:cubicBezTo>
                    <a:pt x="85" y="18"/>
                    <a:pt x="81" y="17"/>
                    <a:pt x="79" y="18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2" y="26"/>
                    <a:pt x="61" y="25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5" y="0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5" y="41"/>
                    <a:pt x="19" y="53"/>
                    <a:pt x="24" y="57"/>
                  </a:cubicBezTo>
                  <a:cubicBezTo>
                    <a:pt x="24" y="58"/>
                    <a:pt x="24" y="59"/>
                    <a:pt x="24" y="60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7"/>
                    <a:pt x="12" y="88"/>
                    <a:pt x="13" y="8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2" y="101"/>
                    <a:pt x="24" y="102"/>
                    <a:pt x="26" y="102"/>
                  </a:cubicBezTo>
                  <a:cubicBezTo>
                    <a:pt x="28" y="102"/>
                    <a:pt x="29" y="102"/>
                    <a:pt x="31" y="101"/>
                  </a:cubicBezTo>
                  <a:cubicBezTo>
                    <a:pt x="34" y="99"/>
                    <a:pt x="35" y="94"/>
                    <a:pt x="32" y="91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5"/>
                    <a:pt x="41" y="54"/>
                    <a:pt x="41" y="53"/>
                  </a:cubicBezTo>
                  <a:cubicBezTo>
                    <a:pt x="38" y="51"/>
                    <a:pt x="31" y="44"/>
                    <a:pt x="28" y="41"/>
                  </a:cubicBezTo>
                  <a:cubicBezTo>
                    <a:pt x="27" y="40"/>
                    <a:pt x="27" y="39"/>
                    <a:pt x="27" y="39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4"/>
                    <a:pt x="44" y="24"/>
                    <a:pt x="45" y="24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5" name="Freeform 121"/>
            <p:cNvSpPr/>
            <p:nvPr/>
          </p:nvSpPr>
          <p:spPr bwMode="auto">
            <a:xfrm>
              <a:off x="10273889" y="6132157"/>
              <a:ext cx="860258" cy="703033"/>
            </a:xfrm>
            <a:custGeom>
              <a:avLst/>
              <a:gdLst>
                <a:gd name="T0" fmla="*/ 26 w 447"/>
                <a:gd name="T1" fmla="*/ 305 h 365"/>
                <a:gd name="T2" fmla="*/ 0 w 447"/>
                <a:gd name="T3" fmla="*/ 259 h 365"/>
                <a:gd name="T4" fmla="*/ 417 w 447"/>
                <a:gd name="T5" fmla="*/ 0 h 365"/>
                <a:gd name="T6" fmla="*/ 432 w 447"/>
                <a:gd name="T7" fmla="*/ 87 h 365"/>
                <a:gd name="T8" fmla="*/ 26 w 447"/>
                <a:gd name="T9" fmla="*/ 30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365">
                  <a:moveTo>
                    <a:pt x="26" y="305"/>
                  </a:moveTo>
                  <a:cubicBezTo>
                    <a:pt x="10" y="300"/>
                    <a:pt x="0" y="259"/>
                    <a:pt x="0" y="259"/>
                  </a:cubicBezTo>
                  <a:cubicBezTo>
                    <a:pt x="41" y="210"/>
                    <a:pt x="299" y="47"/>
                    <a:pt x="417" y="0"/>
                  </a:cubicBezTo>
                  <a:cubicBezTo>
                    <a:pt x="417" y="0"/>
                    <a:pt x="447" y="28"/>
                    <a:pt x="432" y="87"/>
                  </a:cubicBezTo>
                  <a:cubicBezTo>
                    <a:pt x="417" y="145"/>
                    <a:pt x="122" y="365"/>
                    <a:pt x="26" y="305"/>
                  </a:cubicBezTo>
                  <a:close/>
                </a:path>
              </a:pathLst>
            </a:custGeom>
            <a:solidFill>
              <a:srgbClr val="DB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6" name="Freeform 122"/>
            <p:cNvSpPr/>
            <p:nvPr/>
          </p:nvSpPr>
          <p:spPr bwMode="auto">
            <a:xfrm>
              <a:off x="10265743" y="6157411"/>
              <a:ext cx="1129089" cy="700589"/>
            </a:xfrm>
            <a:custGeom>
              <a:avLst/>
              <a:gdLst>
                <a:gd name="T0" fmla="*/ 50 w 586"/>
                <a:gd name="T1" fmla="*/ 362 h 364"/>
                <a:gd name="T2" fmla="*/ 13 w 586"/>
                <a:gd name="T3" fmla="*/ 297 h 364"/>
                <a:gd name="T4" fmla="*/ 109 w 586"/>
                <a:gd name="T5" fmla="*/ 199 h 364"/>
                <a:gd name="T6" fmla="*/ 436 w 586"/>
                <a:gd name="T7" fmla="*/ 0 h 364"/>
                <a:gd name="T8" fmla="*/ 586 w 586"/>
                <a:gd name="T9" fmla="*/ 211 h 364"/>
                <a:gd name="T10" fmla="*/ 585 w 586"/>
                <a:gd name="T11" fmla="*/ 362 h 364"/>
                <a:gd name="T12" fmla="*/ 250 w 586"/>
                <a:gd name="T13" fmla="*/ 362 h 364"/>
                <a:gd name="T14" fmla="*/ 250 w 586"/>
                <a:gd name="T15" fmla="*/ 364 h 364"/>
                <a:gd name="T16" fmla="*/ 50 w 586"/>
                <a:gd name="T17" fmla="*/ 362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6" h="364">
                  <a:moveTo>
                    <a:pt x="50" y="362"/>
                  </a:moveTo>
                  <a:cubicBezTo>
                    <a:pt x="19" y="311"/>
                    <a:pt x="21" y="310"/>
                    <a:pt x="13" y="297"/>
                  </a:cubicBezTo>
                  <a:cubicBezTo>
                    <a:pt x="0" y="273"/>
                    <a:pt x="39" y="249"/>
                    <a:pt x="109" y="199"/>
                  </a:cubicBezTo>
                  <a:cubicBezTo>
                    <a:pt x="179" y="149"/>
                    <a:pt x="411" y="10"/>
                    <a:pt x="436" y="0"/>
                  </a:cubicBezTo>
                  <a:cubicBezTo>
                    <a:pt x="448" y="17"/>
                    <a:pt x="550" y="162"/>
                    <a:pt x="586" y="211"/>
                  </a:cubicBezTo>
                  <a:cubicBezTo>
                    <a:pt x="585" y="362"/>
                    <a:pt x="585" y="362"/>
                    <a:pt x="585" y="362"/>
                  </a:cubicBezTo>
                  <a:cubicBezTo>
                    <a:pt x="250" y="362"/>
                    <a:pt x="250" y="362"/>
                    <a:pt x="250" y="362"/>
                  </a:cubicBezTo>
                  <a:cubicBezTo>
                    <a:pt x="250" y="364"/>
                    <a:pt x="250" y="364"/>
                    <a:pt x="250" y="364"/>
                  </a:cubicBezTo>
                  <a:lnTo>
                    <a:pt x="50" y="362"/>
                  </a:ln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7" name="Freeform 123"/>
            <p:cNvSpPr/>
            <p:nvPr/>
          </p:nvSpPr>
          <p:spPr bwMode="auto">
            <a:xfrm>
              <a:off x="10298328" y="6194070"/>
              <a:ext cx="1096504" cy="660672"/>
            </a:xfrm>
            <a:custGeom>
              <a:avLst/>
              <a:gdLst>
                <a:gd name="T0" fmla="*/ 48 w 569"/>
                <a:gd name="T1" fmla="*/ 343 h 343"/>
                <a:gd name="T2" fmla="*/ 12 w 569"/>
                <a:gd name="T3" fmla="*/ 282 h 343"/>
                <a:gd name="T4" fmla="*/ 103 w 569"/>
                <a:gd name="T5" fmla="*/ 189 h 343"/>
                <a:gd name="T6" fmla="*/ 413 w 569"/>
                <a:gd name="T7" fmla="*/ 0 h 343"/>
                <a:gd name="T8" fmla="*/ 569 w 569"/>
                <a:gd name="T9" fmla="*/ 221 h 343"/>
                <a:gd name="T10" fmla="*/ 569 w 569"/>
                <a:gd name="T11" fmla="*/ 343 h 343"/>
                <a:gd name="T12" fmla="*/ 233 w 569"/>
                <a:gd name="T13" fmla="*/ 343 h 343"/>
                <a:gd name="T14" fmla="*/ 233 w 569"/>
                <a:gd name="T15" fmla="*/ 343 h 343"/>
                <a:gd name="T16" fmla="*/ 48 w 569"/>
                <a:gd name="T17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9" h="343">
                  <a:moveTo>
                    <a:pt x="48" y="343"/>
                  </a:moveTo>
                  <a:cubicBezTo>
                    <a:pt x="30" y="313"/>
                    <a:pt x="24" y="300"/>
                    <a:pt x="12" y="282"/>
                  </a:cubicBezTo>
                  <a:cubicBezTo>
                    <a:pt x="0" y="263"/>
                    <a:pt x="37" y="236"/>
                    <a:pt x="103" y="189"/>
                  </a:cubicBezTo>
                  <a:cubicBezTo>
                    <a:pt x="169" y="141"/>
                    <a:pt x="388" y="10"/>
                    <a:pt x="413" y="0"/>
                  </a:cubicBezTo>
                  <a:cubicBezTo>
                    <a:pt x="418" y="11"/>
                    <a:pt x="524" y="160"/>
                    <a:pt x="569" y="221"/>
                  </a:cubicBezTo>
                  <a:cubicBezTo>
                    <a:pt x="569" y="343"/>
                    <a:pt x="569" y="343"/>
                    <a:pt x="569" y="343"/>
                  </a:cubicBezTo>
                  <a:cubicBezTo>
                    <a:pt x="233" y="343"/>
                    <a:pt x="233" y="343"/>
                    <a:pt x="233" y="343"/>
                  </a:cubicBezTo>
                  <a:cubicBezTo>
                    <a:pt x="233" y="343"/>
                    <a:pt x="233" y="343"/>
                    <a:pt x="233" y="343"/>
                  </a:cubicBezTo>
                  <a:lnTo>
                    <a:pt x="48" y="343"/>
                  </a:lnTo>
                  <a:close/>
                </a:path>
              </a:pathLst>
            </a:custGeom>
            <a:solidFill>
              <a:srgbClr val="0F3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8" name="Freeform 124"/>
            <p:cNvSpPr/>
            <p:nvPr/>
          </p:nvSpPr>
          <p:spPr bwMode="auto">
            <a:xfrm>
              <a:off x="10830287" y="6405876"/>
              <a:ext cx="296528" cy="448866"/>
            </a:xfrm>
            <a:custGeom>
              <a:avLst/>
              <a:gdLst>
                <a:gd name="T0" fmla="*/ 0 w 154"/>
                <a:gd name="T1" fmla="*/ 0 h 233"/>
                <a:gd name="T2" fmla="*/ 145 w 154"/>
                <a:gd name="T3" fmla="*/ 233 h 233"/>
                <a:gd name="T4" fmla="*/ 154 w 154"/>
                <a:gd name="T5" fmla="*/ 233 h 233"/>
                <a:gd name="T6" fmla="*/ 0 w 154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233">
                  <a:moveTo>
                    <a:pt x="0" y="0"/>
                  </a:moveTo>
                  <a:cubicBezTo>
                    <a:pt x="43" y="80"/>
                    <a:pt x="99" y="167"/>
                    <a:pt x="145" y="233"/>
                  </a:cubicBezTo>
                  <a:cubicBezTo>
                    <a:pt x="154" y="233"/>
                    <a:pt x="154" y="233"/>
                    <a:pt x="154" y="233"/>
                  </a:cubicBezTo>
                  <a:cubicBezTo>
                    <a:pt x="115" y="164"/>
                    <a:pt x="55" y="76"/>
                    <a:pt x="0" y="0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9" name="Freeform 125"/>
            <p:cNvSpPr>
              <a:spLocks noEditPoints="1"/>
            </p:cNvSpPr>
            <p:nvPr/>
          </p:nvSpPr>
          <p:spPr bwMode="auto">
            <a:xfrm>
              <a:off x="10824585" y="6650267"/>
              <a:ext cx="165372" cy="146635"/>
            </a:xfrm>
            <a:custGeom>
              <a:avLst/>
              <a:gdLst>
                <a:gd name="T0" fmla="*/ 43 w 86"/>
                <a:gd name="T1" fmla="*/ 0 h 76"/>
                <a:gd name="T2" fmla="*/ 61 w 86"/>
                <a:gd name="T3" fmla="*/ 4 h 76"/>
                <a:gd name="T4" fmla="*/ 77 w 86"/>
                <a:gd name="T5" fmla="*/ 55 h 76"/>
                <a:gd name="T6" fmla="*/ 43 w 86"/>
                <a:gd name="T7" fmla="*/ 76 h 76"/>
                <a:gd name="T8" fmla="*/ 43 w 86"/>
                <a:gd name="T9" fmla="*/ 67 h 76"/>
                <a:gd name="T10" fmla="*/ 69 w 86"/>
                <a:gd name="T11" fmla="*/ 51 h 76"/>
                <a:gd name="T12" fmla="*/ 57 w 86"/>
                <a:gd name="T13" fmla="*/ 12 h 76"/>
                <a:gd name="T14" fmla="*/ 43 w 86"/>
                <a:gd name="T15" fmla="*/ 9 h 76"/>
                <a:gd name="T16" fmla="*/ 43 w 86"/>
                <a:gd name="T17" fmla="*/ 0 h 76"/>
                <a:gd name="T18" fmla="*/ 25 w 86"/>
                <a:gd name="T19" fmla="*/ 71 h 76"/>
                <a:gd name="T20" fmla="*/ 10 w 86"/>
                <a:gd name="T21" fmla="*/ 20 h 76"/>
                <a:gd name="T22" fmla="*/ 43 w 86"/>
                <a:gd name="T23" fmla="*/ 0 h 76"/>
                <a:gd name="T24" fmla="*/ 43 w 86"/>
                <a:gd name="T25" fmla="*/ 9 h 76"/>
                <a:gd name="T26" fmla="*/ 17 w 86"/>
                <a:gd name="T27" fmla="*/ 24 h 76"/>
                <a:gd name="T28" fmla="*/ 30 w 86"/>
                <a:gd name="T29" fmla="*/ 63 h 76"/>
                <a:gd name="T30" fmla="*/ 43 w 86"/>
                <a:gd name="T31" fmla="*/ 67 h 76"/>
                <a:gd name="T32" fmla="*/ 43 w 86"/>
                <a:gd name="T33" fmla="*/ 76 h 76"/>
                <a:gd name="T34" fmla="*/ 25 w 86"/>
                <a:gd name="T35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76">
                  <a:moveTo>
                    <a:pt x="43" y="0"/>
                  </a:moveTo>
                  <a:cubicBezTo>
                    <a:pt x="49" y="0"/>
                    <a:pt x="55" y="1"/>
                    <a:pt x="61" y="4"/>
                  </a:cubicBezTo>
                  <a:cubicBezTo>
                    <a:pt x="79" y="14"/>
                    <a:pt x="86" y="37"/>
                    <a:pt x="77" y="55"/>
                  </a:cubicBezTo>
                  <a:cubicBezTo>
                    <a:pt x="70" y="68"/>
                    <a:pt x="57" y="76"/>
                    <a:pt x="43" y="76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54" y="67"/>
                    <a:pt x="64" y="61"/>
                    <a:pt x="69" y="51"/>
                  </a:cubicBezTo>
                  <a:cubicBezTo>
                    <a:pt x="76" y="37"/>
                    <a:pt x="71" y="19"/>
                    <a:pt x="57" y="12"/>
                  </a:cubicBezTo>
                  <a:cubicBezTo>
                    <a:pt x="52" y="10"/>
                    <a:pt x="48" y="9"/>
                    <a:pt x="43" y="9"/>
                  </a:cubicBezTo>
                  <a:lnTo>
                    <a:pt x="43" y="0"/>
                  </a:lnTo>
                  <a:close/>
                  <a:moveTo>
                    <a:pt x="25" y="71"/>
                  </a:moveTo>
                  <a:cubicBezTo>
                    <a:pt x="7" y="61"/>
                    <a:pt x="0" y="38"/>
                    <a:pt x="10" y="20"/>
                  </a:cubicBezTo>
                  <a:cubicBezTo>
                    <a:pt x="16" y="7"/>
                    <a:pt x="30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3" y="9"/>
                    <a:pt x="23" y="14"/>
                    <a:pt x="17" y="24"/>
                  </a:cubicBezTo>
                  <a:cubicBezTo>
                    <a:pt x="10" y="38"/>
                    <a:pt x="15" y="56"/>
                    <a:pt x="30" y="63"/>
                  </a:cubicBezTo>
                  <a:cubicBezTo>
                    <a:pt x="34" y="66"/>
                    <a:pt x="39" y="67"/>
                    <a:pt x="43" y="67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37" y="76"/>
                    <a:pt x="31" y="74"/>
                    <a:pt x="25" y="71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0" name="Freeform 126"/>
            <p:cNvSpPr/>
            <p:nvPr/>
          </p:nvSpPr>
          <p:spPr bwMode="auto">
            <a:xfrm>
              <a:off x="10879980" y="6725214"/>
              <a:ext cx="33400" cy="32586"/>
            </a:xfrm>
            <a:custGeom>
              <a:avLst/>
              <a:gdLst>
                <a:gd name="T0" fmla="*/ 5 w 17"/>
                <a:gd name="T1" fmla="*/ 15 h 17"/>
                <a:gd name="T2" fmla="*/ 2 w 17"/>
                <a:gd name="T3" fmla="*/ 5 h 17"/>
                <a:gd name="T4" fmla="*/ 12 w 17"/>
                <a:gd name="T5" fmla="*/ 2 h 17"/>
                <a:gd name="T6" fmla="*/ 15 w 17"/>
                <a:gd name="T7" fmla="*/ 12 h 17"/>
                <a:gd name="T8" fmla="*/ 5 w 17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4" y="2"/>
                    <a:pt x="9" y="0"/>
                    <a:pt x="12" y="2"/>
                  </a:cubicBezTo>
                  <a:cubicBezTo>
                    <a:pt x="16" y="4"/>
                    <a:pt x="17" y="9"/>
                    <a:pt x="15" y="12"/>
                  </a:cubicBezTo>
                  <a:cubicBezTo>
                    <a:pt x="13" y="16"/>
                    <a:pt x="9" y="17"/>
                    <a:pt x="5" y="15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1" name="Freeform 127"/>
            <p:cNvSpPr/>
            <p:nvPr/>
          </p:nvSpPr>
          <p:spPr bwMode="auto">
            <a:xfrm>
              <a:off x="10901161" y="6686926"/>
              <a:ext cx="33400" cy="32586"/>
            </a:xfrm>
            <a:custGeom>
              <a:avLst/>
              <a:gdLst>
                <a:gd name="T0" fmla="*/ 5 w 17"/>
                <a:gd name="T1" fmla="*/ 15 h 17"/>
                <a:gd name="T2" fmla="*/ 2 w 17"/>
                <a:gd name="T3" fmla="*/ 5 h 17"/>
                <a:gd name="T4" fmla="*/ 12 w 17"/>
                <a:gd name="T5" fmla="*/ 2 h 17"/>
                <a:gd name="T6" fmla="*/ 15 w 17"/>
                <a:gd name="T7" fmla="*/ 12 h 17"/>
                <a:gd name="T8" fmla="*/ 5 w 17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5"/>
                  </a:moveTo>
                  <a:cubicBezTo>
                    <a:pt x="2" y="13"/>
                    <a:pt x="0" y="9"/>
                    <a:pt x="2" y="5"/>
                  </a:cubicBezTo>
                  <a:cubicBezTo>
                    <a:pt x="4" y="1"/>
                    <a:pt x="8" y="0"/>
                    <a:pt x="12" y="2"/>
                  </a:cubicBezTo>
                  <a:cubicBezTo>
                    <a:pt x="15" y="4"/>
                    <a:pt x="17" y="8"/>
                    <a:pt x="15" y="12"/>
                  </a:cubicBezTo>
                  <a:cubicBezTo>
                    <a:pt x="13" y="15"/>
                    <a:pt x="9" y="17"/>
                    <a:pt x="5" y="15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2" name="Freeform 128"/>
            <p:cNvSpPr/>
            <p:nvPr/>
          </p:nvSpPr>
          <p:spPr bwMode="auto">
            <a:xfrm>
              <a:off x="10928044" y="6787127"/>
              <a:ext cx="145006" cy="67615"/>
            </a:xfrm>
            <a:custGeom>
              <a:avLst/>
              <a:gdLst>
                <a:gd name="T0" fmla="*/ 0 w 75"/>
                <a:gd name="T1" fmla="*/ 35 h 35"/>
                <a:gd name="T2" fmla="*/ 18 w 75"/>
                <a:gd name="T3" fmla="*/ 11 h 35"/>
                <a:gd name="T4" fmla="*/ 70 w 75"/>
                <a:gd name="T5" fmla="*/ 24 h 35"/>
                <a:gd name="T6" fmla="*/ 75 w 75"/>
                <a:gd name="T7" fmla="*/ 35 h 35"/>
                <a:gd name="T8" fmla="*/ 65 w 75"/>
                <a:gd name="T9" fmla="*/ 35 h 35"/>
                <a:gd name="T10" fmla="*/ 62 w 75"/>
                <a:gd name="T11" fmla="*/ 29 h 35"/>
                <a:gd name="T12" fmla="*/ 23 w 75"/>
                <a:gd name="T13" fmla="*/ 19 h 35"/>
                <a:gd name="T14" fmla="*/ 10 w 75"/>
                <a:gd name="T15" fmla="*/ 35 h 35"/>
                <a:gd name="T16" fmla="*/ 0 w 75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35">
                  <a:moveTo>
                    <a:pt x="0" y="35"/>
                  </a:moveTo>
                  <a:cubicBezTo>
                    <a:pt x="3" y="25"/>
                    <a:pt x="9" y="16"/>
                    <a:pt x="18" y="11"/>
                  </a:cubicBezTo>
                  <a:cubicBezTo>
                    <a:pt x="36" y="0"/>
                    <a:pt x="59" y="6"/>
                    <a:pt x="70" y="24"/>
                  </a:cubicBezTo>
                  <a:cubicBezTo>
                    <a:pt x="72" y="28"/>
                    <a:pt x="74" y="32"/>
                    <a:pt x="75" y="35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3"/>
                    <a:pt x="64" y="31"/>
                    <a:pt x="62" y="29"/>
                  </a:cubicBezTo>
                  <a:cubicBezTo>
                    <a:pt x="54" y="15"/>
                    <a:pt x="36" y="10"/>
                    <a:pt x="23" y="19"/>
                  </a:cubicBezTo>
                  <a:cubicBezTo>
                    <a:pt x="16" y="22"/>
                    <a:pt x="12" y="29"/>
                    <a:pt x="10" y="35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3" name="Freeform 129"/>
            <p:cNvSpPr/>
            <p:nvPr/>
          </p:nvSpPr>
          <p:spPr bwMode="auto">
            <a:xfrm>
              <a:off x="10974478" y="6835190"/>
              <a:ext cx="29327" cy="19551"/>
            </a:xfrm>
            <a:custGeom>
              <a:avLst/>
              <a:gdLst>
                <a:gd name="T0" fmla="*/ 1 w 15"/>
                <a:gd name="T1" fmla="*/ 10 h 10"/>
                <a:gd name="T2" fmla="*/ 4 w 15"/>
                <a:gd name="T3" fmla="*/ 2 h 10"/>
                <a:gd name="T4" fmla="*/ 14 w 15"/>
                <a:gd name="T5" fmla="*/ 5 h 10"/>
                <a:gd name="T6" fmla="*/ 15 w 15"/>
                <a:gd name="T7" fmla="*/ 10 h 10"/>
                <a:gd name="T8" fmla="*/ 1 w 1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">
                  <a:moveTo>
                    <a:pt x="1" y="10"/>
                  </a:moveTo>
                  <a:cubicBezTo>
                    <a:pt x="0" y="7"/>
                    <a:pt x="1" y="4"/>
                    <a:pt x="4" y="2"/>
                  </a:cubicBezTo>
                  <a:cubicBezTo>
                    <a:pt x="7" y="0"/>
                    <a:pt x="12" y="1"/>
                    <a:pt x="14" y="5"/>
                  </a:cubicBezTo>
                  <a:cubicBezTo>
                    <a:pt x="15" y="7"/>
                    <a:pt x="15" y="9"/>
                    <a:pt x="15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4" name="Freeform 130"/>
            <p:cNvSpPr>
              <a:spLocks noEditPoints="1"/>
            </p:cNvSpPr>
            <p:nvPr/>
          </p:nvSpPr>
          <p:spPr bwMode="auto">
            <a:xfrm>
              <a:off x="10714608" y="6493857"/>
              <a:ext cx="163742" cy="146635"/>
            </a:xfrm>
            <a:custGeom>
              <a:avLst/>
              <a:gdLst>
                <a:gd name="T0" fmla="*/ 67 w 85"/>
                <a:gd name="T1" fmla="*/ 66 h 76"/>
                <a:gd name="T2" fmla="*/ 42 w 85"/>
                <a:gd name="T3" fmla="*/ 76 h 76"/>
                <a:gd name="T4" fmla="*/ 42 w 85"/>
                <a:gd name="T5" fmla="*/ 67 h 76"/>
                <a:gd name="T6" fmla="*/ 61 w 85"/>
                <a:gd name="T7" fmla="*/ 59 h 76"/>
                <a:gd name="T8" fmla="*/ 64 w 85"/>
                <a:gd name="T9" fmla="*/ 18 h 76"/>
                <a:gd name="T10" fmla="*/ 42 w 85"/>
                <a:gd name="T11" fmla="*/ 9 h 76"/>
                <a:gd name="T12" fmla="*/ 42 w 85"/>
                <a:gd name="T13" fmla="*/ 0 h 76"/>
                <a:gd name="T14" fmla="*/ 71 w 85"/>
                <a:gd name="T15" fmla="*/ 13 h 76"/>
                <a:gd name="T16" fmla="*/ 67 w 85"/>
                <a:gd name="T17" fmla="*/ 66 h 76"/>
                <a:gd name="T18" fmla="*/ 42 w 85"/>
                <a:gd name="T19" fmla="*/ 76 h 76"/>
                <a:gd name="T20" fmla="*/ 14 w 85"/>
                <a:gd name="T21" fmla="*/ 63 h 76"/>
                <a:gd name="T22" fmla="*/ 17 w 85"/>
                <a:gd name="T23" fmla="*/ 9 h 76"/>
                <a:gd name="T24" fmla="*/ 42 w 85"/>
                <a:gd name="T25" fmla="*/ 0 h 76"/>
                <a:gd name="T26" fmla="*/ 42 w 85"/>
                <a:gd name="T27" fmla="*/ 9 h 76"/>
                <a:gd name="T28" fmla="*/ 23 w 85"/>
                <a:gd name="T29" fmla="*/ 16 h 76"/>
                <a:gd name="T30" fmla="*/ 20 w 85"/>
                <a:gd name="T31" fmla="*/ 57 h 76"/>
                <a:gd name="T32" fmla="*/ 42 w 85"/>
                <a:gd name="T33" fmla="*/ 67 h 76"/>
                <a:gd name="T34" fmla="*/ 42 w 85"/>
                <a:gd name="T3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76">
                  <a:moveTo>
                    <a:pt x="67" y="66"/>
                  </a:moveTo>
                  <a:cubicBezTo>
                    <a:pt x="60" y="72"/>
                    <a:pt x="51" y="76"/>
                    <a:pt x="42" y="7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9" y="67"/>
                    <a:pt x="56" y="64"/>
                    <a:pt x="61" y="59"/>
                  </a:cubicBezTo>
                  <a:cubicBezTo>
                    <a:pt x="73" y="49"/>
                    <a:pt x="75" y="30"/>
                    <a:pt x="64" y="18"/>
                  </a:cubicBezTo>
                  <a:cubicBezTo>
                    <a:pt x="58" y="12"/>
                    <a:pt x="50" y="9"/>
                    <a:pt x="42" y="9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0"/>
                    <a:pt x="63" y="4"/>
                    <a:pt x="71" y="13"/>
                  </a:cubicBezTo>
                  <a:cubicBezTo>
                    <a:pt x="85" y="28"/>
                    <a:pt x="83" y="52"/>
                    <a:pt x="67" y="66"/>
                  </a:cubicBezTo>
                  <a:close/>
                  <a:moveTo>
                    <a:pt x="42" y="76"/>
                  </a:moveTo>
                  <a:cubicBezTo>
                    <a:pt x="32" y="76"/>
                    <a:pt x="21" y="71"/>
                    <a:pt x="14" y="63"/>
                  </a:cubicBezTo>
                  <a:cubicBezTo>
                    <a:pt x="0" y="47"/>
                    <a:pt x="1" y="23"/>
                    <a:pt x="17" y="9"/>
                  </a:cubicBezTo>
                  <a:cubicBezTo>
                    <a:pt x="24" y="3"/>
                    <a:pt x="33" y="0"/>
                    <a:pt x="42" y="0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5" y="9"/>
                    <a:pt x="29" y="11"/>
                    <a:pt x="23" y="16"/>
                  </a:cubicBezTo>
                  <a:cubicBezTo>
                    <a:pt x="11" y="26"/>
                    <a:pt x="10" y="45"/>
                    <a:pt x="20" y="57"/>
                  </a:cubicBezTo>
                  <a:cubicBezTo>
                    <a:pt x="26" y="63"/>
                    <a:pt x="34" y="67"/>
                    <a:pt x="42" y="67"/>
                  </a:cubicBezTo>
                  <a:lnTo>
                    <a:pt x="42" y="76"/>
                  </a:ln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5" name="Freeform 131"/>
            <p:cNvSpPr/>
            <p:nvPr/>
          </p:nvSpPr>
          <p:spPr bwMode="auto">
            <a:xfrm>
              <a:off x="10795258" y="6567174"/>
              <a:ext cx="30956" cy="30956"/>
            </a:xfrm>
            <a:custGeom>
              <a:avLst/>
              <a:gdLst>
                <a:gd name="T0" fmla="*/ 13 w 16"/>
                <a:gd name="T1" fmla="*/ 14 h 16"/>
                <a:gd name="T2" fmla="*/ 2 w 16"/>
                <a:gd name="T3" fmla="*/ 13 h 16"/>
                <a:gd name="T4" fmla="*/ 3 w 16"/>
                <a:gd name="T5" fmla="*/ 3 h 16"/>
                <a:gd name="T6" fmla="*/ 13 w 16"/>
                <a:gd name="T7" fmla="*/ 3 h 16"/>
                <a:gd name="T8" fmla="*/ 13 w 16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14"/>
                  </a:moveTo>
                  <a:cubicBezTo>
                    <a:pt x="10" y="16"/>
                    <a:pt x="5" y="16"/>
                    <a:pt x="2" y="13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6" y="0"/>
                    <a:pt x="11" y="0"/>
                    <a:pt x="13" y="3"/>
                  </a:cubicBezTo>
                  <a:cubicBezTo>
                    <a:pt x="16" y="6"/>
                    <a:pt x="16" y="11"/>
                    <a:pt x="13" y="14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6" name="Freeform 132"/>
            <p:cNvSpPr/>
            <p:nvPr/>
          </p:nvSpPr>
          <p:spPr bwMode="auto">
            <a:xfrm>
              <a:off x="10766745" y="6534589"/>
              <a:ext cx="30956" cy="30956"/>
            </a:xfrm>
            <a:custGeom>
              <a:avLst/>
              <a:gdLst>
                <a:gd name="T0" fmla="*/ 12 w 16"/>
                <a:gd name="T1" fmla="*/ 13 h 16"/>
                <a:gd name="T2" fmla="*/ 2 w 16"/>
                <a:gd name="T3" fmla="*/ 13 h 16"/>
                <a:gd name="T4" fmla="*/ 3 w 16"/>
                <a:gd name="T5" fmla="*/ 2 h 16"/>
                <a:gd name="T6" fmla="*/ 13 w 16"/>
                <a:gd name="T7" fmla="*/ 3 h 16"/>
                <a:gd name="T8" fmla="*/ 12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3"/>
                  </a:moveTo>
                  <a:cubicBezTo>
                    <a:pt x="9" y="16"/>
                    <a:pt x="5" y="16"/>
                    <a:pt x="2" y="13"/>
                  </a:cubicBezTo>
                  <a:cubicBezTo>
                    <a:pt x="0" y="10"/>
                    <a:pt x="0" y="5"/>
                    <a:pt x="3" y="2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16" y="6"/>
                    <a:pt x="15" y="11"/>
                    <a:pt x="12" y="13"/>
                  </a:cubicBezTo>
                  <a:close/>
                </a:path>
              </a:pathLst>
            </a:custGeom>
            <a:solidFill>
              <a:srgbClr val="09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7" name="Oval 133"/>
            <p:cNvSpPr>
              <a:spLocks noChangeArrowheads="1"/>
            </p:cNvSpPr>
            <p:nvPr/>
          </p:nvSpPr>
          <p:spPr bwMode="auto">
            <a:xfrm>
              <a:off x="7587211" y="4511841"/>
              <a:ext cx="312007" cy="314451"/>
            </a:xfrm>
            <a:prstGeom prst="ellipse">
              <a:avLst/>
            </a:prstGeom>
            <a:solidFill>
              <a:srgbClr val="F59B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8" name="Oval 134"/>
            <p:cNvSpPr>
              <a:spLocks noChangeArrowheads="1"/>
            </p:cNvSpPr>
            <p:nvPr/>
          </p:nvSpPr>
          <p:spPr bwMode="auto">
            <a:xfrm>
              <a:off x="7627128" y="4552573"/>
              <a:ext cx="232987" cy="2329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9" name="Oval 135"/>
            <p:cNvSpPr>
              <a:spLocks noChangeArrowheads="1"/>
            </p:cNvSpPr>
            <p:nvPr/>
          </p:nvSpPr>
          <p:spPr bwMode="auto">
            <a:xfrm>
              <a:off x="8465391" y="4531392"/>
              <a:ext cx="202030" cy="202030"/>
            </a:xfrm>
            <a:prstGeom prst="ellipse">
              <a:avLst/>
            </a:prstGeom>
            <a:solidFill>
              <a:srgbClr val="9EBE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0" name="Oval 136"/>
            <p:cNvSpPr>
              <a:spLocks noChangeArrowheads="1"/>
            </p:cNvSpPr>
            <p:nvPr/>
          </p:nvSpPr>
          <p:spPr bwMode="auto">
            <a:xfrm>
              <a:off x="8497977" y="4563978"/>
              <a:ext cx="136859" cy="1368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1" name="Oval 137"/>
            <p:cNvSpPr>
              <a:spLocks noChangeArrowheads="1"/>
            </p:cNvSpPr>
            <p:nvPr/>
          </p:nvSpPr>
          <p:spPr bwMode="auto">
            <a:xfrm>
              <a:off x="8128131" y="4102077"/>
              <a:ext cx="364143" cy="365773"/>
            </a:xfrm>
            <a:prstGeom prst="ellipse">
              <a:avLst/>
            </a:prstGeom>
            <a:solidFill>
              <a:srgbClr val="C03B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2" name="Oval 138"/>
            <p:cNvSpPr>
              <a:spLocks noChangeArrowheads="1"/>
            </p:cNvSpPr>
            <p:nvPr/>
          </p:nvSpPr>
          <p:spPr bwMode="auto">
            <a:xfrm>
              <a:off x="8171659" y="4138736"/>
              <a:ext cx="294899" cy="2924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3" name="Rectangle 139"/>
            <p:cNvSpPr>
              <a:spLocks noChangeArrowheads="1"/>
            </p:cNvSpPr>
            <p:nvPr/>
          </p:nvSpPr>
          <p:spPr bwMode="auto">
            <a:xfrm>
              <a:off x="9019346" y="5293894"/>
              <a:ext cx="35029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4" name="Rectangle 140"/>
            <p:cNvSpPr>
              <a:spLocks noChangeArrowheads="1"/>
            </p:cNvSpPr>
            <p:nvPr/>
          </p:nvSpPr>
          <p:spPr bwMode="auto">
            <a:xfrm>
              <a:off x="8952545" y="5293894"/>
              <a:ext cx="32586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5" name="Rectangle 141"/>
            <p:cNvSpPr>
              <a:spLocks noChangeArrowheads="1"/>
            </p:cNvSpPr>
            <p:nvPr/>
          </p:nvSpPr>
          <p:spPr bwMode="auto">
            <a:xfrm>
              <a:off x="8883301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6" name="Rectangle 142"/>
            <p:cNvSpPr>
              <a:spLocks noChangeArrowheads="1"/>
            </p:cNvSpPr>
            <p:nvPr/>
          </p:nvSpPr>
          <p:spPr bwMode="auto">
            <a:xfrm>
              <a:off x="8814057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7" name="Rectangle 143"/>
            <p:cNvSpPr>
              <a:spLocks noChangeArrowheads="1"/>
            </p:cNvSpPr>
            <p:nvPr/>
          </p:nvSpPr>
          <p:spPr bwMode="auto">
            <a:xfrm>
              <a:off x="8746442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8" name="Rectangle 144"/>
            <p:cNvSpPr>
              <a:spLocks noChangeArrowheads="1"/>
            </p:cNvSpPr>
            <p:nvPr/>
          </p:nvSpPr>
          <p:spPr bwMode="auto">
            <a:xfrm>
              <a:off x="8677197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9" name="Rectangle 145"/>
            <p:cNvSpPr>
              <a:spLocks noChangeArrowheads="1"/>
            </p:cNvSpPr>
            <p:nvPr/>
          </p:nvSpPr>
          <p:spPr bwMode="auto">
            <a:xfrm>
              <a:off x="8607953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0" name="Rectangle 146"/>
            <p:cNvSpPr>
              <a:spLocks noChangeArrowheads="1"/>
            </p:cNvSpPr>
            <p:nvPr/>
          </p:nvSpPr>
          <p:spPr bwMode="auto">
            <a:xfrm>
              <a:off x="8540338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1" name="Rectangle 147"/>
            <p:cNvSpPr>
              <a:spLocks noChangeArrowheads="1"/>
            </p:cNvSpPr>
            <p:nvPr/>
          </p:nvSpPr>
          <p:spPr bwMode="auto">
            <a:xfrm>
              <a:off x="8471094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2" name="Rectangle 148"/>
            <p:cNvSpPr>
              <a:spLocks noChangeArrowheads="1"/>
            </p:cNvSpPr>
            <p:nvPr/>
          </p:nvSpPr>
          <p:spPr bwMode="auto">
            <a:xfrm>
              <a:off x="8401849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3" name="Rectangle 149"/>
            <p:cNvSpPr>
              <a:spLocks noChangeArrowheads="1"/>
            </p:cNvSpPr>
            <p:nvPr/>
          </p:nvSpPr>
          <p:spPr bwMode="auto">
            <a:xfrm>
              <a:off x="8334234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4" name="Rectangle 150"/>
            <p:cNvSpPr>
              <a:spLocks noChangeArrowheads="1"/>
            </p:cNvSpPr>
            <p:nvPr/>
          </p:nvSpPr>
          <p:spPr bwMode="auto">
            <a:xfrm>
              <a:off x="8264990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5" name="Rectangle 151"/>
            <p:cNvSpPr>
              <a:spLocks noChangeArrowheads="1"/>
            </p:cNvSpPr>
            <p:nvPr/>
          </p:nvSpPr>
          <p:spPr bwMode="auto">
            <a:xfrm>
              <a:off x="8197375" y="5293894"/>
              <a:ext cx="32586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6" name="Rectangle 152"/>
            <p:cNvSpPr>
              <a:spLocks noChangeArrowheads="1"/>
            </p:cNvSpPr>
            <p:nvPr/>
          </p:nvSpPr>
          <p:spPr bwMode="auto">
            <a:xfrm>
              <a:off x="8128131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7" name="Rectangle 153"/>
            <p:cNvSpPr>
              <a:spLocks noChangeArrowheads="1"/>
            </p:cNvSpPr>
            <p:nvPr/>
          </p:nvSpPr>
          <p:spPr bwMode="auto">
            <a:xfrm>
              <a:off x="8058887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8" name="Rectangle 154"/>
            <p:cNvSpPr>
              <a:spLocks noChangeArrowheads="1"/>
            </p:cNvSpPr>
            <p:nvPr/>
          </p:nvSpPr>
          <p:spPr bwMode="auto">
            <a:xfrm>
              <a:off x="7991272" y="5293894"/>
              <a:ext cx="32586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9" name="Rectangle 155"/>
            <p:cNvSpPr>
              <a:spLocks noChangeArrowheads="1"/>
            </p:cNvSpPr>
            <p:nvPr/>
          </p:nvSpPr>
          <p:spPr bwMode="auto">
            <a:xfrm>
              <a:off x="7922027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0" name="Rectangle 156"/>
            <p:cNvSpPr>
              <a:spLocks noChangeArrowheads="1"/>
            </p:cNvSpPr>
            <p:nvPr/>
          </p:nvSpPr>
          <p:spPr bwMode="auto">
            <a:xfrm>
              <a:off x="7852783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1" name="Rectangle 157"/>
            <p:cNvSpPr>
              <a:spLocks noChangeArrowheads="1"/>
            </p:cNvSpPr>
            <p:nvPr/>
          </p:nvSpPr>
          <p:spPr bwMode="auto">
            <a:xfrm>
              <a:off x="7785168" y="5293894"/>
              <a:ext cx="32586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2" name="Rectangle 158"/>
            <p:cNvSpPr>
              <a:spLocks noChangeArrowheads="1"/>
            </p:cNvSpPr>
            <p:nvPr/>
          </p:nvSpPr>
          <p:spPr bwMode="auto">
            <a:xfrm>
              <a:off x="7715924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3" name="Rectangle 159"/>
            <p:cNvSpPr>
              <a:spLocks noChangeArrowheads="1"/>
            </p:cNvSpPr>
            <p:nvPr/>
          </p:nvSpPr>
          <p:spPr bwMode="auto">
            <a:xfrm>
              <a:off x="7646679" y="5293894"/>
              <a:ext cx="34215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4" name="Rectangle 160"/>
            <p:cNvSpPr>
              <a:spLocks noChangeArrowheads="1"/>
            </p:cNvSpPr>
            <p:nvPr/>
          </p:nvSpPr>
          <p:spPr bwMode="auto">
            <a:xfrm>
              <a:off x="7579064" y="5293894"/>
              <a:ext cx="35029" cy="30956"/>
            </a:xfrm>
            <a:prstGeom prst="rect">
              <a:avLst/>
            </a:prstGeom>
            <a:solidFill>
              <a:srgbClr val="179E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5" name="Freeform 161"/>
            <p:cNvSpPr/>
            <p:nvPr/>
          </p:nvSpPr>
          <p:spPr bwMode="auto">
            <a:xfrm>
              <a:off x="10277148" y="6116679"/>
              <a:ext cx="691628" cy="447237"/>
            </a:xfrm>
            <a:custGeom>
              <a:avLst/>
              <a:gdLst>
                <a:gd name="T0" fmla="*/ 0 w 359"/>
                <a:gd name="T1" fmla="*/ 178 h 232"/>
                <a:gd name="T2" fmla="*/ 167 w 359"/>
                <a:gd name="T3" fmla="*/ 117 h 232"/>
                <a:gd name="T4" fmla="*/ 337 w 359"/>
                <a:gd name="T5" fmla="*/ 8 h 232"/>
                <a:gd name="T6" fmla="*/ 353 w 359"/>
                <a:gd name="T7" fmla="*/ 37 h 232"/>
                <a:gd name="T8" fmla="*/ 37 w 359"/>
                <a:gd name="T9" fmla="*/ 232 h 232"/>
                <a:gd name="T10" fmla="*/ 0 w 359"/>
                <a:gd name="T11" fmla="*/ 17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232">
                  <a:moveTo>
                    <a:pt x="0" y="178"/>
                  </a:moveTo>
                  <a:cubicBezTo>
                    <a:pt x="30" y="208"/>
                    <a:pt x="102" y="155"/>
                    <a:pt x="167" y="117"/>
                  </a:cubicBezTo>
                  <a:cubicBezTo>
                    <a:pt x="232" y="78"/>
                    <a:pt x="359" y="36"/>
                    <a:pt x="337" y="8"/>
                  </a:cubicBezTo>
                  <a:cubicBezTo>
                    <a:pt x="331" y="0"/>
                    <a:pt x="340" y="12"/>
                    <a:pt x="353" y="37"/>
                  </a:cubicBezTo>
                  <a:cubicBezTo>
                    <a:pt x="250" y="89"/>
                    <a:pt x="108" y="177"/>
                    <a:pt x="37" y="232"/>
                  </a:cubicBezTo>
                  <a:cubicBezTo>
                    <a:pt x="22" y="214"/>
                    <a:pt x="9" y="195"/>
                    <a:pt x="0" y="178"/>
                  </a:cubicBezTo>
                  <a:close/>
                </a:path>
              </a:pathLst>
            </a:custGeom>
            <a:solidFill>
              <a:srgbClr val="BD9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8" name="TextBox 327"/>
          <p:cNvSpPr txBox="1"/>
          <p:nvPr/>
        </p:nvSpPr>
        <p:spPr>
          <a:xfrm>
            <a:off x="1345827" y="206326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9" name="TextBox 328"/>
          <p:cNvSpPr txBox="1"/>
          <p:nvPr/>
        </p:nvSpPr>
        <p:spPr>
          <a:xfrm>
            <a:off x="1345826" y="2337514"/>
            <a:ext cx="330703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330" name="TextBox 329"/>
          <p:cNvSpPr txBox="1"/>
          <p:nvPr/>
        </p:nvSpPr>
        <p:spPr>
          <a:xfrm>
            <a:off x="1354376" y="306789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31" name="TextBox 330"/>
          <p:cNvSpPr txBox="1"/>
          <p:nvPr/>
        </p:nvSpPr>
        <p:spPr>
          <a:xfrm>
            <a:off x="1354375" y="3342146"/>
            <a:ext cx="330703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332" name="TextBox 331"/>
          <p:cNvSpPr txBox="1"/>
          <p:nvPr/>
        </p:nvSpPr>
        <p:spPr>
          <a:xfrm>
            <a:off x="1354376" y="407253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33" name="TextBox 332"/>
          <p:cNvSpPr txBox="1"/>
          <p:nvPr/>
        </p:nvSpPr>
        <p:spPr>
          <a:xfrm>
            <a:off x="1354375" y="4346778"/>
            <a:ext cx="330703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334" name="TextBox 333"/>
          <p:cNvSpPr txBox="1"/>
          <p:nvPr/>
        </p:nvSpPr>
        <p:spPr>
          <a:xfrm>
            <a:off x="1354376" y="5077163"/>
            <a:ext cx="14269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A1B1BC">
                    <a:lumMod val="50000"/>
                  </a:srgbClr>
                </a:solidFill>
                <a:cs typeface="+mn-ea"/>
                <a:sym typeface="+mn-lt"/>
              </a:rPr>
              <a:t>添加标题内容</a:t>
            </a:r>
            <a:endParaRPr lang="id-ID" altLang="zh-CN" sz="1600" b="1" dirty="0">
              <a:solidFill>
                <a:srgbClr val="A1B1B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35" name="TextBox 334"/>
          <p:cNvSpPr txBox="1"/>
          <p:nvPr/>
        </p:nvSpPr>
        <p:spPr>
          <a:xfrm>
            <a:off x="1354375" y="5351410"/>
            <a:ext cx="330703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2A445D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2A445D"/>
              </a:solidFill>
              <a:cs typeface="+mn-ea"/>
              <a:sym typeface="+mn-lt"/>
            </a:endParaRPr>
          </a:p>
        </p:txBody>
      </p:sp>
      <p:sp>
        <p:nvSpPr>
          <p:cNvPr id="336" name="Oval 201"/>
          <p:cNvSpPr/>
          <p:nvPr/>
        </p:nvSpPr>
        <p:spPr>
          <a:xfrm>
            <a:off x="966014" y="2175435"/>
            <a:ext cx="228600" cy="228600"/>
          </a:xfrm>
          <a:prstGeom prst="ellipse">
            <a:avLst/>
          </a:prstGeom>
          <a:solidFill>
            <a:srgbClr val="2580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7" name="Oval 202"/>
          <p:cNvSpPr/>
          <p:nvPr/>
        </p:nvSpPr>
        <p:spPr>
          <a:xfrm>
            <a:off x="966014" y="3214962"/>
            <a:ext cx="228600" cy="228600"/>
          </a:xfrm>
          <a:prstGeom prst="ellipse">
            <a:avLst/>
          </a:prstGeom>
          <a:solidFill>
            <a:srgbClr val="179E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8" name="Oval 203"/>
          <p:cNvSpPr/>
          <p:nvPr/>
        </p:nvSpPr>
        <p:spPr>
          <a:xfrm>
            <a:off x="966014" y="4258889"/>
            <a:ext cx="228600" cy="228600"/>
          </a:xfrm>
          <a:prstGeom prst="ellipse">
            <a:avLst/>
          </a:prstGeom>
          <a:solidFill>
            <a:srgbClr val="9EBE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9" name="Oval 204"/>
          <p:cNvSpPr/>
          <p:nvPr/>
        </p:nvSpPr>
        <p:spPr>
          <a:xfrm>
            <a:off x="966014" y="5235112"/>
            <a:ext cx="228600" cy="228600"/>
          </a:xfrm>
          <a:prstGeom prst="ellipse">
            <a:avLst/>
          </a:prstGeom>
          <a:solidFill>
            <a:srgbClr val="F59B1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" grpId="0"/>
      <p:bldP spid="329" grpId="0"/>
      <p:bldP spid="330" grpId="0"/>
      <p:bldP spid="331" grpId="0"/>
      <p:bldP spid="332" grpId="0"/>
      <p:bldP spid="333" grpId="0"/>
      <p:bldP spid="334" grpId="0"/>
      <p:bldP spid="335" grpId="0"/>
      <p:bldP spid="336" grpId="0" animBg="1"/>
      <p:bldP spid="337" grpId="0" animBg="1"/>
      <p:bldP spid="338" grpId="0" animBg="1"/>
      <p:bldP spid="339" grpId="0" animBg="1"/>
    </p:bldLst>
  </p:timing>
</p:sld>
</file>

<file path=ppt/theme/theme1.xml><?xml version="1.0" encoding="utf-8"?>
<a:theme xmlns:a="http://schemas.openxmlformats.org/drawingml/2006/main" name="孟菲斯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fmdvqof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4642</Words>
  <Application>WPS 演示</Application>
  <PresentationFormat>自定义</PresentationFormat>
  <Paragraphs>521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方正姚体</vt:lpstr>
      <vt:lpstr>微软雅黑</vt:lpstr>
      <vt:lpstr>Arial Unicode MS</vt:lpstr>
      <vt:lpstr>Source Sans Pro ExtraLight</vt:lpstr>
      <vt:lpstr>Calibri</vt:lpstr>
      <vt:lpstr>MS PGothic</vt:lpstr>
      <vt:lpstr>Arial</vt:lpstr>
      <vt:lpstr>孟菲斯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彩色孟菲斯</dc:title>
  <dc:creator>第一PPT</dc:creator>
  <cp:keywords>www.1ppt.com</cp:keywords>
  <dc:description>www.1ppt.com</dc:description>
  <dc:subject>PPT</dc:subject>
  <cp:category>PPT</cp:category>
  <cp:lastModifiedBy>铭</cp:lastModifiedBy>
  <cp:revision>50</cp:revision>
  <dcterms:created xsi:type="dcterms:W3CDTF">2017-08-18T06:40:00Z</dcterms:created>
  <dcterms:modified xsi:type="dcterms:W3CDTF">2022-02-21T07:22:06Z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E0C65C79AE3A451C97E193067D1CC63E</vt:lpwstr>
  </property>
  <property fmtid="{D5CDD505-2E9C-101B-9397-08002B2CF9AE}" pid="3" name="KSOProductBuildVer">
    <vt:lpwstr>2052-11.1.0.11045</vt:lpwstr>
  </property>
</Properties>
</file>