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79" r:id="rId3"/>
    <p:sldId id="313" r:id="rId4"/>
    <p:sldId id="296" r:id="rId5"/>
    <p:sldId id="280" r:id="rId6"/>
    <p:sldId id="286" r:id="rId7"/>
    <p:sldId id="282" r:id="rId8"/>
    <p:sldId id="314" r:id="rId9"/>
    <p:sldId id="312" r:id="rId10"/>
    <p:sldId id="289" r:id="rId11"/>
    <p:sldId id="281" r:id="rId12"/>
    <p:sldId id="283" r:id="rId13"/>
    <p:sldId id="316" r:id="rId14"/>
    <p:sldId id="311" r:id="rId15"/>
    <p:sldId id="284" r:id="rId16"/>
    <p:sldId id="285" r:id="rId17"/>
    <p:sldId id="291" r:id="rId18"/>
    <p:sldId id="288" r:id="rId19"/>
    <p:sldId id="294" r:id="rId20"/>
    <p:sldId id="287" r:id="rId21"/>
    <p:sldId id="310" r:id="rId22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E2DC"/>
    <a:srgbClr val="FA9A6D"/>
    <a:srgbClr val="F79464"/>
    <a:srgbClr val="F8F8F8"/>
    <a:srgbClr val="D0DFE9"/>
    <a:srgbClr val="7BAE9A"/>
    <a:srgbClr val="C9E9E6"/>
    <a:srgbClr val="F6A279"/>
    <a:srgbClr val="C8E8E4"/>
    <a:srgbClr val="6CAE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35" autoAdjust="0"/>
    <p:restoredTop sz="94660"/>
  </p:normalViewPr>
  <p:slideViewPr>
    <p:cSldViewPr snapToGrid="0">
      <p:cViewPr>
        <p:scale>
          <a:sx n="100" d="100"/>
          <a:sy n="100" d="100"/>
        </p:scale>
        <p:origin x="1288" y="8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7.png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jpe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0.jpeg"/><Relationship Id="rId3" Type="http://schemas.openxmlformats.org/officeDocument/2006/relationships/image" Target="../media/image18.jpeg"/><Relationship Id="rId2" Type="http://schemas.openxmlformats.org/officeDocument/2006/relationships/image" Target="../media/image19.jpe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2.jpeg"/><Relationship Id="rId3" Type="http://schemas.openxmlformats.org/officeDocument/2006/relationships/image" Target="../media/image19.jpeg"/><Relationship Id="rId2" Type="http://schemas.openxmlformats.org/officeDocument/2006/relationships/image" Target="../media/image21.jpe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7.jpeg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30.png"/><Relationship Id="rId8" Type="http://schemas.openxmlformats.org/officeDocument/2006/relationships/image" Target="../media/image29.png"/><Relationship Id="rId7" Type="http://schemas.openxmlformats.org/officeDocument/2006/relationships/image" Target="../media/image28.png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16.png"/><Relationship Id="rId20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9" Type="http://schemas.openxmlformats.org/officeDocument/2006/relationships/image" Target="../media/image17.png"/><Relationship Id="rId18" Type="http://schemas.openxmlformats.org/officeDocument/2006/relationships/image" Target="../media/image36.png"/><Relationship Id="rId17" Type="http://schemas.openxmlformats.org/officeDocument/2006/relationships/image" Target="../media/image14.png"/><Relationship Id="rId16" Type="http://schemas.openxmlformats.org/officeDocument/2006/relationships/image" Target="../media/image13.png"/><Relationship Id="rId15" Type="http://schemas.openxmlformats.org/officeDocument/2006/relationships/image" Target="../media/image12.png"/><Relationship Id="rId14" Type="http://schemas.openxmlformats.org/officeDocument/2006/relationships/image" Target="../media/image35.png"/><Relationship Id="rId13" Type="http://schemas.openxmlformats.org/officeDocument/2006/relationships/image" Target="../media/image34.png"/><Relationship Id="rId12" Type="http://schemas.openxmlformats.org/officeDocument/2006/relationships/image" Target="../media/image33.png"/><Relationship Id="rId11" Type="http://schemas.openxmlformats.org/officeDocument/2006/relationships/image" Target="../media/image32.png"/><Relationship Id="rId10" Type="http://schemas.openxmlformats.org/officeDocument/2006/relationships/image" Target="../media/image31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jpeg"/><Relationship Id="rId2" Type="http://schemas.openxmlformats.org/officeDocument/2006/relationships/image" Target="../media/image11.jpe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b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0"/>
            <a:ext cx="12232005" cy="6880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9305" y="811530"/>
            <a:ext cx="2411730" cy="807085"/>
          </a:xfrm>
          <a:prstGeom prst="rect">
            <a:avLst/>
          </a:prstGeom>
          <a:solidFill>
            <a:srgbClr val="1B1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305" y="1812290"/>
            <a:ext cx="3290570" cy="816610"/>
          </a:xfrm>
          <a:prstGeom prst="rect">
            <a:avLst/>
          </a:prstGeom>
          <a:solidFill>
            <a:srgbClr val="1B1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标题 1"/>
          <p:cNvSpPr>
            <a:spLocks noGrp="1"/>
          </p:cNvSpPr>
          <p:nvPr/>
        </p:nvSpPr>
        <p:spPr>
          <a:xfrm>
            <a:off x="721360" y="2881630"/>
            <a:ext cx="2586990" cy="147510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2080"/>
              </a:lnSpc>
            </a:pPr>
            <a:r>
              <a:rPr lang="zh-CN" altLang="en-GB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Regular" panose="020B0A00000000000000" charset="-122"/>
                <a:ea typeface="Source Han Sans CN Regular" panose="020B0A00000000000000" charset="-122"/>
                <a:sym typeface="+mn-ea"/>
              </a:rPr>
              <a:t>油画（an oil painting；a painting in oils）是以用快干性的植物油（亚麻仁油、罂粟油、核桃油等）调和颜料，在画布亚麻布，纸板或木板上进行制作的一个画种。</a:t>
            </a:r>
            <a:endParaRPr lang="zh-CN" altLang="en-GB" sz="1200" dirty="0">
              <a:solidFill>
                <a:schemeClr val="tx1">
                  <a:lumMod val="65000"/>
                  <a:lumOff val="35000"/>
                </a:schemeClr>
              </a:solidFill>
              <a:latin typeface="Source Han Sans CN Regular" panose="020B0A00000000000000" charset="-122"/>
              <a:ea typeface="Source Han Sans CN Regular" panose="020B0A00000000000000" charset="-122"/>
              <a:sym typeface="+mn-ea"/>
            </a:endParaRPr>
          </a:p>
        </p:txBody>
      </p:sp>
      <p:sp>
        <p:nvSpPr>
          <p:cNvPr id="8" name="标题 1"/>
          <p:cNvSpPr>
            <a:spLocks noGrp="1"/>
          </p:cNvSpPr>
          <p:nvPr/>
        </p:nvSpPr>
        <p:spPr>
          <a:xfrm>
            <a:off x="647065" y="603250"/>
            <a:ext cx="2566670" cy="11582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8000"/>
              </a:lnSpc>
            </a:pPr>
            <a:r>
              <a:rPr lang="zh-CN" altLang="en-US" b="1" i="1" kern="700" spc="30" dirty="0">
                <a:solidFill>
                  <a:schemeClr val="bg1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课程一</a:t>
            </a:r>
            <a:endParaRPr lang="zh-CN" altLang="en-US" b="1" i="1" kern="700" spc="30" dirty="0">
              <a:solidFill>
                <a:schemeClr val="bg1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  <a:sym typeface="+mn-ea"/>
            </a:endParaRPr>
          </a:p>
        </p:txBody>
      </p:sp>
      <p:sp>
        <p:nvSpPr>
          <p:cNvPr id="9" name="标题 1"/>
          <p:cNvSpPr>
            <a:spLocks noGrp="1"/>
          </p:cNvSpPr>
          <p:nvPr/>
        </p:nvSpPr>
        <p:spPr>
          <a:xfrm>
            <a:off x="9595485" y="4712335"/>
            <a:ext cx="2263775" cy="167132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lnSpc>
                <a:spcPts val="1800"/>
              </a:lnSpc>
            </a:pPr>
            <a:r>
              <a:rPr lang="zh-CN" altLang="en-GB" sz="1000" dirty="0">
                <a:solidFill>
                  <a:schemeClr val="bg1">
                    <a:lumMod val="65000"/>
                  </a:schemeClr>
                </a:solidFill>
                <a:latin typeface="Source Han Sans CN Regular" panose="020B0A00000000000000" charset="-122"/>
                <a:ea typeface="Source Han Sans CN Regular" panose="020B0A00000000000000" charset="-122"/>
                <a:sym typeface="+mn-ea"/>
              </a:rPr>
              <a:t>Oil painting (an oil painting; a painting in oils) is a kind of painting made with quick-drying vegetable oil (linseed oil, poppy oil, walnut oil, etc.) mixed with pigments on canvas, linen, cardboard or wood.</a:t>
            </a:r>
            <a:endParaRPr lang="zh-CN" altLang="en-GB" sz="1000" dirty="0">
              <a:solidFill>
                <a:schemeClr val="bg1">
                  <a:lumMod val="65000"/>
                </a:schemeClr>
              </a:solidFill>
              <a:latin typeface="Source Han Sans CN Regular" panose="020B0A00000000000000" charset="-122"/>
              <a:ea typeface="Source Han Sans CN Regular" panose="020B0A00000000000000" charset="-122"/>
              <a:sym typeface="+mn-ea"/>
            </a:endParaRPr>
          </a:p>
        </p:txBody>
      </p:sp>
      <p:pic>
        <p:nvPicPr>
          <p:cNvPr id="14" name="图片 13" descr="椭圆-3-拷贝-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4955" y="617220"/>
            <a:ext cx="878205" cy="878205"/>
          </a:xfrm>
          <a:prstGeom prst="rect">
            <a:avLst/>
          </a:prstGeom>
        </p:spPr>
      </p:pic>
      <p:pic>
        <p:nvPicPr>
          <p:cNvPr id="15" name="图片 14" descr="椭圆-3-拷贝-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0470" y="2558415"/>
            <a:ext cx="431165" cy="431165"/>
          </a:xfrm>
          <a:prstGeom prst="rect">
            <a:avLst/>
          </a:prstGeom>
        </p:spPr>
      </p:pic>
      <p:pic>
        <p:nvPicPr>
          <p:cNvPr id="16" name="图片 15" descr="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06230" y="871220"/>
            <a:ext cx="1087120" cy="747395"/>
          </a:xfrm>
          <a:prstGeom prst="rect">
            <a:avLst/>
          </a:prstGeom>
        </p:spPr>
      </p:pic>
      <p:pic>
        <p:nvPicPr>
          <p:cNvPr id="17" name="图片 16" descr="组-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01850" y="4796155"/>
            <a:ext cx="664845" cy="863600"/>
          </a:xfrm>
          <a:prstGeom prst="rect">
            <a:avLst/>
          </a:prstGeom>
        </p:spPr>
      </p:pic>
      <p:sp>
        <p:nvSpPr>
          <p:cNvPr id="18" name="标题 1"/>
          <p:cNvSpPr>
            <a:spLocks noGrp="1"/>
          </p:cNvSpPr>
          <p:nvPr/>
        </p:nvSpPr>
        <p:spPr>
          <a:xfrm>
            <a:off x="10383520" y="4400550"/>
            <a:ext cx="1475740" cy="41846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lnSpc>
                <a:spcPts val="1800"/>
              </a:lnSpc>
            </a:pP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PAINTING</a:t>
            </a:r>
            <a:endParaRPr lang="en-US" altLang="zh-CN" sz="2000" b="1" dirty="0">
              <a:solidFill>
                <a:schemeClr val="tx1">
                  <a:lumMod val="95000"/>
                  <a:lumOff val="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sp>
        <p:nvSpPr>
          <p:cNvPr id="19" name="标题 1"/>
          <p:cNvSpPr>
            <a:spLocks noGrp="1"/>
          </p:cNvSpPr>
          <p:nvPr/>
        </p:nvSpPr>
        <p:spPr>
          <a:xfrm>
            <a:off x="721360" y="1723390"/>
            <a:ext cx="3409315" cy="10566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8000"/>
              </a:lnSpc>
            </a:pPr>
            <a:r>
              <a:rPr lang="zh-CN" altLang="en-US" b="1" i="1" kern="700" spc="200" dirty="0">
                <a:solidFill>
                  <a:schemeClr val="bg1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教学</a:t>
            </a:r>
            <a:r>
              <a:rPr lang="en-US" altLang="zh-CN" b="1" i="1" kern="700" spc="200" dirty="0">
                <a:solidFill>
                  <a:schemeClr val="bg1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PPT</a:t>
            </a:r>
            <a:endParaRPr lang="en-US" altLang="zh-CN" b="1" i="1" kern="700" spc="200" dirty="0">
              <a:solidFill>
                <a:schemeClr val="bg1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  <a:sym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89305" y="6179185"/>
            <a:ext cx="582295" cy="204470"/>
          </a:xfrm>
          <a:prstGeom prst="rect">
            <a:avLst/>
          </a:prstGeom>
          <a:solidFill>
            <a:srgbClr val="1B1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1530330" y="868680"/>
            <a:ext cx="214630" cy="1757680"/>
          </a:xfrm>
          <a:prstGeom prst="rect">
            <a:avLst/>
          </a:prstGeom>
          <a:solidFill>
            <a:srgbClr val="1B1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标题 1"/>
          <p:cNvSpPr>
            <a:spLocks noGrp="1"/>
          </p:cNvSpPr>
          <p:nvPr/>
        </p:nvSpPr>
        <p:spPr>
          <a:xfrm rot="5400000">
            <a:off x="10581005" y="1572895"/>
            <a:ext cx="2064385" cy="26543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lnSpc>
                <a:spcPts val="1800"/>
              </a:lnSpc>
            </a:pPr>
            <a:r>
              <a:rPr lang="en-US" altLang="zh-CN" sz="1200" spc="800" dirty="0">
                <a:solidFill>
                  <a:schemeClr val="bg1"/>
                </a:solidFill>
                <a:uFillTx/>
                <a:latin typeface="Source Han Sans CN Normal" panose="020B0A00000000000000" charset="-122"/>
                <a:ea typeface="Source Han Sans CN Normal" panose="020B0A00000000000000" charset="-122"/>
                <a:sym typeface="+mn-ea"/>
              </a:rPr>
              <a:t>KNOWLEDGE</a:t>
            </a:r>
            <a:endParaRPr lang="en-US" altLang="zh-CN" sz="1200" spc="800" dirty="0">
              <a:solidFill>
                <a:schemeClr val="bg1"/>
              </a:solidFill>
              <a:uFillTx/>
              <a:latin typeface="Source Han Sans CN Normal" panose="020B0A00000000000000" charset="-122"/>
              <a:ea typeface="Source Han Sans CN Normal" panose="020B0A00000000000000" charset="-122"/>
              <a:sym typeface="+mn-ea"/>
            </a:endParaRPr>
          </a:p>
        </p:txBody>
      </p:sp>
      <p:pic>
        <p:nvPicPr>
          <p:cNvPr id="6" name="图片 5" descr="组-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60215" y="1039495"/>
            <a:ext cx="5076825" cy="55791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图片 78" descr="b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685" y="-10795"/>
            <a:ext cx="12232005" cy="6880225"/>
          </a:xfrm>
          <a:prstGeom prst="rect">
            <a:avLst/>
          </a:prstGeom>
          <a:solidFill>
            <a:srgbClr val="F8F8F8"/>
          </a:solidFill>
        </p:spPr>
      </p:pic>
      <p:sp>
        <p:nvSpPr>
          <p:cNvPr id="4" name="矩形 3"/>
          <p:cNvSpPr/>
          <p:nvPr/>
        </p:nvSpPr>
        <p:spPr>
          <a:xfrm>
            <a:off x="-20320" y="6372225"/>
            <a:ext cx="12232640" cy="476885"/>
          </a:xfrm>
          <a:prstGeom prst="rect">
            <a:avLst/>
          </a:prstGeom>
          <a:gradFill>
            <a:gsLst>
              <a:gs pos="0">
                <a:srgbClr val="EC9668"/>
              </a:gs>
              <a:gs pos="100000">
                <a:srgbClr val="48BBB1">
                  <a:alpha val="20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1530330" y="858520"/>
            <a:ext cx="214630" cy="1757680"/>
          </a:xfrm>
          <a:prstGeom prst="rect">
            <a:avLst/>
          </a:prstGeom>
          <a:solidFill>
            <a:srgbClr val="1B1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标题 1"/>
          <p:cNvSpPr>
            <a:spLocks noGrp="1"/>
          </p:cNvSpPr>
          <p:nvPr/>
        </p:nvSpPr>
        <p:spPr>
          <a:xfrm rot="5400000">
            <a:off x="10587990" y="1638300"/>
            <a:ext cx="2049145" cy="26543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lnSpc>
                <a:spcPts val="1800"/>
              </a:lnSpc>
            </a:pPr>
            <a:r>
              <a:rPr lang="en-US" altLang="zh-CN" sz="1200" spc="800" dirty="0">
                <a:solidFill>
                  <a:schemeClr val="bg1"/>
                </a:solidFill>
                <a:uFillTx/>
                <a:latin typeface="Source Han Sans CN Normal" panose="020B0A00000000000000" charset="-122"/>
                <a:ea typeface="Source Han Sans CN Normal" panose="020B0A00000000000000" charset="-122"/>
                <a:sym typeface="+mn-ea"/>
              </a:rPr>
              <a:t>KNOWLEDGE</a:t>
            </a:r>
            <a:endParaRPr lang="en-US" altLang="zh-CN" sz="1200" spc="800" dirty="0">
              <a:solidFill>
                <a:schemeClr val="bg1"/>
              </a:solidFill>
              <a:uFillTx/>
              <a:latin typeface="Source Han Sans CN Normal" panose="020B0A00000000000000" charset="-122"/>
              <a:ea typeface="Source Han Sans CN Normal" panose="020B0A00000000000000" charset="-122"/>
              <a:sym typeface="+mn-ea"/>
            </a:endParaRPr>
          </a:p>
        </p:txBody>
      </p:sp>
      <p:sp>
        <p:nvSpPr>
          <p:cNvPr id="18" name="空心弧 17"/>
          <p:cNvSpPr/>
          <p:nvPr/>
        </p:nvSpPr>
        <p:spPr>
          <a:xfrm>
            <a:off x="940435" y="1437640"/>
            <a:ext cx="902335" cy="906780"/>
          </a:xfrm>
          <a:prstGeom prst="blockArc">
            <a:avLst>
              <a:gd name="adj1" fmla="val 12717518"/>
              <a:gd name="adj2" fmla="val 10303256"/>
              <a:gd name="adj3" fmla="val 3770"/>
            </a:avLst>
          </a:prstGeom>
          <a:gradFill>
            <a:gsLst>
              <a:gs pos="0">
                <a:srgbClr val="FA9A6D"/>
              </a:gs>
              <a:gs pos="100000">
                <a:srgbClr val="C7E2DC"/>
              </a:gs>
            </a:gsLst>
            <a:lin ang="5400000" scaled="0"/>
          </a:gradFill>
          <a:ln w="28575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918210" y="1725930"/>
            <a:ext cx="147955" cy="148590"/>
          </a:xfrm>
          <a:prstGeom prst="ellipse">
            <a:avLst/>
          </a:prstGeom>
          <a:gradFill>
            <a:gsLst>
              <a:gs pos="0">
                <a:srgbClr val="EC9668"/>
              </a:gs>
              <a:gs pos="100000">
                <a:srgbClr val="48BBB1">
                  <a:alpha val="50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092200" y="1591310"/>
            <a:ext cx="598805" cy="598805"/>
          </a:xfrm>
          <a:prstGeom prst="ellipse">
            <a:avLst/>
          </a:prstGeom>
          <a:solidFill>
            <a:srgbClr val="7BAE9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7" name="图片 86" descr="文档@1x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2370" y="1681480"/>
            <a:ext cx="418465" cy="418465"/>
          </a:xfrm>
          <a:prstGeom prst="rect">
            <a:avLst/>
          </a:prstGeom>
        </p:spPr>
      </p:pic>
      <p:sp>
        <p:nvSpPr>
          <p:cNvPr id="42" name="标题 1"/>
          <p:cNvSpPr>
            <a:spLocks noGrp="1"/>
          </p:cNvSpPr>
          <p:nvPr/>
        </p:nvSpPr>
        <p:spPr>
          <a:xfrm>
            <a:off x="2055495" y="1717675"/>
            <a:ext cx="3302635" cy="65849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1980"/>
              </a:lnSpc>
            </a:pPr>
            <a:r>
              <a:rPr lang="zh-CN" altLang="en-GB" sz="1400" dirty="0">
                <a:solidFill>
                  <a:schemeClr val="bg1">
                    <a:lumMod val="50000"/>
                  </a:schemeClr>
                </a:solidFill>
                <a:latin typeface="Source Han Sans CN Light" panose="020B0A00000000000000" pitchFamily="34" charset="-128"/>
                <a:ea typeface="Source Han Sans CN Light" panose="020B0A00000000000000" pitchFamily="34" charset="-128"/>
                <a:sym typeface="+mn-ea"/>
              </a:rPr>
              <a:t>请在这里输入您的文案，请在这里输入您的文案，请在这里输入您的文案</a:t>
            </a:r>
            <a:endParaRPr lang="zh-CN" altLang="en-GB" sz="1400" dirty="0">
              <a:solidFill>
                <a:schemeClr val="bg1">
                  <a:lumMod val="50000"/>
                </a:schemeClr>
              </a:solidFill>
              <a:latin typeface="Source Han Sans CN Light" panose="020B0A00000000000000" pitchFamily="34" charset="-128"/>
              <a:ea typeface="Source Han Sans CN Light" panose="020B0A00000000000000" pitchFamily="34" charset="-128"/>
              <a:sym typeface="+mn-ea"/>
            </a:endParaRPr>
          </a:p>
        </p:txBody>
      </p:sp>
      <p:sp>
        <p:nvSpPr>
          <p:cNvPr id="43" name="标题 1"/>
          <p:cNvSpPr>
            <a:spLocks noGrp="1"/>
          </p:cNvSpPr>
          <p:nvPr/>
        </p:nvSpPr>
        <p:spPr>
          <a:xfrm>
            <a:off x="2055495" y="1411605"/>
            <a:ext cx="998855" cy="3911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1980"/>
              </a:lnSpc>
            </a:pPr>
            <a:r>
              <a:rPr lang="zh-CN" altLang="en-GB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你的文案</a:t>
            </a:r>
            <a:endParaRPr lang="zh-CN" altLang="en-GB" sz="1600" b="1" dirty="0">
              <a:solidFill>
                <a:schemeClr val="tx1">
                  <a:lumMod val="95000"/>
                  <a:lumOff val="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sp>
        <p:nvSpPr>
          <p:cNvPr id="45" name="空心弧 44"/>
          <p:cNvSpPr/>
          <p:nvPr/>
        </p:nvSpPr>
        <p:spPr>
          <a:xfrm>
            <a:off x="940435" y="2910205"/>
            <a:ext cx="902335" cy="906780"/>
          </a:xfrm>
          <a:prstGeom prst="blockArc">
            <a:avLst>
              <a:gd name="adj1" fmla="val 12717518"/>
              <a:gd name="adj2" fmla="val 10303256"/>
              <a:gd name="adj3" fmla="val 3770"/>
            </a:avLst>
          </a:prstGeom>
          <a:gradFill>
            <a:gsLst>
              <a:gs pos="0">
                <a:srgbClr val="FA9A6D"/>
              </a:gs>
              <a:gs pos="100000">
                <a:srgbClr val="C7E2DC"/>
              </a:gs>
            </a:gsLst>
            <a:lin ang="5400000" scaled="0"/>
          </a:gradFill>
          <a:ln w="28575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918210" y="3198495"/>
            <a:ext cx="147955" cy="148590"/>
          </a:xfrm>
          <a:prstGeom prst="ellipse">
            <a:avLst/>
          </a:prstGeom>
          <a:gradFill>
            <a:gsLst>
              <a:gs pos="0">
                <a:srgbClr val="EC9668"/>
              </a:gs>
              <a:gs pos="100000">
                <a:srgbClr val="48BBB1">
                  <a:alpha val="50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1092200" y="3063875"/>
            <a:ext cx="598805" cy="598805"/>
          </a:xfrm>
          <a:prstGeom prst="ellipse">
            <a:avLst/>
          </a:prstGeom>
          <a:solidFill>
            <a:srgbClr val="7BAE9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9" name="标题 1"/>
          <p:cNvSpPr>
            <a:spLocks noGrp="1"/>
          </p:cNvSpPr>
          <p:nvPr/>
        </p:nvSpPr>
        <p:spPr>
          <a:xfrm>
            <a:off x="2055495" y="3169285"/>
            <a:ext cx="3302635" cy="65849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1980"/>
              </a:lnSpc>
            </a:pPr>
            <a:r>
              <a:rPr lang="zh-CN" altLang="en-GB" sz="1400" dirty="0">
                <a:solidFill>
                  <a:schemeClr val="bg1">
                    <a:lumMod val="50000"/>
                  </a:schemeClr>
                </a:solidFill>
                <a:latin typeface="Source Han Sans CN Light" panose="020B0A00000000000000" pitchFamily="34" charset="-128"/>
                <a:ea typeface="Source Han Sans CN Light" panose="020B0A00000000000000" pitchFamily="34" charset="-128"/>
                <a:sym typeface="+mn-ea"/>
              </a:rPr>
              <a:t>请在这里输入您的文案，请在这里输入您的文案，请在这里输入您的文案</a:t>
            </a:r>
            <a:endParaRPr lang="zh-CN" altLang="en-GB" sz="1400" dirty="0">
              <a:solidFill>
                <a:schemeClr val="bg1">
                  <a:lumMod val="50000"/>
                </a:schemeClr>
              </a:solidFill>
              <a:latin typeface="Source Han Sans CN Light" panose="020B0A00000000000000" pitchFamily="34" charset="-128"/>
              <a:ea typeface="Source Han Sans CN Light" panose="020B0A00000000000000" pitchFamily="34" charset="-128"/>
              <a:sym typeface="+mn-ea"/>
            </a:endParaRPr>
          </a:p>
        </p:txBody>
      </p:sp>
      <p:sp>
        <p:nvSpPr>
          <p:cNvPr id="50" name="标题 1"/>
          <p:cNvSpPr>
            <a:spLocks noGrp="1"/>
          </p:cNvSpPr>
          <p:nvPr/>
        </p:nvSpPr>
        <p:spPr>
          <a:xfrm>
            <a:off x="2055495" y="2854960"/>
            <a:ext cx="998855" cy="3911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1980"/>
              </a:lnSpc>
            </a:pPr>
            <a:r>
              <a:rPr lang="zh-CN" altLang="en-GB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你的文案</a:t>
            </a:r>
            <a:endParaRPr lang="zh-CN" altLang="en-GB" sz="1600" b="1" dirty="0">
              <a:solidFill>
                <a:schemeClr val="tx1">
                  <a:lumMod val="95000"/>
                  <a:lumOff val="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sp>
        <p:nvSpPr>
          <p:cNvPr id="52" name="空心弧 51"/>
          <p:cNvSpPr/>
          <p:nvPr/>
        </p:nvSpPr>
        <p:spPr>
          <a:xfrm>
            <a:off x="940435" y="4410710"/>
            <a:ext cx="902335" cy="906780"/>
          </a:xfrm>
          <a:prstGeom prst="blockArc">
            <a:avLst>
              <a:gd name="adj1" fmla="val 12717518"/>
              <a:gd name="adj2" fmla="val 10303256"/>
              <a:gd name="adj3" fmla="val 3770"/>
            </a:avLst>
          </a:prstGeom>
          <a:gradFill>
            <a:gsLst>
              <a:gs pos="0">
                <a:srgbClr val="FA9A6D"/>
              </a:gs>
              <a:gs pos="100000">
                <a:srgbClr val="C7E2DC"/>
              </a:gs>
            </a:gsLst>
            <a:lin ang="5400000" scaled="0"/>
          </a:gradFill>
          <a:ln w="28575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918210" y="4699000"/>
            <a:ext cx="147955" cy="148590"/>
          </a:xfrm>
          <a:prstGeom prst="ellipse">
            <a:avLst/>
          </a:prstGeom>
          <a:gradFill>
            <a:gsLst>
              <a:gs pos="0">
                <a:srgbClr val="EC9668"/>
              </a:gs>
              <a:gs pos="100000">
                <a:srgbClr val="48BBB1">
                  <a:alpha val="50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1092200" y="4564380"/>
            <a:ext cx="598805" cy="598805"/>
          </a:xfrm>
          <a:prstGeom prst="ellipse">
            <a:avLst/>
          </a:prstGeom>
          <a:solidFill>
            <a:srgbClr val="7BAE9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6" name="标题 1"/>
          <p:cNvSpPr>
            <a:spLocks noGrp="1"/>
          </p:cNvSpPr>
          <p:nvPr/>
        </p:nvSpPr>
        <p:spPr>
          <a:xfrm>
            <a:off x="2055495" y="4699000"/>
            <a:ext cx="3302635" cy="65849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1980"/>
              </a:lnSpc>
            </a:pPr>
            <a:r>
              <a:rPr lang="zh-CN" altLang="en-GB" sz="1400" dirty="0">
                <a:solidFill>
                  <a:schemeClr val="bg1">
                    <a:lumMod val="50000"/>
                  </a:schemeClr>
                </a:solidFill>
                <a:latin typeface="Source Han Sans CN Light" panose="020B0A00000000000000" pitchFamily="34" charset="-128"/>
                <a:ea typeface="Source Han Sans CN Light" panose="020B0A00000000000000" pitchFamily="34" charset="-128"/>
                <a:sym typeface="+mn-ea"/>
              </a:rPr>
              <a:t>请在这里输入您的文案，请在这里输入您的文案，请在这里输入您的文案</a:t>
            </a:r>
            <a:endParaRPr lang="zh-CN" altLang="en-GB" sz="1400" dirty="0">
              <a:solidFill>
                <a:schemeClr val="bg1">
                  <a:lumMod val="50000"/>
                </a:schemeClr>
              </a:solidFill>
              <a:latin typeface="Source Han Sans CN Light" panose="020B0A00000000000000" pitchFamily="34" charset="-128"/>
              <a:ea typeface="Source Han Sans CN Light" panose="020B0A00000000000000" pitchFamily="34" charset="-128"/>
              <a:sym typeface="+mn-ea"/>
            </a:endParaRPr>
          </a:p>
        </p:txBody>
      </p:sp>
      <p:sp>
        <p:nvSpPr>
          <p:cNvPr id="57" name="标题 1"/>
          <p:cNvSpPr>
            <a:spLocks noGrp="1"/>
          </p:cNvSpPr>
          <p:nvPr/>
        </p:nvSpPr>
        <p:spPr>
          <a:xfrm>
            <a:off x="2055495" y="4384675"/>
            <a:ext cx="998855" cy="3911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1980"/>
              </a:lnSpc>
            </a:pPr>
            <a:r>
              <a:rPr lang="zh-CN" altLang="en-GB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你的文案</a:t>
            </a:r>
            <a:endParaRPr lang="zh-CN" altLang="en-GB" sz="1600" b="1" dirty="0">
              <a:solidFill>
                <a:schemeClr val="tx1">
                  <a:lumMod val="95000"/>
                  <a:lumOff val="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sp>
        <p:nvSpPr>
          <p:cNvPr id="59" name="空心弧 58"/>
          <p:cNvSpPr/>
          <p:nvPr/>
        </p:nvSpPr>
        <p:spPr>
          <a:xfrm>
            <a:off x="6092825" y="1473835"/>
            <a:ext cx="902335" cy="906780"/>
          </a:xfrm>
          <a:prstGeom prst="blockArc">
            <a:avLst>
              <a:gd name="adj1" fmla="val 12717518"/>
              <a:gd name="adj2" fmla="val 10303256"/>
              <a:gd name="adj3" fmla="val 3770"/>
            </a:avLst>
          </a:prstGeom>
          <a:gradFill>
            <a:gsLst>
              <a:gs pos="0">
                <a:srgbClr val="FA9A6D"/>
              </a:gs>
              <a:gs pos="100000">
                <a:srgbClr val="C7E2DC"/>
              </a:gs>
            </a:gsLst>
            <a:lin ang="5400000" scaled="0"/>
          </a:gradFill>
          <a:ln w="28575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6070600" y="1762125"/>
            <a:ext cx="147955" cy="148590"/>
          </a:xfrm>
          <a:prstGeom prst="ellipse">
            <a:avLst/>
          </a:prstGeom>
          <a:gradFill>
            <a:gsLst>
              <a:gs pos="0">
                <a:srgbClr val="EC9668"/>
              </a:gs>
              <a:gs pos="100000">
                <a:srgbClr val="48BBB1">
                  <a:alpha val="50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6244590" y="1627505"/>
            <a:ext cx="598805" cy="598805"/>
          </a:xfrm>
          <a:prstGeom prst="ellipse">
            <a:avLst/>
          </a:prstGeom>
          <a:solidFill>
            <a:srgbClr val="7BAE9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3" name="标题 1"/>
          <p:cNvSpPr>
            <a:spLocks noGrp="1"/>
          </p:cNvSpPr>
          <p:nvPr/>
        </p:nvSpPr>
        <p:spPr>
          <a:xfrm>
            <a:off x="7207885" y="1746885"/>
            <a:ext cx="3302635" cy="65849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1980"/>
              </a:lnSpc>
            </a:pPr>
            <a:r>
              <a:rPr lang="zh-CN" altLang="en-GB" sz="1400" dirty="0">
                <a:solidFill>
                  <a:schemeClr val="bg1">
                    <a:lumMod val="50000"/>
                  </a:schemeClr>
                </a:solidFill>
                <a:latin typeface="Source Han Sans CN Light" panose="020B0A00000000000000" pitchFamily="34" charset="-128"/>
                <a:ea typeface="Source Han Sans CN Light" panose="020B0A00000000000000" pitchFamily="34" charset="-128"/>
                <a:sym typeface="+mn-ea"/>
              </a:rPr>
              <a:t>请在这里输入您的文案，请在这里输入您的文案，请在这里输入您的文案</a:t>
            </a:r>
            <a:endParaRPr lang="zh-CN" altLang="en-GB" sz="1400" dirty="0">
              <a:solidFill>
                <a:schemeClr val="bg1">
                  <a:lumMod val="50000"/>
                </a:schemeClr>
              </a:solidFill>
              <a:latin typeface="Source Han Sans CN Light" panose="020B0A00000000000000" pitchFamily="34" charset="-128"/>
              <a:ea typeface="Source Han Sans CN Light" panose="020B0A00000000000000" pitchFamily="34" charset="-128"/>
              <a:sym typeface="+mn-ea"/>
            </a:endParaRPr>
          </a:p>
        </p:txBody>
      </p:sp>
      <p:sp>
        <p:nvSpPr>
          <p:cNvPr id="64" name="标题 1"/>
          <p:cNvSpPr>
            <a:spLocks noGrp="1"/>
          </p:cNvSpPr>
          <p:nvPr/>
        </p:nvSpPr>
        <p:spPr>
          <a:xfrm>
            <a:off x="7207885" y="1440815"/>
            <a:ext cx="998855" cy="3911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1980"/>
              </a:lnSpc>
            </a:pPr>
            <a:r>
              <a:rPr lang="zh-CN" altLang="en-GB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你的文案</a:t>
            </a:r>
            <a:endParaRPr lang="zh-CN" altLang="en-GB" sz="1600" b="1" dirty="0">
              <a:solidFill>
                <a:schemeClr val="tx1">
                  <a:lumMod val="95000"/>
                  <a:lumOff val="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sp>
        <p:nvSpPr>
          <p:cNvPr id="66" name="空心弧 65"/>
          <p:cNvSpPr/>
          <p:nvPr/>
        </p:nvSpPr>
        <p:spPr>
          <a:xfrm>
            <a:off x="6092825" y="2910205"/>
            <a:ext cx="902335" cy="906780"/>
          </a:xfrm>
          <a:prstGeom prst="blockArc">
            <a:avLst>
              <a:gd name="adj1" fmla="val 12717518"/>
              <a:gd name="adj2" fmla="val 10303256"/>
              <a:gd name="adj3" fmla="val 3770"/>
            </a:avLst>
          </a:prstGeom>
          <a:gradFill>
            <a:gsLst>
              <a:gs pos="0">
                <a:srgbClr val="FA9A6D"/>
              </a:gs>
              <a:gs pos="100000">
                <a:srgbClr val="C7E2DC"/>
              </a:gs>
            </a:gsLst>
            <a:lin ang="5400000" scaled="0"/>
          </a:gradFill>
          <a:ln w="28575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6070600" y="3198495"/>
            <a:ext cx="147955" cy="148590"/>
          </a:xfrm>
          <a:prstGeom prst="ellipse">
            <a:avLst/>
          </a:prstGeom>
          <a:gradFill>
            <a:gsLst>
              <a:gs pos="0">
                <a:srgbClr val="EC9668"/>
              </a:gs>
              <a:gs pos="100000">
                <a:srgbClr val="48BBB1">
                  <a:alpha val="50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6244590" y="3063875"/>
            <a:ext cx="598805" cy="598805"/>
          </a:xfrm>
          <a:prstGeom prst="ellipse">
            <a:avLst/>
          </a:prstGeom>
          <a:solidFill>
            <a:srgbClr val="7BAE9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0" name="标题 1"/>
          <p:cNvSpPr>
            <a:spLocks noGrp="1"/>
          </p:cNvSpPr>
          <p:nvPr/>
        </p:nvSpPr>
        <p:spPr>
          <a:xfrm>
            <a:off x="7207885" y="3198495"/>
            <a:ext cx="3302635" cy="65849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1980"/>
              </a:lnSpc>
            </a:pPr>
            <a:r>
              <a:rPr lang="zh-CN" altLang="en-GB" sz="1400" dirty="0">
                <a:solidFill>
                  <a:schemeClr val="bg1">
                    <a:lumMod val="50000"/>
                  </a:schemeClr>
                </a:solidFill>
                <a:latin typeface="Source Han Sans CN Light" panose="020B0A00000000000000" pitchFamily="34" charset="-128"/>
                <a:ea typeface="Source Han Sans CN Light" panose="020B0A00000000000000" pitchFamily="34" charset="-128"/>
                <a:sym typeface="+mn-ea"/>
              </a:rPr>
              <a:t>请在这里输入您的文案，请在这里输入您的文案，请在这里输入您的文案</a:t>
            </a:r>
            <a:endParaRPr lang="zh-CN" altLang="en-GB" sz="1400" dirty="0">
              <a:solidFill>
                <a:schemeClr val="bg1">
                  <a:lumMod val="50000"/>
                </a:schemeClr>
              </a:solidFill>
              <a:latin typeface="Source Han Sans CN Light" panose="020B0A00000000000000" pitchFamily="34" charset="-128"/>
              <a:ea typeface="Source Han Sans CN Light" panose="020B0A00000000000000" pitchFamily="34" charset="-128"/>
              <a:sym typeface="+mn-ea"/>
            </a:endParaRPr>
          </a:p>
        </p:txBody>
      </p:sp>
      <p:sp>
        <p:nvSpPr>
          <p:cNvPr id="71" name="标题 1"/>
          <p:cNvSpPr>
            <a:spLocks noGrp="1"/>
          </p:cNvSpPr>
          <p:nvPr/>
        </p:nvSpPr>
        <p:spPr>
          <a:xfrm>
            <a:off x="7207885" y="2884170"/>
            <a:ext cx="998855" cy="3911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1980"/>
              </a:lnSpc>
            </a:pPr>
            <a:r>
              <a:rPr lang="zh-CN" altLang="en-GB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你的文案</a:t>
            </a:r>
            <a:endParaRPr lang="zh-CN" altLang="en-GB" sz="1600" b="1" dirty="0">
              <a:solidFill>
                <a:schemeClr val="tx1">
                  <a:lumMod val="95000"/>
                  <a:lumOff val="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sp>
        <p:nvSpPr>
          <p:cNvPr id="73" name="空心弧 72"/>
          <p:cNvSpPr/>
          <p:nvPr/>
        </p:nvSpPr>
        <p:spPr>
          <a:xfrm>
            <a:off x="6092825" y="4439920"/>
            <a:ext cx="902335" cy="906780"/>
          </a:xfrm>
          <a:prstGeom prst="blockArc">
            <a:avLst>
              <a:gd name="adj1" fmla="val 12717518"/>
              <a:gd name="adj2" fmla="val 10303256"/>
              <a:gd name="adj3" fmla="val 3770"/>
            </a:avLst>
          </a:prstGeom>
          <a:gradFill>
            <a:gsLst>
              <a:gs pos="0">
                <a:srgbClr val="FA9A6D"/>
              </a:gs>
              <a:gs pos="100000">
                <a:srgbClr val="C7E2DC"/>
              </a:gs>
            </a:gsLst>
            <a:lin ang="5400000" scaled="0"/>
          </a:gradFill>
          <a:ln w="28575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6070600" y="4728210"/>
            <a:ext cx="147955" cy="148590"/>
          </a:xfrm>
          <a:prstGeom prst="ellipse">
            <a:avLst/>
          </a:prstGeom>
          <a:gradFill>
            <a:gsLst>
              <a:gs pos="0">
                <a:srgbClr val="EC9668"/>
              </a:gs>
              <a:gs pos="100000">
                <a:srgbClr val="48BBB1">
                  <a:alpha val="50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6244590" y="4593590"/>
            <a:ext cx="598805" cy="598805"/>
          </a:xfrm>
          <a:prstGeom prst="ellipse">
            <a:avLst/>
          </a:prstGeom>
          <a:solidFill>
            <a:srgbClr val="7BAE9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7" name="标题 1"/>
          <p:cNvSpPr>
            <a:spLocks noGrp="1"/>
          </p:cNvSpPr>
          <p:nvPr/>
        </p:nvSpPr>
        <p:spPr>
          <a:xfrm>
            <a:off x="7207885" y="4728210"/>
            <a:ext cx="3302635" cy="65849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1980"/>
              </a:lnSpc>
            </a:pPr>
            <a:r>
              <a:rPr lang="zh-CN" altLang="en-GB" sz="1400" dirty="0">
                <a:solidFill>
                  <a:schemeClr val="bg1">
                    <a:lumMod val="50000"/>
                  </a:schemeClr>
                </a:solidFill>
                <a:latin typeface="Source Han Sans CN Light" panose="020B0A00000000000000" pitchFamily="34" charset="-128"/>
                <a:ea typeface="Source Han Sans CN Light" panose="020B0A00000000000000" pitchFamily="34" charset="-128"/>
                <a:sym typeface="+mn-ea"/>
              </a:rPr>
              <a:t>请在这里输入您的文案，请在这里输入您的文案，请在这里输入您的文案</a:t>
            </a:r>
            <a:endParaRPr lang="zh-CN" altLang="en-GB" sz="1400" dirty="0">
              <a:solidFill>
                <a:schemeClr val="bg1">
                  <a:lumMod val="50000"/>
                </a:schemeClr>
              </a:solidFill>
              <a:latin typeface="Source Han Sans CN Light" panose="020B0A00000000000000" pitchFamily="34" charset="-128"/>
              <a:ea typeface="Source Han Sans CN Light" panose="020B0A00000000000000" pitchFamily="34" charset="-128"/>
              <a:sym typeface="+mn-ea"/>
            </a:endParaRPr>
          </a:p>
        </p:txBody>
      </p:sp>
      <p:sp>
        <p:nvSpPr>
          <p:cNvPr id="78" name="标题 1"/>
          <p:cNvSpPr>
            <a:spLocks noGrp="1"/>
          </p:cNvSpPr>
          <p:nvPr/>
        </p:nvSpPr>
        <p:spPr>
          <a:xfrm>
            <a:off x="7207885" y="4413885"/>
            <a:ext cx="998855" cy="3911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1980"/>
              </a:lnSpc>
            </a:pPr>
            <a:r>
              <a:rPr lang="zh-CN" altLang="en-GB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你的文案</a:t>
            </a:r>
            <a:endParaRPr lang="zh-CN" altLang="en-GB" sz="1600" b="1" dirty="0">
              <a:solidFill>
                <a:schemeClr val="tx1">
                  <a:lumMod val="95000"/>
                  <a:lumOff val="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pic>
        <p:nvPicPr>
          <p:cNvPr id="88" name="图片 87" descr="锁@1x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0470" y="3154045"/>
            <a:ext cx="342900" cy="404495"/>
          </a:xfrm>
          <a:prstGeom prst="rect">
            <a:avLst/>
          </a:prstGeom>
        </p:spPr>
      </p:pic>
      <p:pic>
        <p:nvPicPr>
          <p:cNvPr id="89" name="图片 88" descr="云@1x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0465" y="4667250"/>
            <a:ext cx="436880" cy="415290"/>
          </a:xfrm>
          <a:prstGeom prst="rect">
            <a:avLst/>
          </a:prstGeom>
        </p:spPr>
      </p:pic>
      <p:pic>
        <p:nvPicPr>
          <p:cNvPr id="80" name="图片 79" descr="饼图@1x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22695" y="1697990"/>
            <a:ext cx="447040" cy="438785"/>
          </a:xfrm>
          <a:prstGeom prst="rect">
            <a:avLst/>
          </a:prstGeom>
        </p:spPr>
      </p:pic>
      <p:pic>
        <p:nvPicPr>
          <p:cNvPr id="81" name="图片 80" descr="合集@1x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50000" y="3169285"/>
            <a:ext cx="394970" cy="394970"/>
          </a:xfrm>
          <a:prstGeom prst="rect">
            <a:avLst/>
          </a:prstGeom>
        </p:spPr>
      </p:pic>
      <p:pic>
        <p:nvPicPr>
          <p:cNvPr id="92" name="图片 91" descr="对话@1x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10630" y="4740275"/>
            <a:ext cx="466090" cy="34671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 descr="b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890" y="-10795"/>
            <a:ext cx="12232005" cy="6880225"/>
          </a:xfrm>
          <a:prstGeom prst="rect">
            <a:avLst/>
          </a:prstGeom>
          <a:solidFill>
            <a:srgbClr val="F8F8F8"/>
          </a:solidFill>
        </p:spPr>
      </p:pic>
      <p:sp>
        <p:nvSpPr>
          <p:cNvPr id="30" name="标题 1"/>
          <p:cNvSpPr>
            <a:spLocks noGrp="1"/>
          </p:cNvSpPr>
          <p:nvPr/>
        </p:nvSpPr>
        <p:spPr>
          <a:xfrm>
            <a:off x="556260" y="3806825"/>
            <a:ext cx="4387850" cy="1752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2080"/>
              </a:lnSpc>
            </a:pPr>
            <a:r>
              <a:rPr lang="zh-CN" alt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CN Light" panose="020B0A00000000000000" charset="-122"/>
                <a:ea typeface="Source Han Sans CN Light" panose="020B0A00000000000000" charset="-122"/>
                <a:sym typeface="+mn-ea"/>
              </a:rPr>
              <a:t>请在这里输入您的文案，请在这里输入您的文案，请在这里输入您的文案，请在这里输入您的文案，请在这里输入您的文案，请在这里输入您的文案，请在这里输入您的文案，请在这里输入您的文案，请在这里输入您的文案，请在这里输入您的文案，请在这里输入您的文案</a:t>
            </a:r>
            <a:endParaRPr lang="zh-CN" altLang="en-GB" sz="1400" dirty="0">
              <a:solidFill>
                <a:schemeClr val="tx1">
                  <a:lumMod val="50000"/>
                  <a:lumOff val="50000"/>
                </a:schemeClr>
              </a:solidFill>
              <a:latin typeface="Source Han Sans CN Light" panose="020B0A00000000000000" charset="-122"/>
              <a:ea typeface="Source Han Sans CN Light" panose="020B0A00000000000000" charset="-122"/>
              <a:sym typeface="+mn-ea"/>
            </a:endParaRPr>
          </a:p>
        </p:txBody>
      </p:sp>
      <p:sp>
        <p:nvSpPr>
          <p:cNvPr id="8" name="标题 1"/>
          <p:cNvSpPr>
            <a:spLocks noGrp="1"/>
          </p:cNvSpPr>
          <p:nvPr/>
        </p:nvSpPr>
        <p:spPr>
          <a:xfrm>
            <a:off x="556260" y="1142365"/>
            <a:ext cx="3458845" cy="847090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6000"/>
              </a:lnSpc>
            </a:pPr>
            <a:r>
              <a:rPr lang="zh-CN" altLang="en-GB" sz="4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输入你的标题</a:t>
            </a:r>
            <a:endParaRPr lang="zh-CN" altLang="en-GB" sz="4200" b="1" dirty="0">
              <a:solidFill>
                <a:schemeClr val="tx1">
                  <a:lumMod val="95000"/>
                  <a:lumOff val="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  <a:sym typeface="+mn-ea"/>
            </a:endParaRPr>
          </a:p>
        </p:txBody>
      </p:sp>
      <p:sp>
        <p:nvSpPr>
          <p:cNvPr id="46" name="圆角矩形 45"/>
          <p:cNvSpPr/>
          <p:nvPr/>
        </p:nvSpPr>
        <p:spPr>
          <a:xfrm rot="5400000">
            <a:off x="6631940" y="1690370"/>
            <a:ext cx="484505" cy="1826260"/>
          </a:xfrm>
          <a:prstGeom prst="roundRect">
            <a:avLst/>
          </a:prstGeom>
          <a:gradFill>
            <a:gsLst>
              <a:gs pos="0">
                <a:srgbClr val="EC9668">
                  <a:alpha val="34000"/>
                </a:srgbClr>
              </a:gs>
              <a:gs pos="100000">
                <a:srgbClr val="48BBB1">
                  <a:alpha val="100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0" name="圆角矩形 59"/>
          <p:cNvSpPr/>
          <p:nvPr/>
        </p:nvSpPr>
        <p:spPr>
          <a:xfrm rot="5400000">
            <a:off x="6510020" y="2689225"/>
            <a:ext cx="491490" cy="1588770"/>
          </a:xfrm>
          <a:prstGeom prst="roundRect">
            <a:avLst/>
          </a:prstGeom>
          <a:gradFill>
            <a:gsLst>
              <a:gs pos="0">
                <a:srgbClr val="EC9668">
                  <a:alpha val="34000"/>
                </a:srgbClr>
              </a:gs>
              <a:gs pos="100000">
                <a:srgbClr val="48BBB1">
                  <a:alpha val="100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2" name="圆角矩形 61"/>
          <p:cNvSpPr/>
          <p:nvPr/>
        </p:nvSpPr>
        <p:spPr>
          <a:xfrm rot="5400000">
            <a:off x="7202805" y="2899410"/>
            <a:ext cx="492125" cy="2975610"/>
          </a:xfrm>
          <a:prstGeom prst="roundRect">
            <a:avLst/>
          </a:prstGeom>
          <a:gradFill>
            <a:gsLst>
              <a:gs pos="0">
                <a:srgbClr val="EC9668">
                  <a:alpha val="34000"/>
                </a:srgbClr>
              </a:gs>
              <a:gs pos="100000">
                <a:srgbClr val="48BBB1">
                  <a:alpha val="100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4" name="圆角矩形 63"/>
          <p:cNvSpPr/>
          <p:nvPr/>
        </p:nvSpPr>
        <p:spPr>
          <a:xfrm rot="5400000">
            <a:off x="7827010" y="3174365"/>
            <a:ext cx="508635" cy="4287520"/>
          </a:xfrm>
          <a:prstGeom prst="roundRect">
            <a:avLst/>
          </a:prstGeom>
          <a:gradFill>
            <a:gsLst>
              <a:gs pos="0">
                <a:srgbClr val="EC9668">
                  <a:alpha val="34000"/>
                </a:srgbClr>
              </a:gs>
              <a:gs pos="100000">
                <a:srgbClr val="48BBB1">
                  <a:alpha val="100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6" name="圆角矩形 65"/>
          <p:cNvSpPr/>
          <p:nvPr/>
        </p:nvSpPr>
        <p:spPr>
          <a:xfrm rot="5400000">
            <a:off x="6957060" y="460375"/>
            <a:ext cx="508000" cy="2499995"/>
          </a:xfrm>
          <a:prstGeom prst="roundRect">
            <a:avLst/>
          </a:prstGeom>
          <a:gradFill>
            <a:gsLst>
              <a:gs pos="0">
                <a:srgbClr val="EC9668">
                  <a:alpha val="34000"/>
                </a:srgbClr>
              </a:gs>
              <a:gs pos="100000">
                <a:srgbClr val="48BBB1">
                  <a:alpha val="100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0" name="圆角矩形 79"/>
          <p:cNvSpPr/>
          <p:nvPr/>
        </p:nvSpPr>
        <p:spPr>
          <a:xfrm rot="5400000">
            <a:off x="6840220" y="4185285"/>
            <a:ext cx="508000" cy="2266315"/>
          </a:xfrm>
          <a:prstGeom prst="roundRect">
            <a:avLst/>
          </a:prstGeom>
          <a:solidFill>
            <a:srgbClr val="6CAE9B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1" name="圆角矩形 80"/>
          <p:cNvSpPr/>
          <p:nvPr/>
        </p:nvSpPr>
        <p:spPr>
          <a:xfrm rot="5400000">
            <a:off x="6278245" y="3823970"/>
            <a:ext cx="492125" cy="1126490"/>
          </a:xfrm>
          <a:prstGeom prst="roundRect">
            <a:avLst/>
          </a:prstGeom>
          <a:solidFill>
            <a:srgbClr val="6CAE9B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2" name="圆角矩形 81"/>
          <p:cNvSpPr/>
          <p:nvPr/>
        </p:nvSpPr>
        <p:spPr>
          <a:xfrm rot="5400000">
            <a:off x="5995670" y="3202940"/>
            <a:ext cx="492125" cy="561340"/>
          </a:xfrm>
          <a:prstGeom prst="roundRect">
            <a:avLst/>
          </a:prstGeom>
          <a:solidFill>
            <a:srgbClr val="6CAE9B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3" name="圆角矩形 82"/>
          <p:cNvSpPr/>
          <p:nvPr/>
        </p:nvSpPr>
        <p:spPr>
          <a:xfrm rot="5400000">
            <a:off x="6087110" y="2235200"/>
            <a:ext cx="484505" cy="736600"/>
          </a:xfrm>
          <a:prstGeom prst="roundRect">
            <a:avLst/>
          </a:prstGeom>
          <a:solidFill>
            <a:srgbClr val="6CAE9B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4" name="圆角矩形 83"/>
          <p:cNvSpPr/>
          <p:nvPr/>
        </p:nvSpPr>
        <p:spPr>
          <a:xfrm rot="5400000">
            <a:off x="6369050" y="1048385"/>
            <a:ext cx="508000" cy="1323975"/>
          </a:xfrm>
          <a:prstGeom prst="roundRect">
            <a:avLst/>
          </a:prstGeom>
          <a:solidFill>
            <a:srgbClr val="6CAE9B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标题 1"/>
          <p:cNvSpPr>
            <a:spLocks noGrp="1"/>
          </p:cNvSpPr>
          <p:nvPr/>
        </p:nvSpPr>
        <p:spPr>
          <a:xfrm>
            <a:off x="556260" y="2073910"/>
            <a:ext cx="4387850" cy="154114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2080"/>
              </a:lnSpc>
            </a:pPr>
            <a:r>
              <a:rPr lang="zh-CN" alt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CN Light" panose="020B0A00000000000000" charset="-122"/>
                <a:ea typeface="Source Han Sans CN Light" panose="020B0A00000000000000" charset="-122"/>
                <a:sym typeface="+mn-ea"/>
              </a:rPr>
              <a:t>请在这里输入您的文案，请在这里输入您的文案，请在这里输入您的文案，请在这里输入您的文案，请在这里输入您的文案，请在这里输入您的文案，请在这里输入您的文案，请在这里输入您的文案，请在这里输入您的文案</a:t>
            </a:r>
            <a:endParaRPr lang="zh-CN" altLang="en-GB" sz="1400" dirty="0">
              <a:solidFill>
                <a:schemeClr val="tx1">
                  <a:lumMod val="50000"/>
                  <a:lumOff val="50000"/>
                </a:schemeClr>
              </a:solidFill>
              <a:latin typeface="Source Han Sans CN Light" panose="020B0A00000000000000" charset="-122"/>
              <a:ea typeface="Source Han Sans CN Light" panose="020B0A00000000000000" charset="-122"/>
              <a:sym typeface="+mn-ea"/>
            </a:endParaRPr>
          </a:p>
        </p:txBody>
      </p:sp>
      <p:sp>
        <p:nvSpPr>
          <p:cNvPr id="19" name="标题 1"/>
          <p:cNvSpPr>
            <a:spLocks noGrp="1"/>
          </p:cNvSpPr>
          <p:nvPr/>
        </p:nvSpPr>
        <p:spPr>
          <a:xfrm>
            <a:off x="8618220" y="1530350"/>
            <a:ext cx="1351915" cy="36068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2080"/>
              </a:lnSpc>
            </a:pPr>
            <a:r>
              <a:rPr lang="zh-CN" alt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CN Light" panose="020B0A00000000000000" charset="-122"/>
                <a:ea typeface="Source Han Sans CN Light" panose="020B0A00000000000000" charset="-122"/>
                <a:sym typeface="+mn-ea"/>
              </a:rPr>
              <a:t>输入您的文案</a:t>
            </a:r>
            <a:endParaRPr lang="zh-CN" altLang="en-GB" sz="1400" dirty="0">
              <a:solidFill>
                <a:schemeClr val="tx1">
                  <a:lumMod val="50000"/>
                  <a:lumOff val="50000"/>
                </a:schemeClr>
              </a:solidFill>
              <a:latin typeface="Source Han Sans CN Light" panose="020B0A00000000000000" charset="-122"/>
              <a:ea typeface="Source Han Sans CN Light" panose="020B0A00000000000000" charset="-122"/>
              <a:sym typeface="+mn-ea"/>
            </a:endParaRPr>
          </a:p>
        </p:txBody>
      </p:sp>
      <p:sp>
        <p:nvSpPr>
          <p:cNvPr id="21" name="标题 1"/>
          <p:cNvSpPr>
            <a:spLocks noGrp="1"/>
          </p:cNvSpPr>
          <p:nvPr/>
        </p:nvSpPr>
        <p:spPr>
          <a:xfrm>
            <a:off x="7907020" y="2409825"/>
            <a:ext cx="1351915" cy="36068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2080"/>
              </a:lnSpc>
            </a:pPr>
            <a:r>
              <a:rPr lang="zh-CN" alt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CN Light" panose="020B0A00000000000000" charset="-122"/>
                <a:ea typeface="Source Han Sans CN Light" panose="020B0A00000000000000" charset="-122"/>
                <a:sym typeface="+mn-ea"/>
              </a:rPr>
              <a:t>输入您的文案</a:t>
            </a:r>
            <a:endParaRPr lang="zh-CN" altLang="en-GB" sz="1400" dirty="0">
              <a:solidFill>
                <a:schemeClr val="tx1">
                  <a:lumMod val="50000"/>
                  <a:lumOff val="50000"/>
                </a:schemeClr>
              </a:solidFill>
              <a:latin typeface="Source Han Sans CN Light" panose="020B0A00000000000000" charset="-122"/>
              <a:ea typeface="Source Han Sans CN Light" panose="020B0A00000000000000" charset="-122"/>
              <a:sym typeface="+mn-ea"/>
            </a:endParaRPr>
          </a:p>
        </p:txBody>
      </p:sp>
      <p:sp>
        <p:nvSpPr>
          <p:cNvPr id="22" name="标题 1"/>
          <p:cNvSpPr>
            <a:spLocks noGrp="1"/>
          </p:cNvSpPr>
          <p:nvPr/>
        </p:nvSpPr>
        <p:spPr>
          <a:xfrm>
            <a:off x="7691755" y="3277235"/>
            <a:ext cx="1351915" cy="36068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2080"/>
              </a:lnSpc>
            </a:pPr>
            <a:r>
              <a:rPr lang="zh-CN" alt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CN Light" panose="020B0A00000000000000" charset="-122"/>
                <a:ea typeface="Source Han Sans CN Light" panose="020B0A00000000000000" charset="-122"/>
                <a:sym typeface="+mn-ea"/>
              </a:rPr>
              <a:t>输入您的文案</a:t>
            </a:r>
            <a:endParaRPr lang="zh-CN" altLang="en-GB" sz="1400" dirty="0">
              <a:solidFill>
                <a:schemeClr val="tx1">
                  <a:lumMod val="50000"/>
                  <a:lumOff val="50000"/>
                </a:schemeClr>
              </a:solidFill>
              <a:latin typeface="Source Han Sans CN Light" panose="020B0A00000000000000" charset="-122"/>
              <a:ea typeface="Source Han Sans CN Light" panose="020B0A00000000000000" charset="-122"/>
              <a:sym typeface="+mn-ea"/>
            </a:endParaRPr>
          </a:p>
        </p:txBody>
      </p:sp>
      <p:sp>
        <p:nvSpPr>
          <p:cNvPr id="23" name="标题 1"/>
          <p:cNvSpPr>
            <a:spLocks noGrp="1"/>
          </p:cNvSpPr>
          <p:nvPr/>
        </p:nvSpPr>
        <p:spPr>
          <a:xfrm>
            <a:off x="9081135" y="4168140"/>
            <a:ext cx="1351915" cy="36068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2080"/>
              </a:lnSpc>
            </a:pPr>
            <a:r>
              <a:rPr lang="zh-CN" alt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CN Light" panose="020B0A00000000000000" charset="-122"/>
                <a:ea typeface="Source Han Sans CN Light" panose="020B0A00000000000000" charset="-122"/>
                <a:sym typeface="+mn-ea"/>
              </a:rPr>
              <a:t>输入您的文案</a:t>
            </a:r>
            <a:endParaRPr lang="zh-CN" altLang="en-GB" sz="1400" dirty="0">
              <a:solidFill>
                <a:schemeClr val="tx1">
                  <a:lumMod val="50000"/>
                  <a:lumOff val="50000"/>
                </a:schemeClr>
              </a:solidFill>
              <a:latin typeface="Source Han Sans CN Light" panose="020B0A00000000000000" charset="-122"/>
              <a:ea typeface="Source Han Sans CN Light" panose="020B0A00000000000000" charset="-122"/>
              <a:sym typeface="+mn-ea"/>
            </a:endParaRPr>
          </a:p>
        </p:txBody>
      </p:sp>
      <p:sp>
        <p:nvSpPr>
          <p:cNvPr id="24" name="标题 1"/>
          <p:cNvSpPr>
            <a:spLocks noGrp="1"/>
          </p:cNvSpPr>
          <p:nvPr/>
        </p:nvSpPr>
        <p:spPr>
          <a:xfrm>
            <a:off x="10401935" y="5099685"/>
            <a:ext cx="1351915" cy="36068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2080"/>
              </a:lnSpc>
            </a:pPr>
            <a:r>
              <a:rPr lang="zh-CN" alt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CN Light" panose="020B0A00000000000000" charset="-122"/>
                <a:ea typeface="Source Han Sans CN Light" panose="020B0A00000000000000" charset="-122"/>
                <a:sym typeface="+mn-ea"/>
              </a:rPr>
              <a:t>输入您的文案</a:t>
            </a:r>
            <a:endParaRPr lang="zh-CN" altLang="en-GB" sz="1400" dirty="0">
              <a:solidFill>
                <a:schemeClr val="tx1">
                  <a:lumMod val="50000"/>
                  <a:lumOff val="50000"/>
                </a:schemeClr>
              </a:solidFill>
              <a:latin typeface="Source Han Sans CN Light" panose="020B0A00000000000000" charset="-122"/>
              <a:ea typeface="Source Han Sans CN Light" panose="020B0A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b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0"/>
            <a:ext cx="12232005" cy="6880225"/>
          </a:xfrm>
          <a:prstGeom prst="rect">
            <a:avLst/>
          </a:prstGeom>
          <a:solidFill>
            <a:srgbClr val="F8F8F8"/>
          </a:solidFill>
        </p:spPr>
      </p:pic>
      <p:sp>
        <p:nvSpPr>
          <p:cNvPr id="6" name="矩形 5"/>
          <p:cNvSpPr/>
          <p:nvPr/>
        </p:nvSpPr>
        <p:spPr>
          <a:xfrm>
            <a:off x="1437005" y="1033780"/>
            <a:ext cx="3543300" cy="3441700"/>
          </a:xfrm>
          <a:prstGeom prst="rect">
            <a:avLst/>
          </a:prstGeom>
          <a:gradFill>
            <a:gsLst>
              <a:gs pos="0">
                <a:srgbClr val="EC9668"/>
              </a:gs>
              <a:gs pos="100000">
                <a:srgbClr val="48BBB1">
                  <a:alpha val="20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 flipH="1">
            <a:off x="5761990" y="1016635"/>
            <a:ext cx="5256530" cy="5034915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ea typeface="宋体-简" panose="0201080004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436225" y="5219700"/>
            <a:ext cx="582295" cy="204470"/>
          </a:xfrm>
          <a:prstGeom prst="rect">
            <a:avLst/>
          </a:prstGeom>
          <a:solidFill>
            <a:srgbClr val="1B1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标题 1"/>
          <p:cNvSpPr>
            <a:spLocks noGrp="1"/>
          </p:cNvSpPr>
          <p:nvPr/>
        </p:nvSpPr>
        <p:spPr>
          <a:xfrm>
            <a:off x="6105525" y="1521460"/>
            <a:ext cx="1168400" cy="1211580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6000"/>
              </a:lnSpc>
            </a:pPr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03</a:t>
            </a:r>
            <a:endParaRPr lang="en-US" altLang="zh-CN" b="1" dirty="0">
              <a:solidFill>
                <a:schemeClr val="tx1">
                  <a:lumMod val="95000"/>
                  <a:lumOff val="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  <a:sym typeface="+mn-ea"/>
            </a:endParaRPr>
          </a:p>
        </p:txBody>
      </p:sp>
      <p:sp>
        <p:nvSpPr>
          <p:cNvPr id="10" name="标题 1"/>
          <p:cNvSpPr>
            <a:spLocks noGrp="1"/>
          </p:cNvSpPr>
          <p:nvPr/>
        </p:nvSpPr>
        <p:spPr>
          <a:xfrm>
            <a:off x="6105525" y="2519045"/>
            <a:ext cx="4103370" cy="1716405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6000"/>
              </a:lnSpc>
            </a:pPr>
            <a:r>
              <a:rPr lang="zh-CN" altLang="en-GB" sz="5000" spc="100" dirty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Source Han Sans CN Light" panose="020B0A00000000000000" charset="-122"/>
                <a:ea typeface="Source Han Sans CN Light" panose="020B0A00000000000000" charset="-122"/>
                <a:cs typeface="思源黑体 CN Bold" panose="020B0800000000000000" charset="-122"/>
                <a:sym typeface="+mn-ea"/>
              </a:rPr>
              <a:t>请在这里输入你的标题</a:t>
            </a:r>
            <a:endParaRPr lang="zh-CN" altLang="en-GB" sz="5000" spc="100" dirty="0">
              <a:solidFill>
                <a:schemeClr val="tx1">
                  <a:lumMod val="95000"/>
                  <a:lumOff val="5000"/>
                </a:schemeClr>
              </a:solidFill>
              <a:uFillTx/>
              <a:latin typeface="Source Han Sans CN Light" panose="020B0A00000000000000" charset="-122"/>
              <a:ea typeface="Source Han Sans CN Light" panose="020B0A00000000000000" charset="-122"/>
              <a:cs typeface="思源黑体 CN Bold" panose="020B0800000000000000" charset="-122"/>
              <a:sym typeface="+mn-ea"/>
            </a:endParaRPr>
          </a:p>
        </p:txBody>
      </p:sp>
      <p:sp>
        <p:nvSpPr>
          <p:cNvPr id="11" name="标题 1"/>
          <p:cNvSpPr>
            <a:spLocks noGrp="1"/>
          </p:cNvSpPr>
          <p:nvPr/>
        </p:nvSpPr>
        <p:spPr>
          <a:xfrm>
            <a:off x="6180455" y="4165600"/>
            <a:ext cx="4029075" cy="77089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480"/>
              </a:lnSpc>
            </a:pPr>
            <a:r>
              <a:rPr lang="zh-CN" altLang="en-GB" sz="1400" dirty="0">
                <a:solidFill>
                  <a:schemeClr val="bg1">
                    <a:lumMod val="50000"/>
                  </a:schemeClr>
                </a:solidFill>
                <a:latin typeface="Source Han Sans CN Light" panose="020B0A00000000000000" charset="-122"/>
                <a:ea typeface="Source Han Sans CN Light" panose="020B0A00000000000000" charset="-122"/>
                <a:sym typeface="+mn-ea"/>
              </a:rPr>
              <a:t>请在这里输入您的文案，请在这里输入您的文案，请在这里输入您的文案</a:t>
            </a:r>
            <a:endParaRPr lang="zh-CN" altLang="en-GB" sz="1400" dirty="0">
              <a:solidFill>
                <a:schemeClr val="bg1">
                  <a:lumMod val="50000"/>
                </a:schemeClr>
              </a:solidFill>
              <a:latin typeface="Source Han Sans CN Light" panose="020B0A00000000000000" charset="-122"/>
              <a:ea typeface="Source Han Sans CN Light" panose="020B0A00000000000000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 flipH="1">
            <a:off x="1437005" y="1033780"/>
            <a:ext cx="3222625" cy="313118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ea typeface="宋体-简" panose="02010800040101010101" charset="-122"/>
            </a:endParaRPr>
          </a:p>
        </p:txBody>
      </p:sp>
      <p:sp>
        <p:nvSpPr>
          <p:cNvPr id="29" name="矩形 28"/>
          <p:cNvSpPr/>
          <p:nvPr/>
        </p:nvSpPr>
        <p:spPr>
          <a:xfrm flipH="1">
            <a:off x="1437005" y="4475480"/>
            <a:ext cx="3543300" cy="1576705"/>
          </a:xfrm>
          <a:prstGeom prst="rect">
            <a:avLst/>
          </a:prstGeom>
          <a:noFill/>
          <a:ln w="19050">
            <a:gradFill>
              <a:gsLst>
                <a:gs pos="0">
                  <a:srgbClr val="6CAE9B">
                    <a:alpha val="50000"/>
                  </a:srgbClr>
                </a:gs>
                <a:gs pos="100000">
                  <a:srgbClr val="F6A279">
                    <a:alpha val="5000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ea typeface="宋体-简" panose="02010800040101010101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b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0"/>
            <a:ext cx="12232005" cy="6880225"/>
          </a:xfrm>
          <a:prstGeom prst="rect">
            <a:avLst/>
          </a:prstGeom>
          <a:solidFill>
            <a:srgbClr val="F8F8F8"/>
          </a:solidFill>
        </p:spPr>
      </p:pic>
      <p:sp>
        <p:nvSpPr>
          <p:cNvPr id="58" name="矩形 57"/>
          <p:cNvSpPr/>
          <p:nvPr/>
        </p:nvSpPr>
        <p:spPr>
          <a:xfrm flipH="1">
            <a:off x="6122035" y="886460"/>
            <a:ext cx="4815205" cy="4780915"/>
          </a:xfrm>
          <a:prstGeom prst="rect">
            <a:avLst/>
          </a:prstGeom>
          <a:gradFill>
            <a:gsLst>
              <a:gs pos="0">
                <a:srgbClr val="EC9668">
                  <a:alpha val="20000"/>
                </a:srgbClr>
              </a:gs>
              <a:gs pos="100000">
                <a:srgbClr val="48BBB1">
                  <a:alpha val="20000"/>
                </a:srgbClr>
              </a:gs>
            </a:gsLst>
            <a:lin ang="3000000" scaled="0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ea typeface="宋体-简" panose="0201080004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29970" y="876300"/>
            <a:ext cx="5278120" cy="479107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530330" y="876935"/>
            <a:ext cx="214630" cy="1757680"/>
          </a:xfrm>
          <a:prstGeom prst="rect">
            <a:avLst/>
          </a:prstGeom>
          <a:solidFill>
            <a:srgbClr val="1B1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 rot="5400000">
            <a:off x="10579735" y="1648460"/>
            <a:ext cx="2064385" cy="26543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lnSpc>
                <a:spcPts val="1800"/>
              </a:lnSpc>
            </a:pPr>
            <a:r>
              <a:rPr lang="en-US" altLang="zh-CN" sz="1200" spc="800" dirty="0">
                <a:solidFill>
                  <a:schemeClr val="bg1"/>
                </a:solidFill>
                <a:uFillTx/>
                <a:latin typeface="Source Han Sans CN Normal" panose="020B0A00000000000000" charset="-122"/>
                <a:ea typeface="Source Han Sans CN Normal" panose="020B0A00000000000000" charset="-122"/>
                <a:sym typeface="+mn-ea"/>
              </a:rPr>
              <a:t>KNOWLEDGE</a:t>
            </a:r>
            <a:endParaRPr lang="en-US" altLang="zh-CN" sz="1200" spc="800" dirty="0">
              <a:solidFill>
                <a:schemeClr val="bg1"/>
              </a:solidFill>
              <a:uFillTx/>
              <a:latin typeface="Source Han Sans CN Normal" panose="020B0A00000000000000" charset="-122"/>
              <a:ea typeface="Source Han Sans CN Normal" panose="020B0A00000000000000" charset="-122"/>
              <a:sym typeface="+mn-ea"/>
            </a:endParaRPr>
          </a:p>
        </p:txBody>
      </p:sp>
      <p:sp>
        <p:nvSpPr>
          <p:cNvPr id="7" name="标题 1"/>
          <p:cNvSpPr>
            <a:spLocks noGrp="1"/>
          </p:cNvSpPr>
          <p:nvPr/>
        </p:nvSpPr>
        <p:spPr>
          <a:xfrm>
            <a:off x="6729730" y="2064385"/>
            <a:ext cx="3599180" cy="340741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480"/>
              </a:lnSpc>
            </a:pPr>
            <a:r>
              <a:rPr lang="zh-CN" alt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CN Light" panose="020B0A00000000000000" charset="-122"/>
                <a:ea typeface="Source Han Sans CN Light" panose="020B0A00000000000000" charset="-122"/>
                <a:sym typeface="+mn-ea"/>
              </a:rPr>
              <a:t>请在这里输入您的文案，请在这里输入您的文案，请在这里输入您的文案，请在这里输入您的文案，请在这里输入您的文案，请在这里输入您的文案，请在这里输入您的文案，请在这里输入您的文案，请在这里输入您的文案，请在这里输入您的文案，请在这里输入您的文案，请在这里输入您的文案，请在这里输入您的文案，请在这里输入您的文案，请在这里输入您的文案，请在这里输入您的文案，请在这里输入您的文案</a:t>
            </a:r>
            <a:endParaRPr lang="zh-CN" altLang="en-GB" sz="1400" dirty="0">
              <a:solidFill>
                <a:schemeClr val="tx1">
                  <a:lumMod val="50000"/>
                  <a:lumOff val="50000"/>
                </a:schemeClr>
              </a:solidFill>
              <a:latin typeface="Source Han Sans CN Light" panose="020B0A00000000000000" charset="-122"/>
              <a:ea typeface="Source Han Sans CN Light" panose="020B0A00000000000000" charset="-122"/>
              <a:sym typeface="+mn-ea"/>
            </a:endParaRPr>
          </a:p>
        </p:txBody>
      </p:sp>
      <p:sp>
        <p:nvSpPr>
          <p:cNvPr id="9" name="标题 1"/>
          <p:cNvSpPr>
            <a:spLocks noGrp="1"/>
          </p:cNvSpPr>
          <p:nvPr/>
        </p:nvSpPr>
        <p:spPr>
          <a:xfrm>
            <a:off x="6704330" y="1190625"/>
            <a:ext cx="3458845" cy="847090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6000"/>
              </a:lnSpc>
            </a:pPr>
            <a:r>
              <a:rPr lang="zh-CN" altLang="en-GB" sz="4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输入你的标题</a:t>
            </a:r>
            <a:endParaRPr lang="zh-CN" altLang="en-GB" sz="4200" b="1" dirty="0">
              <a:solidFill>
                <a:schemeClr val="tx1">
                  <a:lumMod val="95000"/>
                  <a:lumOff val="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  <a:sym typeface="+mn-ea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10235" y="558800"/>
            <a:ext cx="1016000" cy="1016000"/>
          </a:xfrm>
          <a:prstGeom prst="ellipse">
            <a:avLst/>
          </a:prstGeom>
          <a:gradFill>
            <a:gsLst>
              <a:gs pos="0">
                <a:srgbClr val="EC9668"/>
              </a:gs>
              <a:gs pos="100000">
                <a:srgbClr val="48BBB1">
                  <a:alpha val="50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1290935" y="5905500"/>
            <a:ext cx="239395" cy="239395"/>
          </a:xfrm>
          <a:prstGeom prst="ellipse">
            <a:avLst/>
          </a:prstGeom>
          <a:gradFill>
            <a:gsLst>
              <a:gs pos="0">
                <a:srgbClr val="EC9668"/>
              </a:gs>
              <a:gs pos="100000">
                <a:srgbClr val="48BBB1">
                  <a:alpha val="50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 descr="b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0"/>
            <a:ext cx="12232005" cy="6880225"/>
          </a:xfrm>
          <a:prstGeom prst="rect">
            <a:avLst/>
          </a:prstGeom>
          <a:solidFill>
            <a:srgbClr val="F8F8F8"/>
          </a:solidFill>
        </p:spPr>
      </p:pic>
      <p:sp>
        <p:nvSpPr>
          <p:cNvPr id="3" name="矩形 2"/>
          <p:cNvSpPr/>
          <p:nvPr/>
        </p:nvSpPr>
        <p:spPr>
          <a:xfrm flipH="1">
            <a:off x="960755" y="1080135"/>
            <a:ext cx="2950210" cy="256476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ea typeface="宋体-简" panose="02010800040101010101" charset="-122"/>
            </a:endParaRPr>
          </a:p>
        </p:txBody>
      </p:sp>
      <p:sp>
        <p:nvSpPr>
          <p:cNvPr id="29" name="矩形 28"/>
          <p:cNvSpPr/>
          <p:nvPr/>
        </p:nvSpPr>
        <p:spPr>
          <a:xfrm flipH="1">
            <a:off x="808355" y="947420"/>
            <a:ext cx="3256280" cy="2830830"/>
          </a:xfrm>
          <a:prstGeom prst="rect">
            <a:avLst/>
          </a:prstGeom>
          <a:noFill/>
          <a:ln w="19050">
            <a:gradFill>
              <a:gsLst>
                <a:gs pos="0">
                  <a:srgbClr val="6CAE9B">
                    <a:alpha val="50000"/>
                  </a:srgbClr>
                </a:gs>
                <a:gs pos="100000">
                  <a:srgbClr val="F6A279">
                    <a:alpha val="5000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ea typeface="宋体-简" panose="0201080004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38020" y="3417570"/>
            <a:ext cx="1024890" cy="70866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018665" y="3523615"/>
            <a:ext cx="835025" cy="495300"/>
          </a:xfrm>
          <a:prstGeom prst="rect">
            <a:avLst/>
          </a:prstGeom>
          <a:gradFill>
            <a:gsLst>
              <a:gs pos="0">
                <a:srgbClr val="EC9668"/>
              </a:gs>
              <a:gs pos="100000">
                <a:srgbClr val="48BBB1">
                  <a:alpha val="100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标题 1"/>
          <p:cNvSpPr>
            <a:spLocks noGrp="1"/>
          </p:cNvSpPr>
          <p:nvPr/>
        </p:nvSpPr>
        <p:spPr>
          <a:xfrm>
            <a:off x="2188210" y="3536950"/>
            <a:ext cx="522605" cy="494665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6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01</a:t>
            </a:r>
            <a:endParaRPr lang="en-US" altLang="zh-CN" sz="2000" b="1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  <a:sym typeface="+mn-ea"/>
            </a:endParaRPr>
          </a:p>
        </p:txBody>
      </p:sp>
      <p:sp>
        <p:nvSpPr>
          <p:cNvPr id="30" name="标题 1"/>
          <p:cNvSpPr>
            <a:spLocks noGrp="1"/>
          </p:cNvSpPr>
          <p:nvPr/>
        </p:nvSpPr>
        <p:spPr>
          <a:xfrm>
            <a:off x="866775" y="4215130"/>
            <a:ext cx="3138170" cy="17976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2080"/>
              </a:lnSpc>
            </a:pPr>
            <a:r>
              <a:rPr lang="zh-CN" alt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CN Light" panose="020B0A00000000000000" charset="-122"/>
                <a:ea typeface="Source Han Sans CN Light" panose="020B0A00000000000000" charset="-122"/>
                <a:sym typeface="+mn-ea"/>
              </a:rPr>
              <a:t>请在这里输入您的文案，请在这里输入您的文案，请在这里输入您的文案，请在这里输入您的文案，请在这里输入您的文案，请在这里输入您的文案，请在这里输入您的文案，请在这里输入您的文案</a:t>
            </a:r>
            <a:endParaRPr lang="zh-CN" altLang="en-GB" sz="1400" dirty="0">
              <a:solidFill>
                <a:schemeClr val="tx1">
                  <a:lumMod val="50000"/>
                  <a:lumOff val="50000"/>
                </a:schemeClr>
              </a:solidFill>
              <a:latin typeface="Source Han Sans CN Light" panose="020B0A00000000000000" charset="-122"/>
              <a:ea typeface="Source Han Sans CN Light" panose="020B0A00000000000000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4618355" y="1080135"/>
            <a:ext cx="2950210" cy="2564765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ea typeface="宋体-简" panose="0201080004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 flipH="1">
            <a:off x="4465955" y="947420"/>
            <a:ext cx="3256280" cy="2830830"/>
          </a:xfrm>
          <a:prstGeom prst="rect">
            <a:avLst/>
          </a:prstGeom>
          <a:noFill/>
          <a:ln w="19050">
            <a:gradFill>
              <a:gsLst>
                <a:gs pos="0">
                  <a:srgbClr val="6CAE9B">
                    <a:alpha val="50000"/>
                  </a:srgbClr>
                </a:gs>
                <a:gs pos="100000">
                  <a:srgbClr val="F6A279">
                    <a:alpha val="5000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ea typeface="宋体-简" panose="0201080004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95620" y="3417570"/>
            <a:ext cx="1024890" cy="70866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676265" y="3523615"/>
            <a:ext cx="835025" cy="495300"/>
          </a:xfrm>
          <a:prstGeom prst="rect">
            <a:avLst/>
          </a:prstGeom>
          <a:gradFill>
            <a:gsLst>
              <a:gs pos="0">
                <a:srgbClr val="EC9668"/>
              </a:gs>
              <a:gs pos="100000">
                <a:srgbClr val="48BBB1">
                  <a:alpha val="100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标题 1"/>
          <p:cNvSpPr>
            <a:spLocks noGrp="1"/>
          </p:cNvSpPr>
          <p:nvPr/>
        </p:nvSpPr>
        <p:spPr>
          <a:xfrm>
            <a:off x="5845810" y="3536950"/>
            <a:ext cx="522605" cy="494665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6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02</a:t>
            </a:r>
            <a:endParaRPr lang="en-US" altLang="zh-CN" sz="2000" b="1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  <a:sym typeface="+mn-ea"/>
            </a:endParaRPr>
          </a:p>
        </p:txBody>
      </p:sp>
      <p:sp>
        <p:nvSpPr>
          <p:cNvPr id="25" name="标题 1"/>
          <p:cNvSpPr>
            <a:spLocks noGrp="1"/>
          </p:cNvSpPr>
          <p:nvPr/>
        </p:nvSpPr>
        <p:spPr>
          <a:xfrm>
            <a:off x="4524375" y="4215130"/>
            <a:ext cx="3138170" cy="17976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2080"/>
              </a:lnSpc>
            </a:pPr>
            <a:r>
              <a:rPr lang="zh-CN" alt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CN Light" panose="020B0A00000000000000" charset="-122"/>
                <a:ea typeface="Source Han Sans CN Light" panose="020B0A00000000000000" charset="-122"/>
                <a:sym typeface="+mn-ea"/>
              </a:rPr>
              <a:t>请在这里输入您的文案，请在这里输入您的文案，请在这里输入您的文案，请在这里输入您的文案，请在这里输入您的文案，请在这里输入您的文案，请在这里输入您的文案，请在这里输入您的文案</a:t>
            </a:r>
            <a:endParaRPr lang="zh-CN" altLang="en-GB" sz="1400" dirty="0">
              <a:solidFill>
                <a:schemeClr val="tx1">
                  <a:lumMod val="50000"/>
                  <a:lumOff val="50000"/>
                </a:schemeClr>
              </a:solidFill>
              <a:latin typeface="Source Han Sans CN Light" panose="020B0A00000000000000" charset="-122"/>
              <a:ea typeface="Source Han Sans CN Light" panose="020B0A00000000000000" charset="-122"/>
              <a:sym typeface="+mn-ea"/>
            </a:endParaRPr>
          </a:p>
        </p:txBody>
      </p:sp>
      <p:sp>
        <p:nvSpPr>
          <p:cNvPr id="26" name="矩形 25"/>
          <p:cNvSpPr/>
          <p:nvPr/>
        </p:nvSpPr>
        <p:spPr>
          <a:xfrm flipH="1">
            <a:off x="8301355" y="1079500"/>
            <a:ext cx="2950210" cy="2564765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ea typeface="宋体-简" panose="02010800040101010101" charset="-122"/>
            </a:endParaRPr>
          </a:p>
        </p:txBody>
      </p:sp>
      <p:sp>
        <p:nvSpPr>
          <p:cNvPr id="27" name="矩形 26"/>
          <p:cNvSpPr/>
          <p:nvPr/>
        </p:nvSpPr>
        <p:spPr>
          <a:xfrm flipH="1">
            <a:off x="8148955" y="946785"/>
            <a:ext cx="3256280" cy="2830830"/>
          </a:xfrm>
          <a:prstGeom prst="rect">
            <a:avLst/>
          </a:prstGeom>
          <a:noFill/>
          <a:ln w="19050">
            <a:gradFill>
              <a:gsLst>
                <a:gs pos="0">
                  <a:srgbClr val="6CAE9B">
                    <a:alpha val="50000"/>
                  </a:srgbClr>
                </a:gs>
                <a:gs pos="100000">
                  <a:srgbClr val="F6A279">
                    <a:alpha val="5000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ea typeface="宋体-简" panose="02010800040101010101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278620" y="3416935"/>
            <a:ext cx="1024890" cy="70866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9359265" y="3523615"/>
            <a:ext cx="835025" cy="495300"/>
          </a:xfrm>
          <a:prstGeom prst="rect">
            <a:avLst/>
          </a:prstGeom>
          <a:gradFill>
            <a:gsLst>
              <a:gs pos="0">
                <a:srgbClr val="EC9668"/>
              </a:gs>
              <a:gs pos="100000">
                <a:srgbClr val="48BBB1">
                  <a:alpha val="100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标题 1"/>
          <p:cNvSpPr>
            <a:spLocks noGrp="1"/>
          </p:cNvSpPr>
          <p:nvPr/>
        </p:nvSpPr>
        <p:spPr>
          <a:xfrm>
            <a:off x="9528810" y="3536315"/>
            <a:ext cx="522605" cy="494665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6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03</a:t>
            </a:r>
            <a:endParaRPr lang="en-US" altLang="zh-CN" sz="2000" b="1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  <a:sym typeface="+mn-ea"/>
            </a:endParaRPr>
          </a:p>
        </p:txBody>
      </p:sp>
      <p:sp>
        <p:nvSpPr>
          <p:cNvPr id="33" name="标题 1"/>
          <p:cNvSpPr>
            <a:spLocks noGrp="1"/>
          </p:cNvSpPr>
          <p:nvPr/>
        </p:nvSpPr>
        <p:spPr>
          <a:xfrm>
            <a:off x="8207375" y="4214495"/>
            <a:ext cx="3138170" cy="17976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2080"/>
              </a:lnSpc>
            </a:pPr>
            <a:r>
              <a:rPr lang="zh-CN" alt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CN Light" panose="020B0A00000000000000" charset="-122"/>
                <a:ea typeface="Source Han Sans CN Light" panose="020B0A00000000000000" charset="-122"/>
                <a:sym typeface="+mn-ea"/>
              </a:rPr>
              <a:t>请在这里输入您的文案，请在这里输入您的文案，请在这里输入您的文案，请在这里输入您的文案，请在这里输入您的文案，请在这里输入您的文案，请在这里输入您的文案，请在这里输入您的文案</a:t>
            </a:r>
            <a:endParaRPr lang="zh-CN" altLang="en-GB" sz="1400" dirty="0">
              <a:solidFill>
                <a:schemeClr val="tx1">
                  <a:lumMod val="50000"/>
                  <a:lumOff val="50000"/>
                </a:schemeClr>
              </a:solidFill>
              <a:latin typeface="Source Han Sans CN Light" panose="020B0A00000000000000" charset="-122"/>
              <a:ea typeface="Source Han Sans CN Light" panose="020B0A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 descr="b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890" y="-10795"/>
            <a:ext cx="12232005" cy="6880225"/>
          </a:xfrm>
          <a:prstGeom prst="rect">
            <a:avLst/>
          </a:prstGeom>
          <a:solidFill>
            <a:srgbClr val="F8F8F8"/>
          </a:solidFill>
        </p:spPr>
      </p:pic>
      <p:sp>
        <p:nvSpPr>
          <p:cNvPr id="3" name="矩形 2"/>
          <p:cNvSpPr/>
          <p:nvPr/>
        </p:nvSpPr>
        <p:spPr>
          <a:xfrm flipH="1">
            <a:off x="960755" y="1080135"/>
            <a:ext cx="2950210" cy="256476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ea typeface="宋体-简" panose="02010800040101010101" charset="-122"/>
            </a:endParaRPr>
          </a:p>
        </p:txBody>
      </p:sp>
      <p:sp>
        <p:nvSpPr>
          <p:cNvPr id="29" name="矩形 28"/>
          <p:cNvSpPr/>
          <p:nvPr/>
        </p:nvSpPr>
        <p:spPr>
          <a:xfrm flipH="1">
            <a:off x="808355" y="947420"/>
            <a:ext cx="3256280" cy="2830830"/>
          </a:xfrm>
          <a:prstGeom prst="rect">
            <a:avLst/>
          </a:prstGeom>
          <a:noFill/>
          <a:ln w="19050">
            <a:gradFill>
              <a:gsLst>
                <a:gs pos="0">
                  <a:srgbClr val="6CAE9B">
                    <a:alpha val="50000"/>
                  </a:srgbClr>
                </a:gs>
                <a:gs pos="100000">
                  <a:srgbClr val="F6A279">
                    <a:alpha val="5000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ea typeface="宋体-简" panose="0201080004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38020" y="3417570"/>
            <a:ext cx="1024890" cy="70866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018665" y="3523615"/>
            <a:ext cx="835025" cy="495300"/>
          </a:xfrm>
          <a:prstGeom prst="rect">
            <a:avLst/>
          </a:prstGeom>
          <a:gradFill>
            <a:gsLst>
              <a:gs pos="0">
                <a:srgbClr val="EC9668"/>
              </a:gs>
              <a:gs pos="100000">
                <a:srgbClr val="48BBB1">
                  <a:alpha val="100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标题 1"/>
          <p:cNvSpPr>
            <a:spLocks noGrp="1"/>
          </p:cNvSpPr>
          <p:nvPr/>
        </p:nvSpPr>
        <p:spPr>
          <a:xfrm>
            <a:off x="2188210" y="3536950"/>
            <a:ext cx="522605" cy="494665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6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04</a:t>
            </a:r>
            <a:endParaRPr lang="en-US" altLang="zh-CN" sz="2000" b="1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  <a:sym typeface="+mn-ea"/>
            </a:endParaRPr>
          </a:p>
        </p:txBody>
      </p:sp>
      <p:sp>
        <p:nvSpPr>
          <p:cNvPr id="30" name="标题 1"/>
          <p:cNvSpPr>
            <a:spLocks noGrp="1"/>
          </p:cNvSpPr>
          <p:nvPr/>
        </p:nvSpPr>
        <p:spPr>
          <a:xfrm>
            <a:off x="866775" y="4215130"/>
            <a:ext cx="3138170" cy="17976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2080"/>
              </a:lnSpc>
            </a:pPr>
            <a:r>
              <a:rPr lang="zh-CN" alt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CN Light" panose="020B0A00000000000000" charset="-122"/>
                <a:ea typeface="Source Han Sans CN Light" panose="020B0A00000000000000" charset="-122"/>
                <a:sym typeface="+mn-ea"/>
              </a:rPr>
              <a:t>请在这里输入您的文案，请在这里输入您的文案，请在这里输入您的文案，请在这里输入您的文案，请在这里输入您的文案，请在这里输入您的文案，请在这里输入您的文案，请在这里输入您的文案</a:t>
            </a:r>
            <a:endParaRPr lang="zh-CN" altLang="en-GB" sz="1400" dirty="0">
              <a:solidFill>
                <a:schemeClr val="tx1">
                  <a:lumMod val="50000"/>
                  <a:lumOff val="50000"/>
                </a:schemeClr>
              </a:solidFill>
              <a:latin typeface="Source Han Sans CN Light" panose="020B0A00000000000000" charset="-122"/>
              <a:ea typeface="Source Han Sans CN Light" panose="020B0A00000000000000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4618355" y="1080135"/>
            <a:ext cx="2950210" cy="2564765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ea typeface="宋体-简" panose="0201080004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 flipH="1">
            <a:off x="4465955" y="947420"/>
            <a:ext cx="3256280" cy="2830830"/>
          </a:xfrm>
          <a:prstGeom prst="rect">
            <a:avLst/>
          </a:prstGeom>
          <a:noFill/>
          <a:ln w="19050">
            <a:gradFill>
              <a:gsLst>
                <a:gs pos="0">
                  <a:srgbClr val="6CAE9B">
                    <a:alpha val="50000"/>
                  </a:srgbClr>
                </a:gs>
                <a:gs pos="100000">
                  <a:srgbClr val="F6A279">
                    <a:alpha val="5000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ea typeface="宋体-简" panose="0201080004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95620" y="3417570"/>
            <a:ext cx="1024890" cy="70866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676265" y="3523615"/>
            <a:ext cx="835025" cy="495300"/>
          </a:xfrm>
          <a:prstGeom prst="rect">
            <a:avLst/>
          </a:prstGeom>
          <a:gradFill>
            <a:gsLst>
              <a:gs pos="0">
                <a:srgbClr val="EC9668"/>
              </a:gs>
              <a:gs pos="100000">
                <a:srgbClr val="48BBB1">
                  <a:alpha val="100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标题 1"/>
          <p:cNvSpPr>
            <a:spLocks noGrp="1"/>
          </p:cNvSpPr>
          <p:nvPr/>
        </p:nvSpPr>
        <p:spPr>
          <a:xfrm>
            <a:off x="5845810" y="3536950"/>
            <a:ext cx="522605" cy="494665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6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05</a:t>
            </a:r>
            <a:endParaRPr lang="en-US" altLang="zh-CN" sz="2000" b="1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  <a:sym typeface="+mn-ea"/>
            </a:endParaRPr>
          </a:p>
        </p:txBody>
      </p:sp>
      <p:sp>
        <p:nvSpPr>
          <p:cNvPr id="25" name="标题 1"/>
          <p:cNvSpPr>
            <a:spLocks noGrp="1"/>
          </p:cNvSpPr>
          <p:nvPr/>
        </p:nvSpPr>
        <p:spPr>
          <a:xfrm>
            <a:off x="4524375" y="4215130"/>
            <a:ext cx="3138170" cy="17976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2080"/>
              </a:lnSpc>
            </a:pPr>
            <a:r>
              <a:rPr lang="zh-CN" alt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CN Light" panose="020B0A00000000000000" charset="-122"/>
                <a:ea typeface="Source Han Sans CN Light" panose="020B0A00000000000000" charset="-122"/>
                <a:sym typeface="+mn-ea"/>
              </a:rPr>
              <a:t>请在这里输入您的文案，请在这里输入您的文案，请在这里输入您的文案，请在这里输入您的文案，请在这里输入您的文案，请在这里输入您的文案，请在这里输入您的文案，请在这里输入您的文案</a:t>
            </a:r>
            <a:endParaRPr lang="zh-CN" altLang="en-GB" sz="1400" dirty="0">
              <a:solidFill>
                <a:schemeClr val="tx1">
                  <a:lumMod val="50000"/>
                  <a:lumOff val="50000"/>
                </a:schemeClr>
              </a:solidFill>
              <a:latin typeface="Source Han Sans CN Light" panose="020B0A00000000000000" charset="-122"/>
              <a:ea typeface="Source Han Sans CN Light" panose="020B0A00000000000000" charset="-122"/>
              <a:sym typeface="+mn-ea"/>
            </a:endParaRPr>
          </a:p>
        </p:txBody>
      </p:sp>
      <p:sp>
        <p:nvSpPr>
          <p:cNvPr id="26" name="矩形 25"/>
          <p:cNvSpPr/>
          <p:nvPr/>
        </p:nvSpPr>
        <p:spPr>
          <a:xfrm flipH="1">
            <a:off x="8301355" y="1079500"/>
            <a:ext cx="2950210" cy="2564765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ea typeface="宋体-简" panose="02010800040101010101" charset="-122"/>
            </a:endParaRPr>
          </a:p>
        </p:txBody>
      </p:sp>
      <p:sp>
        <p:nvSpPr>
          <p:cNvPr id="27" name="矩形 26"/>
          <p:cNvSpPr/>
          <p:nvPr/>
        </p:nvSpPr>
        <p:spPr>
          <a:xfrm flipH="1">
            <a:off x="8148955" y="946785"/>
            <a:ext cx="3256280" cy="2830830"/>
          </a:xfrm>
          <a:prstGeom prst="rect">
            <a:avLst/>
          </a:prstGeom>
          <a:noFill/>
          <a:ln w="19050">
            <a:gradFill>
              <a:gsLst>
                <a:gs pos="0">
                  <a:srgbClr val="6CAE9B">
                    <a:alpha val="50000"/>
                  </a:srgbClr>
                </a:gs>
                <a:gs pos="100000">
                  <a:srgbClr val="F6A279">
                    <a:alpha val="5000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ea typeface="宋体-简" panose="02010800040101010101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278620" y="3416935"/>
            <a:ext cx="1024890" cy="70866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9359265" y="3523615"/>
            <a:ext cx="835025" cy="495300"/>
          </a:xfrm>
          <a:prstGeom prst="rect">
            <a:avLst/>
          </a:prstGeom>
          <a:gradFill>
            <a:gsLst>
              <a:gs pos="0">
                <a:srgbClr val="EC9668"/>
              </a:gs>
              <a:gs pos="100000">
                <a:srgbClr val="48BBB1">
                  <a:alpha val="100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标题 1"/>
          <p:cNvSpPr>
            <a:spLocks noGrp="1"/>
          </p:cNvSpPr>
          <p:nvPr/>
        </p:nvSpPr>
        <p:spPr>
          <a:xfrm>
            <a:off x="9528810" y="3536315"/>
            <a:ext cx="522605" cy="494665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6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06</a:t>
            </a:r>
            <a:endParaRPr lang="en-US" altLang="zh-CN" sz="2000" b="1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  <a:sym typeface="+mn-ea"/>
            </a:endParaRPr>
          </a:p>
        </p:txBody>
      </p:sp>
      <p:sp>
        <p:nvSpPr>
          <p:cNvPr id="33" name="标题 1"/>
          <p:cNvSpPr>
            <a:spLocks noGrp="1"/>
          </p:cNvSpPr>
          <p:nvPr/>
        </p:nvSpPr>
        <p:spPr>
          <a:xfrm>
            <a:off x="8207375" y="4214495"/>
            <a:ext cx="3138170" cy="17976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2080"/>
              </a:lnSpc>
            </a:pPr>
            <a:r>
              <a:rPr lang="zh-CN" alt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CN Light" panose="020B0A00000000000000" charset="-122"/>
                <a:ea typeface="Source Han Sans CN Light" panose="020B0A00000000000000" charset="-122"/>
                <a:sym typeface="+mn-ea"/>
              </a:rPr>
              <a:t>请在这里输入您的文案，请在这里输入您的文案，请在这里输入您的文案，请在这里输入您的文案，请在这里输入您的文案，请在这里输入您的文案，请在这里输入您的文案，请在这里输入您的文案</a:t>
            </a:r>
            <a:endParaRPr lang="zh-CN" altLang="en-GB" sz="1400" dirty="0">
              <a:solidFill>
                <a:schemeClr val="tx1">
                  <a:lumMod val="50000"/>
                  <a:lumOff val="50000"/>
                </a:schemeClr>
              </a:solidFill>
              <a:latin typeface="Source Han Sans CN Light" panose="020B0A00000000000000" charset="-122"/>
              <a:ea typeface="Source Han Sans CN Light" panose="020B0A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b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685" y="-10795"/>
            <a:ext cx="12232005" cy="6880225"/>
          </a:xfrm>
          <a:prstGeom prst="rect">
            <a:avLst/>
          </a:prstGeom>
          <a:solidFill>
            <a:srgbClr val="7BAE9A"/>
          </a:solidFill>
        </p:spPr>
      </p:pic>
      <p:sp>
        <p:nvSpPr>
          <p:cNvPr id="58" name="矩形 57"/>
          <p:cNvSpPr/>
          <p:nvPr/>
        </p:nvSpPr>
        <p:spPr>
          <a:xfrm flipH="1">
            <a:off x="3345815" y="3344545"/>
            <a:ext cx="2712085" cy="2565400"/>
          </a:xfrm>
          <a:prstGeom prst="rect">
            <a:avLst/>
          </a:prstGeom>
          <a:gradFill>
            <a:gsLst>
              <a:gs pos="0">
                <a:srgbClr val="EC9668">
                  <a:alpha val="20000"/>
                </a:srgbClr>
              </a:gs>
              <a:gs pos="100000">
                <a:srgbClr val="48BBB1">
                  <a:alpha val="20000"/>
                </a:srgbClr>
              </a:gs>
            </a:gsLst>
            <a:lin ang="3000000" scaled="0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ea typeface="宋体-简" panose="02010800040101010101" charset="-122"/>
            </a:endParaRPr>
          </a:p>
        </p:txBody>
      </p:sp>
      <p:sp>
        <p:nvSpPr>
          <p:cNvPr id="9" name="标题 1"/>
          <p:cNvSpPr>
            <a:spLocks noGrp="1"/>
          </p:cNvSpPr>
          <p:nvPr/>
        </p:nvSpPr>
        <p:spPr>
          <a:xfrm>
            <a:off x="326390" y="1292225"/>
            <a:ext cx="3458845" cy="847090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6000"/>
              </a:lnSpc>
            </a:pPr>
            <a:r>
              <a:rPr lang="zh-CN" altLang="en-GB" sz="4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输入你的标题</a:t>
            </a:r>
            <a:endParaRPr lang="zh-CN" altLang="en-GB" sz="4200" b="1" dirty="0">
              <a:solidFill>
                <a:schemeClr val="tx1">
                  <a:lumMod val="95000"/>
                  <a:lumOff val="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 flipH="1">
            <a:off x="424815" y="3345180"/>
            <a:ext cx="2904490" cy="256476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ea typeface="宋体-简" panose="02010800040101010101" charset="-122"/>
            </a:endParaRPr>
          </a:p>
        </p:txBody>
      </p:sp>
      <p:sp>
        <p:nvSpPr>
          <p:cNvPr id="8" name="标题 1"/>
          <p:cNvSpPr>
            <a:spLocks noGrp="1"/>
          </p:cNvSpPr>
          <p:nvPr/>
        </p:nvSpPr>
        <p:spPr>
          <a:xfrm>
            <a:off x="3547745" y="3925570"/>
            <a:ext cx="2323465" cy="14039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480"/>
              </a:lnSpc>
            </a:pPr>
            <a:r>
              <a:rPr lang="zh-CN" alt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CN Light" panose="020B0A00000000000000" charset="-122"/>
                <a:ea typeface="Source Han Sans CN Light" panose="020B0A00000000000000" charset="-122"/>
                <a:sym typeface="+mn-ea"/>
              </a:rPr>
              <a:t>请在这里输入您的文案，请在这里输入您的文案，请在这里输入您的文案，请在这里输入您的文</a:t>
            </a:r>
            <a:endParaRPr lang="zh-CN" altLang="en-GB" sz="1400" dirty="0">
              <a:solidFill>
                <a:schemeClr val="tx1">
                  <a:lumMod val="50000"/>
                  <a:lumOff val="50000"/>
                </a:schemeClr>
              </a:solidFill>
              <a:latin typeface="Source Han Sans CN Light" panose="020B0A00000000000000" charset="-122"/>
              <a:ea typeface="Source Han Sans CN Light" panose="020B0A00000000000000" charset="-122"/>
              <a:sym typeface="+mn-ea"/>
            </a:endParaRPr>
          </a:p>
        </p:txBody>
      </p:sp>
      <p:sp>
        <p:nvSpPr>
          <p:cNvPr id="12" name="标题 1"/>
          <p:cNvSpPr>
            <a:spLocks noGrp="1"/>
          </p:cNvSpPr>
          <p:nvPr/>
        </p:nvSpPr>
        <p:spPr>
          <a:xfrm>
            <a:off x="4459605" y="939800"/>
            <a:ext cx="6770370" cy="74041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480"/>
              </a:lnSpc>
            </a:pPr>
            <a:r>
              <a:rPr lang="zh-CN" alt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CN Light" panose="020B0A00000000000000" charset="-122"/>
                <a:ea typeface="Source Han Sans CN Light" panose="020B0A00000000000000" charset="-122"/>
                <a:sym typeface="+mn-ea"/>
              </a:rPr>
              <a:t>请在这里输入您的文案，请在这里输入您的文案，请在这里输入您的文案，请在这里输入您的文案，请在这里输入您的文案</a:t>
            </a:r>
            <a:endParaRPr lang="zh-CN" altLang="en-GB" sz="1400" dirty="0">
              <a:solidFill>
                <a:schemeClr val="tx1">
                  <a:lumMod val="50000"/>
                  <a:lumOff val="50000"/>
                </a:schemeClr>
              </a:solidFill>
              <a:latin typeface="Source Han Sans CN Light" panose="020B0A00000000000000" charset="-122"/>
              <a:ea typeface="Source Han Sans CN Light" panose="020B0A00000000000000" charset="-122"/>
              <a:sym typeface="+mn-ea"/>
            </a:endParaRPr>
          </a:p>
        </p:txBody>
      </p:sp>
      <p:sp>
        <p:nvSpPr>
          <p:cNvPr id="26" name="矩形 25"/>
          <p:cNvSpPr/>
          <p:nvPr/>
        </p:nvSpPr>
        <p:spPr>
          <a:xfrm flipH="1">
            <a:off x="6072505" y="3344545"/>
            <a:ext cx="2934335" cy="2564765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ea typeface="宋体-简" panose="02010800040101010101" charset="-122"/>
            </a:endParaRPr>
          </a:p>
        </p:txBody>
      </p:sp>
      <p:sp>
        <p:nvSpPr>
          <p:cNvPr id="14" name="矩形 13"/>
          <p:cNvSpPr/>
          <p:nvPr/>
        </p:nvSpPr>
        <p:spPr>
          <a:xfrm flipH="1">
            <a:off x="9023985" y="3343910"/>
            <a:ext cx="2750185" cy="2565400"/>
          </a:xfrm>
          <a:prstGeom prst="rect">
            <a:avLst/>
          </a:prstGeom>
          <a:gradFill>
            <a:gsLst>
              <a:gs pos="0">
                <a:srgbClr val="EC9668">
                  <a:alpha val="20000"/>
                </a:srgbClr>
              </a:gs>
              <a:gs pos="100000">
                <a:srgbClr val="48BBB1">
                  <a:alpha val="20000"/>
                </a:srgbClr>
              </a:gs>
            </a:gsLst>
            <a:lin ang="3000000" scaled="0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ea typeface="宋体-简" panose="02010800040101010101" charset="-122"/>
            </a:endParaRPr>
          </a:p>
        </p:txBody>
      </p:sp>
      <p:sp>
        <p:nvSpPr>
          <p:cNvPr id="16" name="标题 1"/>
          <p:cNvSpPr>
            <a:spLocks noGrp="1"/>
          </p:cNvSpPr>
          <p:nvPr/>
        </p:nvSpPr>
        <p:spPr>
          <a:xfrm>
            <a:off x="9218295" y="3925570"/>
            <a:ext cx="2323465" cy="14039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480"/>
              </a:lnSpc>
            </a:pPr>
            <a:r>
              <a:rPr lang="zh-CN" alt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CN Light" panose="020B0A00000000000000" charset="-122"/>
                <a:ea typeface="Source Han Sans CN Light" panose="020B0A00000000000000" charset="-122"/>
                <a:sym typeface="+mn-ea"/>
              </a:rPr>
              <a:t>请在这里输入您的文案，请在这里输入您的文案，请在这里输入您的文案，请在这里输入您的文</a:t>
            </a:r>
            <a:endParaRPr lang="zh-CN" altLang="en-GB" sz="1400" dirty="0">
              <a:solidFill>
                <a:schemeClr val="tx1">
                  <a:lumMod val="50000"/>
                  <a:lumOff val="50000"/>
                </a:schemeClr>
              </a:solidFill>
              <a:latin typeface="Source Han Sans CN Light" panose="020B0A00000000000000" charset="-122"/>
              <a:ea typeface="Source Han Sans CN Light" panose="020B0A00000000000000" charset="-122"/>
              <a:sym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1530330" y="793115"/>
            <a:ext cx="214630" cy="1757680"/>
          </a:xfrm>
          <a:prstGeom prst="rect">
            <a:avLst/>
          </a:prstGeom>
          <a:solidFill>
            <a:srgbClr val="1B1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标题 1"/>
          <p:cNvSpPr>
            <a:spLocks noGrp="1"/>
          </p:cNvSpPr>
          <p:nvPr/>
        </p:nvSpPr>
        <p:spPr>
          <a:xfrm rot="5400000">
            <a:off x="10591800" y="1552575"/>
            <a:ext cx="2094865" cy="2698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lnSpc>
                <a:spcPts val="1800"/>
              </a:lnSpc>
            </a:pPr>
            <a:r>
              <a:rPr lang="en-US" altLang="zh-CN" sz="1200" spc="800" dirty="0">
                <a:solidFill>
                  <a:schemeClr val="bg1"/>
                </a:solidFill>
                <a:uFillTx/>
                <a:latin typeface="Source Han Sans CN Normal" panose="020B0A00000000000000" charset="-122"/>
                <a:ea typeface="Source Han Sans CN Normal" panose="020B0A00000000000000" charset="-122"/>
                <a:sym typeface="+mn-ea"/>
              </a:rPr>
              <a:t>KNOWLEDGE</a:t>
            </a:r>
            <a:endParaRPr lang="en-US" altLang="zh-CN" sz="1200" spc="800" dirty="0">
              <a:solidFill>
                <a:schemeClr val="bg1"/>
              </a:solidFill>
              <a:uFillTx/>
              <a:latin typeface="Source Han Sans CN Normal" panose="020B0A00000000000000" charset="-122"/>
              <a:ea typeface="Source Han Sans CN Normal" panose="020B0A00000000000000" charset="-122"/>
              <a:sym typeface="+mn-ea"/>
            </a:endParaRPr>
          </a:p>
        </p:txBody>
      </p:sp>
      <p:sp>
        <p:nvSpPr>
          <p:cNvPr id="19" name="标题 1"/>
          <p:cNvSpPr>
            <a:spLocks noGrp="1"/>
          </p:cNvSpPr>
          <p:nvPr/>
        </p:nvSpPr>
        <p:spPr>
          <a:xfrm>
            <a:off x="4459605" y="1680210"/>
            <a:ext cx="6770370" cy="74041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480"/>
              </a:lnSpc>
            </a:pPr>
            <a:r>
              <a:rPr lang="zh-CN" alt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CN Light" panose="020B0A00000000000000" charset="-122"/>
                <a:ea typeface="Source Han Sans CN Light" panose="020B0A00000000000000" charset="-122"/>
                <a:sym typeface="+mn-ea"/>
              </a:rPr>
              <a:t>请在这里输入您的文案，请在这里输入您的文案，请在这里输入您的文案，请在这里输入您的文案，请在这里输入您的文案</a:t>
            </a:r>
            <a:endParaRPr lang="zh-CN" altLang="en-GB" sz="1400" dirty="0">
              <a:solidFill>
                <a:schemeClr val="tx1">
                  <a:lumMod val="50000"/>
                  <a:lumOff val="50000"/>
                </a:schemeClr>
              </a:solidFill>
              <a:latin typeface="Source Han Sans CN Light" panose="020B0A00000000000000" charset="-122"/>
              <a:ea typeface="Source Han Sans CN Light" panose="020B0A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 descr="b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685" y="-10795"/>
            <a:ext cx="12232005" cy="6880225"/>
          </a:xfrm>
          <a:prstGeom prst="rect">
            <a:avLst/>
          </a:prstGeom>
          <a:solidFill>
            <a:srgbClr val="F8F8F8"/>
          </a:solidFill>
        </p:spPr>
      </p:pic>
      <p:sp>
        <p:nvSpPr>
          <p:cNvPr id="30" name="标题 1"/>
          <p:cNvSpPr>
            <a:spLocks noGrp="1"/>
          </p:cNvSpPr>
          <p:nvPr/>
        </p:nvSpPr>
        <p:spPr>
          <a:xfrm>
            <a:off x="676275" y="1725930"/>
            <a:ext cx="10970895" cy="72644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2080"/>
              </a:lnSpc>
            </a:pPr>
            <a:r>
              <a:rPr lang="zh-CN" alt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CN Light" panose="020B0A00000000000000" charset="-122"/>
                <a:ea typeface="Source Han Sans CN Light" panose="020B0A00000000000000" charset="-122"/>
                <a:sym typeface="+mn-ea"/>
              </a:rPr>
              <a:t>请在这里输入您的文案，请在这里输入您的文案，请在这里输入您的文案，请在这里输入您的文案，请在这里输入您的文案，请在这里输入您的文案，请在这里输入您的文案，请在这里输入您的文案，请在这里输入您的文案</a:t>
            </a:r>
            <a:endParaRPr lang="zh-CN" altLang="en-GB" sz="1400" dirty="0">
              <a:solidFill>
                <a:schemeClr val="tx1">
                  <a:lumMod val="50000"/>
                  <a:lumOff val="50000"/>
                </a:schemeClr>
              </a:solidFill>
              <a:latin typeface="Source Han Sans CN Light" panose="020B0A00000000000000" charset="-122"/>
              <a:ea typeface="Source Han Sans CN Light" panose="020B0A00000000000000" charset="-122"/>
              <a:sym typeface="+mn-ea"/>
            </a:endParaRPr>
          </a:p>
        </p:txBody>
      </p:sp>
      <p:sp>
        <p:nvSpPr>
          <p:cNvPr id="8" name="标题 1"/>
          <p:cNvSpPr>
            <a:spLocks noGrp="1"/>
          </p:cNvSpPr>
          <p:nvPr/>
        </p:nvSpPr>
        <p:spPr>
          <a:xfrm>
            <a:off x="659130" y="878840"/>
            <a:ext cx="3458845" cy="847090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6000"/>
              </a:lnSpc>
            </a:pPr>
            <a:r>
              <a:rPr lang="zh-CN" altLang="en-GB" sz="4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输入你的标题</a:t>
            </a:r>
            <a:endParaRPr lang="zh-CN" altLang="en-GB" sz="4200" b="1" dirty="0">
              <a:solidFill>
                <a:schemeClr val="tx1">
                  <a:lumMod val="95000"/>
                  <a:lumOff val="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  <a:sym typeface="+mn-ea"/>
            </a:endParaRPr>
          </a:p>
        </p:txBody>
      </p:sp>
      <p:sp>
        <p:nvSpPr>
          <p:cNvPr id="7" name="标题 1"/>
          <p:cNvSpPr>
            <a:spLocks noGrp="1"/>
          </p:cNvSpPr>
          <p:nvPr/>
        </p:nvSpPr>
        <p:spPr>
          <a:xfrm>
            <a:off x="676275" y="2452370"/>
            <a:ext cx="10970895" cy="72644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2080"/>
              </a:lnSpc>
            </a:pPr>
            <a:r>
              <a:rPr lang="zh-CN" alt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CN Light" panose="020B0A00000000000000" charset="-122"/>
                <a:ea typeface="Source Han Sans CN Light" panose="020B0A00000000000000" charset="-122"/>
                <a:sym typeface="+mn-ea"/>
              </a:rPr>
              <a:t>请在这里输入您的文案，请在这里输入您的文案，请在这里输入您的文案，请在这里输入您的文案，请在这里输入您的文案，请在这里输入您的文案，请在这里输入您的文案</a:t>
            </a:r>
            <a:endParaRPr lang="zh-CN" altLang="en-GB" sz="1400" dirty="0">
              <a:solidFill>
                <a:schemeClr val="tx1">
                  <a:lumMod val="50000"/>
                  <a:lumOff val="50000"/>
                </a:schemeClr>
              </a:solidFill>
              <a:latin typeface="Source Han Sans CN Light" panose="020B0A00000000000000" charset="-122"/>
              <a:ea typeface="Source Han Sans CN Light" panose="020B0A00000000000000" charset="-122"/>
              <a:sym typeface="+mn-ea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800100" y="4175760"/>
            <a:ext cx="2533015" cy="1381125"/>
          </a:xfrm>
          <a:custGeom>
            <a:avLst/>
            <a:gdLst>
              <a:gd name="adj1" fmla="val 50000"/>
              <a:gd name="adj2" fmla="val 50645"/>
              <a:gd name="maxAdj2" fmla="*/ 100000 w ss"/>
              <a:gd name="a1" fmla="pin 0 adj1 100000"/>
              <a:gd name="a2" fmla="pin 0 adj2 maxAdj2"/>
              <a:gd name="dx1" fmla="*/ ss a2 100000"/>
              <a:gd name="x1" fmla="+- r 0 dx1"/>
              <a:gd name="dy1" fmla="*/ h a1 200000"/>
              <a:gd name="y1" fmla="+- vc 0 dy1"/>
              <a:gd name="y2" fmla="+- vc dy1 0"/>
              <a:gd name="dx2" fmla="*/ y1 dx1 hd2"/>
              <a:gd name="x2" fmla="+- x1 dx2 0"/>
            </a:gdLst>
            <a:ahLst/>
            <a:cxnLst>
              <a:cxn ang="3">
                <a:pos x="x1" y="t"/>
              </a:cxn>
              <a:cxn ang="cd2">
                <a:pos x="l" y="vc"/>
              </a:cxn>
              <a:cxn ang="cd4">
                <a:pos x="x1" y="b"/>
              </a:cxn>
              <a:cxn ang="0">
                <a:pos x="r" y="vc"/>
              </a:cxn>
            </a:cxnLst>
            <a:rect l="l" t="t" r="r" b="b"/>
            <a:pathLst>
              <a:path w="4884" h="2664">
                <a:moveTo>
                  <a:pt x="2536" y="766"/>
                </a:moveTo>
                <a:lnTo>
                  <a:pt x="3738" y="766"/>
                </a:lnTo>
                <a:lnTo>
                  <a:pt x="3738" y="201"/>
                </a:lnTo>
                <a:lnTo>
                  <a:pt x="4883" y="1331"/>
                </a:lnTo>
                <a:lnTo>
                  <a:pt x="3738" y="2461"/>
                </a:lnTo>
                <a:lnTo>
                  <a:pt x="3738" y="1896"/>
                </a:lnTo>
                <a:lnTo>
                  <a:pt x="2536" y="1896"/>
                </a:lnTo>
                <a:cubicBezTo>
                  <a:pt x="2354" y="2342"/>
                  <a:pt x="1799" y="2681"/>
                  <a:pt x="1331" y="2662"/>
                </a:cubicBezTo>
                <a:cubicBezTo>
                  <a:pt x="584" y="2685"/>
                  <a:pt x="-18" y="2001"/>
                  <a:pt x="0" y="1331"/>
                </a:cubicBezTo>
                <a:cubicBezTo>
                  <a:pt x="-23" y="584"/>
                  <a:pt x="661" y="-18"/>
                  <a:pt x="1331" y="0"/>
                </a:cubicBezTo>
                <a:cubicBezTo>
                  <a:pt x="1868" y="-25"/>
                  <a:pt x="2373" y="383"/>
                  <a:pt x="2536" y="766"/>
                </a:cubicBezTo>
                <a:close/>
              </a:path>
            </a:pathLst>
          </a:custGeom>
          <a:gradFill>
            <a:gsLst>
              <a:gs pos="0">
                <a:srgbClr val="EC9668"/>
              </a:gs>
              <a:gs pos="100000">
                <a:srgbClr val="48BBB1">
                  <a:alpha val="50000"/>
                </a:srgbClr>
              </a:gs>
            </a:gsLst>
            <a:lin ang="3000000" scaled="0"/>
          </a:gra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en-US" altLang="zh-CN"/>
          </a:p>
        </p:txBody>
      </p:sp>
      <p:sp>
        <p:nvSpPr>
          <p:cNvPr id="10" name="椭圆 9"/>
          <p:cNvSpPr/>
          <p:nvPr/>
        </p:nvSpPr>
        <p:spPr>
          <a:xfrm>
            <a:off x="1035050" y="4412615"/>
            <a:ext cx="900430" cy="900430"/>
          </a:xfrm>
          <a:prstGeom prst="ellipse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Source Han Sans CN Medium" panose="020B0A00000000000000" charset="-122"/>
                <a:ea typeface="Source Han Sans CN Medium" panose="020B0A00000000000000" charset="-122"/>
              </a:rPr>
              <a:t>输入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Source Han Sans CN Medium" panose="020B0A00000000000000" charset="-122"/>
              <a:ea typeface="Source Han Sans CN Medium" panose="020B0A00000000000000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3505200" y="4175760"/>
            <a:ext cx="2533015" cy="1381125"/>
          </a:xfrm>
          <a:custGeom>
            <a:avLst/>
            <a:gdLst>
              <a:gd name="adj1" fmla="val 50000"/>
              <a:gd name="adj2" fmla="val 50645"/>
              <a:gd name="maxAdj2" fmla="*/ 100000 w ss"/>
              <a:gd name="a1" fmla="pin 0 adj1 100000"/>
              <a:gd name="a2" fmla="pin 0 adj2 maxAdj2"/>
              <a:gd name="dx1" fmla="*/ ss a2 100000"/>
              <a:gd name="x1" fmla="+- r 0 dx1"/>
              <a:gd name="dy1" fmla="*/ h a1 200000"/>
              <a:gd name="y1" fmla="+- vc 0 dy1"/>
              <a:gd name="y2" fmla="+- vc dy1 0"/>
              <a:gd name="dx2" fmla="*/ y1 dx1 hd2"/>
              <a:gd name="x2" fmla="+- x1 dx2 0"/>
            </a:gdLst>
            <a:ahLst/>
            <a:cxnLst>
              <a:cxn ang="3">
                <a:pos x="x1" y="t"/>
              </a:cxn>
              <a:cxn ang="cd2">
                <a:pos x="l" y="vc"/>
              </a:cxn>
              <a:cxn ang="cd4">
                <a:pos x="x1" y="b"/>
              </a:cxn>
              <a:cxn ang="0">
                <a:pos x="r" y="vc"/>
              </a:cxn>
            </a:cxnLst>
            <a:rect l="l" t="t" r="r" b="b"/>
            <a:pathLst>
              <a:path w="4884" h="2664">
                <a:moveTo>
                  <a:pt x="2536" y="766"/>
                </a:moveTo>
                <a:lnTo>
                  <a:pt x="3738" y="766"/>
                </a:lnTo>
                <a:lnTo>
                  <a:pt x="3738" y="201"/>
                </a:lnTo>
                <a:lnTo>
                  <a:pt x="4883" y="1331"/>
                </a:lnTo>
                <a:lnTo>
                  <a:pt x="3738" y="2461"/>
                </a:lnTo>
                <a:lnTo>
                  <a:pt x="3738" y="1896"/>
                </a:lnTo>
                <a:lnTo>
                  <a:pt x="2536" y="1896"/>
                </a:lnTo>
                <a:cubicBezTo>
                  <a:pt x="2354" y="2342"/>
                  <a:pt x="1799" y="2681"/>
                  <a:pt x="1331" y="2662"/>
                </a:cubicBezTo>
                <a:cubicBezTo>
                  <a:pt x="584" y="2685"/>
                  <a:pt x="-18" y="2001"/>
                  <a:pt x="0" y="1331"/>
                </a:cubicBezTo>
                <a:cubicBezTo>
                  <a:pt x="-23" y="584"/>
                  <a:pt x="661" y="-18"/>
                  <a:pt x="1331" y="0"/>
                </a:cubicBezTo>
                <a:cubicBezTo>
                  <a:pt x="1868" y="-25"/>
                  <a:pt x="2373" y="383"/>
                  <a:pt x="2536" y="766"/>
                </a:cubicBezTo>
                <a:close/>
              </a:path>
            </a:pathLst>
          </a:custGeom>
          <a:gradFill>
            <a:gsLst>
              <a:gs pos="0">
                <a:srgbClr val="EC9668"/>
              </a:gs>
              <a:gs pos="100000">
                <a:srgbClr val="48BBB1">
                  <a:alpha val="50000"/>
                </a:srgbClr>
              </a:gs>
            </a:gsLst>
            <a:lin ang="3000000" scaled="0"/>
          </a:gra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en-US" altLang="zh-CN"/>
          </a:p>
        </p:txBody>
      </p:sp>
      <p:sp>
        <p:nvSpPr>
          <p:cNvPr id="13" name="椭圆 12"/>
          <p:cNvSpPr/>
          <p:nvPr/>
        </p:nvSpPr>
        <p:spPr>
          <a:xfrm>
            <a:off x="3740150" y="4412615"/>
            <a:ext cx="900430" cy="900430"/>
          </a:xfrm>
          <a:prstGeom prst="ellipse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Source Han Sans CN Medium" panose="020B0A00000000000000" charset="-122"/>
                <a:ea typeface="Source Han Sans CN Medium" panose="020B0A00000000000000" charset="-122"/>
              </a:rPr>
              <a:t>输入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Source Han Sans CN Medium" panose="020B0A00000000000000" charset="-122"/>
              <a:ea typeface="Source Han Sans CN Medium" panose="020B0A00000000000000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6261100" y="4175760"/>
            <a:ext cx="2533015" cy="1381125"/>
          </a:xfrm>
          <a:custGeom>
            <a:avLst/>
            <a:gdLst>
              <a:gd name="adj1" fmla="val 50000"/>
              <a:gd name="adj2" fmla="val 50645"/>
              <a:gd name="maxAdj2" fmla="*/ 100000 w ss"/>
              <a:gd name="a1" fmla="pin 0 adj1 100000"/>
              <a:gd name="a2" fmla="pin 0 adj2 maxAdj2"/>
              <a:gd name="dx1" fmla="*/ ss a2 100000"/>
              <a:gd name="x1" fmla="+- r 0 dx1"/>
              <a:gd name="dy1" fmla="*/ h a1 200000"/>
              <a:gd name="y1" fmla="+- vc 0 dy1"/>
              <a:gd name="y2" fmla="+- vc dy1 0"/>
              <a:gd name="dx2" fmla="*/ y1 dx1 hd2"/>
              <a:gd name="x2" fmla="+- x1 dx2 0"/>
            </a:gdLst>
            <a:ahLst/>
            <a:cxnLst>
              <a:cxn ang="3">
                <a:pos x="x1" y="t"/>
              </a:cxn>
              <a:cxn ang="cd2">
                <a:pos x="l" y="vc"/>
              </a:cxn>
              <a:cxn ang="cd4">
                <a:pos x="x1" y="b"/>
              </a:cxn>
              <a:cxn ang="0">
                <a:pos x="r" y="vc"/>
              </a:cxn>
            </a:cxnLst>
            <a:rect l="l" t="t" r="r" b="b"/>
            <a:pathLst>
              <a:path w="4884" h="2664">
                <a:moveTo>
                  <a:pt x="2536" y="766"/>
                </a:moveTo>
                <a:lnTo>
                  <a:pt x="3738" y="766"/>
                </a:lnTo>
                <a:lnTo>
                  <a:pt x="3738" y="201"/>
                </a:lnTo>
                <a:lnTo>
                  <a:pt x="4883" y="1331"/>
                </a:lnTo>
                <a:lnTo>
                  <a:pt x="3738" y="2461"/>
                </a:lnTo>
                <a:lnTo>
                  <a:pt x="3738" y="1896"/>
                </a:lnTo>
                <a:lnTo>
                  <a:pt x="2536" y="1896"/>
                </a:lnTo>
                <a:cubicBezTo>
                  <a:pt x="2354" y="2342"/>
                  <a:pt x="1799" y="2681"/>
                  <a:pt x="1331" y="2662"/>
                </a:cubicBezTo>
                <a:cubicBezTo>
                  <a:pt x="584" y="2685"/>
                  <a:pt x="-18" y="2001"/>
                  <a:pt x="0" y="1331"/>
                </a:cubicBezTo>
                <a:cubicBezTo>
                  <a:pt x="-23" y="584"/>
                  <a:pt x="661" y="-18"/>
                  <a:pt x="1331" y="0"/>
                </a:cubicBezTo>
                <a:cubicBezTo>
                  <a:pt x="1868" y="-25"/>
                  <a:pt x="2373" y="383"/>
                  <a:pt x="2536" y="766"/>
                </a:cubicBezTo>
                <a:close/>
              </a:path>
            </a:pathLst>
          </a:custGeom>
          <a:gradFill>
            <a:gsLst>
              <a:gs pos="0">
                <a:srgbClr val="EC9668"/>
              </a:gs>
              <a:gs pos="100000">
                <a:srgbClr val="48BBB1">
                  <a:alpha val="50000"/>
                </a:srgbClr>
              </a:gs>
            </a:gsLst>
            <a:lin ang="3000000" scaled="0"/>
          </a:gra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en-US" altLang="zh-CN"/>
          </a:p>
        </p:txBody>
      </p:sp>
      <p:sp>
        <p:nvSpPr>
          <p:cNvPr id="15" name="椭圆 14"/>
          <p:cNvSpPr/>
          <p:nvPr/>
        </p:nvSpPr>
        <p:spPr>
          <a:xfrm>
            <a:off x="6496050" y="4412615"/>
            <a:ext cx="900430" cy="900430"/>
          </a:xfrm>
          <a:prstGeom prst="ellipse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Source Han Sans CN Medium" panose="020B0A00000000000000" charset="-122"/>
                <a:ea typeface="Source Han Sans CN Medium" panose="020B0A00000000000000" charset="-122"/>
              </a:rPr>
              <a:t>输入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Source Han Sans CN Medium" panose="020B0A00000000000000" charset="-122"/>
              <a:ea typeface="Source Han Sans CN Medium" panose="020B0A00000000000000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8940800" y="4175760"/>
            <a:ext cx="2533015" cy="1381125"/>
          </a:xfrm>
          <a:custGeom>
            <a:avLst/>
            <a:gdLst>
              <a:gd name="adj1" fmla="val 50000"/>
              <a:gd name="adj2" fmla="val 50645"/>
              <a:gd name="maxAdj2" fmla="*/ 100000 w ss"/>
              <a:gd name="a1" fmla="pin 0 adj1 100000"/>
              <a:gd name="a2" fmla="pin 0 adj2 maxAdj2"/>
              <a:gd name="dx1" fmla="*/ ss a2 100000"/>
              <a:gd name="x1" fmla="+- r 0 dx1"/>
              <a:gd name="dy1" fmla="*/ h a1 200000"/>
              <a:gd name="y1" fmla="+- vc 0 dy1"/>
              <a:gd name="y2" fmla="+- vc dy1 0"/>
              <a:gd name="dx2" fmla="*/ y1 dx1 hd2"/>
              <a:gd name="x2" fmla="+- x1 dx2 0"/>
            </a:gdLst>
            <a:ahLst/>
            <a:cxnLst>
              <a:cxn ang="3">
                <a:pos x="x1" y="t"/>
              </a:cxn>
              <a:cxn ang="cd2">
                <a:pos x="l" y="vc"/>
              </a:cxn>
              <a:cxn ang="cd4">
                <a:pos x="x1" y="b"/>
              </a:cxn>
              <a:cxn ang="0">
                <a:pos x="r" y="vc"/>
              </a:cxn>
            </a:cxnLst>
            <a:rect l="l" t="t" r="r" b="b"/>
            <a:pathLst>
              <a:path w="4884" h="2664">
                <a:moveTo>
                  <a:pt x="2536" y="766"/>
                </a:moveTo>
                <a:lnTo>
                  <a:pt x="3738" y="766"/>
                </a:lnTo>
                <a:lnTo>
                  <a:pt x="3738" y="201"/>
                </a:lnTo>
                <a:lnTo>
                  <a:pt x="4883" y="1331"/>
                </a:lnTo>
                <a:lnTo>
                  <a:pt x="3738" y="2461"/>
                </a:lnTo>
                <a:lnTo>
                  <a:pt x="3738" y="1896"/>
                </a:lnTo>
                <a:lnTo>
                  <a:pt x="2536" y="1896"/>
                </a:lnTo>
                <a:cubicBezTo>
                  <a:pt x="2354" y="2342"/>
                  <a:pt x="1799" y="2681"/>
                  <a:pt x="1331" y="2662"/>
                </a:cubicBezTo>
                <a:cubicBezTo>
                  <a:pt x="584" y="2685"/>
                  <a:pt x="-18" y="2001"/>
                  <a:pt x="0" y="1331"/>
                </a:cubicBezTo>
                <a:cubicBezTo>
                  <a:pt x="-23" y="584"/>
                  <a:pt x="661" y="-18"/>
                  <a:pt x="1331" y="0"/>
                </a:cubicBezTo>
                <a:cubicBezTo>
                  <a:pt x="1868" y="-25"/>
                  <a:pt x="2373" y="383"/>
                  <a:pt x="2536" y="766"/>
                </a:cubicBezTo>
                <a:close/>
              </a:path>
            </a:pathLst>
          </a:custGeom>
          <a:gradFill>
            <a:gsLst>
              <a:gs pos="0">
                <a:srgbClr val="EC9668"/>
              </a:gs>
              <a:gs pos="100000">
                <a:srgbClr val="48BBB1">
                  <a:alpha val="50000"/>
                </a:srgbClr>
              </a:gs>
            </a:gsLst>
            <a:lin ang="3000000" scaled="0"/>
          </a:gra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en-US" altLang="zh-CN"/>
          </a:p>
        </p:txBody>
      </p:sp>
      <p:sp>
        <p:nvSpPr>
          <p:cNvPr id="17" name="椭圆 16"/>
          <p:cNvSpPr/>
          <p:nvPr/>
        </p:nvSpPr>
        <p:spPr>
          <a:xfrm>
            <a:off x="9175750" y="4412615"/>
            <a:ext cx="900430" cy="900430"/>
          </a:xfrm>
          <a:prstGeom prst="ellipse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Source Han Sans CN Medium" panose="020B0A00000000000000" charset="-122"/>
                <a:ea typeface="Source Han Sans CN Medium" panose="020B0A00000000000000" charset="-122"/>
              </a:rPr>
              <a:t>输入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Source Han Sans CN Medium" panose="020B0A00000000000000" charset="-122"/>
              <a:ea typeface="Source Han Sans CN Medium" panose="020B0A00000000000000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b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685" y="0"/>
            <a:ext cx="12232005" cy="6880225"/>
          </a:xfrm>
          <a:prstGeom prst="rect">
            <a:avLst/>
          </a:prstGeom>
          <a:solidFill>
            <a:srgbClr val="7BAE9A"/>
          </a:solidFill>
        </p:spPr>
      </p:pic>
      <p:sp>
        <p:nvSpPr>
          <p:cNvPr id="17" name="标题 1"/>
          <p:cNvSpPr>
            <a:spLocks noGrp="1"/>
          </p:cNvSpPr>
          <p:nvPr/>
        </p:nvSpPr>
        <p:spPr>
          <a:xfrm>
            <a:off x="1593850" y="3740150"/>
            <a:ext cx="1401445" cy="339090"/>
          </a:xfrm>
          <a:prstGeom prst="rect">
            <a:avLst/>
          </a:prstGeom>
          <a:solidFill>
            <a:srgbClr val="F8F8F8"/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dirty="0">
                <a:solidFill>
                  <a:srgbClr val="F79464"/>
                </a:solidFill>
                <a:latin typeface="Source Han Sans CN Medium" panose="020B0A00000000000000" charset="-122"/>
                <a:ea typeface="Source Han Sans CN Medium" panose="020B0A00000000000000" charset="-122"/>
                <a:sym typeface="+mn-ea"/>
              </a:rPr>
              <a:t>你的小标题</a:t>
            </a:r>
            <a:endParaRPr lang="zh-CN" altLang="en-US" sz="1800" dirty="0">
              <a:solidFill>
                <a:srgbClr val="F79464"/>
              </a:solidFill>
              <a:latin typeface="Source Han Sans CN Medium" panose="020B0A00000000000000" charset="-122"/>
              <a:ea typeface="Source Han Sans CN Medium" panose="020B0A00000000000000" charset="-122"/>
              <a:sym typeface="+mn-ea"/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803275" y="1676400"/>
            <a:ext cx="4549140" cy="13817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480"/>
              </a:lnSpc>
            </a:pPr>
            <a:r>
              <a:rPr lang="zh-CN" alt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CN Light" panose="020B0A00000000000000" charset="-122"/>
                <a:ea typeface="Source Han Sans CN Light" panose="020B0A00000000000000" charset="-122"/>
                <a:sym typeface="+mn-ea"/>
              </a:rPr>
              <a:t>请在这里输入您的文案，请在这里输入您的文案，请在这里输入您的文案，请在这里输入您的文案，请在这里输入您的文案，请在这里输入您的文案，请在这里输入您的文案</a:t>
            </a:r>
            <a:endParaRPr lang="zh-CN" altLang="en-GB" sz="1400" dirty="0">
              <a:solidFill>
                <a:schemeClr val="tx1">
                  <a:lumMod val="50000"/>
                  <a:lumOff val="50000"/>
                </a:schemeClr>
              </a:solidFill>
              <a:latin typeface="Source Han Sans CN Light" panose="020B0A00000000000000" charset="-122"/>
              <a:ea typeface="Source Han Sans CN Light" panose="020B0A00000000000000" charset="-122"/>
              <a:sym typeface="+mn-ea"/>
            </a:endParaRPr>
          </a:p>
        </p:txBody>
      </p:sp>
      <p:sp>
        <p:nvSpPr>
          <p:cNvPr id="9" name="标题 1"/>
          <p:cNvSpPr>
            <a:spLocks noGrp="1"/>
          </p:cNvSpPr>
          <p:nvPr/>
        </p:nvSpPr>
        <p:spPr>
          <a:xfrm>
            <a:off x="803275" y="793115"/>
            <a:ext cx="3458845" cy="847090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6000"/>
              </a:lnSpc>
            </a:pPr>
            <a:r>
              <a:rPr lang="zh-CN" altLang="en-GB" sz="4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输入你的标题</a:t>
            </a:r>
            <a:endParaRPr lang="zh-CN" altLang="en-GB" sz="4200" b="1" dirty="0">
              <a:solidFill>
                <a:schemeClr val="tx1">
                  <a:lumMod val="95000"/>
                  <a:lumOff val="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  <a:sym typeface="+mn-ea"/>
            </a:endParaRPr>
          </a:p>
        </p:txBody>
      </p:sp>
      <p:sp>
        <p:nvSpPr>
          <p:cNvPr id="11" name="标题 1"/>
          <p:cNvSpPr>
            <a:spLocks noGrp="1"/>
          </p:cNvSpPr>
          <p:nvPr/>
        </p:nvSpPr>
        <p:spPr>
          <a:xfrm>
            <a:off x="1619250" y="3939540"/>
            <a:ext cx="3676015" cy="66929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000"/>
              </a:lnSpc>
            </a:pPr>
            <a:r>
              <a:rPr lang="zh-CN" altLang="en-GB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CN Light" panose="020B0A00000000000000" charset="-122"/>
                <a:ea typeface="Source Han Sans CN Light" panose="020B0A00000000000000" charset="-122"/>
                <a:sym typeface="+mn-ea"/>
              </a:rPr>
              <a:t>请在这里输入您的文案，请在这里输入您的文案，请在这里输入您的文案</a:t>
            </a:r>
            <a:endParaRPr lang="zh-CN" altLang="en-GB" sz="1300" dirty="0">
              <a:solidFill>
                <a:schemeClr val="tx1">
                  <a:lumMod val="50000"/>
                  <a:lumOff val="50000"/>
                </a:schemeClr>
              </a:solidFill>
              <a:latin typeface="Source Han Sans CN Light" panose="020B0A00000000000000" charset="-122"/>
              <a:ea typeface="Source Han Sans CN Light" panose="020B0A00000000000000" charset="-122"/>
              <a:sym typeface="+mn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96620" y="3797300"/>
            <a:ext cx="594995" cy="594995"/>
          </a:xfrm>
          <a:prstGeom prst="ellipse">
            <a:avLst/>
          </a:prstGeom>
          <a:solidFill>
            <a:srgbClr val="7BAE9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flipH="1">
            <a:off x="5900420" y="635"/>
            <a:ext cx="3393440" cy="687959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ea typeface="宋体-简" panose="02010800040101010101" charset="-122"/>
            </a:endParaRPr>
          </a:p>
        </p:txBody>
      </p:sp>
      <p:sp>
        <p:nvSpPr>
          <p:cNvPr id="18" name="矩形 17"/>
          <p:cNvSpPr/>
          <p:nvPr/>
        </p:nvSpPr>
        <p:spPr>
          <a:xfrm flipH="1">
            <a:off x="9293860" y="-10795"/>
            <a:ext cx="2918460" cy="6879590"/>
          </a:xfrm>
          <a:prstGeom prst="rect">
            <a:avLst/>
          </a:prstGeom>
          <a:gradFill>
            <a:gsLst>
              <a:gs pos="0">
                <a:srgbClr val="EC9668">
                  <a:alpha val="100000"/>
                </a:srgbClr>
              </a:gs>
              <a:gs pos="100000">
                <a:srgbClr val="48BBB1">
                  <a:alpha val="100000"/>
                </a:srgbClr>
              </a:gs>
            </a:gsLst>
            <a:lin ang="3000000" scaled="0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79464"/>
              </a:solidFill>
              <a:ea typeface="宋体-简" panose="02010800040101010101" charset="-122"/>
            </a:endParaRPr>
          </a:p>
        </p:txBody>
      </p:sp>
      <p:pic>
        <p:nvPicPr>
          <p:cNvPr id="21" name="图片 20" descr="画板 (1)备份@2x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1395" y="3933190"/>
            <a:ext cx="384175" cy="322580"/>
          </a:xfrm>
          <a:prstGeom prst="rect">
            <a:avLst/>
          </a:prstGeom>
        </p:spPr>
      </p:pic>
      <p:sp>
        <p:nvSpPr>
          <p:cNvPr id="28" name="标题 1"/>
          <p:cNvSpPr>
            <a:spLocks noGrp="1"/>
          </p:cNvSpPr>
          <p:nvPr/>
        </p:nvSpPr>
        <p:spPr>
          <a:xfrm>
            <a:off x="1607185" y="5082540"/>
            <a:ext cx="1401445" cy="339090"/>
          </a:xfrm>
          <a:prstGeom prst="rect">
            <a:avLst/>
          </a:prstGeom>
          <a:solidFill>
            <a:srgbClr val="F8F8F8"/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dirty="0">
                <a:solidFill>
                  <a:srgbClr val="F79464"/>
                </a:solidFill>
                <a:latin typeface="Source Han Sans CN Medium" panose="020B0A00000000000000" charset="-122"/>
                <a:ea typeface="Source Han Sans CN Medium" panose="020B0A00000000000000" charset="-122"/>
                <a:sym typeface="+mn-ea"/>
              </a:rPr>
              <a:t>你的小标题</a:t>
            </a:r>
            <a:endParaRPr lang="zh-CN" altLang="en-US" sz="1800" dirty="0">
              <a:solidFill>
                <a:srgbClr val="F79464"/>
              </a:solidFill>
              <a:latin typeface="Source Han Sans CN Medium" panose="020B0A00000000000000" charset="-122"/>
              <a:ea typeface="Source Han Sans CN Medium" panose="020B0A00000000000000" charset="-122"/>
              <a:sym typeface="+mn-ea"/>
            </a:endParaRPr>
          </a:p>
        </p:txBody>
      </p:sp>
      <p:sp>
        <p:nvSpPr>
          <p:cNvPr id="29" name="标题 1"/>
          <p:cNvSpPr>
            <a:spLocks noGrp="1"/>
          </p:cNvSpPr>
          <p:nvPr/>
        </p:nvSpPr>
        <p:spPr>
          <a:xfrm>
            <a:off x="1632585" y="5281930"/>
            <a:ext cx="3676015" cy="66929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000"/>
              </a:lnSpc>
            </a:pPr>
            <a:r>
              <a:rPr lang="zh-CN" altLang="en-GB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CN Light" panose="020B0A00000000000000" charset="-122"/>
                <a:ea typeface="Source Han Sans CN Light" panose="020B0A00000000000000" charset="-122"/>
                <a:sym typeface="+mn-ea"/>
              </a:rPr>
              <a:t>请在这里输入您的文案，请在这里输入您的文案，请在这里输入您的文案</a:t>
            </a:r>
            <a:endParaRPr lang="zh-CN" altLang="en-GB" sz="1300" dirty="0">
              <a:solidFill>
                <a:schemeClr val="tx1">
                  <a:lumMod val="50000"/>
                  <a:lumOff val="50000"/>
                </a:schemeClr>
              </a:solidFill>
              <a:latin typeface="Source Han Sans CN Light" panose="020B0A00000000000000" charset="-122"/>
              <a:ea typeface="Source Han Sans CN Light" panose="020B0A00000000000000" charset="-122"/>
              <a:sym typeface="+mn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895985" y="5118735"/>
            <a:ext cx="594995" cy="594995"/>
          </a:xfrm>
          <a:prstGeom prst="ellipse">
            <a:avLst/>
          </a:prstGeom>
          <a:solidFill>
            <a:srgbClr val="7BAE9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 descr="画板 10 副本 62备份@2x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3305" y="5264150"/>
            <a:ext cx="300990" cy="304165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11530330" y="876935"/>
            <a:ext cx="214630" cy="1757680"/>
          </a:xfrm>
          <a:prstGeom prst="rect">
            <a:avLst/>
          </a:prstGeom>
          <a:solidFill>
            <a:srgbClr val="1B1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标题 1"/>
          <p:cNvSpPr>
            <a:spLocks noGrp="1"/>
          </p:cNvSpPr>
          <p:nvPr/>
        </p:nvSpPr>
        <p:spPr>
          <a:xfrm rot="5400000">
            <a:off x="10579735" y="1648460"/>
            <a:ext cx="2064385" cy="26543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lnSpc>
                <a:spcPts val="1800"/>
              </a:lnSpc>
            </a:pPr>
            <a:r>
              <a:rPr lang="en-US" altLang="zh-CN" sz="1200" spc="800" dirty="0">
                <a:solidFill>
                  <a:schemeClr val="bg1"/>
                </a:solidFill>
                <a:uFillTx/>
                <a:latin typeface="Source Han Sans CN Normal" panose="020B0A00000000000000" charset="-122"/>
                <a:ea typeface="Source Han Sans CN Normal" panose="020B0A00000000000000" charset="-122"/>
                <a:sym typeface="+mn-ea"/>
              </a:rPr>
              <a:t>KNOWLEDGE</a:t>
            </a:r>
            <a:endParaRPr lang="en-US" altLang="zh-CN" sz="1200" spc="800" dirty="0">
              <a:solidFill>
                <a:schemeClr val="bg1"/>
              </a:solidFill>
              <a:uFillTx/>
              <a:latin typeface="Source Han Sans CN Normal" panose="020B0A00000000000000" charset="-122"/>
              <a:ea typeface="Source Han Sans CN Normal" panose="020B0A00000000000000" charset="-122"/>
              <a:sym typeface="+mn-ea"/>
            </a:endParaRPr>
          </a:p>
        </p:txBody>
      </p:sp>
      <p:sp>
        <p:nvSpPr>
          <p:cNvPr id="34" name="标题 1"/>
          <p:cNvSpPr>
            <a:spLocks noGrp="1"/>
          </p:cNvSpPr>
          <p:nvPr/>
        </p:nvSpPr>
        <p:spPr>
          <a:xfrm>
            <a:off x="10086340" y="5082540"/>
            <a:ext cx="1772920" cy="130048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lnSpc>
                <a:spcPts val="1800"/>
              </a:lnSpc>
            </a:pPr>
            <a:r>
              <a:rPr lang="zh-CN" altLang="en-GB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Source Han Sans CN Regular" panose="020B0A00000000000000" charset="-122"/>
                <a:ea typeface="Source Han Sans CN Regular" panose="020B0A00000000000000" charset="-122"/>
                <a:sym typeface="+mn-ea"/>
              </a:rPr>
              <a:t>Oil painting (an oil painting; a painting in oils) is a kind of painting made with quick-drying vegetable oil (linseed </a:t>
            </a:r>
            <a:endParaRPr lang="zh-CN" altLang="en-GB" sz="1000" dirty="0">
              <a:solidFill>
                <a:schemeClr val="tx1">
                  <a:lumMod val="95000"/>
                  <a:lumOff val="5000"/>
                </a:schemeClr>
              </a:solidFill>
              <a:latin typeface="Source Han Sans CN Regular" panose="020B0A00000000000000" charset="-122"/>
              <a:ea typeface="Source Han Sans CN Regular" panose="020B0A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b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-10795"/>
            <a:ext cx="12232005" cy="6880225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3892233" y="1103630"/>
            <a:ext cx="4407535" cy="4407535"/>
          </a:xfrm>
          <a:prstGeom prst="ellipse">
            <a:avLst/>
          </a:prstGeom>
          <a:gradFill>
            <a:gsLst>
              <a:gs pos="0">
                <a:srgbClr val="EC9668"/>
              </a:gs>
              <a:gs pos="100000">
                <a:srgbClr val="48BBB1">
                  <a:alpha val="50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-10795" y="2778760"/>
            <a:ext cx="12232005" cy="1056640"/>
          </a:xfrm>
          <a:prstGeom prst="rect">
            <a:avLst/>
          </a:prstGeom>
          <a:solidFill>
            <a:srgbClr val="1B1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标题 1"/>
          <p:cNvSpPr>
            <a:spLocks noGrp="1"/>
          </p:cNvSpPr>
          <p:nvPr/>
        </p:nvSpPr>
        <p:spPr>
          <a:xfrm>
            <a:off x="3778568" y="4331970"/>
            <a:ext cx="4633595" cy="51498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lnSpc>
                <a:spcPts val="1800"/>
              </a:lnSpc>
            </a:pPr>
            <a:r>
              <a:rPr lang="zh-CN" altLang="en-GB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Source Han Sans CN Regular" panose="020B0A00000000000000" charset="-122"/>
                <a:ea typeface="Source Han Sans CN Regular" panose="020B0A00000000000000" charset="-122"/>
                <a:sym typeface="+mn-ea"/>
              </a:rPr>
              <a:t>Through rich examples, help to understand the formation of angle, master the definition and expression of angle, and master it skillfully.</a:t>
            </a:r>
            <a:endParaRPr lang="zh-CN" altLang="en-GB" sz="1000" dirty="0">
              <a:solidFill>
                <a:schemeClr val="tx1">
                  <a:lumMod val="95000"/>
                  <a:lumOff val="5000"/>
                </a:schemeClr>
              </a:solidFill>
              <a:latin typeface="Source Han Sans CN Regular" panose="020B0A00000000000000" charset="-122"/>
              <a:ea typeface="Source Han Sans CN Regular" panose="020B0A00000000000000" charset="-122"/>
              <a:sym typeface="+mn-ea"/>
            </a:endParaRPr>
          </a:p>
        </p:txBody>
      </p:sp>
      <p:sp>
        <p:nvSpPr>
          <p:cNvPr id="18" name="标题 1"/>
          <p:cNvSpPr>
            <a:spLocks noGrp="1"/>
          </p:cNvSpPr>
          <p:nvPr/>
        </p:nvSpPr>
        <p:spPr>
          <a:xfrm>
            <a:off x="10916285" y="5881370"/>
            <a:ext cx="955675" cy="50228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lnSpc>
                <a:spcPts val="1800"/>
              </a:lnSpc>
            </a:pP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HORN</a:t>
            </a:r>
            <a:endParaRPr lang="en-US" altLang="zh-CN" sz="1600" b="1" dirty="0">
              <a:solidFill>
                <a:schemeClr val="tx1">
                  <a:lumMod val="95000"/>
                  <a:lumOff val="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sp>
        <p:nvSpPr>
          <p:cNvPr id="19" name="标题 1"/>
          <p:cNvSpPr>
            <a:spLocks noGrp="1"/>
          </p:cNvSpPr>
          <p:nvPr/>
        </p:nvSpPr>
        <p:spPr>
          <a:xfrm>
            <a:off x="4295775" y="2778760"/>
            <a:ext cx="3600450" cy="10566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8000"/>
              </a:lnSpc>
            </a:pPr>
            <a:r>
              <a:rPr lang="en-US" altLang="zh-CN" b="1" i="1" kern="700" spc="200" dirty="0">
                <a:solidFill>
                  <a:schemeClr val="bg1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THANKS</a:t>
            </a:r>
            <a:endParaRPr lang="en-US" altLang="zh-CN" b="1" i="1" kern="700" spc="200" dirty="0">
              <a:solidFill>
                <a:schemeClr val="bg1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  <a:sym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89305" y="6179185"/>
            <a:ext cx="582295" cy="204470"/>
          </a:xfrm>
          <a:prstGeom prst="rect">
            <a:avLst/>
          </a:prstGeom>
          <a:solidFill>
            <a:srgbClr val="1B1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792220" y="3126105"/>
            <a:ext cx="259715" cy="222250"/>
          </a:xfrm>
          <a:prstGeom prst="ellipse">
            <a:avLst/>
          </a:prstGeom>
          <a:gradFill>
            <a:gsLst>
              <a:gs pos="0">
                <a:srgbClr val="EC9668"/>
              </a:gs>
              <a:gs pos="100000">
                <a:srgbClr val="48BBB1">
                  <a:alpha val="100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128000" y="3195955"/>
            <a:ext cx="259715" cy="222250"/>
          </a:xfrm>
          <a:prstGeom prst="ellipse">
            <a:avLst/>
          </a:prstGeom>
          <a:gradFill>
            <a:gsLst>
              <a:gs pos="0">
                <a:srgbClr val="EC9668"/>
              </a:gs>
              <a:gs pos="100000">
                <a:srgbClr val="48BBB1">
                  <a:alpha val="100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b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0"/>
            <a:ext cx="12232005" cy="6880225"/>
          </a:xfrm>
          <a:prstGeom prst="rect">
            <a:avLst/>
          </a:prstGeom>
          <a:solidFill>
            <a:srgbClr val="F8F8F8"/>
          </a:solidFill>
        </p:spPr>
      </p:pic>
      <p:sp>
        <p:nvSpPr>
          <p:cNvPr id="6" name="矩形 5"/>
          <p:cNvSpPr/>
          <p:nvPr/>
        </p:nvSpPr>
        <p:spPr>
          <a:xfrm>
            <a:off x="1772285" y="1016635"/>
            <a:ext cx="3135630" cy="4812030"/>
          </a:xfrm>
          <a:prstGeom prst="rect">
            <a:avLst/>
          </a:prstGeom>
          <a:gradFill>
            <a:gsLst>
              <a:gs pos="0">
                <a:srgbClr val="EC9668"/>
              </a:gs>
              <a:gs pos="100000">
                <a:srgbClr val="48BBB1">
                  <a:alpha val="20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 flipH="1">
            <a:off x="5761990" y="1016635"/>
            <a:ext cx="5256530" cy="5034915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ea typeface="宋体-简" panose="0201080004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 flipH="1">
            <a:off x="1246505" y="1215390"/>
            <a:ext cx="3393440" cy="483616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ea typeface="宋体-简" panose="0201080004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436225" y="5219700"/>
            <a:ext cx="582295" cy="204470"/>
          </a:xfrm>
          <a:prstGeom prst="rect">
            <a:avLst/>
          </a:prstGeom>
          <a:solidFill>
            <a:srgbClr val="1B1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标题 1"/>
          <p:cNvSpPr>
            <a:spLocks noGrp="1"/>
          </p:cNvSpPr>
          <p:nvPr/>
        </p:nvSpPr>
        <p:spPr>
          <a:xfrm>
            <a:off x="6105525" y="1521460"/>
            <a:ext cx="1168400" cy="1211580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6000"/>
              </a:lnSpc>
            </a:pPr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01</a:t>
            </a:r>
            <a:endParaRPr lang="en-US" altLang="zh-CN" b="1" dirty="0">
              <a:solidFill>
                <a:schemeClr val="tx1">
                  <a:lumMod val="95000"/>
                  <a:lumOff val="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  <a:sym typeface="+mn-ea"/>
            </a:endParaRPr>
          </a:p>
        </p:txBody>
      </p:sp>
      <p:sp>
        <p:nvSpPr>
          <p:cNvPr id="10" name="标题 1"/>
          <p:cNvSpPr>
            <a:spLocks noGrp="1"/>
          </p:cNvSpPr>
          <p:nvPr/>
        </p:nvSpPr>
        <p:spPr>
          <a:xfrm>
            <a:off x="6105525" y="2519045"/>
            <a:ext cx="4103370" cy="1716405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6000"/>
              </a:lnSpc>
            </a:pPr>
            <a:r>
              <a:rPr lang="zh-CN" altLang="en-GB" sz="5000" spc="100" dirty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Source Han Sans CN Light" panose="020B0A00000000000000" charset="-122"/>
                <a:ea typeface="Source Han Sans CN Light" panose="020B0A00000000000000" charset="-122"/>
                <a:cs typeface="思源黑体 CN Bold" panose="020B0800000000000000" charset="-122"/>
                <a:sym typeface="+mn-ea"/>
              </a:rPr>
              <a:t>请在这里输入你的标题</a:t>
            </a:r>
            <a:endParaRPr lang="zh-CN" altLang="en-GB" sz="5000" spc="100" dirty="0">
              <a:solidFill>
                <a:schemeClr val="tx1">
                  <a:lumMod val="95000"/>
                  <a:lumOff val="5000"/>
                </a:schemeClr>
              </a:solidFill>
              <a:uFillTx/>
              <a:latin typeface="Source Han Sans CN Light" panose="020B0A00000000000000" charset="-122"/>
              <a:ea typeface="Source Han Sans CN Light" panose="020B0A00000000000000" charset="-122"/>
              <a:cs typeface="思源黑体 CN Bold" panose="020B0800000000000000" charset="-122"/>
              <a:sym typeface="+mn-ea"/>
            </a:endParaRPr>
          </a:p>
        </p:txBody>
      </p:sp>
      <p:sp>
        <p:nvSpPr>
          <p:cNvPr id="11" name="标题 1"/>
          <p:cNvSpPr>
            <a:spLocks noGrp="1"/>
          </p:cNvSpPr>
          <p:nvPr/>
        </p:nvSpPr>
        <p:spPr>
          <a:xfrm>
            <a:off x="6180455" y="4165600"/>
            <a:ext cx="4029075" cy="77089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480"/>
              </a:lnSpc>
            </a:pPr>
            <a:r>
              <a:rPr lang="zh-CN" altLang="en-GB" sz="1400" dirty="0">
                <a:solidFill>
                  <a:schemeClr val="bg1">
                    <a:lumMod val="50000"/>
                  </a:schemeClr>
                </a:solidFill>
                <a:latin typeface="Source Han Sans CN Light" panose="020B0A00000000000000" charset="-122"/>
                <a:ea typeface="Source Han Sans CN Light" panose="020B0A00000000000000" charset="-122"/>
                <a:sym typeface="+mn-ea"/>
              </a:rPr>
              <a:t>请在这里输入您的文案，请在这里输入您的文案，请在这里输入您的文案</a:t>
            </a:r>
            <a:endParaRPr lang="zh-CN" altLang="en-GB" sz="1400" dirty="0">
              <a:solidFill>
                <a:schemeClr val="bg1">
                  <a:lumMod val="50000"/>
                </a:schemeClr>
              </a:solidFill>
              <a:latin typeface="Source Han Sans CN Light" panose="020B0A00000000000000" charset="-122"/>
              <a:ea typeface="Source Han Sans CN Light" panose="020B0A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b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685" y="-11430"/>
            <a:ext cx="12232005" cy="6880225"/>
          </a:xfrm>
          <a:prstGeom prst="rect">
            <a:avLst/>
          </a:prstGeom>
        </p:spPr>
      </p:pic>
      <p:sp>
        <p:nvSpPr>
          <p:cNvPr id="38" name="椭圆 37"/>
          <p:cNvSpPr/>
          <p:nvPr/>
        </p:nvSpPr>
        <p:spPr>
          <a:xfrm>
            <a:off x="4652645" y="1743075"/>
            <a:ext cx="948690" cy="948690"/>
          </a:xfrm>
          <a:prstGeom prst="ellipse">
            <a:avLst/>
          </a:prstGeom>
          <a:solidFill>
            <a:srgbClr val="E2E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6344285" y="1743075"/>
            <a:ext cx="948690" cy="948690"/>
          </a:xfrm>
          <a:prstGeom prst="ellipse">
            <a:avLst/>
          </a:prstGeom>
          <a:solidFill>
            <a:srgbClr val="E2E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8027670" y="1743075"/>
            <a:ext cx="948690" cy="948690"/>
          </a:xfrm>
          <a:prstGeom prst="ellipse">
            <a:avLst/>
          </a:prstGeom>
          <a:solidFill>
            <a:srgbClr val="E2E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9756140" y="1743075"/>
            <a:ext cx="948690" cy="948690"/>
          </a:xfrm>
          <a:prstGeom prst="ellipse">
            <a:avLst/>
          </a:prstGeom>
          <a:solidFill>
            <a:srgbClr val="E2E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2948940" y="1743075"/>
            <a:ext cx="948690" cy="948690"/>
          </a:xfrm>
          <a:prstGeom prst="ellipse">
            <a:avLst/>
          </a:prstGeom>
          <a:solidFill>
            <a:srgbClr val="E2E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/>
        </p:nvSpPr>
        <p:spPr>
          <a:xfrm>
            <a:off x="4257358" y="411480"/>
            <a:ext cx="3703955" cy="847090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6000"/>
              </a:lnSpc>
            </a:pPr>
            <a:r>
              <a:rPr lang="zh-CN" altLang="en-GB" sz="4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参考图标</a:t>
            </a:r>
            <a:r>
              <a:rPr lang="en-US" altLang="zh-CN" sz="4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ICON</a:t>
            </a:r>
            <a:endParaRPr lang="en-US" altLang="zh-CN" sz="4200" b="1" dirty="0">
              <a:solidFill>
                <a:schemeClr val="tx1">
                  <a:lumMod val="95000"/>
                  <a:lumOff val="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  <a:sym typeface="+mn-ea"/>
            </a:endParaRPr>
          </a:p>
        </p:txBody>
      </p:sp>
      <p:pic>
        <p:nvPicPr>
          <p:cNvPr id="18" name="图片 17" descr="饼图@1x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7055" y="1887855"/>
            <a:ext cx="644525" cy="631190"/>
          </a:xfrm>
          <a:prstGeom prst="rect">
            <a:avLst/>
          </a:prstGeom>
        </p:spPr>
      </p:pic>
      <p:pic>
        <p:nvPicPr>
          <p:cNvPr id="19" name="图片 18" descr="合集@1x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8705" y="1945005"/>
            <a:ext cx="544195" cy="544195"/>
          </a:xfrm>
          <a:prstGeom prst="rect">
            <a:avLst/>
          </a:prstGeom>
        </p:spPr>
      </p:pic>
      <p:pic>
        <p:nvPicPr>
          <p:cNvPr id="20" name="图片 19" descr="人@1x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4525" y="1938020"/>
            <a:ext cx="477520" cy="514350"/>
          </a:xfrm>
          <a:prstGeom prst="rect">
            <a:avLst/>
          </a:prstGeom>
        </p:spPr>
      </p:pic>
      <p:pic>
        <p:nvPicPr>
          <p:cNvPr id="21" name="图片 20" descr="三人@1x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57950" y="1946275"/>
            <a:ext cx="721360" cy="506095"/>
          </a:xfrm>
          <a:prstGeom prst="rect">
            <a:avLst/>
          </a:prstGeom>
        </p:spPr>
      </p:pic>
      <p:pic>
        <p:nvPicPr>
          <p:cNvPr id="22" name="图片 21" descr="双人@1x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37430" y="1946275"/>
            <a:ext cx="579120" cy="494030"/>
          </a:xfrm>
          <a:prstGeom prst="rect">
            <a:avLst/>
          </a:prstGeom>
        </p:spPr>
      </p:pic>
      <p:sp>
        <p:nvSpPr>
          <p:cNvPr id="27" name="椭圆 26"/>
          <p:cNvSpPr/>
          <p:nvPr/>
        </p:nvSpPr>
        <p:spPr>
          <a:xfrm>
            <a:off x="1264920" y="1725295"/>
            <a:ext cx="948690" cy="948690"/>
          </a:xfrm>
          <a:prstGeom prst="ellipse">
            <a:avLst/>
          </a:prstGeom>
          <a:solidFill>
            <a:srgbClr val="E2E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 descr="条形图@1x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68755" y="1950085"/>
            <a:ext cx="541020" cy="534035"/>
          </a:xfrm>
          <a:prstGeom prst="rect">
            <a:avLst/>
          </a:prstGeom>
        </p:spPr>
      </p:pic>
      <p:sp>
        <p:nvSpPr>
          <p:cNvPr id="55" name="椭圆 54"/>
          <p:cNvSpPr/>
          <p:nvPr/>
        </p:nvSpPr>
        <p:spPr>
          <a:xfrm>
            <a:off x="4652645" y="3203575"/>
            <a:ext cx="948690" cy="948690"/>
          </a:xfrm>
          <a:prstGeom prst="ellipse">
            <a:avLst/>
          </a:prstGeom>
          <a:solidFill>
            <a:srgbClr val="E2E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6344285" y="3203575"/>
            <a:ext cx="948690" cy="948690"/>
          </a:xfrm>
          <a:prstGeom prst="ellipse">
            <a:avLst/>
          </a:prstGeom>
          <a:solidFill>
            <a:srgbClr val="E2E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8027670" y="3203575"/>
            <a:ext cx="948690" cy="948690"/>
          </a:xfrm>
          <a:prstGeom prst="ellipse">
            <a:avLst/>
          </a:prstGeom>
          <a:solidFill>
            <a:srgbClr val="E2E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9756140" y="3203575"/>
            <a:ext cx="948690" cy="948690"/>
          </a:xfrm>
          <a:prstGeom prst="ellipse">
            <a:avLst/>
          </a:prstGeom>
          <a:solidFill>
            <a:srgbClr val="E2E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2948940" y="3203575"/>
            <a:ext cx="948690" cy="948690"/>
          </a:xfrm>
          <a:prstGeom prst="ellipse">
            <a:avLst/>
          </a:prstGeom>
          <a:solidFill>
            <a:srgbClr val="E2E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1264920" y="3185795"/>
            <a:ext cx="948690" cy="948690"/>
          </a:xfrm>
          <a:prstGeom prst="ellipse">
            <a:avLst/>
          </a:prstGeom>
          <a:solidFill>
            <a:srgbClr val="E2E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4652645" y="4654550"/>
            <a:ext cx="948690" cy="948690"/>
          </a:xfrm>
          <a:prstGeom prst="ellipse">
            <a:avLst/>
          </a:prstGeom>
          <a:solidFill>
            <a:srgbClr val="E2E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6344285" y="4654550"/>
            <a:ext cx="948690" cy="948690"/>
          </a:xfrm>
          <a:prstGeom prst="ellipse">
            <a:avLst/>
          </a:prstGeom>
          <a:solidFill>
            <a:srgbClr val="E2E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8027670" y="4654550"/>
            <a:ext cx="948690" cy="948690"/>
          </a:xfrm>
          <a:prstGeom prst="ellipse">
            <a:avLst/>
          </a:prstGeom>
          <a:solidFill>
            <a:srgbClr val="E2E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9756140" y="4654550"/>
            <a:ext cx="948690" cy="948690"/>
          </a:xfrm>
          <a:prstGeom prst="ellipse">
            <a:avLst/>
          </a:prstGeom>
          <a:solidFill>
            <a:srgbClr val="E2E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2948940" y="4654550"/>
            <a:ext cx="948690" cy="948690"/>
          </a:xfrm>
          <a:prstGeom prst="ellipse">
            <a:avLst/>
          </a:prstGeom>
          <a:solidFill>
            <a:srgbClr val="E2E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1264920" y="4636770"/>
            <a:ext cx="948690" cy="948690"/>
          </a:xfrm>
          <a:prstGeom prst="ellipse">
            <a:avLst/>
          </a:prstGeom>
          <a:solidFill>
            <a:srgbClr val="E2E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0" name="图片 79" descr="历史@1x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16475" y="3374390"/>
            <a:ext cx="621030" cy="617220"/>
          </a:xfrm>
          <a:prstGeom prst="rect">
            <a:avLst/>
          </a:prstGeom>
        </p:spPr>
      </p:pic>
      <p:pic>
        <p:nvPicPr>
          <p:cNvPr id="81" name="图片 80" descr="钱包@1x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27800" y="3385185"/>
            <a:ext cx="591820" cy="591820"/>
          </a:xfrm>
          <a:prstGeom prst="rect">
            <a:avLst/>
          </a:prstGeom>
        </p:spPr>
      </p:pic>
      <p:pic>
        <p:nvPicPr>
          <p:cNvPr id="82" name="图片 81" descr="视频@1x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107690" y="3374390"/>
            <a:ext cx="621030" cy="617220"/>
          </a:xfrm>
          <a:prstGeom prst="rect">
            <a:avLst/>
          </a:prstGeom>
        </p:spPr>
      </p:pic>
      <p:pic>
        <p:nvPicPr>
          <p:cNvPr id="83" name="图片 82" descr="搜索@1x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23035" y="3350895"/>
            <a:ext cx="591820" cy="570230"/>
          </a:xfrm>
          <a:prstGeom prst="rect">
            <a:avLst/>
          </a:prstGeom>
        </p:spPr>
      </p:pic>
      <p:pic>
        <p:nvPicPr>
          <p:cNvPr id="84" name="图片 83" descr="钟表@1x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243570" y="3375025"/>
            <a:ext cx="531495" cy="596900"/>
          </a:xfrm>
          <a:prstGeom prst="rect">
            <a:avLst/>
          </a:prstGeom>
        </p:spPr>
      </p:pic>
      <p:pic>
        <p:nvPicPr>
          <p:cNvPr id="85" name="图片 84" descr="文件@1x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933305" y="3385185"/>
            <a:ext cx="596265" cy="581660"/>
          </a:xfrm>
          <a:prstGeom prst="rect">
            <a:avLst/>
          </a:prstGeom>
        </p:spPr>
      </p:pic>
      <p:pic>
        <p:nvPicPr>
          <p:cNvPr id="86" name="图片 85" descr="画板@1x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376680" y="4820920"/>
            <a:ext cx="685165" cy="581025"/>
          </a:xfrm>
          <a:prstGeom prst="rect">
            <a:avLst/>
          </a:prstGeom>
        </p:spPr>
      </p:pic>
      <p:pic>
        <p:nvPicPr>
          <p:cNvPr id="87" name="图片 86" descr="文档@1x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144520" y="4855845"/>
            <a:ext cx="546735" cy="546735"/>
          </a:xfrm>
          <a:prstGeom prst="rect">
            <a:avLst/>
          </a:prstGeom>
        </p:spPr>
      </p:pic>
      <p:pic>
        <p:nvPicPr>
          <p:cNvPr id="88" name="图片 87" descr="锁@1x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895850" y="4851400"/>
            <a:ext cx="462915" cy="546100"/>
          </a:xfrm>
          <a:prstGeom prst="rect">
            <a:avLst/>
          </a:prstGeom>
        </p:spPr>
      </p:pic>
      <p:pic>
        <p:nvPicPr>
          <p:cNvPr id="89" name="图片 88" descr="云@1x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537960" y="4856480"/>
            <a:ext cx="580390" cy="551815"/>
          </a:xfrm>
          <a:prstGeom prst="rect">
            <a:avLst/>
          </a:prstGeom>
        </p:spPr>
      </p:pic>
      <p:pic>
        <p:nvPicPr>
          <p:cNvPr id="90" name="图片 89" descr="计算器@1x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204200" y="4866640"/>
            <a:ext cx="595630" cy="560705"/>
          </a:xfrm>
          <a:prstGeom prst="rect">
            <a:avLst/>
          </a:prstGeom>
        </p:spPr>
      </p:pic>
      <p:pic>
        <p:nvPicPr>
          <p:cNvPr id="92" name="图片 91" descr="对话@1x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9896475" y="4931410"/>
            <a:ext cx="667385" cy="4959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/>
        </p:nvSpPr>
        <p:spPr>
          <a:xfrm>
            <a:off x="10702925" y="6104890"/>
            <a:ext cx="955675" cy="3530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lnSpc>
                <a:spcPts val="1800"/>
              </a:lnSpc>
            </a:pP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HORN</a:t>
            </a:r>
            <a:endParaRPr lang="en-US" altLang="zh-CN" sz="1600" b="1" dirty="0">
              <a:solidFill>
                <a:schemeClr val="tx1">
                  <a:lumMod val="95000"/>
                  <a:lumOff val="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0415" y="6178550"/>
            <a:ext cx="582295" cy="204470"/>
          </a:xfrm>
          <a:prstGeom prst="rect">
            <a:avLst/>
          </a:prstGeom>
          <a:solidFill>
            <a:srgbClr val="1B1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b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685" y="0"/>
            <a:ext cx="12232005" cy="6880225"/>
          </a:xfrm>
          <a:prstGeom prst="rect">
            <a:avLst/>
          </a:prstGeom>
          <a:solidFill>
            <a:srgbClr val="7BAE9A"/>
          </a:solidFill>
        </p:spPr>
      </p:pic>
      <p:sp>
        <p:nvSpPr>
          <p:cNvPr id="10" name="矩形 9"/>
          <p:cNvSpPr/>
          <p:nvPr/>
        </p:nvSpPr>
        <p:spPr>
          <a:xfrm>
            <a:off x="-19685" y="2343785"/>
            <a:ext cx="12232640" cy="2169795"/>
          </a:xfrm>
          <a:prstGeom prst="rect">
            <a:avLst/>
          </a:prstGeom>
          <a:gradFill>
            <a:gsLst>
              <a:gs pos="0">
                <a:srgbClr val="EC9668"/>
              </a:gs>
              <a:gs pos="100000">
                <a:srgbClr val="48BBB1">
                  <a:alpha val="20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818515" y="1327150"/>
            <a:ext cx="10554970" cy="7848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lnSpc>
                <a:spcPts val="2480"/>
              </a:lnSpc>
            </a:pPr>
            <a:r>
              <a:rPr lang="zh-CN" altLang="en-GB" sz="1400" dirty="0">
                <a:solidFill>
                  <a:schemeClr val="bg1">
                    <a:lumMod val="65000"/>
                  </a:schemeClr>
                </a:solidFill>
                <a:latin typeface="Source Han Sans CN Light" panose="020B0A00000000000000" charset="-122"/>
                <a:ea typeface="Source Han Sans CN Light" panose="020B0A00000000000000" charset="-122"/>
                <a:sym typeface="+mn-ea"/>
              </a:rPr>
              <a:t>请在这里输入您的文案，请在这里输入您的文案，请在这里输入您的文案，请在这里输入您的文案，请在这里输入您的文案，请在这里输入您的文案，请在这里输入您的文案</a:t>
            </a:r>
            <a:endParaRPr lang="zh-CN" altLang="en-GB" sz="1400" dirty="0">
              <a:solidFill>
                <a:schemeClr val="bg1">
                  <a:lumMod val="65000"/>
                </a:schemeClr>
              </a:solidFill>
              <a:latin typeface="Source Han Sans CN Light" panose="020B0A00000000000000" charset="-122"/>
              <a:ea typeface="Source Han Sans CN Light" panose="020B0A00000000000000" charset="-122"/>
              <a:sym typeface="+mn-ea"/>
            </a:endParaRPr>
          </a:p>
        </p:txBody>
      </p:sp>
      <p:sp>
        <p:nvSpPr>
          <p:cNvPr id="9" name="标题 1"/>
          <p:cNvSpPr>
            <a:spLocks noGrp="1"/>
          </p:cNvSpPr>
          <p:nvPr/>
        </p:nvSpPr>
        <p:spPr>
          <a:xfrm>
            <a:off x="4366578" y="512445"/>
            <a:ext cx="3458845" cy="847090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6000"/>
              </a:lnSpc>
            </a:pPr>
            <a:r>
              <a:rPr lang="zh-CN" altLang="en-GB" sz="4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输入你的标题</a:t>
            </a:r>
            <a:endParaRPr lang="zh-CN" altLang="en-GB" sz="4200" b="1" dirty="0">
              <a:solidFill>
                <a:schemeClr val="tx1">
                  <a:lumMod val="95000"/>
                  <a:lumOff val="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  <a:sym typeface="+mn-ea"/>
            </a:endParaRPr>
          </a:p>
        </p:txBody>
      </p:sp>
      <p:sp>
        <p:nvSpPr>
          <p:cNvPr id="16" name="矩形 15"/>
          <p:cNvSpPr/>
          <p:nvPr/>
        </p:nvSpPr>
        <p:spPr>
          <a:xfrm flipH="1">
            <a:off x="9147175" y="2899410"/>
            <a:ext cx="3065145" cy="398081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ea typeface="宋体-简" panose="0201080004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-19685" y="2899410"/>
            <a:ext cx="3065145" cy="3980815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ea typeface="宋体-简" panose="0201080004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3045460" y="2899410"/>
            <a:ext cx="3065145" cy="3980815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ea typeface="宋体-简" panose="0201080004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 flipH="1">
            <a:off x="6082030" y="2899410"/>
            <a:ext cx="3065145" cy="3980815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ea typeface="宋体-简" panose="0201080004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b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0"/>
            <a:ext cx="12232005" cy="6880225"/>
          </a:xfrm>
          <a:prstGeom prst="rect">
            <a:avLst/>
          </a:prstGeom>
          <a:solidFill>
            <a:srgbClr val="F8F8F8"/>
          </a:solidFill>
        </p:spPr>
      </p:pic>
      <p:sp>
        <p:nvSpPr>
          <p:cNvPr id="30" name="标题 1"/>
          <p:cNvSpPr>
            <a:spLocks noGrp="1"/>
          </p:cNvSpPr>
          <p:nvPr/>
        </p:nvSpPr>
        <p:spPr>
          <a:xfrm>
            <a:off x="876300" y="2616200"/>
            <a:ext cx="3823335" cy="12134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2080"/>
              </a:lnSpc>
            </a:pPr>
            <a:r>
              <a:rPr lang="zh-CN" alt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CN Light" panose="020B0A00000000000000" charset="-122"/>
                <a:ea typeface="Source Han Sans CN Light" panose="020B0A00000000000000" charset="-122"/>
                <a:sym typeface="+mn-ea"/>
              </a:rPr>
              <a:t>请在这里输入您的文案，请在这里输入您的文案，请在这里输入您的文案，请在这里输入您的文案，请在这里输入您的文案，请在这里输入您的文案</a:t>
            </a:r>
            <a:endParaRPr lang="zh-CN" altLang="en-GB" sz="1400" dirty="0">
              <a:solidFill>
                <a:schemeClr val="tx1">
                  <a:lumMod val="50000"/>
                  <a:lumOff val="50000"/>
                </a:schemeClr>
              </a:solidFill>
              <a:latin typeface="Source Han Sans CN Light" panose="020B0A00000000000000" charset="-122"/>
              <a:ea typeface="Source Han Sans CN Light" panose="020B0A00000000000000" charset="-122"/>
              <a:sym typeface="+mn-ea"/>
            </a:endParaRPr>
          </a:p>
        </p:txBody>
      </p:sp>
      <p:sp>
        <p:nvSpPr>
          <p:cNvPr id="8" name="标题 1"/>
          <p:cNvSpPr>
            <a:spLocks noGrp="1"/>
          </p:cNvSpPr>
          <p:nvPr/>
        </p:nvSpPr>
        <p:spPr>
          <a:xfrm>
            <a:off x="876300" y="1445260"/>
            <a:ext cx="3458845" cy="847090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6000"/>
              </a:lnSpc>
            </a:pPr>
            <a:r>
              <a:rPr lang="zh-CN" altLang="en-GB" sz="4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输入你的标题</a:t>
            </a:r>
            <a:endParaRPr lang="zh-CN" altLang="en-GB" sz="4200" b="1" dirty="0">
              <a:solidFill>
                <a:schemeClr val="tx1">
                  <a:lumMod val="95000"/>
                  <a:lumOff val="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  <a:sym typeface="+mn-ea"/>
            </a:endParaRP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876300" y="3855720"/>
            <a:ext cx="3823335" cy="150114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2080"/>
              </a:lnSpc>
            </a:pPr>
            <a:r>
              <a:rPr lang="zh-CN" alt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CN Light" panose="020B0A00000000000000" charset="-122"/>
                <a:ea typeface="Source Han Sans CN Light" panose="020B0A00000000000000" charset="-122"/>
                <a:sym typeface="+mn-ea"/>
              </a:rPr>
              <a:t>请在这里输入您的文案，请在这里输入您的文案，请在这里输入您的文案，请在这里输入您的文案，请在这里输入您的文案，请在这里输入您的文案，请在这里输入您的文案，请在这里输入您的文案</a:t>
            </a:r>
            <a:endParaRPr lang="zh-CN" altLang="en-GB" sz="1400" dirty="0">
              <a:solidFill>
                <a:schemeClr val="tx1">
                  <a:lumMod val="50000"/>
                  <a:lumOff val="50000"/>
                </a:schemeClr>
              </a:solidFill>
              <a:latin typeface="Source Han Sans CN Light" panose="020B0A00000000000000" charset="-122"/>
              <a:ea typeface="Source Han Sans CN Light" panose="020B0A00000000000000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-10795" y="1199515"/>
            <a:ext cx="143510" cy="4476750"/>
          </a:xfrm>
          <a:prstGeom prst="rect">
            <a:avLst/>
          </a:prstGeom>
          <a:gradFill>
            <a:gsLst>
              <a:gs pos="0">
                <a:srgbClr val="EC9668"/>
              </a:gs>
              <a:gs pos="100000">
                <a:srgbClr val="48BBB1">
                  <a:alpha val="20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34000" y="1202055"/>
            <a:ext cx="1969135" cy="447675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595235" y="1190625"/>
            <a:ext cx="3361055" cy="4476750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813935" y="749300"/>
            <a:ext cx="1016000" cy="1016000"/>
          </a:xfrm>
          <a:prstGeom prst="ellipse">
            <a:avLst/>
          </a:prstGeom>
          <a:gradFill>
            <a:gsLst>
              <a:gs pos="0">
                <a:srgbClr val="EC9668"/>
              </a:gs>
              <a:gs pos="100000">
                <a:srgbClr val="48BBB1">
                  <a:alpha val="50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7137400" y="3476625"/>
            <a:ext cx="353060" cy="353060"/>
          </a:xfrm>
          <a:prstGeom prst="ellipse">
            <a:avLst/>
          </a:prstGeom>
          <a:gradFill>
            <a:gsLst>
              <a:gs pos="0">
                <a:srgbClr val="EC9668"/>
              </a:gs>
              <a:gs pos="100000">
                <a:srgbClr val="48BBB1">
                  <a:alpha val="20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530330" y="876935"/>
            <a:ext cx="214630" cy="1757680"/>
          </a:xfrm>
          <a:prstGeom prst="rect">
            <a:avLst/>
          </a:prstGeom>
          <a:solidFill>
            <a:srgbClr val="1B1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 rot="5400000">
            <a:off x="10579735" y="1648460"/>
            <a:ext cx="2064385" cy="26543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lnSpc>
                <a:spcPts val="1800"/>
              </a:lnSpc>
            </a:pPr>
            <a:r>
              <a:rPr lang="en-US" altLang="zh-CN" sz="1200" spc="800" dirty="0">
                <a:solidFill>
                  <a:schemeClr val="bg1"/>
                </a:solidFill>
                <a:uFillTx/>
                <a:latin typeface="Source Han Sans CN Normal" panose="020B0A00000000000000" charset="-122"/>
                <a:ea typeface="Source Han Sans CN Normal" panose="020B0A00000000000000" charset="-122"/>
                <a:sym typeface="+mn-ea"/>
              </a:rPr>
              <a:t>KNOWLEDGE</a:t>
            </a:r>
            <a:endParaRPr lang="en-US" altLang="zh-CN" sz="1200" spc="800" dirty="0">
              <a:solidFill>
                <a:schemeClr val="bg1"/>
              </a:solidFill>
              <a:uFillTx/>
              <a:latin typeface="Source Han Sans CN Normal" panose="020B0A00000000000000" charset="-122"/>
              <a:ea typeface="Source Han Sans CN Normal" panose="020B0A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 descr="b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890" y="-10795"/>
            <a:ext cx="12232005" cy="6880225"/>
          </a:xfrm>
          <a:prstGeom prst="rect">
            <a:avLst/>
          </a:prstGeom>
          <a:solidFill>
            <a:srgbClr val="F8F8F8"/>
          </a:solidFill>
        </p:spPr>
      </p:pic>
      <p:sp>
        <p:nvSpPr>
          <p:cNvPr id="11" name="空心弧 10"/>
          <p:cNvSpPr/>
          <p:nvPr/>
        </p:nvSpPr>
        <p:spPr>
          <a:xfrm>
            <a:off x="4035425" y="1457325"/>
            <a:ext cx="3925570" cy="3944620"/>
          </a:xfrm>
          <a:prstGeom prst="blockArc">
            <a:avLst>
              <a:gd name="adj1" fmla="val 12717518"/>
              <a:gd name="adj2" fmla="val 12676184"/>
              <a:gd name="adj3" fmla="val 12405"/>
            </a:avLst>
          </a:prstGeom>
          <a:solidFill>
            <a:schemeClr val="bg1">
              <a:lumMod val="85000"/>
              <a:alpha val="60000"/>
            </a:schemeClr>
          </a:solidFill>
          <a:ln w="254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3618230" y="1006475"/>
            <a:ext cx="4793615" cy="4793615"/>
          </a:xfrm>
          <a:prstGeom prst="ellipse">
            <a:avLst/>
          </a:prstGeom>
          <a:noFill/>
          <a:ln w="38100">
            <a:solidFill>
              <a:srgbClr val="E89869">
                <a:alpha val="20000"/>
              </a:srgb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>
              <a:solidFill>
                <a:srgbClr val="9C9B9D"/>
              </a:solidFill>
              <a:ea typeface="宋体-简" panose="02010800040101010101" charset="-122"/>
            </a:endParaRPr>
          </a:p>
        </p:txBody>
      </p:sp>
      <p:sp>
        <p:nvSpPr>
          <p:cNvPr id="10" name="空心弧 9"/>
          <p:cNvSpPr/>
          <p:nvPr/>
        </p:nvSpPr>
        <p:spPr>
          <a:xfrm>
            <a:off x="4035425" y="1457325"/>
            <a:ext cx="3925570" cy="3944620"/>
          </a:xfrm>
          <a:prstGeom prst="blockArc">
            <a:avLst>
              <a:gd name="adj1" fmla="val 11536084"/>
              <a:gd name="adj2" fmla="val 1997010"/>
              <a:gd name="adj3" fmla="val 12698"/>
            </a:avLst>
          </a:prstGeom>
          <a:gradFill>
            <a:gsLst>
              <a:gs pos="0">
                <a:srgbClr val="EC9668"/>
              </a:gs>
              <a:gs pos="100000">
                <a:srgbClr val="48BBB1">
                  <a:alpha val="50000"/>
                </a:srgbClr>
              </a:gs>
            </a:gsLst>
            <a:lin ang="3000000" scaled="0"/>
          </a:gradFill>
          <a:ln w="254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364355" y="1350645"/>
            <a:ext cx="335915" cy="335915"/>
          </a:xfrm>
          <a:prstGeom prst="ellipse">
            <a:avLst/>
          </a:prstGeom>
          <a:gradFill>
            <a:gsLst>
              <a:gs pos="0">
                <a:srgbClr val="EC9668"/>
              </a:gs>
              <a:gs pos="100000">
                <a:srgbClr val="48BBB1">
                  <a:alpha val="100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1087120" y="3199765"/>
            <a:ext cx="2336165" cy="12700"/>
          </a:xfrm>
          <a:prstGeom prst="line">
            <a:avLst/>
          </a:prstGeom>
          <a:ln w="12700" cmpd="sng">
            <a:solidFill>
              <a:srgbClr val="F6A27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标题 1"/>
          <p:cNvSpPr>
            <a:spLocks noGrp="1"/>
          </p:cNvSpPr>
          <p:nvPr/>
        </p:nvSpPr>
        <p:spPr>
          <a:xfrm>
            <a:off x="943610" y="1414145"/>
            <a:ext cx="262382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1980"/>
              </a:lnSpc>
            </a:pPr>
            <a:r>
              <a:rPr lang="zh-CN" altLang="en-GB" sz="1400" dirty="0">
                <a:solidFill>
                  <a:schemeClr val="bg1">
                    <a:lumMod val="50000"/>
                  </a:schemeClr>
                </a:solidFill>
                <a:latin typeface="Source Han Sans CN Light" panose="020B0A00000000000000" pitchFamily="34" charset="-128"/>
                <a:ea typeface="Source Han Sans CN Light" panose="020B0A00000000000000" pitchFamily="34" charset="-128"/>
                <a:sym typeface="+mn-ea"/>
              </a:rPr>
              <a:t>请在这里输入您的文案，请在这里输入您的文案，请在这里输入您的文案，请在这里输入您的文案</a:t>
            </a:r>
            <a:endParaRPr lang="zh-CN" altLang="en-GB" sz="1400" dirty="0">
              <a:solidFill>
                <a:schemeClr val="bg1">
                  <a:lumMod val="50000"/>
                </a:schemeClr>
              </a:solidFill>
              <a:latin typeface="Source Han Sans CN Light" panose="020B0A00000000000000" pitchFamily="34" charset="-128"/>
              <a:ea typeface="Source Han Sans CN Light" panose="020B0A00000000000000" pitchFamily="34" charset="-128"/>
              <a:sym typeface="+mn-ea"/>
            </a:endParaRPr>
          </a:p>
        </p:txBody>
      </p:sp>
      <p:sp>
        <p:nvSpPr>
          <p:cNvPr id="19" name="标题 1"/>
          <p:cNvSpPr>
            <a:spLocks noGrp="1"/>
          </p:cNvSpPr>
          <p:nvPr/>
        </p:nvSpPr>
        <p:spPr>
          <a:xfrm>
            <a:off x="943610" y="975360"/>
            <a:ext cx="1243330" cy="48768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1980"/>
              </a:lnSpc>
            </a:pPr>
            <a:r>
              <a:rPr lang="zh-CN" alt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你的文案</a:t>
            </a:r>
            <a:endParaRPr lang="zh-CN" altLang="en-GB" sz="2000" b="1" dirty="0">
              <a:solidFill>
                <a:schemeClr val="tx1">
                  <a:lumMod val="95000"/>
                  <a:lumOff val="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453765" y="3048635"/>
            <a:ext cx="315595" cy="315595"/>
          </a:xfrm>
          <a:prstGeom prst="ellipse">
            <a:avLst/>
          </a:prstGeom>
          <a:gradFill>
            <a:gsLst>
              <a:gs pos="0">
                <a:srgbClr val="EC9668"/>
              </a:gs>
              <a:gs pos="100000">
                <a:srgbClr val="48BBB1">
                  <a:alpha val="100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4224020" y="5066030"/>
            <a:ext cx="335915" cy="335915"/>
          </a:xfrm>
          <a:prstGeom prst="ellipse">
            <a:avLst/>
          </a:prstGeom>
          <a:gradFill>
            <a:gsLst>
              <a:gs pos="0">
                <a:srgbClr val="EC9668"/>
              </a:gs>
              <a:gs pos="100000">
                <a:srgbClr val="48BBB1">
                  <a:alpha val="100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3453765" y="3048635"/>
            <a:ext cx="315595" cy="315595"/>
          </a:xfrm>
          <a:prstGeom prst="ellipse">
            <a:avLst/>
          </a:prstGeom>
          <a:gradFill>
            <a:gsLst>
              <a:gs pos="0">
                <a:srgbClr val="EC9668"/>
              </a:gs>
              <a:gs pos="100000">
                <a:srgbClr val="48BBB1">
                  <a:alpha val="100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4224020" y="5066030"/>
            <a:ext cx="335915" cy="335915"/>
          </a:xfrm>
          <a:prstGeom prst="ellipse">
            <a:avLst/>
          </a:prstGeom>
          <a:gradFill>
            <a:gsLst>
              <a:gs pos="0">
                <a:srgbClr val="EC9668"/>
              </a:gs>
              <a:gs pos="100000">
                <a:srgbClr val="48BBB1">
                  <a:alpha val="100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3453765" y="3048635"/>
            <a:ext cx="315595" cy="315595"/>
          </a:xfrm>
          <a:prstGeom prst="ellipse">
            <a:avLst/>
          </a:prstGeom>
          <a:gradFill>
            <a:gsLst>
              <a:gs pos="0">
                <a:srgbClr val="EC9668"/>
              </a:gs>
              <a:gs pos="100000">
                <a:srgbClr val="48BBB1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224020" y="5066030"/>
            <a:ext cx="335915" cy="335915"/>
          </a:xfrm>
          <a:prstGeom prst="ellipse">
            <a:avLst/>
          </a:prstGeom>
          <a:gradFill>
            <a:gsLst>
              <a:gs pos="0">
                <a:srgbClr val="EC9668"/>
              </a:gs>
              <a:gs pos="100000">
                <a:srgbClr val="48BBB1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7419340" y="1393825"/>
            <a:ext cx="335915" cy="335915"/>
          </a:xfrm>
          <a:prstGeom prst="ellipse">
            <a:avLst/>
          </a:prstGeom>
          <a:gradFill>
            <a:gsLst>
              <a:gs pos="0">
                <a:srgbClr val="EC9668"/>
              </a:gs>
              <a:gs pos="100000">
                <a:srgbClr val="48BBB1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8232140" y="3074035"/>
            <a:ext cx="335915" cy="335915"/>
          </a:xfrm>
          <a:prstGeom prst="ellipse">
            <a:avLst/>
          </a:prstGeom>
          <a:gradFill>
            <a:gsLst>
              <a:gs pos="0">
                <a:srgbClr val="EC9668"/>
              </a:gs>
              <a:gs pos="100000">
                <a:srgbClr val="48BBB1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7259320" y="5191760"/>
            <a:ext cx="335915" cy="335915"/>
          </a:xfrm>
          <a:prstGeom prst="ellipse">
            <a:avLst/>
          </a:prstGeom>
          <a:gradFill>
            <a:gsLst>
              <a:gs pos="0">
                <a:srgbClr val="EC9668"/>
              </a:gs>
              <a:gs pos="100000">
                <a:srgbClr val="48BBB1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标题 1"/>
          <p:cNvSpPr>
            <a:spLocks noGrp="1"/>
          </p:cNvSpPr>
          <p:nvPr/>
        </p:nvSpPr>
        <p:spPr>
          <a:xfrm>
            <a:off x="943610" y="4454525"/>
            <a:ext cx="262382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1980"/>
              </a:lnSpc>
            </a:pPr>
            <a:r>
              <a:rPr lang="zh-CN" altLang="en-GB" sz="1400" dirty="0">
                <a:solidFill>
                  <a:schemeClr val="bg1">
                    <a:lumMod val="50000"/>
                  </a:schemeClr>
                </a:solidFill>
                <a:latin typeface="Source Han Sans CN Light" panose="020B0A00000000000000" pitchFamily="34" charset="-128"/>
                <a:ea typeface="Source Han Sans CN Light" panose="020B0A00000000000000" pitchFamily="34" charset="-128"/>
                <a:sym typeface="+mn-ea"/>
              </a:rPr>
              <a:t>请在这里输入您的文案，请在这里输入您的文案，请在这里输入您的文案，请在这里输入您的文案</a:t>
            </a:r>
            <a:endParaRPr lang="zh-CN" altLang="en-GB" sz="1400" dirty="0">
              <a:solidFill>
                <a:schemeClr val="bg1">
                  <a:lumMod val="50000"/>
                </a:schemeClr>
              </a:solidFill>
              <a:latin typeface="Source Han Sans CN Light" panose="020B0A00000000000000" pitchFamily="34" charset="-128"/>
              <a:ea typeface="Source Han Sans CN Light" panose="020B0A00000000000000" pitchFamily="34" charset="-128"/>
              <a:sym typeface="+mn-ea"/>
            </a:endParaRPr>
          </a:p>
        </p:txBody>
      </p:sp>
      <p:sp>
        <p:nvSpPr>
          <p:cNvPr id="40" name="标题 1"/>
          <p:cNvSpPr>
            <a:spLocks noGrp="1"/>
          </p:cNvSpPr>
          <p:nvPr/>
        </p:nvSpPr>
        <p:spPr>
          <a:xfrm>
            <a:off x="943610" y="4015740"/>
            <a:ext cx="1243330" cy="48768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1980"/>
              </a:lnSpc>
            </a:pPr>
            <a:r>
              <a:rPr lang="zh-CN" alt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你的文案</a:t>
            </a:r>
            <a:endParaRPr lang="zh-CN" altLang="en-GB" sz="2000" b="1" dirty="0">
              <a:solidFill>
                <a:schemeClr val="tx1">
                  <a:lumMod val="95000"/>
                  <a:lumOff val="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8592820" y="3235325"/>
            <a:ext cx="2405380" cy="22225"/>
          </a:xfrm>
          <a:prstGeom prst="line">
            <a:avLst/>
          </a:prstGeom>
          <a:ln w="12700" cmpd="sng">
            <a:solidFill>
              <a:srgbClr val="F6A27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标题 1"/>
          <p:cNvSpPr>
            <a:spLocks noGrp="1"/>
          </p:cNvSpPr>
          <p:nvPr/>
        </p:nvSpPr>
        <p:spPr>
          <a:xfrm>
            <a:off x="8690610" y="1445260"/>
            <a:ext cx="262382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1980"/>
              </a:lnSpc>
            </a:pPr>
            <a:r>
              <a:rPr lang="zh-CN" altLang="en-GB" sz="1400" dirty="0">
                <a:solidFill>
                  <a:schemeClr val="bg1">
                    <a:lumMod val="50000"/>
                  </a:schemeClr>
                </a:solidFill>
                <a:latin typeface="Source Han Sans CN Light" panose="020B0A00000000000000" pitchFamily="34" charset="-128"/>
                <a:ea typeface="Source Han Sans CN Light" panose="020B0A00000000000000" pitchFamily="34" charset="-128"/>
                <a:sym typeface="+mn-ea"/>
              </a:rPr>
              <a:t>请在这里输入您的文案，请在这里输入您的文案，请在这里输入您的文案，请在这里输入您的文案</a:t>
            </a:r>
            <a:endParaRPr lang="zh-CN" altLang="en-GB" sz="1400" dirty="0">
              <a:solidFill>
                <a:schemeClr val="bg1">
                  <a:lumMod val="50000"/>
                </a:schemeClr>
              </a:solidFill>
              <a:latin typeface="Source Han Sans CN Light" panose="020B0A00000000000000" pitchFamily="34" charset="-128"/>
              <a:ea typeface="Source Han Sans CN Light" panose="020B0A00000000000000" pitchFamily="34" charset="-128"/>
              <a:sym typeface="+mn-ea"/>
            </a:endParaRPr>
          </a:p>
        </p:txBody>
      </p:sp>
      <p:sp>
        <p:nvSpPr>
          <p:cNvPr id="43" name="标题 1"/>
          <p:cNvSpPr>
            <a:spLocks noGrp="1"/>
          </p:cNvSpPr>
          <p:nvPr/>
        </p:nvSpPr>
        <p:spPr>
          <a:xfrm>
            <a:off x="8690610" y="1006475"/>
            <a:ext cx="1243330" cy="48768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1980"/>
              </a:lnSpc>
            </a:pPr>
            <a:r>
              <a:rPr lang="zh-CN" alt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你的文案</a:t>
            </a:r>
            <a:endParaRPr lang="zh-CN" altLang="en-GB" sz="2000" b="1" dirty="0">
              <a:solidFill>
                <a:schemeClr val="tx1">
                  <a:lumMod val="95000"/>
                  <a:lumOff val="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sp>
        <p:nvSpPr>
          <p:cNvPr id="44" name="标题 1"/>
          <p:cNvSpPr>
            <a:spLocks noGrp="1"/>
          </p:cNvSpPr>
          <p:nvPr/>
        </p:nvSpPr>
        <p:spPr>
          <a:xfrm>
            <a:off x="8690610" y="4485640"/>
            <a:ext cx="262382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1980"/>
              </a:lnSpc>
            </a:pPr>
            <a:r>
              <a:rPr lang="zh-CN" altLang="en-GB" sz="1400" dirty="0">
                <a:solidFill>
                  <a:schemeClr val="bg1">
                    <a:lumMod val="50000"/>
                  </a:schemeClr>
                </a:solidFill>
                <a:latin typeface="Source Han Sans CN Light" panose="020B0A00000000000000" pitchFamily="34" charset="-128"/>
                <a:ea typeface="Source Han Sans CN Light" panose="020B0A00000000000000" pitchFamily="34" charset="-128"/>
                <a:sym typeface="+mn-ea"/>
              </a:rPr>
              <a:t>请在这里输入您的文案，请在这里输入您的文案，请在这里输入您的文案，请在这里输入您的文案</a:t>
            </a:r>
            <a:endParaRPr lang="zh-CN" altLang="en-GB" sz="1400" dirty="0">
              <a:solidFill>
                <a:schemeClr val="bg1">
                  <a:lumMod val="50000"/>
                </a:schemeClr>
              </a:solidFill>
              <a:latin typeface="Source Han Sans CN Light" panose="020B0A00000000000000" pitchFamily="34" charset="-128"/>
              <a:ea typeface="Source Han Sans CN Light" panose="020B0A00000000000000" pitchFamily="34" charset="-128"/>
              <a:sym typeface="+mn-ea"/>
            </a:endParaRPr>
          </a:p>
        </p:txBody>
      </p:sp>
      <p:sp>
        <p:nvSpPr>
          <p:cNvPr id="45" name="标题 1"/>
          <p:cNvSpPr>
            <a:spLocks noGrp="1"/>
          </p:cNvSpPr>
          <p:nvPr/>
        </p:nvSpPr>
        <p:spPr>
          <a:xfrm>
            <a:off x="8690610" y="4046855"/>
            <a:ext cx="1243330" cy="48768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1980"/>
              </a:lnSpc>
            </a:pPr>
            <a:r>
              <a:rPr lang="zh-CN" alt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你的文案</a:t>
            </a:r>
            <a:endParaRPr lang="zh-CN" altLang="en-GB" sz="2000" b="1" dirty="0">
              <a:solidFill>
                <a:schemeClr val="tx1">
                  <a:lumMod val="95000"/>
                  <a:lumOff val="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pic>
        <p:nvPicPr>
          <p:cNvPr id="47" name="图片 46" descr="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8895" y="2717165"/>
            <a:ext cx="1772920" cy="12192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图片 118" descr="b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0"/>
            <a:ext cx="12232005" cy="6880225"/>
          </a:xfrm>
          <a:prstGeom prst="rect">
            <a:avLst/>
          </a:prstGeom>
          <a:solidFill>
            <a:srgbClr val="F8F8F8"/>
          </a:solidFill>
        </p:spPr>
      </p:pic>
      <p:sp>
        <p:nvSpPr>
          <p:cNvPr id="29" name="矩形 28"/>
          <p:cNvSpPr/>
          <p:nvPr/>
        </p:nvSpPr>
        <p:spPr>
          <a:xfrm flipH="1">
            <a:off x="636270" y="876935"/>
            <a:ext cx="3256280" cy="5168265"/>
          </a:xfrm>
          <a:prstGeom prst="rect">
            <a:avLst/>
          </a:prstGeom>
          <a:noFill/>
          <a:ln w="19050">
            <a:gradFill>
              <a:gsLst>
                <a:gs pos="0">
                  <a:srgbClr val="6CAE9B"/>
                </a:gs>
                <a:gs pos="100000">
                  <a:srgbClr val="F6A27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ea typeface="宋体-简" panose="02010800040101010101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950976" y="2741361"/>
            <a:ext cx="120840" cy="120840"/>
          </a:xfrm>
          <a:prstGeom prst="ellipse">
            <a:avLst/>
          </a:prstGeom>
          <a:solidFill>
            <a:srgbClr val="6CAE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宋体-简" panose="02010800040101010101" charset="-122"/>
            </a:endParaRP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775335" y="1703070"/>
            <a:ext cx="2992120" cy="669290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6000"/>
              </a:lnSpc>
            </a:pPr>
            <a:r>
              <a:rPr lang="zh-CN" altLang="en-GB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输入你的标题</a:t>
            </a:r>
            <a:endParaRPr lang="zh-CN" altLang="en-GB" sz="3600" b="1" dirty="0">
              <a:solidFill>
                <a:schemeClr val="tx1">
                  <a:lumMod val="95000"/>
                  <a:lumOff val="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  <a:sym typeface="+mn-ea"/>
            </a:endParaRPr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788035" y="1289050"/>
            <a:ext cx="2009775" cy="414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2080"/>
              </a:lnSpc>
            </a:pPr>
            <a:r>
              <a:rPr lang="zh-CN" alt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CN Light" panose="020B0A00000000000000" charset="-122"/>
                <a:ea typeface="Source Han Sans CN Light" panose="020B0A00000000000000" charset="-122"/>
                <a:sym typeface="+mn-ea"/>
              </a:rPr>
              <a:t>请在这里输入您的文案</a:t>
            </a:r>
            <a:endParaRPr lang="zh-CN" altLang="en-GB" sz="1400" dirty="0">
              <a:solidFill>
                <a:schemeClr val="tx1">
                  <a:lumMod val="50000"/>
                  <a:lumOff val="50000"/>
                </a:schemeClr>
              </a:solidFill>
              <a:latin typeface="Source Han Sans CN Light" panose="020B0A00000000000000" charset="-122"/>
              <a:ea typeface="Source Han Sans CN Light" panose="020B0A00000000000000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530330" y="876935"/>
            <a:ext cx="214630" cy="1757680"/>
          </a:xfrm>
          <a:prstGeom prst="rect">
            <a:avLst/>
          </a:prstGeom>
          <a:solidFill>
            <a:srgbClr val="1B1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/>
        </p:nvSpPr>
        <p:spPr>
          <a:xfrm rot="5400000">
            <a:off x="10579735" y="1660525"/>
            <a:ext cx="2064385" cy="26543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lnSpc>
                <a:spcPts val="1800"/>
              </a:lnSpc>
            </a:pPr>
            <a:r>
              <a:rPr lang="en-US" altLang="zh-CN" sz="1200" spc="800" dirty="0">
                <a:solidFill>
                  <a:schemeClr val="bg1"/>
                </a:solidFill>
                <a:uFillTx/>
                <a:latin typeface="Source Han Sans CN Normal" panose="020B0A00000000000000" charset="-122"/>
                <a:ea typeface="Source Han Sans CN Normal" panose="020B0A00000000000000" charset="-122"/>
                <a:sym typeface="+mn-ea"/>
              </a:rPr>
              <a:t>KNOWLEDGE</a:t>
            </a:r>
            <a:endParaRPr lang="en-US" altLang="zh-CN" sz="1200" spc="800" dirty="0">
              <a:solidFill>
                <a:schemeClr val="bg1"/>
              </a:solidFill>
              <a:uFillTx/>
              <a:latin typeface="Source Han Sans CN Normal" panose="020B0A00000000000000" charset="-122"/>
              <a:ea typeface="Source Han Sans CN Normal" panose="020B0A00000000000000" charset="-122"/>
              <a:sym typeface="+mn-ea"/>
            </a:endParaRPr>
          </a:p>
        </p:txBody>
      </p:sp>
      <p:sp>
        <p:nvSpPr>
          <p:cNvPr id="11" name="标题 1"/>
          <p:cNvSpPr>
            <a:spLocks noGrp="1"/>
          </p:cNvSpPr>
          <p:nvPr/>
        </p:nvSpPr>
        <p:spPr>
          <a:xfrm>
            <a:off x="1071880" y="2578735"/>
            <a:ext cx="2009775" cy="3867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2080"/>
              </a:lnSpc>
            </a:pPr>
            <a:r>
              <a:rPr lang="zh-CN" alt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CN Light" panose="020B0A00000000000000" charset="-122"/>
                <a:ea typeface="Source Han Sans CN Light" panose="020B0A00000000000000" charset="-122"/>
                <a:sym typeface="+mn-ea"/>
              </a:rPr>
              <a:t>请在这里输入您的文案</a:t>
            </a:r>
            <a:endParaRPr lang="zh-CN" altLang="en-GB" sz="1400" dirty="0">
              <a:solidFill>
                <a:schemeClr val="tx1">
                  <a:lumMod val="50000"/>
                  <a:lumOff val="50000"/>
                </a:schemeClr>
              </a:solidFill>
              <a:latin typeface="Source Han Sans CN Light" panose="020B0A00000000000000" charset="-122"/>
              <a:ea typeface="Source Han Sans CN Light" panose="020B0A00000000000000" charset="-122"/>
              <a:sym typeface="+mn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950976" y="3171891"/>
            <a:ext cx="120840" cy="120840"/>
          </a:xfrm>
          <a:prstGeom prst="ellipse">
            <a:avLst/>
          </a:prstGeom>
          <a:solidFill>
            <a:srgbClr val="6CAE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宋体-简" panose="02010800040101010101" charset="-122"/>
            </a:endParaRPr>
          </a:p>
        </p:txBody>
      </p:sp>
      <p:sp>
        <p:nvSpPr>
          <p:cNvPr id="14" name="标题 1"/>
          <p:cNvSpPr>
            <a:spLocks noGrp="1"/>
          </p:cNvSpPr>
          <p:nvPr/>
        </p:nvSpPr>
        <p:spPr>
          <a:xfrm>
            <a:off x="1071880" y="2983230"/>
            <a:ext cx="2009775" cy="414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2080"/>
              </a:lnSpc>
            </a:pPr>
            <a:r>
              <a:rPr lang="zh-CN" alt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CN Light" panose="020B0A00000000000000" charset="-122"/>
                <a:ea typeface="Source Han Sans CN Light" panose="020B0A00000000000000" charset="-122"/>
                <a:sym typeface="+mn-ea"/>
              </a:rPr>
              <a:t>请在这里输入您的文案</a:t>
            </a:r>
            <a:endParaRPr lang="zh-CN" altLang="en-GB" sz="1400" dirty="0">
              <a:solidFill>
                <a:schemeClr val="tx1">
                  <a:lumMod val="50000"/>
                  <a:lumOff val="50000"/>
                </a:schemeClr>
              </a:solidFill>
              <a:latin typeface="Source Han Sans CN Light" panose="020B0A00000000000000" charset="-122"/>
              <a:ea typeface="Source Han Sans CN Light" panose="020B0A00000000000000" charset="-122"/>
              <a:sym typeface="+mn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950976" y="3572576"/>
            <a:ext cx="120840" cy="120840"/>
          </a:xfrm>
          <a:prstGeom prst="ellipse">
            <a:avLst/>
          </a:prstGeom>
          <a:solidFill>
            <a:srgbClr val="6CAE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宋体-简" panose="02010800040101010101" charset="-122"/>
            </a:endParaRPr>
          </a:p>
        </p:txBody>
      </p:sp>
      <p:sp>
        <p:nvSpPr>
          <p:cNvPr id="16" name="标题 1"/>
          <p:cNvSpPr>
            <a:spLocks noGrp="1"/>
          </p:cNvSpPr>
          <p:nvPr/>
        </p:nvSpPr>
        <p:spPr>
          <a:xfrm>
            <a:off x="1071880" y="3376930"/>
            <a:ext cx="2009775" cy="414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2080"/>
              </a:lnSpc>
            </a:pPr>
            <a:r>
              <a:rPr lang="zh-CN" alt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CN Light" panose="020B0A00000000000000" charset="-122"/>
                <a:ea typeface="Source Han Sans CN Light" panose="020B0A00000000000000" charset="-122"/>
                <a:sym typeface="+mn-ea"/>
              </a:rPr>
              <a:t>请在这里输入您的文案</a:t>
            </a:r>
            <a:endParaRPr lang="zh-CN" altLang="en-GB" sz="1400" dirty="0">
              <a:solidFill>
                <a:schemeClr val="tx1">
                  <a:lumMod val="50000"/>
                  <a:lumOff val="50000"/>
                </a:schemeClr>
              </a:solidFill>
              <a:latin typeface="Source Han Sans CN Light" panose="020B0A00000000000000" charset="-122"/>
              <a:ea typeface="Source Han Sans CN Light" panose="020B0A00000000000000" charset="-122"/>
              <a:sym typeface="+mn-ea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950976" y="3987866"/>
            <a:ext cx="120840" cy="120840"/>
          </a:xfrm>
          <a:prstGeom prst="ellipse">
            <a:avLst/>
          </a:prstGeom>
          <a:solidFill>
            <a:srgbClr val="6CAE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宋体-简" panose="02010800040101010101" charset="-122"/>
            </a:endParaRPr>
          </a:p>
        </p:txBody>
      </p:sp>
      <p:sp>
        <p:nvSpPr>
          <p:cNvPr id="19" name="标题 1"/>
          <p:cNvSpPr>
            <a:spLocks noGrp="1"/>
          </p:cNvSpPr>
          <p:nvPr/>
        </p:nvSpPr>
        <p:spPr>
          <a:xfrm>
            <a:off x="1072515" y="3795395"/>
            <a:ext cx="2009140" cy="414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2080"/>
              </a:lnSpc>
            </a:pPr>
            <a:r>
              <a:rPr lang="zh-CN" alt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CN Light" panose="020B0A00000000000000" charset="-122"/>
                <a:ea typeface="Source Han Sans CN Light" panose="020B0A00000000000000" charset="-122"/>
                <a:sym typeface="+mn-ea"/>
              </a:rPr>
              <a:t>请在这里输入您的文案</a:t>
            </a:r>
            <a:endParaRPr lang="zh-CN" altLang="en-GB" sz="1400" dirty="0">
              <a:solidFill>
                <a:schemeClr val="tx1">
                  <a:lumMod val="50000"/>
                  <a:lumOff val="50000"/>
                </a:schemeClr>
              </a:solidFill>
              <a:latin typeface="Source Han Sans CN Light" panose="020B0A00000000000000" charset="-122"/>
              <a:ea typeface="Source Han Sans CN Light" panose="020B0A00000000000000" charset="-122"/>
              <a:sym typeface="+mn-ea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950976" y="4401886"/>
            <a:ext cx="120840" cy="120840"/>
          </a:xfrm>
          <a:prstGeom prst="ellipse">
            <a:avLst/>
          </a:prstGeom>
          <a:solidFill>
            <a:srgbClr val="6CAE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宋体-简" panose="02010800040101010101" charset="-122"/>
            </a:endParaRPr>
          </a:p>
        </p:txBody>
      </p:sp>
      <p:sp>
        <p:nvSpPr>
          <p:cNvPr id="21" name="标题 1"/>
          <p:cNvSpPr>
            <a:spLocks noGrp="1"/>
          </p:cNvSpPr>
          <p:nvPr/>
        </p:nvSpPr>
        <p:spPr>
          <a:xfrm>
            <a:off x="1071880" y="4204970"/>
            <a:ext cx="2009775" cy="414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2080"/>
              </a:lnSpc>
            </a:pPr>
            <a:r>
              <a:rPr lang="zh-CN" alt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CN Light" panose="020B0A00000000000000" charset="-122"/>
                <a:ea typeface="Source Han Sans CN Light" panose="020B0A00000000000000" charset="-122"/>
                <a:sym typeface="+mn-ea"/>
              </a:rPr>
              <a:t>请在这里输入您的文案</a:t>
            </a:r>
            <a:endParaRPr lang="zh-CN" altLang="en-GB" sz="1400" dirty="0">
              <a:solidFill>
                <a:schemeClr val="tx1">
                  <a:lumMod val="50000"/>
                  <a:lumOff val="50000"/>
                </a:schemeClr>
              </a:solidFill>
              <a:latin typeface="Source Han Sans CN Light" panose="020B0A00000000000000" charset="-122"/>
              <a:ea typeface="Source Han Sans CN Light" panose="020B0A00000000000000" charset="-122"/>
              <a:sym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51230" y="5067300"/>
            <a:ext cx="2626995" cy="495300"/>
          </a:xfrm>
          <a:prstGeom prst="rect">
            <a:avLst/>
          </a:prstGeom>
          <a:gradFill>
            <a:gsLst>
              <a:gs pos="0">
                <a:srgbClr val="EC9668"/>
              </a:gs>
              <a:gs pos="100000">
                <a:srgbClr val="48BBB1">
                  <a:alpha val="20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标题 1"/>
          <p:cNvSpPr>
            <a:spLocks noGrp="1"/>
          </p:cNvSpPr>
          <p:nvPr/>
        </p:nvSpPr>
        <p:spPr>
          <a:xfrm>
            <a:off x="1149350" y="5093335"/>
            <a:ext cx="2244725" cy="494665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6000"/>
              </a:lnSpc>
            </a:pPr>
            <a:r>
              <a:rPr lang="zh-CN" alt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Source Han Sans CN Normal" panose="020B0A00000000000000" charset="-122"/>
                <a:ea typeface="Source Han Sans CN Normal" panose="020B0A00000000000000" charset="-122"/>
                <a:cs typeface="思源黑体 CN Bold" panose="020B0800000000000000" charset="-122"/>
                <a:sym typeface="+mn-ea"/>
              </a:rPr>
              <a:t>请在这里输入文案</a:t>
            </a:r>
            <a:endParaRPr lang="zh-CN" altLang="en-GB" sz="2000" dirty="0">
              <a:solidFill>
                <a:schemeClr val="tx1">
                  <a:lumMod val="95000"/>
                  <a:lumOff val="5000"/>
                </a:schemeClr>
              </a:solidFill>
              <a:latin typeface="Source Han Sans CN Normal" panose="020B0A00000000000000" charset="-122"/>
              <a:ea typeface="Source Han Sans CN Normal" panose="020B0A00000000000000" charset="-122"/>
              <a:cs typeface="思源黑体 CN Bold" panose="020B0800000000000000" charset="-122"/>
              <a:sym typeface="+mn-ea"/>
            </a:endParaRPr>
          </a:p>
        </p:txBody>
      </p:sp>
      <p:sp>
        <p:nvSpPr>
          <p:cNvPr id="89" name="矩形 88"/>
          <p:cNvSpPr/>
          <p:nvPr/>
        </p:nvSpPr>
        <p:spPr>
          <a:xfrm flipH="1">
            <a:off x="4262755" y="876935"/>
            <a:ext cx="3256280" cy="5168265"/>
          </a:xfrm>
          <a:prstGeom prst="rect">
            <a:avLst/>
          </a:prstGeom>
          <a:noFill/>
          <a:ln w="19050">
            <a:gradFill>
              <a:gsLst>
                <a:gs pos="0">
                  <a:srgbClr val="6CAE9B"/>
                </a:gs>
                <a:gs pos="100000">
                  <a:srgbClr val="F6A27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ea typeface="宋体-简" panose="02010800040101010101" charset="-122"/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4585081" y="2740726"/>
            <a:ext cx="120840" cy="120840"/>
          </a:xfrm>
          <a:prstGeom prst="ellipse">
            <a:avLst/>
          </a:prstGeom>
          <a:solidFill>
            <a:srgbClr val="6CAE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宋体-简" panose="02010800040101010101" charset="-122"/>
            </a:endParaRPr>
          </a:p>
        </p:txBody>
      </p:sp>
      <p:sp>
        <p:nvSpPr>
          <p:cNvPr id="91" name="标题 1"/>
          <p:cNvSpPr>
            <a:spLocks noGrp="1"/>
          </p:cNvSpPr>
          <p:nvPr/>
        </p:nvSpPr>
        <p:spPr>
          <a:xfrm>
            <a:off x="4409440" y="1702435"/>
            <a:ext cx="2992120" cy="669290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6000"/>
              </a:lnSpc>
            </a:pPr>
            <a:r>
              <a:rPr lang="zh-CN" altLang="en-GB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输入你的标题</a:t>
            </a:r>
            <a:endParaRPr lang="zh-CN" altLang="en-GB" sz="3600" b="1" dirty="0">
              <a:solidFill>
                <a:schemeClr val="tx1">
                  <a:lumMod val="95000"/>
                  <a:lumOff val="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  <a:sym typeface="+mn-ea"/>
            </a:endParaRPr>
          </a:p>
        </p:txBody>
      </p:sp>
      <p:sp>
        <p:nvSpPr>
          <p:cNvPr id="92" name="标题 1"/>
          <p:cNvSpPr>
            <a:spLocks noGrp="1"/>
          </p:cNvSpPr>
          <p:nvPr/>
        </p:nvSpPr>
        <p:spPr>
          <a:xfrm>
            <a:off x="4422140" y="1288415"/>
            <a:ext cx="2009775" cy="414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2080"/>
              </a:lnSpc>
            </a:pPr>
            <a:r>
              <a:rPr lang="zh-CN" alt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CN Light" panose="020B0A00000000000000" charset="-122"/>
                <a:ea typeface="Source Han Sans CN Light" panose="020B0A00000000000000" charset="-122"/>
                <a:sym typeface="+mn-ea"/>
              </a:rPr>
              <a:t>请在这里输入您的文案</a:t>
            </a:r>
            <a:endParaRPr lang="zh-CN" altLang="en-GB" sz="1400" dirty="0">
              <a:solidFill>
                <a:schemeClr val="tx1">
                  <a:lumMod val="50000"/>
                  <a:lumOff val="50000"/>
                </a:schemeClr>
              </a:solidFill>
              <a:latin typeface="Source Han Sans CN Light" panose="020B0A00000000000000" charset="-122"/>
              <a:ea typeface="Source Han Sans CN Light" panose="020B0A00000000000000" charset="-122"/>
              <a:sym typeface="+mn-ea"/>
            </a:endParaRPr>
          </a:p>
        </p:txBody>
      </p:sp>
      <p:sp>
        <p:nvSpPr>
          <p:cNvPr id="93" name="标题 1"/>
          <p:cNvSpPr>
            <a:spLocks noGrp="1"/>
          </p:cNvSpPr>
          <p:nvPr/>
        </p:nvSpPr>
        <p:spPr>
          <a:xfrm>
            <a:off x="4705985" y="2578100"/>
            <a:ext cx="2009775" cy="3867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2080"/>
              </a:lnSpc>
            </a:pPr>
            <a:r>
              <a:rPr lang="zh-CN" alt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CN Light" panose="020B0A00000000000000" charset="-122"/>
                <a:ea typeface="Source Han Sans CN Light" panose="020B0A00000000000000" charset="-122"/>
                <a:sym typeface="+mn-ea"/>
              </a:rPr>
              <a:t>请在这里输入您的文案</a:t>
            </a:r>
            <a:endParaRPr lang="zh-CN" altLang="en-GB" sz="1400" dirty="0">
              <a:solidFill>
                <a:schemeClr val="tx1">
                  <a:lumMod val="50000"/>
                  <a:lumOff val="50000"/>
                </a:schemeClr>
              </a:solidFill>
              <a:latin typeface="Source Han Sans CN Light" panose="020B0A00000000000000" charset="-122"/>
              <a:ea typeface="Source Han Sans CN Light" panose="020B0A00000000000000" charset="-122"/>
              <a:sym typeface="+mn-ea"/>
            </a:endParaRPr>
          </a:p>
        </p:txBody>
      </p:sp>
      <p:sp>
        <p:nvSpPr>
          <p:cNvPr id="94" name="椭圆 93"/>
          <p:cNvSpPr/>
          <p:nvPr/>
        </p:nvSpPr>
        <p:spPr>
          <a:xfrm>
            <a:off x="4585081" y="3171256"/>
            <a:ext cx="120840" cy="120840"/>
          </a:xfrm>
          <a:prstGeom prst="ellipse">
            <a:avLst/>
          </a:prstGeom>
          <a:solidFill>
            <a:srgbClr val="6CAE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宋体-简" panose="02010800040101010101" charset="-122"/>
            </a:endParaRPr>
          </a:p>
        </p:txBody>
      </p:sp>
      <p:sp>
        <p:nvSpPr>
          <p:cNvPr id="95" name="标题 1"/>
          <p:cNvSpPr>
            <a:spLocks noGrp="1"/>
          </p:cNvSpPr>
          <p:nvPr/>
        </p:nvSpPr>
        <p:spPr>
          <a:xfrm>
            <a:off x="4705985" y="2982595"/>
            <a:ext cx="2009775" cy="414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2080"/>
              </a:lnSpc>
            </a:pPr>
            <a:r>
              <a:rPr lang="zh-CN" alt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CN Light" panose="020B0A00000000000000" charset="-122"/>
                <a:ea typeface="Source Han Sans CN Light" panose="020B0A00000000000000" charset="-122"/>
                <a:sym typeface="+mn-ea"/>
              </a:rPr>
              <a:t>请在这里输入您的文案</a:t>
            </a:r>
            <a:endParaRPr lang="zh-CN" altLang="en-GB" sz="1400" dirty="0">
              <a:solidFill>
                <a:schemeClr val="tx1">
                  <a:lumMod val="50000"/>
                  <a:lumOff val="50000"/>
                </a:schemeClr>
              </a:solidFill>
              <a:latin typeface="Source Han Sans CN Light" panose="020B0A00000000000000" charset="-122"/>
              <a:ea typeface="Source Han Sans CN Light" panose="020B0A00000000000000" charset="-122"/>
              <a:sym typeface="+mn-ea"/>
            </a:endParaRPr>
          </a:p>
        </p:txBody>
      </p:sp>
      <p:sp>
        <p:nvSpPr>
          <p:cNvPr id="96" name="椭圆 95"/>
          <p:cNvSpPr/>
          <p:nvPr/>
        </p:nvSpPr>
        <p:spPr>
          <a:xfrm>
            <a:off x="4585081" y="3571941"/>
            <a:ext cx="120840" cy="120840"/>
          </a:xfrm>
          <a:prstGeom prst="ellipse">
            <a:avLst/>
          </a:prstGeom>
          <a:solidFill>
            <a:srgbClr val="6CAE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宋体-简" panose="02010800040101010101" charset="-122"/>
            </a:endParaRPr>
          </a:p>
        </p:txBody>
      </p:sp>
      <p:sp>
        <p:nvSpPr>
          <p:cNvPr id="97" name="标题 1"/>
          <p:cNvSpPr>
            <a:spLocks noGrp="1"/>
          </p:cNvSpPr>
          <p:nvPr/>
        </p:nvSpPr>
        <p:spPr>
          <a:xfrm>
            <a:off x="4705985" y="3376295"/>
            <a:ext cx="2009775" cy="414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2080"/>
              </a:lnSpc>
            </a:pPr>
            <a:r>
              <a:rPr lang="zh-CN" alt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CN Light" panose="020B0A00000000000000" charset="-122"/>
                <a:ea typeface="Source Han Sans CN Light" panose="020B0A00000000000000" charset="-122"/>
                <a:sym typeface="+mn-ea"/>
              </a:rPr>
              <a:t>请在这里输入您的文案</a:t>
            </a:r>
            <a:endParaRPr lang="zh-CN" altLang="en-GB" sz="1400" dirty="0">
              <a:solidFill>
                <a:schemeClr val="tx1">
                  <a:lumMod val="50000"/>
                  <a:lumOff val="50000"/>
                </a:schemeClr>
              </a:solidFill>
              <a:latin typeface="Source Han Sans CN Light" panose="020B0A00000000000000" charset="-122"/>
              <a:ea typeface="Source Han Sans CN Light" panose="020B0A00000000000000" charset="-122"/>
              <a:sym typeface="+mn-ea"/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4585081" y="3987231"/>
            <a:ext cx="120840" cy="120840"/>
          </a:xfrm>
          <a:prstGeom prst="ellipse">
            <a:avLst/>
          </a:prstGeom>
          <a:solidFill>
            <a:srgbClr val="6CAE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宋体-简" panose="02010800040101010101" charset="-122"/>
            </a:endParaRPr>
          </a:p>
        </p:txBody>
      </p:sp>
      <p:sp>
        <p:nvSpPr>
          <p:cNvPr id="99" name="标题 1"/>
          <p:cNvSpPr>
            <a:spLocks noGrp="1"/>
          </p:cNvSpPr>
          <p:nvPr/>
        </p:nvSpPr>
        <p:spPr>
          <a:xfrm>
            <a:off x="4706620" y="3794760"/>
            <a:ext cx="2009140" cy="414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2080"/>
              </a:lnSpc>
            </a:pPr>
            <a:r>
              <a:rPr lang="zh-CN" alt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CN Light" panose="020B0A00000000000000" charset="-122"/>
                <a:ea typeface="Source Han Sans CN Light" panose="020B0A00000000000000" charset="-122"/>
                <a:sym typeface="+mn-ea"/>
              </a:rPr>
              <a:t>请在这里输入您的文案</a:t>
            </a:r>
            <a:endParaRPr lang="zh-CN" altLang="en-GB" sz="1400" dirty="0">
              <a:solidFill>
                <a:schemeClr val="tx1">
                  <a:lumMod val="50000"/>
                  <a:lumOff val="50000"/>
                </a:schemeClr>
              </a:solidFill>
              <a:latin typeface="Source Han Sans CN Light" panose="020B0A00000000000000" charset="-122"/>
              <a:ea typeface="Source Han Sans CN Light" panose="020B0A00000000000000" charset="-122"/>
              <a:sym typeface="+mn-ea"/>
            </a:endParaRPr>
          </a:p>
        </p:txBody>
      </p:sp>
      <p:sp>
        <p:nvSpPr>
          <p:cNvPr id="100" name="椭圆 99"/>
          <p:cNvSpPr/>
          <p:nvPr/>
        </p:nvSpPr>
        <p:spPr>
          <a:xfrm>
            <a:off x="4585081" y="4401251"/>
            <a:ext cx="120840" cy="120840"/>
          </a:xfrm>
          <a:prstGeom prst="ellipse">
            <a:avLst/>
          </a:prstGeom>
          <a:solidFill>
            <a:srgbClr val="6CAE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宋体-简" panose="02010800040101010101" charset="-122"/>
            </a:endParaRPr>
          </a:p>
        </p:txBody>
      </p:sp>
      <p:sp>
        <p:nvSpPr>
          <p:cNvPr id="101" name="标题 1"/>
          <p:cNvSpPr>
            <a:spLocks noGrp="1"/>
          </p:cNvSpPr>
          <p:nvPr/>
        </p:nvSpPr>
        <p:spPr>
          <a:xfrm>
            <a:off x="4705985" y="4204335"/>
            <a:ext cx="2009775" cy="414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2080"/>
              </a:lnSpc>
            </a:pPr>
            <a:r>
              <a:rPr lang="zh-CN" alt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CN Light" panose="020B0A00000000000000" charset="-122"/>
                <a:ea typeface="Source Han Sans CN Light" panose="020B0A00000000000000" charset="-122"/>
                <a:sym typeface="+mn-ea"/>
              </a:rPr>
              <a:t>请在这里输入您的文案</a:t>
            </a:r>
            <a:endParaRPr lang="zh-CN" altLang="en-GB" sz="1400" dirty="0">
              <a:solidFill>
                <a:schemeClr val="tx1">
                  <a:lumMod val="50000"/>
                  <a:lumOff val="50000"/>
                </a:schemeClr>
              </a:solidFill>
              <a:latin typeface="Source Han Sans CN Light" panose="020B0A00000000000000" charset="-122"/>
              <a:ea typeface="Source Han Sans CN Light" panose="020B0A00000000000000" charset="-122"/>
              <a:sym typeface="+mn-ea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4585335" y="5066665"/>
            <a:ext cx="2626995" cy="495300"/>
          </a:xfrm>
          <a:prstGeom prst="rect">
            <a:avLst/>
          </a:prstGeom>
          <a:gradFill>
            <a:gsLst>
              <a:gs pos="0">
                <a:srgbClr val="EC9668"/>
              </a:gs>
              <a:gs pos="100000">
                <a:srgbClr val="48BBB1">
                  <a:alpha val="20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3" name="标题 1"/>
          <p:cNvSpPr>
            <a:spLocks noGrp="1"/>
          </p:cNvSpPr>
          <p:nvPr/>
        </p:nvSpPr>
        <p:spPr>
          <a:xfrm>
            <a:off x="4783455" y="5092700"/>
            <a:ext cx="2244725" cy="494665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6000"/>
              </a:lnSpc>
            </a:pPr>
            <a:r>
              <a:rPr lang="zh-CN" alt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Source Han Sans CN Normal" panose="020B0A00000000000000" charset="-122"/>
                <a:ea typeface="Source Han Sans CN Normal" panose="020B0A00000000000000" charset="-122"/>
                <a:cs typeface="思源黑体 CN Bold" panose="020B0800000000000000" charset="-122"/>
                <a:sym typeface="+mn-ea"/>
              </a:rPr>
              <a:t>请在这里输入文案</a:t>
            </a:r>
            <a:endParaRPr lang="zh-CN" altLang="en-GB" sz="2000" dirty="0">
              <a:solidFill>
                <a:schemeClr val="tx1">
                  <a:lumMod val="95000"/>
                  <a:lumOff val="5000"/>
                </a:schemeClr>
              </a:solidFill>
              <a:latin typeface="Source Han Sans CN Normal" panose="020B0A00000000000000" charset="-122"/>
              <a:ea typeface="Source Han Sans CN Normal" panose="020B0A00000000000000" charset="-122"/>
              <a:cs typeface="思源黑体 CN Bold" panose="020B0800000000000000" charset="-122"/>
              <a:sym typeface="+mn-ea"/>
            </a:endParaRPr>
          </a:p>
        </p:txBody>
      </p:sp>
      <p:sp>
        <p:nvSpPr>
          <p:cNvPr id="104" name="矩形 103"/>
          <p:cNvSpPr/>
          <p:nvPr/>
        </p:nvSpPr>
        <p:spPr>
          <a:xfrm flipH="1">
            <a:off x="7896225" y="876935"/>
            <a:ext cx="3256280" cy="5168265"/>
          </a:xfrm>
          <a:prstGeom prst="rect">
            <a:avLst/>
          </a:prstGeom>
          <a:noFill/>
          <a:ln w="19050">
            <a:gradFill>
              <a:gsLst>
                <a:gs pos="0">
                  <a:srgbClr val="6CAE9B"/>
                </a:gs>
                <a:gs pos="100000">
                  <a:srgbClr val="F6A27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ea typeface="宋体-简" panose="02010800040101010101" charset="-122"/>
            </a:endParaRPr>
          </a:p>
        </p:txBody>
      </p:sp>
      <p:sp>
        <p:nvSpPr>
          <p:cNvPr id="105" name="椭圆 104"/>
          <p:cNvSpPr/>
          <p:nvPr/>
        </p:nvSpPr>
        <p:spPr>
          <a:xfrm>
            <a:off x="8218551" y="2740726"/>
            <a:ext cx="120840" cy="120840"/>
          </a:xfrm>
          <a:prstGeom prst="ellipse">
            <a:avLst/>
          </a:prstGeom>
          <a:solidFill>
            <a:srgbClr val="6CAE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宋体-简" panose="02010800040101010101" charset="-122"/>
            </a:endParaRPr>
          </a:p>
        </p:txBody>
      </p:sp>
      <p:sp>
        <p:nvSpPr>
          <p:cNvPr id="106" name="标题 1"/>
          <p:cNvSpPr>
            <a:spLocks noGrp="1"/>
          </p:cNvSpPr>
          <p:nvPr/>
        </p:nvSpPr>
        <p:spPr>
          <a:xfrm>
            <a:off x="8042910" y="1702435"/>
            <a:ext cx="2992120" cy="669290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6000"/>
              </a:lnSpc>
            </a:pPr>
            <a:r>
              <a:rPr lang="zh-CN" altLang="en-GB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输入你的标题</a:t>
            </a:r>
            <a:endParaRPr lang="zh-CN" altLang="en-GB" sz="3600" b="1" dirty="0">
              <a:solidFill>
                <a:schemeClr val="tx1">
                  <a:lumMod val="95000"/>
                  <a:lumOff val="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  <a:sym typeface="+mn-ea"/>
            </a:endParaRPr>
          </a:p>
        </p:txBody>
      </p:sp>
      <p:sp>
        <p:nvSpPr>
          <p:cNvPr id="107" name="标题 1"/>
          <p:cNvSpPr>
            <a:spLocks noGrp="1"/>
          </p:cNvSpPr>
          <p:nvPr/>
        </p:nvSpPr>
        <p:spPr>
          <a:xfrm>
            <a:off x="8055610" y="1288415"/>
            <a:ext cx="2009775" cy="414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2080"/>
              </a:lnSpc>
            </a:pPr>
            <a:r>
              <a:rPr lang="zh-CN" alt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CN Light" panose="020B0A00000000000000" charset="-122"/>
                <a:ea typeface="Source Han Sans CN Light" panose="020B0A00000000000000" charset="-122"/>
                <a:sym typeface="+mn-ea"/>
              </a:rPr>
              <a:t>请在这里输入您的文案</a:t>
            </a:r>
            <a:endParaRPr lang="zh-CN" altLang="en-GB" sz="1400" dirty="0">
              <a:solidFill>
                <a:schemeClr val="tx1">
                  <a:lumMod val="50000"/>
                  <a:lumOff val="50000"/>
                </a:schemeClr>
              </a:solidFill>
              <a:latin typeface="Source Han Sans CN Light" panose="020B0A00000000000000" charset="-122"/>
              <a:ea typeface="Source Han Sans CN Light" panose="020B0A00000000000000" charset="-122"/>
              <a:sym typeface="+mn-ea"/>
            </a:endParaRPr>
          </a:p>
        </p:txBody>
      </p:sp>
      <p:sp>
        <p:nvSpPr>
          <p:cNvPr id="108" name="标题 1"/>
          <p:cNvSpPr>
            <a:spLocks noGrp="1"/>
          </p:cNvSpPr>
          <p:nvPr/>
        </p:nvSpPr>
        <p:spPr>
          <a:xfrm>
            <a:off x="8339455" y="2578100"/>
            <a:ext cx="2009775" cy="3867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2080"/>
              </a:lnSpc>
            </a:pPr>
            <a:r>
              <a:rPr lang="zh-CN" alt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CN Light" panose="020B0A00000000000000" charset="-122"/>
                <a:ea typeface="Source Han Sans CN Light" panose="020B0A00000000000000" charset="-122"/>
                <a:sym typeface="+mn-ea"/>
              </a:rPr>
              <a:t>请在这里输入您的文案</a:t>
            </a:r>
            <a:endParaRPr lang="zh-CN" altLang="en-GB" sz="1400" dirty="0">
              <a:solidFill>
                <a:schemeClr val="tx1">
                  <a:lumMod val="50000"/>
                  <a:lumOff val="50000"/>
                </a:schemeClr>
              </a:solidFill>
              <a:latin typeface="Source Han Sans CN Light" panose="020B0A00000000000000" charset="-122"/>
              <a:ea typeface="Source Han Sans CN Light" panose="020B0A00000000000000" charset="-122"/>
              <a:sym typeface="+mn-ea"/>
            </a:endParaRPr>
          </a:p>
        </p:txBody>
      </p:sp>
      <p:sp>
        <p:nvSpPr>
          <p:cNvPr id="109" name="椭圆 108"/>
          <p:cNvSpPr/>
          <p:nvPr/>
        </p:nvSpPr>
        <p:spPr>
          <a:xfrm>
            <a:off x="8218551" y="3171256"/>
            <a:ext cx="120840" cy="120840"/>
          </a:xfrm>
          <a:prstGeom prst="ellipse">
            <a:avLst/>
          </a:prstGeom>
          <a:solidFill>
            <a:srgbClr val="6CAE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宋体-简" panose="02010800040101010101" charset="-122"/>
            </a:endParaRPr>
          </a:p>
        </p:txBody>
      </p:sp>
      <p:sp>
        <p:nvSpPr>
          <p:cNvPr id="110" name="标题 1"/>
          <p:cNvSpPr>
            <a:spLocks noGrp="1"/>
          </p:cNvSpPr>
          <p:nvPr/>
        </p:nvSpPr>
        <p:spPr>
          <a:xfrm>
            <a:off x="8339455" y="2982595"/>
            <a:ext cx="2009775" cy="414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2080"/>
              </a:lnSpc>
            </a:pPr>
            <a:r>
              <a:rPr lang="zh-CN" alt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CN Light" panose="020B0A00000000000000" charset="-122"/>
                <a:ea typeface="Source Han Sans CN Light" panose="020B0A00000000000000" charset="-122"/>
                <a:sym typeface="+mn-ea"/>
              </a:rPr>
              <a:t>请在这里输入您的文案</a:t>
            </a:r>
            <a:endParaRPr lang="zh-CN" altLang="en-GB" sz="1400" dirty="0">
              <a:solidFill>
                <a:schemeClr val="tx1">
                  <a:lumMod val="50000"/>
                  <a:lumOff val="50000"/>
                </a:schemeClr>
              </a:solidFill>
              <a:latin typeface="Source Han Sans CN Light" panose="020B0A00000000000000" charset="-122"/>
              <a:ea typeface="Source Han Sans CN Light" panose="020B0A00000000000000" charset="-122"/>
              <a:sym typeface="+mn-ea"/>
            </a:endParaRPr>
          </a:p>
        </p:txBody>
      </p:sp>
      <p:sp>
        <p:nvSpPr>
          <p:cNvPr id="111" name="椭圆 110"/>
          <p:cNvSpPr/>
          <p:nvPr/>
        </p:nvSpPr>
        <p:spPr>
          <a:xfrm>
            <a:off x="8218551" y="3571941"/>
            <a:ext cx="120840" cy="120840"/>
          </a:xfrm>
          <a:prstGeom prst="ellipse">
            <a:avLst/>
          </a:prstGeom>
          <a:solidFill>
            <a:srgbClr val="6CAE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宋体-简" panose="02010800040101010101" charset="-122"/>
            </a:endParaRPr>
          </a:p>
        </p:txBody>
      </p:sp>
      <p:sp>
        <p:nvSpPr>
          <p:cNvPr id="112" name="标题 1"/>
          <p:cNvSpPr>
            <a:spLocks noGrp="1"/>
          </p:cNvSpPr>
          <p:nvPr/>
        </p:nvSpPr>
        <p:spPr>
          <a:xfrm>
            <a:off x="8339455" y="3376295"/>
            <a:ext cx="2009775" cy="414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2080"/>
              </a:lnSpc>
            </a:pPr>
            <a:r>
              <a:rPr lang="zh-CN" alt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CN Light" panose="020B0A00000000000000" charset="-122"/>
                <a:ea typeface="Source Han Sans CN Light" panose="020B0A00000000000000" charset="-122"/>
                <a:sym typeface="+mn-ea"/>
              </a:rPr>
              <a:t>请在这里输入您的文案</a:t>
            </a:r>
            <a:endParaRPr lang="zh-CN" altLang="en-GB" sz="1400" dirty="0">
              <a:solidFill>
                <a:schemeClr val="tx1">
                  <a:lumMod val="50000"/>
                  <a:lumOff val="50000"/>
                </a:schemeClr>
              </a:solidFill>
              <a:latin typeface="Source Han Sans CN Light" panose="020B0A00000000000000" charset="-122"/>
              <a:ea typeface="Source Han Sans CN Light" panose="020B0A00000000000000" charset="-122"/>
              <a:sym typeface="+mn-ea"/>
            </a:endParaRPr>
          </a:p>
        </p:txBody>
      </p:sp>
      <p:sp>
        <p:nvSpPr>
          <p:cNvPr id="113" name="椭圆 112"/>
          <p:cNvSpPr/>
          <p:nvPr/>
        </p:nvSpPr>
        <p:spPr>
          <a:xfrm>
            <a:off x="8218551" y="3987231"/>
            <a:ext cx="120840" cy="120840"/>
          </a:xfrm>
          <a:prstGeom prst="ellipse">
            <a:avLst/>
          </a:prstGeom>
          <a:solidFill>
            <a:srgbClr val="6CAE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宋体-简" panose="02010800040101010101" charset="-122"/>
            </a:endParaRPr>
          </a:p>
        </p:txBody>
      </p:sp>
      <p:sp>
        <p:nvSpPr>
          <p:cNvPr id="114" name="标题 1"/>
          <p:cNvSpPr>
            <a:spLocks noGrp="1"/>
          </p:cNvSpPr>
          <p:nvPr/>
        </p:nvSpPr>
        <p:spPr>
          <a:xfrm>
            <a:off x="8340090" y="3794760"/>
            <a:ext cx="2009140" cy="414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2080"/>
              </a:lnSpc>
            </a:pPr>
            <a:r>
              <a:rPr lang="zh-CN" alt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CN Light" panose="020B0A00000000000000" charset="-122"/>
                <a:ea typeface="Source Han Sans CN Light" panose="020B0A00000000000000" charset="-122"/>
                <a:sym typeface="+mn-ea"/>
              </a:rPr>
              <a:t>请在这里输入您的文案</a:t>
            </a:r>
            <a:endParaRPr lang="zh-CN" altLang="en-GB" sz="1400" dirty="0">
              <a:solidFill>
                <a:schemeClr val="tx1">
                  <a:lumMod val="50000"/>
                  <a:lumOff val="50000"/>
                </a:schemeClr>
              </a:solidFill>
              <a:latin typeface="Source Han Sans CN Light" panose="020B0A00000000000000" charset="-122"/>
              <a:ea typeface="Source Han Sans CN Light" panose="020B0A00000000000000" charset="-122"/>
              <a:sym typeface="+mn-ea"/>
            </a:endParaRPr>
          </a:p>
        </p:txBody>
      </p:sp>
      <p:sp>
        <p:nvSpPr>
          <p:cNvPr id="115" name="椭圆 114"/>
          <p:cNvSpPr/>
          <p:nvPr/>
        </p:nvSpPr>
        <p:spPr>
          <a:xfrm>
            <a:off x="8218551" y="4401251"/>
            <a:ext cx="120840" cy="120840"/>
          </a:xfrm>
          <a:prstGeom prst="ellipse">
            <a:avLst/>
          </a:prstGeom>
          <a:solidFill>
            <a:srgbClr val="6CAE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宋体-简" panose="02010800040101010101" charset="-122"/>
            </a:endParaRPr>
          </a:p>
        </p:txBody>
      </p:sp>
      <p:sp>
        <p:nvSpPr>
          <p:cNvPr id="116" name="标题 1"/>
          <p:cNvSpPr>
            <a:spLocks noGrp="1"/>
          </p:cNvSpPr>
          <p:nvPr/>
        </p:nvSpPr>
        <p:spPr>
          <a:xfrm>
            <a:off x="8339455" y="4204335"/>
            <a:ext cx="2009775" cy="414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2080"/>
              </a:lnSpc>
            </a:pPr>
            <a:r>
              <a:rPr lang="zh-CN" alt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CN Light" panose="020B0A00000000000000" charset="-122"/>
                <a:ea typeface="Source Han Sans CN Light" panose="020B0A00000000000000" charset="-122"/>
                <a:sym typeface="+mn-ea"/>
              </a:rPr>
              <a:t>请在这里输入您的文案</a:t>
            </a:r>
            <a:endParaRPr lang="zh-CN" altLang="en-GB" sz="1400" dirty="0">
              <a:solidFill>
                <a:schemeClr val="tx1">
                  <a:lumMod val="50000"/>
                  <a:lumOff val="50000"/>
                </a:schemeClr>
              </a:solidFill>
              <a:latin typeface="Source Han Sans CN Light" panose="020B0A00000000000000" charset="-122"/>
              <a:ea typeface="Source Han Sans CN Light" panose="020B0A00000000000000" charset="-122"/>
              <a:sym typeface="+mn-ea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8218805" y="5066665"/>
            <a:ext cx="2626995" cy="495300"/>
          </a:xfrm>
          <a:prstGeom prst="rect">
            <a:avLst/>
          </a:prstGeom>
          <a:gradFill>
            <a:gsLst>
              <a:gs pos="0">
                <a:srgbClr val="EC9668"/>
              </a:gs>
              <a:gs pos="100000">
                <a:srgbClr val="48BBB1">
                  <a:alpha val="20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8" name="标题 1"/>
          <p:cNvSpPr>
            <a:spLocks noGrp="1"/>
          </p:cNvSpPr>
          <p:nvPr/>
        </p:nvSpPr>
        <p:spPr>
          <a:xfrm>
            <a:off x="8416925" y="5092700"/>
            <a:ext cx="2244725" cy="494665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6000"/>
              </a:lnSpc>
            </a:pPr>
            <a:r>
              <a:rPr lang="zh-CN" alt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Source Han Sans CN Normal" panose="020B0A00000000000000" charset="-122"/>
                <a:ea typeface="Source Han Sans CN Normal" panose="020B0A00000000000000" charset="-122"/>
                <a:cs typeface="思源黑体 CN Bold" panose="020B0800000000000000" charset="-122"/>
                <a:sym typeface="+mn-ea"/>
              </a:rPr>
              <a:t>请在这里输入文案</a:t>
            </a:r>
            <a:endParaRPr lang="zh-CN" altLang="en-GB" sz="2000" dirty="0">
              <a:solidFill>
                <a:schemeClr val="tx1">
                  <a:lumMod val="95000"/>
                  <a:lumOff val="5000"/>
                </a:schemeClr>
              </a:solidFill>
              <a:latin typeface="Source Han Sans CN Normal" panose="020B0A00000000000000" charset="-122"/>
              <a:ea typeface="Source Han Sans CN Normal" panose="020B0A00000000000000" charset="-122"/>
              <a:cs typeface="思源黑体 CN Bold" panose="020B08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b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685" y="-10795"/>
            <a:ext cx="12232005" cy="6880225"/>
          </a:xfrm>
          <a:prstGeom prst="rect">
            <a:avLst/>
          </a:prstGeom>
          <a:solidFill>
            <a:srgbClr val="7BAE9A"/>
          </a:solidFill>
        </p:spPr>
      </p:pic>
      <p:sp>
        <p:nvSpPr>
          <p:cNvPr id="6" name="矩形 5"/>
          <p:cNvSpPr/>
          <p:nvPr/>
        </p:nvSpPr>
        <p:spPr>
          <a:xfrm>
            <a:off x="8086090" y="1045845"/>
            <a:ext cx="3135630" cy="2505710"/>
          </a:xfrm>
          <a:prstGeom prst="rect">
            <a:avLst/>
          </a:prstGeom>
          <a:gradFill>
            <a:gsLst>
              <a:gs pos="0">
                <a:srgbClr val="EC9668"/>
              </a:gs>
              <a:gs pos="100000">
                <a:srgbClr val="48BBB1">
                  <a:alpha val="20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 flipH="1">
            <a:off x="1181735" y="1045845"/>
            <a:ext cx="5256530" cy="5034915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ea typeface="宋体-简" panose="0201080004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55970" y="5248910"/>
            <a:ext cx="582295" cy="204470"/>
          </a:xfrm>
          <a:prstGeom prst="rect">
            <a:avLst/>
          </a:prstGeom>
          <a:solidFill>
            <a:srgbClr val="1B1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标题 1"/>
          <p:cNvSpPr>
            <a:spLocks noGrp="1"/>
          </p:cNvSpPr>
          <p:nvPr/>
        </p:nvSpPr>
        <p:spPr>
          <a:xfrm>
            <a:off x="1525270" y="1550670"/>
            <a:ext cx="1168400" cy="1211580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6000"/>
              </a:lnSpc>
            </a:pPr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02</a:t>
            </a:r>
            <a:endParaRPr lang="en-US" altLang="zh-CN" b="1" dirty="0">
              <a:solidFill>
                <a:schemeClr val="tx1">
                  <a:lumMod val="95000"/>
                  <a:lumOff val="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  <a:sym typeface="+mn-ea"/>
            </a:endParaRPr>
          </a:p>
        </p:txBody>
      </p:sp>
      <p:sp>
        <p:nvSpPr>
          <p:cNvPr id="10" name="标题 1"/>
          <p:cNvSpPr>
            <a:spLocks noGrp="1"/>
          </p:cNvSpPr>
          <p:nvPr/>
        </p:nvSpPr>
        <p:spPr>
          <a:xfrm>
            <a:off x="1525270" y="2548255"/>
            <a:ext cx="4103370" cy="1716405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6000"/>
              </a:lnSpc>
            </a:pPr>
            <a:r>
              <a:rPr lang="zh-CN" altLang="en-GB" sz="5000" spc="100" dirty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Source Han Sans CN Light" panose="020B0A00000000000000" charset="-122"/>
                <a:ea typeface="Source Han Sans CN Light" panose="020B0A00000000000000" charset="-122"/>
                <a:cs typeface="思源黑体 CN Bold" panose="020B0800000000000000" charset="-122"/>
                <a:sym typeface="+mn-ea"/>
              </a:rPr>
              <a:t>请在这里输入你的标题</a:t>
            </a:r>
            <a:endParaRPr lang="zh-CN" altLang="en-GB" sz="5000" spc="100" dirty="0">
              <a:solidFill>
                <a:schemeClr val="tx1">
                  <a:lumMod val="95000"/>
                  <a:lumOff val="5000"/>
                </a:schemeClr>
              </a:solidFill>
              <a:uFillTx/>
              <a:latin typeface="Source Han Sans CN Light" panose="020B0A00000000000000" charset="-122"/>
              <a:ea typeface="Source Han Sans CN Light" panose="020B0A00000000000000" charset="-122"/>
              <a:cs typeface="思源黑体 CN Bold" panose="020B0800000000000000" charset="-122"/>
              <a:sym typeface="+mn-ea"/>
            </a:endParaRPr>
          </a:p>
        </p:txBody>
      </p:sp>
      <p:sp>
        <p:nvSpPr>
          <p:cNvPr id="11" name="标题 1"/>
          <p:cNvSpPr>
            <a:spLocks noGrp="1"/>
          </p:cNvSpPr>
          <p:nvPr/>
        </p:nvSpPr>
        <p:spPr>
          <a:xfrm>
            <a:off x="1600200" y="4194810"/>
            <a:ext cx="4029075" cy="77089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480"/>
              </a:lnSpc>
            </a:pPr>
            <a:r>
              <a:rPr lang="zh-CN" altLang="en-GB" sz="1400" dirty="0">
                <a:solidFill>
                  <a:schemeClr val="bg1">
                    <a:lumMod val="50000"/>
                  </a:schemeClr>
                </a:solidFill>
                <a:latin typeface="Source Han Sans CN Light" panose="020B0A00000000000000" charset="-122"/>
                <a:ea typeface="Source Han Sans CN Light" panose="020B0A00000000000000" charset="-122"/>
                <a:sym typeface="+mn-ea"/>
              </a:rPr>
              <a:t>请在这里输入您的文案，请在这里输入您的文案，请在这里输入您的文案</a:t>
            </a:r>
            <a:endParaRPr lang="zh-CN" altLang="en-GB" sz="1400" dirty="0">
              <a:solidFill>
                <a:schemeClr val="bg1">
                  <a:lumMod val="50000"/>
                </a:schemeClr>
              </a:solidFill>
              <a:latin typeface="Source Han Sans CN Light" panose="020B0A00000000000000" charset="-122"/>
              <a:ea typeface="Source Han Sans CN Light" panose="020B0A00000000000000" charset="-122"/>
              <a:sym typeface="+mn-ea"/>
            </a:endParaRPr>
          </a:p>
        </p:txBody>
      </p:sp>
      <p:sp>
        <p:nvSpPr>
          <p:cNvPr id="29" name="矩形 28"/>
          <p:cNvSpPr/>
          <p:nvPr/>
        </p:nvSpPr>
        <p:spPr>
          <a:xfrm flipH="1">
            <a:off x="7489825" y="3796665"/>
            <a:ext cx="3081020" cy="2283460"/>
          </a:xfrm>
          <a:prstGeom prst="rect">
            <a:avLst/>
          </a:prstGeom>
          <a:noFill/>
          <a:ln w="19050">
            <a:gradFill>
              <a:gsLst>
                <a:gs pos="0">
                  <a:srgbClr val="6CAE9B"/>
                </a:gs>
                <a:gs pos="100000">
                  <a:srgbClr val="F6A27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ea typeface="宋体-简" panose="0201080004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851140" y="1729105"/>
            <a:ext cx="3009900" cy="386715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b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685" y="-10795"/>
            <a:ext cx="12232005" cy="6880225"/>
          </a:xfrm>
          <a:prstGeom prst="rect">
            <a:avLst/>
          </a:prstGeom>
          <a:solidFill>
            <a:srgbClr val="F8F8F8"/>
          </a:solidFill>
        </p:spPr>
      </p:pic>
      <p:sp>
        <p:nvSpPr>
          <p:cNvPr id="4" name="矩形 3"/>
          <p:cNvSpPr/>
          <p:nvPr/>
        </p:nvSpPr>
        <p:spPr>
          <a:xfrm>
            <a:off x="-35560" y="4903470"/>
            <a:ext cx="12232640" cy="1226820"/>
          </a:xfrm>
          <a:prstGeom prst="rect">
            <a:avLst/>
          </a:prstGeom>
          <a:gradFill>
            <a:gsLst>
              <a:gs pos="0">
                <a:srgbClr val="EC9668"/>
              </a:gs>
              <a:gs pos="100000">
                <a:srgbClr val="48BBB1">
                  <a:alpha val="20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标题 1"/>
          <p:cNvSpPr>
            <a:spLocks noGrp="1"/>
          </p:cNvSpPr>
          <p:nvPr/>
        </p:nvSpPr>
        <p:spPr>
          <a:xfrm>
            <a:off x="368300" y="1878330"/>
            <a:ext cx="2955290" cy="20269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2080"/>
              </a:lnSpc>
            </a:pPr>
            <a:r>
              <a:rPr lang="zh-CN" alt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CN Light" panose="020B0A00000000000000" charset="-122"/>
                <a:ea typeface="Source Han Sans CN Light" panose="020B0A00000000000000" charset="-122"/>
                <a:sym typeface="+mn-ea"/>
              </a:rPr>
              <a:t>请在这里输入您的文案，请在这里输入您的文案，请在这里输入您的文案，请在这里输入您的文案，请在这里输入您的文案，请在这里输入您的文案，请在这里输入您的文案，请在这里输入您的文案，请在这里输入您的文案</a:t>
            </a:r>
            <a:endParaRPr lang="zh-CN" altLang="en-GB" sz="1400" dirty="0">
              <a:solidFill>
                <a:schemeClr val="tx1">
                  <a:lumMod val="50000"/>
                  <a:lumOff val="50000"/>
                </a:schemeClr>
              </a:solidFill>
              <a:latin typeface="Source Han Sans CN Light" panose="020B0A00000000000000" charset="-122"/>
              <a:ea typeface="Source Han Sans CN Light" panose="020B0A00000000000000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3687445" y="2015490"/>
            <a:ext cx="2705735" cy="345821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ea typeface="宋体-简" panose="0201080004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 flipH="1">
            <a:off x="6590030" y="2015490"/>
            <a:ext cx="2705735" cy="345821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ea typeface="宋体-简" panose="02010800040101010101" charset="-122"/>
            </a:endParaRPr>
          </a:p>
        </p:txBody>
      </p:sp>
      <p:sp>
        <p:nvSpPr>
          <p:cNvPr id="13" name="矩形 12"/>
          <p:cNvSpPr/>
          <p:nvPr/>
        </p:nvSpPr>
        <p:spPr>
          <a:xfrm flipH="1">
            <a:off x="9491980" y="2015490"/>
            <a:ext cx="2705735" cy="345821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ea typeface="宋体-简" panose="02010800040101010101" charset="-122"/>
            </a:endParaRPr>
          </a:p>
        </p:txBody>
      </p:sp>
      <p:sp>
        <p:nvSpPr>
          <p:cNvPr id="14" name="标题 1"/>
          <p:cNvSpPr>
            <a:spLocks noGrp="1"/>
          </p:cNvSpPr>
          <p:nvPr/>
        </p:nvSpPr>
        <p:spPr>
          <a:xfrm>
            <a:off x="353060" y="648970"/>
            <a:ext cx="3458845" cy="847090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6000"/>
              </a:lnSpc>
            </a:pPr>
            <a:r>
              <a:rPr lang="zh-CN" altLang="en-GB" sz="4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输入你的标题</a:t>
            </a:r>
            <a:endParaRPr lang="zh-CN" altLang="en-GB" sz="4200" b="1" dirty="0">
              <a:solidFill>
                <a:schemeClr val="tx1">
                  <a:lumMod val="95000"/>
                  <a:lumOff val="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  <a:sym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530330" y="858520"/>
            <a:ext cx="214630" cy="1757680"/>
          </a:xfrm>
          <a:prstGeom prst="rect">
            <a:avLst/>
          </a:prstGeom>
          <a:solidFill>
            <a:srgbClr val="1B1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标题 1"/>
          <p:cNvSpPr>
            <a:spLocks noGrp="1"/>
          </p:cNvSpPr>
          <p:nvPr/>
        </p:nvSpPr>
        <p:spPr>
          <a:xfrm rot="5400000">
            <a:off x="10587990" y="1638300"/>
            <a:ext cx="2049145" cy="26543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lnSpc>
                <a:spcPts val="1800"/>
              </a:lnSpc>
            </a:pPr>
            <a:r>
              <a:rPr lang="en-US" altLang="zh-CN" sz="1200" spc="800" dirty="0">
                <a:solidFill>
                  <a:schemeClr val="bg1"/>
                </a:solidFill>
                <a:uFillTx/>
                <a:latin typeface="Source Han Sans CN Normal" panose="020B0A00000000000000" charset="-122"/>
                <a:ea typeface="Source Han Sans CN Normal" panose="020B0A00000000000000" charset="-122"/>
                <a:sym typeface="+mn-ea"/>
              </a:rPr>
              <a:t>KNOWLEDGE</a:t>
            </a:r>
            <a:endParaRPr lang="en-US" altLang="zh-CN" sz="1200" spc="800" dirty="0">
              <a:solidFill>
                <a:schemeClr val="bg1"/>
              </a:solidFill>
              <a:uFillTx/>
              <a:latin typeface="Source Han Sans CN Normal" panose="020B0A00000000000000" charset="-122"/>
              <a:ea typeface="Source Han Sans CN Normal" panose="020B0A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b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0"/>
            <a:ext cx="12232005" cy="6880225"/>
          </a:xfrm>
          <a:prstGeom prst="rect">
            <a:avLst/>
          </a:prstGeom>
          <a:solidFill>
            <a:srgbClr val="F8F8F8"/>
          </a:solidFill>
        </p:spPr>
      </p:pic>
      <p:sp>
        <p:nvSpPr>
          <p:cNvPr id="58" name="矩形 57"/>
          <p:cNvSpPr/>
          <p:nvPr/>
        </p:nvSpPr>
        <p:spPr>
          <a:xfrm flipH="1">
            <a:off x="8498840" y="876300"/>
            <a:ext cx="3079115" cy="4815205"/>
          </a:xfrm>
          <a:prstGeom prst="rect">
            <a:avLst/>
          </a:prstGeom>
          <a:gradFill>
            <a:gsLst>
              <a:gs pos="0">
                <a:srgbClr val="EC9668">
                  <a:alpha val="34000"/>
                </a:srgbClr>
              </a:gs>
              <a:gs pos="100000">
                <a:srgbClr val="48BBB1">
                  <a:alpha val="50000"/>
                </a:srgbClr>
              </a:gs>
            </a:gsLst>
            <a:lin ang="3000000" scaled="0"/>
          </a:gra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ea typeface="宋体-简" panose="02010800040101010101" charset="-122"/>
            </a:endParaRPr>
          </a:p>
        </p:txBody>
      </p:sp>
      <p:sp>
        <p:nvSpPr>
          <p:cNvPr id="30" name="标题 1"/>
          <p:cNvSpPr>
            <a:spLocks noGrp="1"/>
          </p:cNvSpPr>
          <p:nvPr/>
        </p:nvSpPr>
        <p:spPr>
          <a:xfrm>
            <a:off x="519430" y="1975485"/>
            <a:ext cx="3599180" cy="3716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480"/>
              </a:lnSpc>
            </a:pPr>
            <a:r>
              <a:rPr lang="zh-CN" alt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CN Light" panose="020B0A00000000000000" charset="-122"/>
                <a:ea typeface="Source Han Sans CN Light" panose="020B0A00000000000000" charset="-122"/>
                <a:sym typeface="+mn-ea"/>
              </a:rPr>
              <a:t>请在这里输入您的文案，请在这里输入您的文案，请在这里输入您的文案，请在这里输入您的文案，请在这里输入您的文案，请在这里输入您的文案，请在这里输入您的文案，请在这里输入您的文案，请在这里输入您的文案，请在这里输入您的文案，请在这里输入您的文案，请在这里输入您的文案，请在这里输入您的文案，请在这里输入您的文案，请在这里输入您的文案，请在这里输入您的文案，请在这里输入您的文案，请在这里输入您的文案，请在这里输入您的文案</a:t>
            </a:r>
            <a:endParaRPr lang="zh-CN" altLang="en-GB" sz="1400" dirty="0">
              <a:solidFill>
                <a:schemeClr val="tx1">
                  <a:lumMod val="50000"/>
                  <a:lumOff val="50000"/>
                </a:schemeClr>
              </a:solidFill>
              <a:latin typeface="Source Han Sans CN Light" panose="020B0A00000000000000" charset="-122"/>
              <a:ea typeface="Source Han Sans CN Light" panose="020B0A00000000000000" charset="-122"/>
              <a:sym typeface="+mn-ea"/>
            </a:endParaRPr>
          </a:p>
        </p:txBody>
      </p:sp>
      <p:sp>
        <p:nvSpPr>
          <p:cNvPr id="8" name="标题 1"/>
          <p:cNvSpPr>
            <a:spLocks noGrp="1"/>
          </p:cNvSpPr>
          <p:nvPr/>
        </p:nvSpPr>
        <p:spPr>
          <a:xfrm>
            <a:off x="519430" y="978535"/>
            <a:ext cx="3458845" cy="847090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6000"/>
              </a:lnSpc>
            </a:pPr>
            <a:r>
              <a:rPr lang="zh-CN" altLang="en-GB" sz="4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输入你的标题</a:t>
            </a:r>
            <a:endParaRPr lang="zh-CN" altLang="en-GB" sz="4200" b="1" dirty="0">
              <a:solidFill>
                <a:schemeClr val="tx1">
                  <a:lumMod val="95000"/>
                  <a:lumOff val="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743315" y="1298575"/>
            <a:ext cx="2590165" cy="400939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4540885" y="2099945"/>
            <a:ext cx="3345180" cy="9156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2080"/>
              </a:lnSpc>
            </a:pPr>
            <a:r>
              <a:rPr lang="zh-CN" alt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CN Light" panose="020B0A00000000000000" charset="-122"/>
                <a:ea typeface="Source Han Sans CN Light" panose="020B0A00000000000000" charset="-122"/>
                <a:sym typeface="+mn-ea"/>
              </a:rPr>
              <a:t>请在这里输入您的文案，请在这里输入您的文案，请在这里输入您的文案，请在这里输入您的文案</a:t>
            </a:r>
            <a:endParaRPr lang="zh-CN" altLang="en-GB" sz="1400" dirty="0">
              <a:solidFill>
                <a:schemeClr val="tx1">
                  <a:lumMod val="50000"/>
                  <a:lumOff val="50000"/>
                </a:schemeClr>
              </a:solidFill>
              <a:latin typeface="Source Han Sans CN Light" panose="020B0A00000000000000" charset="-122"/>
              <a:ea typeface="Source Han Sans CN Light" panose="020B0A00000000000000" charset="-122"/>
              <a:sym typeface="+mn-ea"/>
            </a:endParaRPr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4550410" y="3216910"/>
            <a:ext cx="3345180" cy="120840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2080"/>
              </a:lnSpc>
            </a:pPr>
            <a:r>
              <a:rPr lang="zh-CN" alt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CN Light" panose="020B0A00000000000000" charset="-122"/>
                <a:ea typeface="Source Han Sans CN Light" panose="020B0A00000000000000" charset="-122"/>
                <a:sym typeface="+mn-ea"/>
              </a:rPr>
              <a:t>请在这里输入您的文案，请在这里输入您的文案，请在这里输入您的文案，请在这里输入您的文案，请在这里输入您的文案，请在这里输入您的文案</a:t>
            </a:r>
            <a:endParaRPr lang="zh-CN" altLang="en-GB" sz="1400" dirty="0">
              <a:solidFill>
                <a:schemeClr val="tx1">
                  <a:lumMod val="50000"/>
                  <a:lumOff val="50000"/>
                </a:schemeClr>
              </a:solidFill>
              <a:latin typeface="Source Han Sans CN Light" panose="020B0A00000000000000" charset="-122"/>
              <a:ea typeface="Source Han Sans CN Light" panose="020B0A00000000000000" charset="-122"/>
              <a:sym typeface="+mn-ea"/>
            </a:endParaRPr>
          </a:p>
        </p:txBody>
      </p:sp>
      <p:sp>
        <p:nvSpPr>
          <p:cNvPr id="10" name="标题 1"/>
          <p:cNvSpPr>
            <a:spLocks noGrp="1"/>
          </p:cNvSpPr>
          <p:nvPr/>
        </p:nvSpPr>
        <p:spPr>
          <a:xfrm>
            <a:off x="4550410" y="4775835"/>
            <a:ext cx="3345180" cy="9156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2080"/>
              </a:lnSpc>
            </a:pPr>
            <a:r>
              <a:rPr lang="zh-CN" alt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CN Light" panose="020B0A00000000000000" charset="-122"/>
                <a:ea typeface="Source Han Sans CN Light" panose="020B0A00000000000000" charset="-122"/>
                <a:sym typeface="+mn-ea"/>
              </a:rPr>
              <a:t>请在这里输入您的文案，请在这里输入您的文案，请在这里输入您的文案，请在这里输入您的文案</a:t>
            </a:r>
            <a:endParaRPr lang="zh-CN" altLang="en-GB" sz="1400" dirty="0">
              <a:solidFill>
                <a:schemeClr val="tx1">
                  <a:lumMod val="50000"/>
                  <a:lumOff val="50000"/>
                </a:schemeClr>
              </a:solidFill>
              <a:latin typeface="Source Han Sans CN Light" panose="020B0A00000000000000" charset="-122"/>
              <a:ea typeface="Source Han Sans CN Light" panose="020B0A00000000000000" charset="-122"/>
              <a:sym typeface="+mn-e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B191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3656</Words>
  <Application>WPS 演示</Application>
  <PresentationFormat>宽屏</PresentationFormat>
  <Paragraphs>248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6" baseType="lpstr">
      <vt:lpstr>Arial</vt:lpstr>
      <vt:lpstr>宋体</vt:lpstr>
      <vt:lpstr>Wingdings</vt:lpstr>
      <vt:lpstr>Source Han Sans CN Regular</vt:lpstr>
      <vt:lpstr>思源黑体 CN Bold</vt:lpstr>
      <vt:lpstr>Source Han Sans CN Normal</vt:lpstr>
      <vt:lpstr>宋体-简</vt:lpstr>
      <vt:lpstr>Source Han Sans CN Light</vt:lpstr>
      <vt:lpstr>Source Han Sans CN Light</vt:lpstr>
      <vt:lpstr>MS UI Gothic</vt:lpstr>
      <vt:lpstr>Calibri</vt:lpstr>
      <vt:lpstr>微软雅黑</vt:lpstr>
      <vt:lpstr>Calibri Light</vt:lpstr>
      <vt:lpstr>Arial Unicode MS</vt:lpstr>
      <vt:lpstr>Source Han Sans CN Medium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jinjialin</dc:creator>
  <cp:lastModifiedBy>铭</cp:lastModifiedBy>
  <cp:revision>239</cp:revision>
  <dcterms:created xsi:type="dcterms:W3CDTF">2021-03-17T09:07:00Z</dcterms:created>
  <dcterms:modified xsi:type="dcterms:W3CDTF">2022-01-17T03:31:08Z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KSOTemplateUUID">
    <vt:lpwstr>v1.0_mb_qrH1JPMNUMaYNzTqsHnw1Q==</vt:lpwstr>
  </property>
  <property fmtid="{D5CDD505-2E9C-101B-9397-08002B2CF9AE}" pid="4" name="ICV">
    <vt:lpwstr>DD9FD041B57C4559A32CC3A2210CC2FA</vt:lpwstr>
  </property>
</Properties>
</file>